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pdf" ContentType="application/pd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89" d="100"/>
          <a:sy n="89" d="100"/>
        </p:scale>
        <p:origin x="114" y="75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2" Type="http://schemas.openxmlformats.org/officeDocument/2006/relationships/slide" Target="slides/slide2.xml"/>
<Relationship Id="rId13" Type="http://schemas.openxmlformats.org/officeDocument/2006/relationships/slide" Target="slides/slide3.xml"/>
<Relationship Id="rId14" Type="http://schemas.openxmlformats.org/officeDocument/2006/relationships/slide" Target="slides/slide4.xml"/>
<Relationship Id="rId15" Type="http://schemas.openxmlformats.org/officeDocument/2006/relationships/slide" Target="slides/slide5.xml"/>
<Relationship Id="rId16" Type="http://schemas.openxmlformats.org/officeDocument/2006/relationships/slide" Target="slides/slide6.xml"/>
<Relationship Id="rId17" Type="http://schemas.openxmlformats.org/officeDocument/2006/relationships/slide" Target="slides/slide7.xml"/>
<Relationship Id="rId18" Type="http://schemas.openxmlformats.org/officeDocument/2006/relationships/slide" Target="slides/slide8.xml"/>
<Relationship Id="rId19" Type="http://schemas.openxmlformats.org/officeDocument/2006/relationships/slide" Target="slides/slide9.xml"/>
<Relationship Id="rId20" Type="http://schemas.openxmlformats.org/officeDocument/2006/relationships/slide" Target="slides/slide10.xml"/>
<Relationship Id="rId21" Type="http://schemas.openxmlformats.org/officeDocument/2006/relationships/slide" Target="slides/slide11.xml"/>
<Relationship Id="rId22" Type="http://schemas.openxmlformats.org/officeDocument/2006/relationships/slide" Target="slides/slide12.xml"/>
<Relationship Id="rId23" Type="http://schemas.openxmlformats.org/officeDocument/2006/relationships/slide" Target="slides/slide13.xml"/>
<Relationship Id="rId24" Type="http://schemas.openxmlformats.org/officeDocument/2006/relationships/slide" Target="slides/slide14.xml"/>
<Relationship Id="rId25" Type="http://schemas.openxmlformats.org/officeDocument/2006/relationships/slide" Target="slides/slide15.xml"/>
<Relationship Id="rId26" Type="http://schemas.openxmlformats.org/officeDocument/2006/relationships/slide" Target="slides/slide16.xml"/>
<Relationship Id="rId27" Type="http://schemas.openxmlformats.org/officeDocument/2006/relationships/slide" Target="slides/slide17.xml"/>
<Relationship Id="rId28" Type="http://schemas.openxmlformats.org/officeDocument/2006/relationships/slide" Target="slides/slide18.xml"/>
<Relationship Id="rId29" Type="http://schemas.openxmlformats.org/officeDocument/2006/relationships/slide" Target="slides/slide19.xml"/>
<Relationship Id="rId30" Type="http://schemas.openxmlformats.org/officeDocument/2006/relationships/slide" Target="slides/slide20.xml"/>
<Relationship Id="rId31" Type="http://schemas.openxmlformats.org/officeDocument/2006/relationships/slide" Target="slides/slide21.xml"/>
<Relationship Id="rId32" Type="http://schemas.openxmlformats.org/officeDocument/2006/relationships/slide" Target="slides/slide22.xml"/>
<Relationship Id="rId33" Type="http://schemas.openxmlformats.org/officeDocument/2006/relationships/slide" Target="slides/slide23.xml"/>
<Relationship Id="rId34" Type="http://schemas.openxmlformats.org/officeDocument/2006/relationships/slide" Target="slides/slide24.xml"/>
<Relationship Id="rId35" Type="http://schemas.openxmlformats.org/officeDocument/2006/relationships/slide" Target="slides/slide25.xml"/>
<Relationship Id="rId36" Type="http://schemas.openxmlformats.org/officeDocument/2006/relationships/slide" Target="slides/slide26.xml"/>
<Relationship Id="rId37" Type="http://schemas.openxmlformats.org/officeDocument/2006/relationships/slide" Target="slides/slide27.xml"/>
<Relationship Id="rId38" Type="http://schemas.openxmlformats.org/officeDocument/2006/relationships/slide" Target="slides/slide28.xml"/>
<Relationship Id="rId39" Type="http://schemas.openxmlformats.org/officeDocument/2006/relationships/slide" Target="slides/slide29.xml"/>
<Relationship Id="rId40" Type="http://schemas.openxmlformats.org/officeDocument/2006/relationships/slide" Target="slides/slide30.xml"/>
<Relationship Id="rId41" Type="http://schemas.openxmlformats.org/officeDocument/2006/relationships/slide" Target="slides/slide31.xml"/>
<Relationship Id="rId42" Type="http://schemas.openxmlformats.org/officeDocument/2006/relationships/slide" Target="slides/slide32.xml"/>
<Relationship Id="rId43" Type="http://schemas.openxmlformats.org/officeDocument/2006/relationships/slide" Target="slides/slide33.xml"/>
<Relationship Id="rId44" Type="http://schemas.openxmlformats.org/officeDocument/2006/relationships/slide" Target="slides/slide34.xml"/>
<Relationship Id="rId45" Type="http://schemas.openxmlformats.org/officeDocument/2006/relationships/slide" Target="slides/slide35.xml"/>
<Relationship Id="rId46" Type="http://schemas.openxmlformats.org/officeDocument/2006/relationships/slide" Target="slides/slide36.xml"/>
<Relationship Id="rId47" Type="http://schemas.openxmlformats.org/officeDocument/2006/relationships/slide" Target="slides/slide37.xml"/>
<Relationship Id="rId48" Type="http://schemas.openxmlformats.org/officeDocument/2006/relationships/slide" Target="slides/slide38.xml"/>
<Relationship Id="rId49" Type="http://schemas.openxmlformats.org/officeDocument/2006/relationships/slide" Target="slides/slide39.xml"/>
<Relationship Id="rId50" Type="http://schemas.openxmlformats.org/officeDocument/2006/relationships/slide" Target="slides/slide40.xml"/>
<Relationship Id="rId51" Type="http://schemas.openxmlformats.org/officeDocument/2006/relationships/slide" Target="slides/slide41.xml"/>
<Relationship Id="rId52" Type="http://schemas.openxmlformats.org/officeDocument/2006/relationships/slide" Target="slides/slide42.xml"/>
<Relationship Id="rId53" Type="http://schemas.openxmlformats.org/officeDocument/2006/relationships/slide" Target="slides/slide43.xml"/>
<Relationship Id="rId54" Type="http://schemas.openxmlformats.org/officeDocument/2006/relationships/slide" Target="slides/slide44.xml"/>
<Relationship Id="rId55" Type="http://schemas.openxmlformats.org/officeDocument/2006/relationships/slide" Target="slides/slide45.xml"/>
<Relationship Id="rId56" Type="http://schemas.openxmlformats.org/officeDocument/2006/relationships/slide" Target="slides/slide46.xml"/>
<Relationship Id="rId57" Type="http://schemas.openxmlformats.org/officeDocument/2006/relationships/slide" Target="slides/slide47.xml"/>
<Relationship Id="rId58" Type="http://schemas.openxmlformats.org/officeDocument/2006/relationships/slide" Target="slides/slide48.xml"/>
<Relationship Id="rId59" Type="http://schemas.openxmlformats.org/officeDocument/2006/relationships/slide" Target="slides/slide49.xml"/>
<Relationship Id="rId60" Type="http://schemas.openxmlformats.org/officeDocument/2006/relationships/slide" Target="slides/slide50.xml"/>
<Relationship Id="rId61" Type="http://schemas.openxmlformats.org/officeDocument/2006/relationships/slide" Target="slides/slide51.xml"/>
<Relationship Id="rId62" Type="http://schemas.openxmlformats.org/officeDocument/2006/relationships/slide" Target="slides/slide52.xml"/>
<Relationship Id="rId63" Type="http://schemas.openxmlformats.org/officeDocument/2006/relationships/slide" Target="slides/slide53.xml"/>
<Relationship Id="rId64" Type="http://schemas.openxmlformats.org/officeDocument/2006/relationships/slide" Target="slides/slide54.xml"/>
<Relationship Id="rId65" Type="http://schemas.openxmlformats.org/officeDocument/2006/relationships/slide" Target="slides/slide55.xml"/>
<Relationship Id="rId66" Type="http://schemas.openxmlformats.org/officeDocument/2006/relationships/slide" Target="slides/slide56.xml"/>
<Relationship Id="rId67" Type="http://schemas.openxmlformats.org/officeDocument/2006/relationships/slide" Target="slides/slide57.xml"/>
<Relationship Id="rId68" Type="http://schemas.openxmlformats.org/officeDocument/2006/relationships/slide" Target="slides/slide58.xml"/>
<Relationship Id="rId69" Type="http://schemas.openxmlformats.org/officeDocument/2006/relationships/slide" Target="slides/slide59.xml"/>
<Relationship Id="rId70" Type="http://schemas.openxmlformats.org/officeDocument/2006/relationships/slide" Target="slides/slide60.xml"/>
<Relationship Id="rId71" Type="http://schemas.openxmlformats.org/officeDocument/2006/relationships/slide" Target="slides/slide61.xml"/>
<Relationship Id="rId72" Type="http://schemas.openxmlformats.org/officeDocument/2006/relationships/slide" Target="slides/slide62.xml"/>
<Relationship Id="rId73" Type="http://schemas.openxmlformats.org/officeDocument/2006/relationships/slide" Target="slides/slide63.xml"/>
<Relationship Id="rId74" Type="http://schemas.openxmlformats.org/officeDocument/2006/relationships/slide" Target="slides/slide64.xml"/>
<Relationship Id="rId75" Type="http://schemas.openxmlformats.org/officeDocument/2006/relationships/slide" Target="slides/slide65.xml"/>
<Relationship Id="rId76" Type="http://schemas.openxmlformats.org/officeDocument/2006/relationships/slide" Target="slides/slide66.xml"/>
<Relationship Id="rId77" Type="http://schemas.openxmlformats.org/officeDocument/2006/relationships/slide" Target="slides/slide67.xml"/>
<Relationship Id="rId78" Type="http://schemas.openxmlformats.org/officeDocument/2006/relationships/slide" Target="slides/slide68.xml"/>
<Relationship Id="rId79" Type="http://schemas.openxmlformats.org/officeDocument/2006/relationships/slide" Target="slides/slide69.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MainMaster delMainMaster modMainMaster">
      <pc:chgData name="Lauren Francis" userId="b7c8c318-11b6-44df-a20d-cbfd05c86935" providerId="ADAL" clId="{7DF8D789-081D-4C54-A01C-20FBD4C1C0B0}" dt="2026-07-12T19:38:24.901" v="744" actId="14100"/>
      <pc:docMkLst>
        <pc:docMk/>
      </pc:docMkLst>
      <pc:sldMasterChg chg="modSldLayout">
        <pc:chgData name="Lauren Francis" userId="b7c8c318-11b6-44df-a20d-cbfd05c86935" providerId="ADAL" clId="{7DF8D789-081D-4C54-A01C-20FBD4C1C0B0}" dt="2026-07-12T19:38:24.901" v="744" actId="14100"/>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1b096230e09452ae130bc56d237d26a2af087ff3.png"/>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7.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4ca7ac5f709191913ea815215194dc4e818b2b5.png"/>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 Id="rId5" Type="http://schemas.openxmlformats.org/officeDocument/2006/relationships/hyperlink" Target="https://gatesopenresearch.org/articles/5-77"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1cdb92ee1515f0881b3fcf510c85aa99b08e1340.png"/>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4509a5c7891b02ba58d4cad4c392631df362b10.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2d8ae9bb3fa94e0e51d7aede31e671fa81751c59.png"/>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0256ec097eaa9040014b9fc5b2b0ce9ca2789452.png"/>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67853f1fd3d8741041bf5cb98577bee8037bf449.png"/>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3d653d527a5f484aae8c938e2a0e698ff99fb8e9.png"/>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5b7c405c52787e5c5ffc34162b4c612addc801e4.png"/>
</Relationships>

</file>

<file path=ppt/slides/_rels/slide5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0.xml.rels><?xml version="1.0" encoding="UTF-8" standalone="yes"?>

<Relationships  xmlns="http://schemas.openxmlformats.org/package/2006/relationships">
<Relationship Id="rId1" Type="http://schemas.openxmlformats.org/officeDocument/2006/relationships/slideLayout" Target="../slideLayouts/slideLayout6.xml"/>
</Relationships>

</file>

<file path=ppt/slides/_rels/slide61.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2.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www.sciencedirect.com/science/article/pii/S0091743520304308?via%3Dihub" TargetMode="External"/>
</Relationships>

</file>

<file path=ppt/slides/_rels/slide6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c3cb48973388b35244122e4b0c0d3661f29b5e4.png"/>
</Relationships>

</file>

<file path=ppt/slides/_rels/slide6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8.xml.rels><?xml version="1.0" encoding="UTF-8" standalone="yes"?>

<Relationships  xmlns="http://schemas.openxmlformats.org/package/2006/relationships">
<Relationship Id="rId1" Type="http://schemas.openxmlformats.org/officeDocument/2006/relationships/slideLayout" Target="../slideLayouts/slideLayout9.xml"/>
<Relationship Id="rId2" Type="http://schemas.openxmlformats.org/officeDocument/2006/relationships/hyperlink" Target="https://data.unicef.org/resources/immunization/" TargetMode="External"/>
<Relationship Id="rId3" Type="http://schemas.openxmlformats.org/officeDocument/2006/relationships/hyperlink" Target="https://worldhealthorg.shinyapps.io/wuenic-trends/" TargetMode="External"/>
</Relationships>

</file>

<file path=ppt/slides/_rels/slide69.xml.rels><?xml version="1.0" encoding="UTF-8" standalone="yes"?>

<Relationships  xmlns="http://schemas.openxmlformats.org/package/2006/relationships">
<Relationship Id="rId1" Type="http://schemas.openxmlformats.org/officeDocument/2006/relationships/slideLayout" Target="../slideLayouts/slideLayout10.xml"/>
<Relationship Id="rId2" Type="http://schemas.openxmlformats.org/officeDocument/2006/relationships/hyperlink" Target="https://forms.office.com/e/Qv1HXxxNZQ" TargetMode="External"/>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782160"/>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299712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21208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417467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9" name="pl9"/>
            <p:cNvSpPr/>
            <p:nvPr/>
          </p:nvSpPr>
          <p:spPr>
            <a:xfrm>
              <a:off x="951297" y="338964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2604603"/>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1819565"/>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1416393"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74904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081696"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5414347"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480468"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74699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01352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28005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54659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81312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807965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3" name="rc23"/>
            <p:cNvSpPr/>
            <p:nvPr/>
          </p:nvSpPr>
          <p:spPr>
            <a:xfrm>
              <a:off x="1296454" y="3425103"/>
              <a:ext cx="239877" cy="749576"/>
            </a:xfrm>
            <a:prstGeom prst="rect">
              <a:avLst/>
            </a:prstGeom>
            <a:solidFill>
              <a:srgbClr val="1CABE2">
                <a:alpha val="100000"/>
              </a:srgbClr>
            </a:solidFill>
          </p:spPr>
          <p:txBody>
            <a:bodyPr/>
            <a:lstStyle/>
            <a:p/>
          </p:txBody>
        </p:sp>
        <p:sp>
          <p:nvSpPr>
            <p:cNvPr id="24" name="rc24"/>
            <p:cNvSpPr/>
            <p:nvPr/>
          </p:nvSpPr>
          <p:spPr>
            <a:xfrm>
              <a:off x="1562984" y="3436459"/>
              <a:ext cx="239877" cy="738219"/>
            </a:xfrm>
            <a:prstGeom prst="rect">
              <a:avLst/>
            </a:prstGeom>
            <a:solidFill>
              <a:srgbClr val="1CABE2">
                <a:alpha val="100000"/>
              </a:srgbClr>
            </a:solidFill>
          </p:spPr>
          <p:txBody>
            <a:bodyPr/>
            <a:lstStyle/>
            <a:p/>
          </p:txBody>
        </p:sp>
        <p:sp>
          <p:nvSpPr>
            <p:cNvPr id="25" name="rc25"/>
            <p:cNvSpPr/>
            <p:nvPr/>
          </p:nvSpPr>
          <p:spPr>
            <a:xfrm>
              <a:off x="1829515" y="3443296"/>
              <a:ext cx="239877" cy="731382"/>
            </a:xfrm>
            <a:prstGeom prst="rect">
              <a:avLst/>
            </a:prstGeom>
            <a:solidFill>
              <a:srgbClr val="1CABE2">
                <a:alpha val="100000"/>
              </a:srgbClr>
            </a:solidFill>
          </p:spPr>
          <p:txBody>
            <a:bodyPr/>
            <a:lstStyle/>
            <a:p/>
          </p:txBody>
        </p:sp>
        <p:sp>
          <p:nvSpPr>
            <p:cNvPr id="26" name="rc26"/>
            <p:cNvSpPr/>
            <p:nvPr/>
          </p:nvSpPr>
          <p:spPr>
            <a:xfrm>
              <a:off x="2096045" y="3483613"/>
              <a:ext cx="239877" cy="691066"/>
            </a:xfrm>
            <a:prstGeom prst="rect">
              <a:avLst/>
            </a:prstGeom>
            <a:solidFill>
              <a:srgbClr val="1CABE2">
                <a:alpha val="100000"/>
              </a:srgbClr>
            </a:solidFill>
          </p:spPr>
          <p:txBody>
            <a:bodyPr/>
            <a:lstStyle/>
            <a:p/>
          </p:txBody>
        </p:sp>
        <p:sp>
          <p:nvSpPr>
            <p:cNvPr id="27" name="rc27"/>
            <p:cNvSpPr/>
            <p:nvPr/>
          </p:nvSpPr>
          <p:spPr>
            <a:xfrm>
              <a:off x="2362575" y="3529440"/>
              <a:ext cx="239877" cy="645238"/>
            </a:xfrm>
            <a:prstGeom prst="rect">
              <a:avLst/>
            </a:prstGeom>
            <a:solidFill>
              <a:srgbClr val="1CABE2">
                <a:alpha val="100000"/>
              </a:srgbClr>
            </a:solidFill>
          </p:spPr>
          <p:txBody>
            <a:bodyPr/>
            <a:lstStyle/>
            <a:p/>
          </p:txBody>
        </p:sp>
        <p:sp>
          <p:nvSpPr>
            <p:cNvPr id="28" name="rc28"/>
            <p:cNvSpPr/>
            <p:nvPr/>
          </p:nvSpPr>
          <p:spPr>
            <a:xfrm>
              <a:off x="2629106" y="3589175"/>
              <a:ext cx="239877" cy="585503"/>
            </a:xfrm>
            <a:prstGeom prst="rect">
              <a:avLst/>
            </a:prstGeom>
            <a:solidFill>
              <a:srgbClr val="1CABE2">
                <a:alpha val="100000"/>
              </a:srgbClr>
            </a:solidFill>
          </p:spPr>
          <p:txBody>
            <a:bodyPr/>
            <a:lstStyle/>
            <a:p/>
          </p:txBody>
        </p:sp>
        <p:sp>
          <p:nvSpPr>
            <p:cNvPr id="29" name="rc29"/>
            <p:cNvSpPr/>
            <p:nvPr/>
          </p:nvSpPr>
          <p:spPr>
            <a:xfrm>
              <a:off x="2895636" y="3595417"/>
              <a:ext cx="239877" cy="579262"/>
            </a:xfrm>
            <a:prstGeom prst="rect">
              <a:avLst/>
            </a:prstGeom>
            <a:solidFill>
              <a:srgbClr val="1CABE2">
                <a:alpha val="100000"/>
              </a:srgbClr>
            </a:solidFill>
          </p:spPr>
          <p:txBody>
            <a:bodyPr/>
            <a:lstStyle/>
            <a:p/>
          </p:txBody>
        </p:sp>
        <p:sp>
          <p:nvSpPr>
            <p:cNvPr id="30" name="rc30"/>
            <p:cNvSpPr/>
            <p:nvPr/>
          </p:nvSpPr>
          <p:spPr>
            <a:xfrm>
              <a:off x="3162166" y="3608288"/>
              <a:ext cx="239877" cy="566391"/>
            </a:xfrm>
            <a:prstGeom prst="rect">
              <a:avLst/>
            </a:prstGeom>
            <a:solidFill>
              <a:srgbClr val="1CABE2">
                <a:alpha val="100000"/>
              </a:srgbClr>
            </a:solidFill>
          </p:spPr>
          <p:txBody>
            <a:bodyPr/>
            <a:lstStyle/>
            <a:p/>
          </p:txBody>
        </p:sp>
        <p:sp>
          <p:nvSpPr>
            <p:cNvPr id="31" name="rc31"/>
            <p:cNvSpPr/>
            <p:nvPr/>
          </p:nvSpPr>
          <p:spPr>
            <a:xfrm>
              <a:off x="3428696" y="3625115"/>
              <a:ext cx="239877" cy="549564"/>
            </a:xfrm>
            <a:prstGeom prst="rect">
              <a:avLst/>
            </a:prstGeom>
            <a:solidFill>
              <a:srgbClr val="1CABE2">
                <a:alpha val="100000"/>
              </a:srgbClr>
            </a:solidFill>
          </p:spPr>
          <p:txBody>
            <a:bodyPr/>
            <a:lstStyle/>
            <a:p/>
          </p:txBody>
        </p:sp>
        <p:sp>
          <p:nvSpPr>
            <p:cNvPr id="32" name="rc32"/>
            <p:cNvSpPr/>
            <p:nvPr/>
          </p:nvSpPr>
          <p:spPr>
            <a:xfrm>
              <a:off x="3695227" y="3688573"/>
              <a:ext cx="239877" cy="486106"/>
            </a:xfrm>
            <a:prstGeom prst="rect">
              <a:avLst/>
            </a:prstGeom>
            <a:solidFill>
              <a:srgbClr val="1CABE2">
                <a:alpha val="100000"/>
              </a:srgbClr>
            </a:solidFill>
          </p:spPr>
          <p:txBody>
            <a:bodyPr/>
            <a:lstStyle/>
            <a:p/>
          </p:txBody>
        </p:sp>
        <p:sp>
          <p:nvSpPr>
            <p:cNvPr id="33" name="rc33"/>
            <p:cNvSpPr/>
            <p:nvPr/>
          </p:nvSpPr>
          <p:spPr>
            <a:xfrm>
              <a:off x="3961757" y="3670071"/>
              <a:ext cx="239877" cy="504608"/>
            </a:xfrm>
            <a:prstGeom prst="rect">
              <a:avLst/>
            </a:prstGeom>
            <a:solidFill>
              <a:srgbClr val="1CABE2">
                <a:alpha val="100000"/>
              </a:srgbClr>
            </a:solidFill>
          </p:spPr>
          <p:txBody>
            <a:bodyPr/>
            <a:lstStyle/>
            <a:p/>
          </p:txBody>
        </p:sp>
        <p:sp>
          <p:nvSpPr>
            <p:cNvPr id="34" name="rc34"/>
            <p:cNvSpPr/>
            <p:nvPr/>
          </p:nvSpPr>
          <p:spPr>
            <a:xfrm>
              <a:off x="4228287" y="3720129"/>
              <a:ext cx="239877" cy="454549"/>
            </a:xfrm>
            <a:prstGeom prst="rect">
              <a:avLst/>
            </a:prstGeom>
            <a:solidFill>
              <a:srgbClr val="1CABE2">
                <a:alpha val="100000"/>
              </a:srgbClr>
            </a:solidFill>
          </p:spPr>
          <p:txBody>
            <a:bodyPr/>
            <a:lstStyle/>
            <a:p/>
          </p:txBody>
        </p:sp>
        <p:sp>
          <p:nvSpPr>
            <p:cNvPr id="35" name="rc35"/>
            <p:cNvSpPr/>
            <p:nvPr/>
          </p:nvSpPr>
          <p:spPr>
            <a:xfrm>
              <a:off x="4494818" y="3696740"/>
              <a:ext cx="239877" cy="477939"/>
            </a:xfrm>
            <a:prstGeom prst="rect">
              <a:avLst/>
            </a:prstGeom>
            <a:solidFill>
              <a:srgbClr val="1CABE2">
                <a:alpha val="100000"/>
              </a:srgbClr>
            </a:solidFill>
          </p:spPr>
          <p:txBody>
            <a:bodyPr/>
            <a:lstStyle/>
            <a:p/>
          </p:txBody>
        </p:sp>
        <p:sp>
          <p:nvSpPr>
            <p:cNvPr id="36" name="rc36"/>
            <p:cNvSpPr/>
            <p:nvPr/>
          </p:nvSpPr>
          <p:spPr>
            <a:xfrm>
              <a:off x="4761348" y="3674756"/>
              <a:ext cx="239877" cy="499923"/>
            </a:xfrm>
            <a:prstGeom prst="rect">
              <a:avLst/>
            </a:prstGeom>
            <a:solidFill>
              <a:srgbClr val="1CABE2">
                <a:alpha val="100000"/>
              </a:srgbClr>
            </a:solidFill>
          </p:spPr>
          <p:txBody>
            <a:bodyPr/>
            <a:lstStyle/>
            <a:p/>
          </p:txBody>
        </p:sp>
        <p:sp>
          <p:nvSpPr>
            <p:cNvPr id="37" name="rc37"/>
            <p:cNvSpPr/>
            <p:nvPr/>
          </p:nvSpPr>
          <p:spPr>
            <a:xfrm>
              <a:off x="5027878" y="3701368"/>
              <a:ext cx="239877" cy="473311"/>
            </a:xfrm>
            <a:prstGeom prst="rect">
              <a:avLst/>
            </a:prstGeom>
            <a:solidFill>
              <a:srgbClr val="1CABE2">
                <a:alpha val="100000"/>
              </a:srgbClr>
            </a:solidFill>
          </p:spPr>
          <p:txBody>
            <a:bodyPr/>
            <a:lstStyle/>
            <a:p/>
          </p:txBody>
        </p:sp>
        <p:sp>
          <p:nvSpPr>
            <p:cNvPr id="38" name="rc38"/>
            <p:cNvSpPr/>
            <p:nvPr/>
          </p:nvSpPr>
          <p:spPr>
            <a:xfrm>
              <a:off x="5294409" y="3700452"/>
              <a:ext cx="239877" cy="474227"/>
            </a:xfrm>
            <a:prstGeom prst="rect">
              <a:avLst/>
            </a:prstGeom>
            <a:solidFill>
              <a:srgbClr val="1CABE2">
                <a:alpha val="100000"/>
              </a:srgbClr>
            </a:solidFill>
          </p:spPr>
          <p:txBody>
            <a:bodyPr/>
            <a:lstStyle/>
            <a:p/>
          </p:txBody>
        </p:sp>
        <p:sp>
          <p:nvSpPr>
            <p:cNvPr id="39" name="rc39"/>
            <p:cNvSpPr/>
            <p:nvPr/>
          </p:nvSpPr>
          <p:spPr>
            <a:xfrm>
              <a:off x="5560939" y="3739335"/>
              <a:ext cx="239877" cy="435343"/>
            </a:xfrm>
            <a:prstGeom prst="rect">
              <a:avLst/>
            </a:prstGeom>
            <a:solidFill>
              <a:srgbClr val="1CABE2">
                <a:alpha val="100000"/>
              </a:srgbClr>
            </a:solidFill>
          </p:spPr>
          <p:txBody>
            <a:bodyPr/>
            <a:lstStyle/>
            <a:p/>
          </p:txBody>
        </p:sp>
        <p:sp>
          <p:nvSpPr>
            <p:cNvPr id="40" name="rc40"/>
            <p:cNvSpPr/>
            <p:nvPr/>
          </p:nvSpPr>
          <p:spPr>
            <a:xfrm>
              <a:off x="5827469" y="3753712"/>
              <a:ext cx="239877" cy="420967"/>
            </a:xfrm>
            <a:prstGeom prst="rect">
              <a:avLst/>
            </a:prstGeom>
            <a:solidFill>
              <a:srgbClr val="1CABE2">
                <a:alpha val="100000"/>
              </a:srgbClr>
            </a:solidFill>
          </p:spPr>
          <p:txBody>
            <a:bodyPr/>
            <a:lstStyle/>
            <a:p/>
          </p:txBody>
        </p:sp>
        <p:sp>
          <p:nvSpPr>
            <p:cNvPr id="41" name="rc41"/>
            <p:cNvSpPr/>
            <p:nvPr/>
          </p:nvSpPr>
          <p:spPr>
            <a:xfrm>
              <a:off x="6094000" y="3787093"/>
              <a:ext cx="239877" cy="387585"/>
            </a:xfrm>
            <a:prstGeom prst="rect">
              <a:avLst/>
            </a:prstGeom>
            <a:solidFill>
              <a:srgbClr val="1CABE2">
                <a:alpha val="100000"/>
              </a:srgbClr>
            </a:solidFill>
          </p:spPr>
          <p:txBody>
            <a:bodyPr/>
            <a:lstStyle/>
            <a:p/>
          </p:txBody>
        </p:sp>
        <p:sp>
          <p:nvSpPr>
            <p:cNvPr id="42" name="rc42"/>
            <p:cNvSpPr/>
            <p:nvPr/>
          </p:nvSpPr>
          <p:spPr>
            <a:xfrm>
              <a:off x="6360530" y="3816705"/>
              <a:ext cx="239877" cy="357974"/>
            </a:xfrm>
            <a:prstGeom prst="rect">
              <a:avLst/>
            </a:prstGeom>
            <a:solidFill>
              <a:srgbClr val="1CABE2">
                <a:alpha val="100000"/>
              </a:srgbClr>
            </a:solidFill>
          </p:spPr>
          <p:txBody>
            <a:bodyPr/>
            <a:lstStyle/>
            <a:p/>
          </p:txBody>
        </p:sp>
        <p:sp>
          <p:nvSpPr>
            <p:cNvPr id="43" name="rc43"/>
            <p:cNvSpPr/>
            <p:nvPr/>
          </p:nvSpPr>
          <p:spPr>
            <a:xfrm>
              <a:off x="6627060" y="3716027"/>
              <a:ext cx="239877" cy="458651"/>
            </a:xfrm>
            <a:prstGeom prst="rect">
              <a:avLst/>
            </a:prstGeom>
            <a:solidFill>
              <a:srgbClr val="1CABE2">
                <a:alpha val="100000"/>
              </a:srgbClr>
            </a:solidFill>
          </p:spPr>
          <p:txBody>
            <a:bodyPr/>
            <a:lstStyle/>
            <a:p/>
          </p:txBody>
        </p:sp>
        <p:sp>
          <p:nvSpPr>
            <p:cNvPr id="44" name="rc44"/>
            <p:cNvSpPr/>
            <p:nvPr/>
          </p:nvSpPr>
          <p:spPr>
            <a:xfrm>
              <a:off x="6893590" y="3668056"/>
              <a:ext cx="239877" cy="506623"/>
            </a:xfrm>
            <a:prstGeom prst="rect">
              <a:avLst/>
            </a:prstGeom>
            <a:solidFill>
              <a:srgbClr val="1CABE2">
                <a:alpha val="100000"/>
              </a:srgbClr>
            </a:solidFill>
          </p:spPr>
          <p:txBody>
            <a:bodyPr/>
            <a:lstStyle/>
            <a:p/>
          </p:txBody>
        </p:sp>
        <p:sp>
          <p:nvSpPr>
            <p:cNvPr id="45" name="rc45"/>
            <p:cNvSpPr/>
            <p:nvPr/>
          </p:nvSpPr>
          <p:spPr>
            <a:xfrm>
              <a:off x="7160121" y="3779434"/>
              <a:ext cx="239877" cy="395244"/>
            </a:xfrm>
            <a:prstGeom prst="rect">
              <a:avLst/>
            </a:prstGeom>
            <a:solidFill>
              <a:srgbClr val="1CABE2">
                <a:alpha val="100000"/>
              </a:srgbClr>
            </a:solidFill>
          </p:spPr>
          <p:txBody>
            <a:bodyPr/>
            <a:lstStyle/>
            <a:p/>
          </p:txBody>
        </p:sp>
        <p:sp>
          <p:nvSpPr>
            <p:cNvPr id="46" name="rc46"/>
            <p:cNvSpPr/>
            <p:nvPr/>
          </p:nvSpPr>
          <p:spPr>
            <a:xfrm>
              <a:off x="7426651" y="3758818"/>
              <a:ext cx="239877" cy="415861"/>
            </a:xfrm>
            <a:prstGeom prst="rect">
              <a:avLst/>
            </a:prstGeom>
            <a:solidFill>
              <a:srgbClr val="1CABE2">
                <a:alpha val="100000"/>
              </a:srgbClr>
            </a:solidFill>
          </p:spPr>
          <p:txBody>
            <a:bodyPr/>
            <a:lstStyle/>
            <a:p/>
          </p:txBody>
        </p:sp>
        <p:sp>
          <p:nvSpPr>
            <p:cNvPr id="47" name="rc47"/>
            <p:cNvSpPr/>
            <p:nvPr/>
          </p:nvSpPr>
          <p:spPr>
            <a:xfrm>
              <a:off x="7693181" y="3778035"/>
              <a:ext cx="239877" cy="396644"/>
            </a:xfrm>
            <a:prstGeom prst="rect">
              <a:avLst/>
            </a:prstGeom>
            <a:solidFill>
              <a:srgbClr val="1CABE2">
                <a:alpha val="100000"/>
              </a:srgbClr>
            </a:solidFill>
          </p:spPr>
          <p:txBody>
            <a:bodyPr/>
            <a:lstStyle/>
            <a:p/>
          </p:txBody>
        </p:sp>
        <p:sp>
          <p:nvSpPr>
            <p:cNvPr id="48" name="rc48"/>
            <p:cNvSpPr/>
            <p:nvPr/>
          </p:nvSpPr>
          <p:spPr>
            <a:xfrm>
              <a:off x="7959712" y="3803369"/>
              <a:ext cx="239877" cy="371310"/>
            </a:xfrm>
            <a:prstGeom prst="rect">
              <a:avLst/>
            </a:prstGeom>
            <a:solidFill>
              <a:srgbClr val="1CABE2">
                <a:alpha val="100000"/>
              </a:srgbClr>
            </a:solidFill>
          </p:spPr>
          <p:txBody>
            <a:bodyPr/>
            <a:lstStyle/>
            <a:p/>
          </p:txBody>
        </p:sp>
        <p:sp>
          <p:nvSpPr>
            <p:cNvPr id="49" name="rc49"/>
            <p:cNvSpPr/>
            <p:nvPr/>
          </p:nvSpPr>
          <p:spPr>
            <a:xfrm>
              <a:off x="1296454" y="3035318"/>
              <a:ext cx="239877" cy="389784"/>
            </a:xfrm>
            <a:prstGeom prst="rect">
              <a:avLst/>
            </a:prstGeom>
            <a:solidFill>
              <a:srgbClr val="B3B3B3">
                <a:alpha val="100000"/>
              </a:srgbClr>
            </a:solidFill>
          </p:spPr>
          <p:txBody>
            <a:bodyPr/>
            <a:lstStyle/>
            <a:p/>
          </p:txBody>
        </p:sp>
        <p:sp>
          <p:nvSpPr>
            <p:cNvPr id="50" name="rc50"/>
            <p:cNvSpPr/>
            <p:nvPr/>
          </p:nvSpPr>
          <p:spPr>
            <a:xfrm>
              <a:off x="1562984" y="3047230"/>
              <a:ext cx="239877" cy="389229"/>
            </a:xfrm>
            <a:prstGeom prst="rect">
              <a:avLst/>
            </a:prstGeom>
            <a:solidFill>
              <a:srgbClr val="B3B3B3">
                <a:alpha val="100000"/>
              </a:srgbClr>
            </a:solidFill>
          </p:spPr>
          <p:txBody>
            <a:bodyPr/>
            <a:lstStyle/>
            <a:p/>
          </p:txBody>
        </p:sp>
        <p:sp>
          <p:nvSpPr>
            <p:cNvPr id="51" name="rc51"/>
            <p:cNvSpPr/>
            <p:nvPr/>
          </p:nvSpPr>
          <p:spPr>
            <a:xfrm>
              <a:off x="1829515" y="3055753"/>
              <a:ext cx="239877" cy="387542"/>
            </a:xfrm>
            <a:prstGeom prst="rect">
              <a:avLst/>
            </a:prstGeom>
            <a:solidFill>
              <a:srgbClr val="B3B3B3">
                <a:alpha val="100000"/>
              </a:srgbClr>
            </a:solidFill>
          </p:spPr>
          <p:txBody>
            <a:bodyPr/>
            <a:lstStyle/>
            <a:p/>
          </p:txBody>
        </p:sp>
        <p:sp>
          <p:nvSpPr>
            <p:cNvPr id="52" name="rc52"/>
            <p:cNvSpPr/>
            <p:nvPr/>
          </p:nvSpPr>
          <p:spPr>
            <a:xfrm>
              <a:off x="2096045" y="3121906"/>
              <a:ext cx="239877" cy="361706"/>
            </a:xfrm>
            <a:prstGeom prst="rect">
              <a:avLst/>
            </a:prstGeom>
            <a:solidFill>
              <a:srgbClr val="B3B3B3">
                <a:alpha val="100000"/>
              </a:srgbClr>
            </a:solidFill>
          </p:spPr>
          <p:txBody>
            <a:bodyPr/>
            <a:lstStyle/>
            <a:p/>
          </p:txBody>
        </p:sp>
        <p:sp>
          <p:nvSpPr>
            <p:cNvPr id="53" name="rc53"/>
            <p:cNvSpPr/>
            <p:nvPr/>
          </p:nvSpPr>
          <p:spPr>
            <a:xfrm>
              <a:off x="2362575" y="3201989"/>
              <a:ext cx="239877" cy="327451"/>
            </a:xfrm>
            <a:prstGeom prst="rect">
              <a:avLst/>
            </a:prstGeom>
            <a:solidFill>
              <a:srgbClr val="B3B3B3">
                <a:alpha val="100000"/>
              </a:srgbClr>
            </a:solidFill>
          </p:spPr>
          <p:txBody>
            <a:bodyPr/>
            <a:lstStyle/>
            <a:p/>
          </p:txBody>
        </p:sp>
        <p:sp>
          <p:nvSpPr>
            <p:cNvPr id="54" name="rc54"/>
            <p:cNvSpPr/>
            <p:nvPr/>
          </p:nvSpPr>
          <p:spPr>
            <a:xfrm>
              <a:off x="2629106" y="3236529"/>
              <a:ext cx="239877" cy="352646"/>
            </a:xfrm>
            <a:prstGeom prst="rect">
              <a:avLst/>
            </a:prstGeom>
            <a:solidFill>
              <a:srgbClr val="B3B3B3">
                <a:alpha val="100000"/>
              </a:srgbClr>
            </a:solidFill>
          </p:spPr>
          <p:txBody>
            <a:bodyPr/>
            <a:lstStyle/>
            <a:p/>
          </p:txBody>
        </p:sp>
        <p:sp>
          <p:nvSpPr>
            <p:cNvPr id="55" name="rc55"/>
            <p:cNvSpPr/>
            <p:nvPr/>
          </p:nvSpPr>
          <p:spPr>
            <a:xfrm>
              <a:off x="2895636" y="3252733"/>
              <a:ext cx="239877" cy="342683"/>
            </a:xfrm>
            <a:prstGeom prst="rect">
              <a:avLst/>
            </a:prstGeom>
            <a:solidFill>
              <a:srgbClr val="B3B3B3">
                <a:alpha val="100000"/>
              </a:srgbClr>
            </a:solidFill>
          </p:spPr>
          <p:txBody>
            <a:bodyPr/>
            <a:lstStyle/>
            <a:p/>
          </p:txBody>
        </p:sp>
        <p:sp>
          <p:nvSpPr>
            <p:cNvPr id="56" name="rc56"/>
            <p:cNvSpPr/>
            <p:nvPr/>
          </p:nvSpPr>
          <p:spPr>
            <a:xfrm>
              <a:off x="3162166" y="3248113"/>
              <a:ext cx="239877" cy="360175"/>
            </a:xfrm>
            <a:prstGeom prst="rect">
              <a:avLst/>
            </a:prstGeom>
            <a:solidFill>
              <a:srgbClr val="B3B3B3">
                <a:alpha val="100000"/>
              </a:srgbClr>
            </a:solidFill>
          </p:spPr>
          <p:txBody>
            <a:bodyPr/>
            <a:lstStyle/>
            <a:p/>
          </p:txBody>
        </p:sp>
        <p:sp>
          <p:nvSpPr>
            <p:cNvPr id="57" name="rc57"/>
            <p:cNvSpPr/>
            <p:nvPr/>
          </p:nvSpPr>
          <p:spPr>
            <a:xfrm>
              <a:off x="3428696" y="3338795"/>
              <a:ext cx="239877" cy="286319"/>
            </a:xfrm>
            <a:prstGeom prst="rect">
              <a:avLst/>
            </a:prstGeom>
            <a:solidFill>
              <a:srgbClr val="B3B3B3">
                <a:alpha val="100000"/>
              </a:srgbClr>
            </a:solidFill>
          </p:spPr>
          <p:txBody>
            <a:bodyPr/>
            <a:lstStyle/>
            <a:p/>
          </p:txBody>
        </p:sp>
        <p:sp>
          <p:nvSpPr>
            <p:cNvPr id="58" name="rc58"/>
            <p:cNvSpPr/>
            <p:nvPr/>
          </p:nvSpPr>
          <p:spPr>
            <a:xfrm>
              <a:off x="3695227" y="3414788"/>
              <a:ext cx="239877" cy="273784"/>
            </a:xfrm>
            <a:prstGeom prst="rect">
              <a:avLst/>
            </a:prstGeom>
            <a:solidFill>
              <a:srgbClr val="B3B3B3">
                <a:alpha val="100000"/>
              </a:srgbClr>
            </a:solidFill>
          </p:spPr>
          <p:txBody>
            <a:bodyPr/>
            <a:lstStyle/>
            <a:p/>
          </p:txBody>
        </p:sp>
        <p:sp>
          <p:nvSpPr>
            <p:cNvPr id="59" name="rc59"/>
            <p:cNvSpPr/>
            <p:nvPr/>
          </p:nvSpPr>
          <p:spPr>
            <a:xfrm>
              <a:off x="3961757" y="3443287"/>
              <a:ext cx="239877" cy="226784"/>
            </a:xfrm>
            <a:prstGeom prst="rect">
              <a:avLst/>
            </a:prstGeom>
            <a:solidFill>
              <a:srgbClr val="B3B3B3">
                <a:alpha val="100000"/>
              </a:srgbClr>
            </a:solidFill>
          </p:spPr>
          <p:txBody>
            <a:bodyPr/>
            <a:lstStyle/>
            <a:p/>
          </p:txBody>
        </p:sp>
        <p:sp>
          <p:nvSpPr>
            <p:cNvPr id="60" name="rc60"/>
            <p:cNvSpPr/>
            <p:nvPr/>
          </p:nvSpPr>
          <p:spPr>
            <a:xfrm>
              <a:off x="4228287" y="3486653"/>
              <a:ext cx="239877" cy="233476"/>
            </a:xfrm>
            <a:prstGeom prst="rect">
              <a:avLst/>
            </a:prstGeom>
            <a:solidFill>
              <a:srgbClr val="B3B3B3">
                <a:alpha val="100000"/>
              </a:srgbClr>
            </a:solidFill>
          </p:spPr>
          <p:txBody>
            <a:bodyPr/>
            <a:lstStyle/>
            <a:p/>
          </p:txBody>
        </p:sp>
        <p:sp>
          <p:nvSpPr>
            <p:cNvPr id="61" name="rc61"/>
            <p:cNvSpPr/>
            <p:nvPr/>
          </p:nvSpPr>
          <p:spPr>
            <a:xfrm>
              <a:off x="4494818" y="3460959"/>
              <a:ext cx="239877" cy="235781"/>
            </a:xfrm>
            <a:prstGeom prst="rect">
              <a:avLst/>
            </a:prstGeom>
            <a:solidFill>
              <a:srgbClr val="B3B3B3">
                <a:alpha val="100000"/>
              </a:srgbClr>
            </a:solidFill>
          </p:spPr>
          <p:txBody>
            <a:bodyPr/>
            <a:lstStyle/>
            <a:p/>
          </p:txBody>
        </p:sp>
        <p:sp>
          <p:nvSpPr>
            <p:cNvPr id="62" name="rc62"/>
            <p:cNvSpPr/>
            <p:nvPr/>
          </p:nvSpPr>
          <p:spPr>
            <a:xfrm>
              <a:off x="4761348" y="3456992"/>
              <a:ext cx="239877" cy="217763"/>
            </a:xfrm>
            <a:prstGeom prst="rect">
              <a:avLst/>
            </a:prstGeom>
            <a:solidFill>
              <a:srgbClr val="B3B3B3">
                <a:alpha val="100000"/>
              </a:srgbClr>
            </a:solidFill>
          </p:spPr>
          <p:txBody>
            <a:bodyPr/>
            <a:lstStyle/>
            <a:p/>
          </p:txBody>
        </p:sp>
        <p:sp>
          <p:nvSpPr>
            <p:cNvPr id="63" name="rc63"/>
            <p:cNvSpPr/>
            <p:nvPr/>
          </p:nvSpPr>
          <p:spPr>
            <a:xfrm>
              <a:off x="5027878" y="3509014"/>
              <a:ext cx="239877" cy="192353"/>
            </a:xfrm>
            <a:prstGeom prst="rect">
              <a:avLst/>
            </a:prstGeom>
            <a:solidFill>
              <a:srgbClr val="B3B3B3">
                <a:alpha val="100000"/>
              </a:srgbClr>
            </a:solidFill>
          </p:spPr>
          <p:txBody>
            <a:bodyPr/>
            <a:lstStyle/>
            <a:p/>
          </p:txBody>
        </p:sp>
        <p:sp>
          <p:nvSpPr>
            <p:cNvPr id="64" name="rc64"/>
            <p:cNvSpPr/>
            <p:nvPr/>
          </p:nvSpPr>
          <p:spPr>
            <a:xfrm>
              <a:off x="5294409" y="3523914"/>
              <a:ext cx="239877" cy="176537"/>
            </a:xfrm>
            <a:prstGeom prst="rect">
              <a:avLst/>
            </a:prstGeom>
            <a:solidFill>
              <a:srgbClr val="B3B3B3">
                <a:alpha val="100000"/>
              </a:srgbClr>
            </a:solidFill>
          </p:spPr>
          <p:txBody>
            <a:bodyPr/>
            <a:lstStyle/>
            <a:p/>
          </p:txBody>
        </p:sp>
        <p:sp>
          <p:nvSpPr>
            <p:cNvPr id="65" name="rc65"/>
            <p:cNvSpPr/>
            <p:nvPr/>
          </p:nvSpPr>
          <p:spPr>
            <a:xfrm>
              <a:off x="5560939" y="3577482"/>
              <a:ext cx="239877" cy="161853"/>
            </a:xfrm>
            <a:prstGeom prst="rect">
              <a:avLst/>
            </a:prstGeom>
            <a:solidFill>
              <a:srgbClr val="B3B3B3">
                <a:alpha val="100000"/>
              </a:srgbClr>
            </a:solidFill>
          </p:spPr>
          <p:txBody>
            <a:bodyPr/>
            <a:lstStyle/>
            <a:p/>
          </p:txBody>
        </p:sp>
        <p:sp>
          <p:nvSpPr>
            <p:cNvPr id="66" name="rc66"/>
            <p:cNvSpPr/>
            <p:nvPr/>
          </p:nvSpPr>
          <p:spPr>
            <a:xfrm>
              <a:off x="5827469" y="3589183"/>
              <a:ext cx="239877" cy="164529"/>
            </a:xfrm>
            <a:prstGeom prst="rect">
              <a:avLst/>
            </a:prstGeom>
            <a:solidFill>
              <a:srgbClr val="B3B3B3">
                <a:alpha val="100000"/>
              </a:srgbClr>
            </a:solidFill>
          </p:spPr>
          <p:txBody>
            <a:bodyPr/>
            <a:lstStyle/>
            <a:p/>
          </p:txBody>
        </p:sp>
        <p:sp>
          <p:nvSpPr>
            <p:cNvPr id="67" name="rc67"/>
            <p:cNvSpPr/>
            <p:nvPr/>
          </p:nvSpPr>
          <p:spPr>
            <a:xfrm>
              <a:off x="6094000" y="3629455"/>
              <a:ext cx="239877" cy="157637"/>
            </a:xfrm>
            <a:prstGeom prst="rect">
              <a:avLst/>
            </a:prstGeom>
            <a:solidFill>
              <a:srgbClr val="B3B3B3">
                <a:alpha val="100000"/>
              </a:srgbClr>
            </a:solidFill>
          </p:spPr>
          <p:txBody>
            <a:bodyPr/>
            <a:lstStyle/>
            <a:p/>
          </p:txBody>
        </p:sp>
        <p:sp>
          <p:nvSpPr>
            <p:cNvPr id="68" name="rc68"/>
            <p:cNvSpPr/>
            <p:nvPr/>
          </p:nvSpPr>
          <p:spPr>
            <a:xfrm>
              <a:off x="6360530" y="3668548"/>
              <a:ext cx="239877" cy="148156"/>
            </a:xfrm>
            <a:prstGeom prst="rect">
              <a:avLst/>
            </a:prstGeom>
            <a:solidFill>
              <a:srgbClr val="B3B3B3">
                <a:alpha val="100000"/>
              </a:srgbClr>
            </a:solidFill>
          </p:spPr>
          <p:txBody>
            <a:bodyPr/>
            <a:lstStyle/>
            <a:p/>
          </p:txBody>
        </p:sp>
        <p:sp>
          <p:nvSpPr>
            <p:cNvPr id="69" name="rc69"/>
            <p:cNvSpPr/>
            <p:nvPr/>
          </p:nvSpPr>
          <p:spPr>
            <a:xfrm>
              <a:off x="6627060" y="3555085"/>
              <a:ext cx="239877" cy="160942"/>
            </a:xfrm>
            <a:prstGeom prst="rect">
              <a:avLst/>
            </a:prstGeom>
            <a:solidFill>
              <a:srgbClr val="B3B3B3">
                <a:alpha val="100000"/>
              </a:srgbClr>
            </a:solidFill>
          </p:spPr>
          <p:txBody>
            <a:bodyPr/>
            <a:lstStyle/>
            <a:p/>
          </p:txBody>
        </p:sp>
        <p:sp>
          <p:nvSpPr>
            <p:cNvPr id="70" name="rc70"/>
            <p:cNvSpPr/>
            <p:nvPr/>
          </p:nvSpPr>
          <p:spPr>
            <a:xfrm>
              <a:off x="6893590" y="3486280"/>
              <a:ext cx="239877" cy="181775"/>
            </a:xfrm>
            <a:prstGeom prst="rect">
              <a:avLst/>
            </a:prstGeom>
            <a:solidFill>
              <a:srgbClr val="B3B3B3">
                <a:alpha val="100000"/>
              </a:srgbClr>
            </a:solidFill>
          </p:spPr>
          <p:txBody>
            <a:bodyPr/>
            <a:lstStyle/>
            <a:p/>
          </p:txBody>
        </p:sp>
        <p:sp>
          <p:nvSpPr>
            <p:cNvPr id="71" name="rc71"/>
            <p:cNvSpPr/>
            <p:nvPr/>
          </p:nvSpPr>
          <p:spPr>
            <a:xfrm>
              <a:off x="7160121" y="3594787"/>
              <a:ext cx="239877" cy="184647"/>
            </a:xfrm>
            <a:prstGeom prst="rect">
              <a:avLst/>
            </a:prstGeom>
            <a:solidFill>
              <a:srgbClr val="B3B3B3">
                <a:alpha val="100000"/>
              </a:srgbClr>
            </a:solidFill>
          </p:spPr>
          <p:txBody>
            <a:bodyPr/>
            <a:lstStyle/>
            <a:p/>
          </p:txBody>
        </p:sp>
        <p:sp>
          <p:nvSpPr>
            <p:cNvPr id="72" name="rc72"/>
            <p:cNvSpPr/>
            <p:nvPr/>
          </p:nvSpPr>
          <p:spPr>
            <a:xfrm>
              <a:off x="7426651" y="3577745"/>
              <a:ext cx="239877" cy="181072"/>
            </a:xfrm>
            <a:prstGeom prst="rect">
              <a:avLst/>
            </a:prstGeom>
            <a:solidFill>
              <a:srgbClr val="B3B3B3">
                <a:alpha val="100000"/>
              </a:srgbClr>
            </a:solidFill>
          </p:spPr>
          <p:txBody>
            <a:bodyPr/>
            <a:lstStyle/>
            <a:p/>
          </p:txBody>
        </p:sp>
        <p:sp>
          <p:nvSpPr>
            <p:cNvPr id="73" name="rc73"/>
            <p:cNvSpPr/>
            <p:nvPr/>
          </p:nvSpPr>
          <p:spPr>
            <a:xfrm>
              <a:off x="7693181" y="3602155"/>
              <a:ext cx="239877" cy="175879"/>
            </a:xfrm>
            <a:prstGeom prst="rect">
              <a:avLst/>
            </a:prstGeom>
            <a:solidFill>
              <a:srgbClr val="B3B3B3">
                <a:alpha val="100000"/>
              </a:srgbClr>
            </a:solidFill>
          </p:spPr>
          <p:txBody>
            <a:bodyPr/>
            <a:lstStyle/>
            <a:p/>
          </p:txBody>
        </p:sp>
        <p:sp>
          <p:nvSpPr>
            <p:cNvPr id="74" name="rc74"/>
            <p:cNvSpPr/>
            <p:nvPr/>
          </p:nvSpPr>
          <p:spPr>
            <a:xfrm>
              <a:off x="7959712" y="3630171"/>
              <a:ext cx="239877" cy="173198"/>
            </a:xfrm>
            <a:prstGeom prst="rect">
              <a:avLst/>
            </a:prstGeom>
            <a:solidFill>
              <a:srgbClr val="B3B3B3">
                <a:alpha val="100000"/>
              </a:srgbClr>
            </a:solidFill>
          </p:spPr>
          <p:txBody>
            <a:bodyPr/>
            <a:lstStyle/>
            <a:p/>
          </p:txBody>
        </p:sp>
        <p:sp>
          <p:nvSpPr>
            <p:cNvPr id="75" name="pl75"/>
            <p:cNvSpPr/>
            <p:nvPr/>
          </p:nvSpPr>
          <p:spPr>
            <a:xfrm>
              <a:off x="1416393" y="2169404"/>
              <a:ext cx="6663257" cy="364595"/>
            </a:xfrm>
            <a:custGeom>
              <a:avLst/>
              <a:pathLst>
                <a:path w="6663257" h="364595">
                  <a:moveTo>
                    <a:pt x="0" y="364595"/>
                  </a:moveTo>
                  <a:lnTo>
                    <a:pt x="266530" y="341808"/>
                  </a:lnTo>
                  <a:lnTo>
                    <a:pt x="533060" y="341808"/>
                  </a:lnTo>
                  <a:lnTo>
                    <a:pt x="799590" y="296233"/>
                  </a:lnTo>
                  <a:lnTo>
                    <a:pt x="1066121" y="273446"/>
                  </a:lnTo>
                  <a:lnTo>
                    <a:pt x="1332651" y="205084"/>
                  </a:lnTo>
                  <a:lnTo>
                    <a:pt x="1599181" y="205084"/>
                  </a:lnTo>
                  <a:lnTo>
                    <a:pt x="1865712" y="182297"/>
                  </a:lnTo>
                  <a:lnTo>
                    <a:pt x="2132242" y="159510"/>
                  </a:lnTo>
                  <a:lnTo>
                    <a:pt x="2398772" y="113936"/>
                  </a:lnTo>
                  <a:lnTo>
                    <a:pt x="2665303" y="136723"/>
                  </a:lnTo>
                  <a:lnTo>
                    <a:pt x="2931833" y="91148"/>
                  </a:lnTo>
                  <a:lnTo>
                    <a:pt x="3198363" y="91148"/>
                  </a:lnTo>
                  <a:lnTo>
                    <a:pt x="3464893" y="113936"/>
                  </a:lnTo>
                  <a:lnTo>
                    <a:pt x="3731424" y="91148"/>
                  </a:lnTo>
                  <a:lnTo>
                    <a:pt x="3997954" y="91148"/>
                  </a:lnTo>
                  <a:lnTo>
                    <a:pt x="4264484" y="68361"/>
                  </a:lnTo>
                  <a:lnTo>
                    <a:pt x="4531015" y="45574"/>
                  </a:lnTo>
                  <a:lnTo>
                    <a:pt x="4797545" y="22787"/>
                  </a:lnTo>
                  <a:lnTo>
                    <a:pt x="5064075" y="0"/>
                  </a:lnTo>
                  <a:lnTo>
                    <a:pt x="5330606" y="68361"/>
                  </a:lnTo>
                  <a:lnTo>
                    <a:pt x="5597136" y="113936"/>
                  </a:lnTo>
                  <a:lnTo>
                    <a:pt x="5863666" y="22787"/>
                  </a:lnTo>
                  <a:lnTo>
                    <a:pt x="6130197" y="45574"/>
                  </a:lnTo>
                  <a:lnTo>
                    <a:pt x="6396727" y="22787"/>
                  </a:lnTo>
                  <a:lnTo>
                    <a:pt x="6663257" y="0"/>
                  </a:lnTo>
                </a:path>
              </a:pathLst>
            </a:custGeom>
            <a:ln w="27101" cap="flat">
              <a:solidFill>
                <a:srgbClr val="0058AB">
                  <a:alpha val="80000"/>
                </a:srgbClr>
              </a:solidFill>
              <a:prstDash val="solid"/>
              <a:round/>
            </a:ln>
          </p:spPr>
          <p:txBody>
            <a:bodyPr/>
            <a:lstStyle/>
            <a:p/>
          </p:txBody>
        </p:sp>
        <p:sp>
          <p:nvSpPr>
            <p:cNvPr id="76" name="pl76"/>
            <p:cNvSpPr/>
            <p:nvPr/>
          </p:nvSpPr>
          <p:spPr>
            <a:xfrm>
              <a:off x="1416393" y="2283340"/>
              <a:ext cx="6663257" cy="592467"/>
            </a:xfrm>
            <a:custGeom>
              <a:avLst/>
              <a:pathLst>
                <a:path w="6663257" h="592467">
                  <a:moveTo>
                    <a:pt x="0" y="592467"/>
                  </a:moveTo>
                  <a:lnTo>
                    <a:pt x="266530" y="569680"/>
                  </a:lnTo>
                  <a:lnTo>
                    <a:pt x="533060" y="546893"/>
                  </a:lnTo>
                  <a:lnTo>
                    <a:pt x="799590" y="501318"/>
                  </a:lnTo>
                  <a:lnTo>
                    <a:pt x="1066121" y="410169"/>
                  </a:lnTo>
                  <a:lnTo>
                    <a:pt x="1332651" y="387382"/>
                  </a:lnTo>
                  <a:lnTo>
                    <a:pt x="1599181" y="364595"/>
                  </a:lnTo>
                  <a:lnTo>
                    <a:pt x="1865712" y="364595"/>
                  </a:lnTo>
                  <a:lnTo>
                    <a:pt x="2132242" y="296233"/>
                  </a:lnTo>
                  <a:lnTo>
                    <a:pt x="2398772" y="227872"/>
                  </a:lnTo>
                  <a:lnTo>
                    <a:pt x="2665303" y="182297"/>
                  </a:lnTo>
                  <a:lnTo>
                    <a:pt x="2931833" y="159510"/>
                  </a:lnTo>
                  <a:lnTo>
                    <a:pt x="3198363" y="182297"/>
                  </a:lnTo>
                  <a:lnTo>
                    <a:pt x="3464893" y="182297"/>
                  </a:lnTo>
                  <a:lnTo>
                    <a:pt x="3731424" y="136723"/>
                  </a:lnTo>
                  <a:lnTo>
                    <a:pt x="3997954" y="113936"/>
                  </a:lnTo>
                  <a:lnTo>
                    <a:pt x="4264484" y="68361"/>
                  </a:lnTo>
                  <a:lnTo>
                    <a:pt x="4531015" y="68361"/>
                  </a:lnTo>
                  <a:lnTo>
                    <a:pt x="4797545" y="22787"/>
                  </a:lnTo>
                  <a:lnTo>
                    <a:pt x="5064075" y="0"/>
                  </a:lnTo>
                  <a:lnTo>
                    <a:pt x="5330606" y="91148"/>
                  </a:lnTo>
                  <a:lnTo>
                    <a:pt x="5597136" y="136723"/>
                  </a:lnTo>
                  <a:lnTo>
                    <a:pt x="5863666" y="45574"/>
                  </a:lnTo>
                  <a:lnTo>
                    <a:pt x="6130197" y="68361"/>
                  </a:lnTo>
                  <a:lnTo>
                    <a:pt x="6396727" y="45574"/>
                  </a:lnTo>
                  <a:lnTo>
                    <a:pt x="6663257" y="22787"/>
                  </a:lnTo>
                </a:path>
              </a:pathLst>
            </a:custGeom>
            <a:ln w="27101" cap="flat">
              <a:solidFill>
                <a:srgbClr val="333333">
                  <a:alpha val="80000"/>
                </a:srgbClr>
              </a:solidFill>
              <a:prstDash val="solid"/>
              <a:round/>
            </a:ln>
          </p:spPr>
          <p:txBody>
            <a:bodyPr/>
            <a:lstStyle/>
            <a:p/>
          </p:txBody>
        </p:sp>
        <p:sp>
          <p:nvSpPr>
            <p:cNvPr id="77" name="tx77"/>
            <p:cNvSpPr/>
            <p:nvPr/>
          </p:nvSpPr>
          <p:spPr>
            <a:xfrm>
              <a:off x="1346075" y="235294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72</a:t>
              </a:r>
            </a:p>
          </p:txBody>
        </p:sp>
        <p:sp>
          <p:nvSpPr>
            <p:cNvPr id="78" name="tx78"/>
            <p:cNvSpPr/>
            <p:nvPr/>
          </p:nvSpPr>
          <p:spPr>
            <a:xfrm>
              <a:off x="2678727" y="219343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79</a:t>
              </a:r>
            </a:p>
          </p:txBody>
        </p:sp>
        <p:sp>
          <p:nvSpPr>
            <p:cNvPr id="79" name="tx79"/>
            <p:cNvSpPr/>
            <p:nvPr/>
          </p:nvSpPr>
          <p:spPr>
            <a:xfrm>
              <a:off x="4011378" y="21250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82</a:t>
              </a:r>
            </a:p>
          </p:txBody>
        </p:sp>
        <p:sp>
          <p:nvSpPr>
            <p:cNvPr id="80" name="tx80"/>
            <p:cNvSpPr/>
            <p:nvPr/>
          </p:nvSpPr>
          <p:spPr>
            <a:xfrm>
              <a:off x="5344030" y="20795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1" name="tx81"/>
            <p:cNvSpPr/>
            <p:nvPr/>
          </p:nvSpPr>
          <p:spPr>
            <a:xfrm>
              <a:off x="6410151" y="19883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2" name="tx82"/>
            <p:cNvSpPr/>
            <p:nvPr/>
          </p:nvSpPr>
          <p:spPr>
            <a:xfrm>
              <a:off x="6676681" y="205671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3" name="tx83"/>
            <p:cNvSpPr/>
            <p:nvPr/>
          </p:nvSpPr>
          <p:spPr>
            <a:xfrm>
              <a:off x="6943212" y="210228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4" name="tx84"/>
            <p:cNvSpPr/>
            <p:nvPr/>
          </p:nvSpPr>
          <p:spPr>
            <a:xfrm>
              <a:off x="7209742" y="201114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5" name="tx85"/>
            <p:cNvSpPr/>
            <p:nvPr/>
          </p:nvSpPr>
          <p:spPr>
            <a:xfrm>
              <a:off x="7476272" y="203392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6" name="tx86"/>
            <p:cNvSpPr/>
            <p:nvPr/>
          </p:nvSpPr>
          <p:spPr>
            <a:xfrm>
              <a:off x="7742803" y="201114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7" name="tx87"/>
            <p:cNvSpPr/>
            <p:nvPr/>
          </p:nvSpPr>
          <p:spPr>
            <a:xfrm>
              <a:off x="8009333" y="19883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8" name="tx88"/>
            <p:cNvSpPr/>
            <p:nvPr/>
          </p:nvSpPr>
          <p:spPr>
            <a:xfrm>
              <a:off x="1346075" y="29391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57</a:t>
              </a:r>
            </a:p>
          </p:txBody>
        </p:sp>
        <p:sp>
          <p:nvSpPr>
            <p:cNvPr id="89" name="tx89"/>
            <p:cNvSpPr/>
            <p:nvPr/>
          </p:nvSpPr>
          <p:spPr>
            <a:xfrm>
              <a:off x="2678727" y="273409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66</a:t>
              </a:r>
            </a:p>
          </p:txBody>
        </p:sp>
        <p:sp>
          <p:nvSpPr>
            <p:cNvPr id="90" name="tx90"/>
            <p:cNvSpPr/>
            <p:nvPr/>
          </p:nvSpPr>
          <p:spPr>
            <a:xfrm>
              <a:off x="4011378" y="252900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75</a:t>
              </a:r>
            </a:p>
          </p:txBody>
        </p:sp>
        <p:sp>
          <p:nvSpPr>
            <p:cNvPr id="91" name="tx91"/>
            <p:cNvSpPr/>
            <p:nvPr/>
          </p:nvSpPr>
          <p:spPr>
            <a:xfrm>
              <a:off x="5344030" y="24606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78</a:t>
              </a:r>
            </a:p>
          </p:txBody>
        </p:sp>
        <p:sp>
          <p:nvSpPr>
            <p:cNvPr id="92" name="tx92"/>
            <p:cNvSpPr/>
            <p:nvPr/>
          </p:nvSpPr>
          <p:spPr>
            <a:xfrm>
              <a:off x="6410151" y="234670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83</a:t>
              </a:r>
            </a:p>
          </p:txBody>
        </p:sp>
        <p:sp>
          <p:nvSpPr>
            <p:cNvPr id="93" name="tx93"/>
            <p:cNvSpPr/>
            <p:nvPr/>
          </p:nvSpPr>
          <p:spPr>
            <a:xfrm>
              <a:off x="6676681" y="243785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79</a:t>
              </a:r>
            </a:p>
          </p:txBody>
        </p:sp>
        <p:sp>
          <p:nvSpPr>
            <p:cNvPr id="94" name="tx94"/>
            <p:cNvSpPr/>
            <p:nvPr/>
          </p:nvSpPr>
          <p:spPr>
            <a:xfrm>
              <a:off x="6943212" y="248343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77</a:t>
              </a:r>
            </a:p>
          </p:txBody>
        </p:sp>
        <p:sp>
          <p:nvSpPr>
            <p:cNvPr id="95" name="tx95"/>
            <p:cNvSpPr/>
            <p:nvPr/>
          </p:nvSpPr>
          <p:spPr>
            <a:xfrm>
              <a:off x="7209742" y="23922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81</a:t>
              </a:r>
            </a:p>
          </p:txBody>
        </p:sp>
        <p:sp>
          <p:nvSpPr>
            <p:cNvPr id="96" name="tx96"/>
            <p:cNvSpPr/>
            <p:nvPr/>
          </p:nvSpPr>
          <p:spPr>
            <a:xfrm>
              <a:off x="7476272" y="241507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80</a:t>
              </a:r>
            </a:p>
          </p:txBody>
        </p:sp>
        <p:sp>
          <p:nvSpPr>
            <p:cNvPr id="97" name="tx97"/>
            <p:cNvSpPr/>
            <p:nvPr/>
          </p:nvSpPr>
          <p:spPr>
            <a:xfrm>
              <a:off x="7742803" y="23922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81</a:t>
              </a:r>
            </a:p>
          </p:txBody>
        </p:sp>
        <p:sp>
          <p:nvSpPr>
            <p:cNvPr id="98" name="tx98"/>
            <p:cNvSpPr/>
            <p:nvPr/>
          </p:nvSpPr>
          <p:spPr>
            <a:xfrm>
              <a:off x="8009333" y="236949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82</a:t>
              </a:r>
            </a:p>
          </p:txBody>
        </p:sp>
        <p:sp>
          <p:nvSpPr>
            <p:cNvPr id="99" name="tx99"/>
            <p:cNvSpPr/>
            <p:nvPr/>
          </p:nvSpPr>
          <p:spPr>
            <a:xfrm>
              <a:off x="1310962" y="376107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19.1</a:t>
              </a:r>
            </a:p>
          </p:txBody>
        </p:sp>
        <p:sp>
          <p:nvSpPr>
            <p:cNvPr id="100" name="tx100"/>
            <p:cNvSpPr/>
            <p:nvPr/>
          </p:nvSpPr>
          <p:spPr>
            <a:xfrm>
              <a:off x="2643614" y="384311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14.9</a:t>
              </a:r>
            </a:p>
          </p:txBody>
        </p:sp>
        <p:sp>
          <p:nvSpPr>
            <p:cNvPr id="101" name="tx101"/>
            <p:cNvSpPr/>
            <p:nvPr/>
          </p:nvSpPr>
          <p:spPr>
            <a:xfrm>
              <a:off x="3976265" y="38835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12.9</a:t>
              </a:r>
            </a:p>
          </p:txBody>
        </p:sp>
        <p:sp>
          <p:nvSpPr>
            <p:cNvPr id="102" name="tx102"/>
            <p:cNvSpPr/>
            <p:nvPr/>
          </p:nvSpPr>
          <p:spPr>
            <a:xfrm>
              <a:off x="5308917" y="389874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12.1</a:t>
              </a:r>
            </a:p>
          </p:txBody>
        </p:sp>
        <p:sp>
          <p:nvSpPr>
            <p:cNvPr id="103" name="tx103"/>
            <p:cNvSpPr/>
            <p:nvPr/>
          </p:nvSpPr>
          <p:spPr>
            <a:xfrm>
              <a:off x="6405168" y="395687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9.1</a:t>
              </a:r>
            </a:p>
          </p:txBody>
        </p:sp>
        <p:sp>
          <p:nvSpPr>
            <p:cNvPr id="104" name="tx104"/>
            <p:cNvSpPr/>
            <p:nvPr/>
          </p:nvSpPr>
          <p:spPr>
            <a:xfrm>
              <a:off x="6645592" y="3906537"/>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11.7</a:t>
              </a:r>
            </a:p>
          </p:txBody>
        </p:sp>
        <p:sp>
          <p:nvSpPr>
            <p:cNvPr id="105" name="tx105"/>
            <p:cNvSpPr/>
            <p:nvPr/>
          </p:nvSpPr>
          <p:spPr>
            <a:xfrm>
              <a:off x="6908099" y="388255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12.9</a:t>
              </a:r>
            </a:p>
          </p:txBody>
        </p:sp>
        <p:sp>
          <p:nvSpPr>
            <p:cNvPr id="106" name="tx106"/>
            <p:cNvSpPr/>
            <p:nvPr/>
          </p:nvSpPr>
          <p:spPr>
            <a:xfrm>
              <a:off x="7174629" y="393824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10.1</a:t>
              </a:r>
            </a:p>
          </p:txBody>
        </p:sp>
        <p:sp>
          <p:nvSpPr>
            <p:cNvPr id="107" name="tx107"/>
            <p:cNvSpPr/>
            <p:nvPr/>
          </p:nvSpPr>
          <p:spPr>
            <a:xfrm>
              <a:off x="7441159" y="392793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10.6</a:t>
              </a:r>
            </a:p>
          </p:txBody>
        </p:sp>
        <p:sp>
          <p:nvSpPr>
            <p:cNvPr id="108" name="tx108"/>
            <p:cNvSpPr/>
            <p:nvPr/>
          </p:nvSpPr>
          <p:spPr>
            <a:xfrm>
              <a:off x="7707690" y="393754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10.1</a:t>
              </a:r>
            </a:p>
          </p:txBody>
        </p:sp>
        <p:sp>
          <p:nvSpPr>
            <p:cNvPr id="109" name="tx109"/>
            <p:cNvSpPr/>
            <p:nvPr/>
          </p:nvSpPr>
          <p:spPr>
            <a:xfrm>
              <a:off x="8004349" y="395020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9.5</a:t>
              </a:r>
            </a:p>
          </p:txBody>
        </p:sp>
        <p:sp>
          <p:nvSpPr>
            <p:cNvPr id="110" name="tx110"/>
            <p:cNvSpPr/>
            <p:nvPr/>
          </p:nvSpPr>
          <p:spPr>
            <a:xfrm>
              <a:off x="1341092" y="31913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9.9</a:t>
              </a:r>
            </a:p>
          </p:txBody>
        </p:sp>
        <p:sp>
          <p:nvSpPr>
            <p:cNvPr id="111" name="tx111"/>
            <p:cNvSpPr/>
            <p:nvPr/>
          </p:nvSpPr>
          <p:spPr>
            <a:xfrm>
              <a:off x="2718915" y="33740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a:t>
              </a:r>
            </a:p>
          </p:txBody>
        </p:sp>
        <p:sp>
          <p:nvSpPr>
            <p:cNvPr id="112" name="tx112"/>
            <p:cNvSpPr/>
            <p:nvPr/>
          </p:nvSpPr>
          <p:spPr>
            <a:xfrm>
              <a:off x="4006395" y="351786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5.8</a:t>
              </a:r>
            </a:p>
          </p:txBody>
        </p:sp>
        <p:sp>
          <p:nvSpPr>
            <p:cNvPr id="113" name="tx113"/>
            <p:cNvSpPr/>
            <p:nvPr/>
          </p:nvSpPr>
          <p:spPr>
            <a:xfrm>
              <a:off x="5339046" y="357336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4.5</a:t>
              </a:r>
            </a:p>
          </p:txBody>
        </p:sp>
        <p:sp>
          <p:nvSpPr>
            <p:cNvPr id="114" name="tx114"/>
            <p:cNvSpPr/>
            <p:nvPr/>
          </p:nvSpPr>
          <p:spPr>
            <a:xfrm>
              <a:off x="6405168" y="370381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3.8</a:t>
              </a:r>
            </a:p>
          </p:txBody>
        </p:sp>
        <p:sp>
          <p:nvSpPr>
            <p:cNvPr id="115" name="tx115"/>
            <p:cNvSpPr/>
            <p:nvPr/>
          </p:nvSpPr>
          <p:spPr>
            <a:xfrm>
              <a:off x="6671698" y="35967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4.1</a:t>
              </a:r>
            </a:p>
          </p:txBody>
        </p:sp>
        <p:sp>
          <p:nvSpPr>
            <p:cNvPr id="116" name="tx116"/>
            <p:cNvSpPr/>
            <p:nvPr/>
          </p:nvSpPr>
          <p:spPr>
            <a:xfrm>
              <a:off x="6938228" y="353835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a:t>
              </a:r>
            </a:p>
          </p:txBody>
        </p:sp>
        <p:sp>
          <p:nvSpPr>
            <p:cNvPr id="117" name="tx117"/>
            <p:cNvSpPr/>
            <p:nvPr/>
          </p:nvSpPr>
          <p:spPr>
            <a:xfrm>
              <a:off x="7204759" y="36482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4.7</a:t>
              </a:r>
            </a:p>
          </p:txBody>
        </p:sp>
        <p:sp>
          <p:nvSpPr>
            <p:cNvPr id="118" name="tx118"/>
            <p:cNvSpPr/>
            <p:nvPr/>
          </p:nvSpPr>
          <p:spPr>
            <a:xfrm>
              <a:off x="7471289" y="362946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a:t>
              </a:r>
            </a:p>
          </p:txBody>
        </p:sp>
        <p:sp>
          <p:nvSpPr>
            <p:cNvPr id="119" name="tx119"/>
            <p:cNvSpPr/>
            <p:nvPr/>
          </p:nvSpPr>
          <p:spPr>
            <a:xfrm>
              <a:off x="7737819" y="365127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4.5</a:t>
              </a:r>
            </a:p>
          </p:txBody>
        </p:sp>
        <p:sp>
          <p:nvSpPr>
            <p:cNvPr id="120" name="tx120"/>
            <p:cNvSpPr/>
            <p:nvPr/>
          </p:nvSpPr>
          <p:spPr>
            <a:xfrm>
              <a:off x="8004349" y="36779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4.4</a:t>
              </a:r>
            </a:p>
          </p:txBody>
        </p:sp>
        <p:sp>
          <p:nvSpPr>
            <p:cNvPr id="121" name="tx121"/>
            <p:cNvSpPr/>
            <p:nvPr/>
          </p:nvSpPr>
          <p:spPr>
            <a:xfrm>
              <a:off x="1356134" y="29188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122" name="tx122"/>
            <p:cNvSpPr/>
            <p:nvPr/>
          </p:nvSpPr>
          <p:spPr>
            <a:xfrm>
              <a:off x="2643614" y="312008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23.9</a:t>
              </a:r>
            </a:p>
          </p:txBody>
        </p:sp>
        <p:sp>
          <p:nvSpPr>
            <p:cNvPr id="123" name="tx123"/>
            <p:cNvSpPr/>
            <p:nvPr/>
          </p:nvSpPr>
          <p:spPr>
            <a:xfrm>
              <a:off x="3976265" y="332683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18.6</a:t>
              </a:r>
            </a:p>
          </p:txBody>
        </p:sp>
        <p:sp>
          <p:nvSpPr>
            <p:cNvPr id="124" name="tx124"/>
            <p:cNvSpPr/>
            <p:nvPr/>
          </p:nvSpPr>
          <p:spPr>
            <a:xfrm>
              <a:off x="5308917" y="340746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16.6</a:t>
              </a:r>
            </a:p>
          </p:txBody>
        </p:sp>
        <p:sp>
          <p:nvSpPr>
            <p:cNvPr id="125" name="tx125"/>
            <p:cNvSpPr/>
            <p:nvPr/>
          </p:nvSpPr>
          <p:spPr>
            <a:xfrm>
              <a:off x="6375038" y="355209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12.9</a:t>
              </a:r>
            </a:p>
          </p:txBody>
        </p:sp>
        <p:sp>
          <p:nvSpPr>
            <p:cNvPr id="126" name="tx126"/>
            <p:cNvSpPr/>
            <p:nvPr/>
          </p:nvSpPr>
          <p:spPr>
            <a:xfrm>
              <a:off x="6641568" y="343863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15.8</a:t>
              </a:r>
            </a:p>
          </p:txBody>
        </p:sp>
        <p:sp>
          <p:nvSpPr>
            <p:cNvPr id="127" name="tx127"/>
            <p:cNvSpPr/>
            <p:nvPr/>
          </p:nvSpPr>
          <p:spPr>
            <a:xfrm>
              <a:off x="6908099" y="336983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17.5</a:t>
              </a:r>
            </a:p>
          </p:txBody>
        </p:sp>
        <p:sp>
          <p:nvSpPr>
            <p:cNvPr id="128" name="tx128"/>
            <p:cNvSpPr/>
            <p:nvPr/>
          </p:nvSpPr>
          <p:spPr>
            <a:xfrm>
              <a:off x="7174629" y="347833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14.8</a:t>
              </a:r>
            </a:p>
          </p:txBody>
        </p:sp>
        <p:sp>
          <p:nvSpPr>
            <p:cNvPr id="129" name="tx129"/>
            <p:cNvSpPr/>
            <p:nvPr/>
          </p:nvSpPr>
          <p:spPr>
            <a:xfrm>
              <a:off x="7441159" y="346129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15.2</a:t>
              </a:r>
            </a:p>
          </p:txBody>
        </p:sp>
        <p:sp>
          <p:nvSpPr>
            <p:cNvPr id="130" name="tx130"/>
            <p:cNvSpPr/>
            <p:nvPr/>
          </p:nvSpPr>
          <p:spPr>
            <a:xfrm>
              <a:off x="7707690" y="348570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14.6</a:t>
              </a:r>
            </a:p>
          </p:txBody>
        </p:sp>
        <p:sp>
          <p:nvSpPr>
            <p:cNvPr id="131" name="tx131"/>
            <p:cNvSpPr/>
            <p:nvPr/>
          </p:nvSpPr>
          <p:spPr>
            <a:xfrm>
              <a:off x="7974220" y="351372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13.9</a:t>
              </a:r>
            </a:p>
          </p:txBody>
        </p:sp>
        <p:sp>
          <p:nvSpPr>
            <p:cNvPr id="132" name="tx132"/>
            <p:cNvSpPr/>
            <p:nvPr/>
          </p:nvSpPr>
          <p:spPr>
            <a:xfrm>
              <a:off x="694540" y="4124661"/>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33" name="tx133"/>
            <p:cNvSpPr/>
            <p:nvPr/>
          </p:nvSpPr>
          <p:spPr>
            <a:xfrm>
              <a:off x="616816" y="3339624"/>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34" name="tx134"/>
            <p:cNvSpPr/>
            <p:nvPr/>
          </p:nvSpPr>
          <p:spPr>
            <a:xfrm>
              <a:off x="616816" y="255458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40M</a:t>
              </a:r>
            </a:p>
          </p:txBody>
        </p:sp>
        <p:sp>
          <p:nvSpPr>
            <p:cNvPr id="135" name="tx135"/>
            <p:cNvSpPr/>
            <p:nvPr/>
          </p:nvSpPr>
          <p:spPr>
            <a:xfrm>
              <a:off x="616816" y="176954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60M</a:t>
              </a:r>
            </a:p>
          </p:txBody>
        </p:sp>
        <p:sp>
          <p:nvSpPr>
            <p:cNvPr id="136" name="tx136"/>
            <p:cNvSpPr/>
            <p:nvPr/>
          </p:nvSpPr>
          <p:spPr>
            <a:xfrm>
              <a:off x="8607376" y="412466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37" name="tx137"/>
            <p:cNvSpPr/>
            <p:nvPr/>
          </p:nvSpPr>
          <p:spPr>
            <a:xfrm>
              <a:off x="8607376" y="355498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8" name="tx138"/>
            <p:cNvSpPr/>
            <p:nvPr/>
          </p:nvSpPr>
          <p:spPr>
            <a:xfrm>
              <a:off x="8607376" y="298530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9" name="tx139"/>
            <p:cNvSpPr/>
            <p:nvPr/>
          </p:nvSpPr>
          <p:spPr>
            <a:xfrm>
              <a:off x="8607376" y="241562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40" name="tx140"/>
            <p:cNvSpPr/>
            <p:nvPr/>
          </p:nvSpPr>
          <p:spPr>
            <a:xfrm>
              <a:off x="8607376" y="184594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41" name="tx141"/>
            <p:cNvSpPr/>
            <p:nvPr/>
          </p:nvSpPr>
          <p:spPr>
            <a:xfrm rot="-5400000">
              <a:off x="1260945"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2" name="tx142"/>
            <p:cNvSpPr/>
            <p:nvPr/>
          </p:nvSpPr>
          <p:spPr>
            <a:xfrm rot="-5400000">
              <a:off x="259359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3" name="tx143"/>
            <p:cNvSpPr/>
            <p:nvPr/>
          </p:nvSpPr>
          <p:spPr>
            <a:xfrm rot="-5400000">
              <a:off x="3926248"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4" name="tx144"/>
            <p:cNvSpPr/>
            <p:nvPr/>
          </p:nvSpPr>
          <p:spPr>
            <a:xfrm rot="-5400000">
              <a:off x="5258899"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5" name="tx145"/>
            <p:cNvSpPr/>
            <p:nvPr/>
          </p:nvSpPr>
          <p:spPr>
            <a:xfrm rot="-5400000">
              <a:off x="6325020"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6" name="tx146"/>
            <p:cNvSpPr/>
            <p:nvPr/>
          </p:nvSpPr>
          <p:spPr>
            <a:xfrm rot="-5400000">
              <a:off x="659155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47" name="tx147"/>
            <p:cNvSpPr/>
            <p:nvPr/>
          </p:nvSpPr>
          <p:spPr>
            <a:xfrm rot="-5400000">
              <a:off x="685808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8" name="tx148"/>
            <p:cNvSpPr/>
            <p:nvPr/>
          </p:nvSpPr>
          <p:spPr>
            <a:xfrm rot="-5400000">
              <a:off x="712461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9" name="tx149"/>
            <p:cNvSpPr/>
            <p:nvPr/>
          </p:nvSpPr>
          <p:spPr>
            <a:xfrm rot="-5400000">
              <a:off x="739114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50" name="tx150"/>
            <p:cNvSpPr/>
            <p:nvPr/>
          </p:nvSpPr>
          <p:spPr>
            <a:xfrm rot="-5400000">
              <a:off x="765767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51" name="tx151"/>
            <p:cNvSpPr/>
            <p:nvPr/>
          </p:nvSpPr>
          <p:spPr>
            <a:xfrm rot="-5400000">
              <a:off x="792420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52" name="tx152"/>
            <p:cNvSpPr/>
            <p:nvPr/>
          </p:nvSpPr>
          <p:spPr>
            <a:xfrm rot="-5400000">
              <a:off x="-639342" y="2928333"/>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53" name="tx153"/>
            <p:cNvSpPr/>
            <p:nvPr/>
          </p:nvSpPr>
          <p:spPr>
            <a:xfrm rot="5400000">
              <a:off x="8365930" y="2928333"/>
              <a:ext cx="117774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 Coverage (%)</a:t>
              </a:r>
            </a:p>
          </p:txBody>
        </p:sp>
        <p:sp>
          <p:nvSpPr>
            <p:cNvPr id="154" name="pl154"/>
            <p:cNvSpPr/>
            <p:nvPr/>
          </p:nvSpPr>
          <p:spPr>
            <a:xfrm>
              <a:off x="3035746" y="5150607"/>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5" name="pl155"/>
            <p:cNvSpPr/>
            <p:nvPr/>
          </p:nvSpPr>
          <p:spPr>
            <a:xfrm>
              <a:off x="3751453" y="5150607"/>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6" name="tx156"/>
            <p:cNvSpPr/>
            <p:nvPr/>
          </p:nvSpPr>
          <p:spPr>
            <a:xfrm>
              <a:off x="3302845"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a:t>
              </a:r>
            </a:p>
          </p:txBody>
        </p:sp>
        <p:sp>
          <p:nvSpPr>
            <p:cNvPr id="157" name="tx157"/>
            <p:cNvSpPr/>
            <p:nvPr/>
          </p:nvSpPr>
          <p:spPr>
            <a:xfrm>
              <a:off x="4018552"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58" name="rc158"/>
            <p:cNvSpPr/>
            <p:nvPr/>
          </p:nvSpPr>
          <p:spPr>
            <a:xfrm>
              <a:off x="4662982" y="5049879"/>
              <a:ext cx="201456" cy="201456"/>
            </a:xfrm>
            <a:prstGeom prst="rect">
              <a:avLst/>
            </a:prstGeom>
            <a:solidFill>
              <a:srgbClr val="B3B3B3">
                <a:alpha val="100000"/>
              </a:srgbClr>
            </a:solidFill>
          </p:spPr>
          <p:txBody>
            <a:bodyPr/>
            <a:lstStyle/>
            <a:p/>
          </p:txBody>
        </p:sp>
        <p:sp>
          <p:nvSpPr>
            <p:cNvPr id="159" name="rc159"/>
            <p:cNvSpPr/>
            <p:nvPr/>
          </p:nvSpPr>
          <p:spPr>
            <a:xfrm>
              <a:off x="5565318" y="5049879"/>
              <a:ext cx="201456" cy="201456"/>
            </a:xfrm>
            <a:prstGeom prst="rect">
              <a:avLst/>
            </a:prstGeom>
            <a:solidFill>
              <a:srgbClr val="1CABE2">
                <a:alpha val="100000"/>
              </a:srgbClr>
            </a:solidFill>
          </p:spPr>
          <p:txBody>
            <a:bodyPr/>
            <a:lstStyle/>
            <a:p/>
          </p:txBody>
        </p:sp>
        <p:sp>
          <p:nvSpPr>
            <p:cNvPr id="160" name="tx160"/>
            <p:cNvSpPr/>
            <p:nvPr/>
          </p:nvSpPr>
          <p:spPr>
            <a:xfrm>
              <a:off x="4943027" y="5100589"/>
              <a:ext cx="5437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a:t>
              </a:r>
            </a:p>
          </p:txBody>
        </p:sp>
        <p:sp>
          <p:nvSpPr>
            <p:cNvPr id="161" name="tx161"/>
            <p:cNvSpPr/>
            <p:nvPr/>
          </p:nvSpPr>
          <p:spPr>
            <a:xfrm>
              <a:off x="5845363" y="5100589"/>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62" name="tx162"/>
            <p:cNvSpPr/>
            <p:nvPr/>
          </p:nvSpPr>
          <p:spPr>
            <a:xfrm>
              <a:off x="951297" y="1437626"/>
              <a:ext cx="735397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DTP, Gavi 57, 2000-2025</a:t>
              </a:r>
            </a:p>
          </p:txBody>
        </p:sp>
        <p:sp>
          <p:nvSpPr>
            <p:cNvPr id="163" name="pl163"/>
            <p:cNvSpPr/>
            <p:nvPr/>
          </p:nvSpPr>
          <p:spPr>
            <a:xfrm>
              <a:off x="2479641"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4" name="pl164"/>
            <p:cNvSpPr/>
            <p:nvPr/>
          </p:nvSpPr>
          <p:spPr>
            <a:xfrm>
              <a:off x="4846015"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7212388"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6" name="pl166"/>
            <p:cNvSpPr/>
            <p:nvPr/>
          </p:nvSpPr>
          <p:spPr>
            <a:xfrm>
              <a:off x="951297" y="589679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7" name="pl167"/>
            <p:cNvSpPr/>
            <p:nvPr/>
          </p:nvSpPr>
          <p:spPr>
            <a:xfrm>
              <a:off x="951297" y="573229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8" name="pl168"/>
            <p:cNvSpPr/>
            <p:nvPr/>
          </p:nvSpPr>
          <p:spPr>
            <a:xfrm>
              <a:off x="951297" y="55677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9" name="pl169"/>
            <p:cNvSpPr/>
            <p:nvPr/>
          </p:nvSpPr>
          <p:spPr>
            <a:xfrm>
              <a:off x="129645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3662828"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6029202"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8395575"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3" name="rc173"/>
            <p:cNvSpPr/>
            <p:nvPr/>
          </p:nvSpPr>
          <p:spPr>
            <a:xfrm>
              <a:off x="1296454" y="5830992"/>
              <a:ext cx="4316233" cy="131596"/>
            </a:xfrm>
            <a:prstGeom prst="rect">
              <a:avLst/>
            </a:prstGeom>
            <a:solidFill>
              <a:srgbClr val="1CABE2">
                <a:alpha val="100000"/>
              </a:srgbClr>
            </a:solidFill>
          </p:spPr>
          <p:txBody>
            <a:bodyPr/>
            <a:lstStyle/>
            <a:p/>
          </p:txBody>
        </p:sp>
        <p:sp>
          <p:nvSpPr>
            <p:cNvPr id="174" name="rc174"/>
            <p:cNvSpPr/>
            <p:nvPr/>
          </p:nvSpPr>
          <p:spPr>
            <a:xfrm>
              <a:off x="1296454" y="5666496"/>
              <a:ext cx="4782492" cy="131596"/>
            </a:xfrm>
            <a:prstGeom prst="rect">
              <a:avLst/>
            </a:prstGeom>
            <a:solidFill>
              <a:srgbClr val="1CABE2">
                <a:alpha val="100000"/>
              </a:srgbClr>
            </a:solidFill>
          </p:spPr>
          <p:txBody>
            <a:bodyPr/>
            <a:lstStyle/>
            <a:p/>
          </p:txBody>
        </p:sp>
        <p:sp>
          <p:nvSpPr>
            <p:cNvPr id="175" name="rc175"/>
            <p:cNvSpPr/>
            <p:nvPr/>
          </p:nvSpPr>
          <p:spPr>
            <a:xfrm>
              <a:off x="1296454" y="5502001"/>
              <a:ext cx="4477023" cy="131596"/>
            </a:xfrm>
            <a:prstGeom prst="rect">
              <a:avLst/>
            </a:prstGeom>
            <a:solidFill>
              <a:srgbClr val="1CABE2">
                <a:alpha val="100000"/>
              </a:srgbClr>
            </a:solidFill>
          </p:spPr>
          <p:txBody>
            <a:bodyPr/>
            <a:lstStyle/>
            <a:p/>
          </p:txBody>
        </p:sp>
        <p:sp>
          <p:nvSpPr>
            <p:cNvPr id="176" name="rc176"/>
            <p:cNvSpPr/>
            <p:nvPr/>
          </p:nvSpPr>
          <p:spPr>
            <a:xfrm>
              <a:off x="5612688" y="5830992"/>
              <a:ext cx="1786375" cy="131596"/>
            </a:xfrm>
            <a:prstGeom prst="rect">
              <a:avLst/>
            </a:prstGeom>
            <a:solidFill>
              <a:srgbClr val="B3B3B3">
                <a:alpha val="100000"/>
              </a:srgbClr>
            </a:solidFill>
          </p:spPr>
          <p:txBody>
            <a:bodyPr/>
            <a:lstStyle/>
            <a:p/>
          </p:txBody>
        </p:sp>
        <p:sp>
          <p:nvSpPr>
            <p:cNvPr id="177" name="rc177"/>
            <p:cNvSpPr/>
            <p:nvPr/>
          </p:nvSpPr>
          <p:spPr>
            <a:xfrm>
              <a:off x="6078947" y="5666496"/>
              <a:ext cx="2120642" cy="131596"/>
            </a:xfrm>
            <a:prstGeom prst="rect">
              <a:avLst/>
            </a:prstGeom>
            <a:solidFill>
              <a:srgbClr val="B3B3B3">
                <a:alpha val="100000"/>
              </a:srgbClr>
            </a:solidFill>
          </p:spPr>
          <p:txBody>
            <a:bodyPr/>
            <a:lstStyle/>
            <a:p/>
          </p:txBody>
        </p:sp>
        <p:sp>
          <p:nvSpPr>
            <p:cNvPr id="178" name="rc178"/>
            <p:cNvSpPr/>
            <p:nvPr/>
          </p:nvSpPr>
          <p:spPr>
            <a:xfrm>
              <a:off x="5773478" y="5502001"/>
              <a:ext cx="2088314" cy="131596"/>
            </a:xfrm>
            <a:prstGeom prst="rect">
              <a:avLst/>
            </a:prstGeom>
            <a:solidFill>
              <a:srgbClr val="B3B3B3">
                <a:alpha val="100000"/>
              </a:srgbClr>
            </a:solidFill>
          </p:spPr>
          <p:txBody>
            <a:bodyPr/>
            <a:lstStyle/>
            <a:p/>
          </p:txBody>
        </p:sp>
        <p:sp>
          <p:nvSpPr>
            <p:cNvPr id="179" name="tx179"/>
            <p:cNvSpPr/>
            <p:nvPr/>
          </p:nvSpPr>
          <p:spPr>
            <a:xfrm>
              <a:off x="3117249" y="585797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9.1</a:t>
              </a:r>
            </a:p>
          </p:txBody>
        </p:sp>
        <p:sp>
          <p:nvSpPr>
            <p:cNvPr id="180" name="tx180"/>
            <p:cNvSpPr/>
            <p:nvPr/>
          </p:nvSpPr>
          <p:spPr>
            <a:xfrm>
              <a:off x="3320249" y="5693478"/>
              <a:ext cx="73490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10.1</a:t>
              </a:r>
            </a:p>
          </p:txBody>
        </p:sp>
        <p:sp>
          <p:nvSpPr>
            <p:cNvPr id="181" name="tx181"/>
            <p:cNvSpPr/>
            <p:nvPr/>
          </p:nvSpPr>
          <p:spPr>
            <a:xfrm>
              <a:off x="3197644" y="552898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9.5</a:t>
              </a:r>
            </a:p>
          </p:txBody>
        </p:sp>
        <p:sp>
          <p:nvSpPr>
            <p:cNvPr id="182" name="tx182"/>
            <p:cNvSpPr/>
            <p:nvPr/>
          </p:nvSpPr>
          <p:spPr>
            <a:xfrm>
              <a:off x="6204718" y="585797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3.8</a:t>
              </a:r>
            </a:p>
          </p:txBody>
        </p:sp>
        <p:sp>
          <p:nvSpPr>
            <p:cNvPr id="183" name="tx183"/>
            <p:cNvSpPr/>
            <p:nvPr/>
          </p:nvSpPr>
          <p:spPr>
            <a:xfrm>
              <a:off x="6838110" y="5693478"/>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4.5</a:t>
              </a:r>
            </a:p>
          </p:txBody>
        </p:sp>
        <p:sp>
          <p:nvSpPr>
            <p:cNvPr id="184" name="tx184"/>
            <p:cNvSpPr/>
            <p:nvPr/>
          </p:nvSpPr>
          <p:spPr>
            <a:xfrm>
              <a:off x="6516478" y="552898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4.4</a:t>
              </a:r>
            </a:p>
          </p:txBody>
        </p:sp>
        <p:sp>
          <p:nvSpPr>
            <p:cNvPr id="185" name="tx185"/>
            <p:cNvSpPr/>
            <p:nvPr/>
          </p:nvSpPr>
          <p:spPr>
            <a:xfrm>
              <a:off x="7472882" y="585152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12.9</a:t>
              </a:r>
            </a:p>
          </p:txBody>
        </p:sp>
        <p:sp>
          <p:nvSpPr>
            <p:cNvPr id="186" name="tx186"/>
            <p:cNvSpPr/>
            <p:nvPr/>
          </p:nvSpPr>
          <p:spPr>
            <a:xfrm>
              <a:off x="8273408" y="5687032"/>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14.6</a:t>
              </a:r>
            </a:p>
          </p:txBody>
        </p:sp>
        <p:sp>
          <p:nvSpPr>
            <p:cNvPr id="187" name="tx187"/>
            <p:cNvSpPr/>
            <p:nvPr/>
          </p:nvSpPr>
          <p:spPr>
            <a:xfrm>
              <a:off x="7935612" y="552253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13.9</a:t>
              </a:r>
            </a:p>
          </p:txBody>
        </p:sp>
        <p:sp>
          <p:nvSpPr>
            <p:cNvPr id="188" name="tx188"/>
            <p:cNvSpPr/>
            <p:nvPr/>
          </p:nvSpPr>
          <p:spPr>
            <a:xfrm>
              <a:off x="577771" y="584677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9" name="tx189"/>
            <p:cNvSpPr/>
            <p:nvPr/>
          </p:nvSpPr>
          <p:spPr>
            <a:xfrm>
              <a:off x="577771" y="568227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0" name="tx190"/>
            <p:cNvSpPr/>
            <p:nvPr/>
          </p:nvSpPr>
          <p:spPr>
            <a:xfrm>
              <a:off x="577771" y="551778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1" name="tx191"/>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92" name="tx192"/>
            <p:cNvSpPr/>
            <p:nvPr/>
          </p:nvSpPr>
          <p:spPr>
            <a:xfrm>
              <a:off x="3546333"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 M</a:t>
              </a:r>
            </a:p>
          </p:txBody>
        </p:sp>
        <p:sp>
          <p:nvSpPr>
            <p:cNvPr id="193" name="tx193"/>
            <p:cNvSpPr/>
            <p:nvPr/>
          </p:nvSpPr>
          <p:spPr>
            <a:xfrm>
              <a:off x="5873845"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94" name="tx194"/>
            <p:cNvSpPr/>
            <p:nvPr/>
          </p:nvSpPr>
          <p:spPr>
            <a:xfrm>
              <a:off x="8240219"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 M</a:t>
              </a:r>
            </a:p>
          </p:txBody>
        </p:sp>
        <p:sp>
          <p:nvSpPr>
            <p:cNvPr id="195" name="tx195"/>
            <p:cNvSpPr/>
            <p:nvPr/>
          </p:nvSpPr>
          <p:spPr>
            <a:xfrm>
              <a:off x="3645164"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96" name="tx196"/>
            <p:cNvSpPr/>
            <p:nvPr/>
          </p:nvSpPr>
          <p:spPr>
            <a:xfrm>
              <a:off x="4382763"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7" name="tx197"/>
            <p:cNvSpPr/>
            <p:nvPr/>
          </p:nvSpPr>
          <p:spPr>
            <a:xfrm>
              <a:off x="6005183"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19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2025, DTP1 coverage remained relatively constant within 1% at 88%. The number of children missing out on any vaccination (zero-dose children) improved from 10,105,000 in 2024 to 9,460,000 in 2025.
DTP3 coverage remained relatively constant within 1% at 82% in 2025, leaving 13,872,000 children vulnerable to vaccine-preventable diseases.</a:t>
            </a:r>
          </a:p>
        </p:txBody>
      </p:sp>
      <p:sp>
        <p:nvSpPr>
          <p:cNvPr id="19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550" i="0" b="0" u="none" strike="noStrike">
                <a:solidFill>
                  <a:srgbClr val="000000">
                    <a:alpha val="100000"/>
                  </a:srgbClr>
                </a:solidFill>
                <a:latin typeface="Arial"/>
                <a:cs typeface="Arial"/>
                <a:ea typeface="Arial"/>
                <a:sym typeface="Arial"/>
              </a:rPr>
              <a:t>In 2025, DTP1 coverage was 88% and DTP3 was 82%, leaving 13.9 million children un- or under-vaccinated, including 9.5 million zero-dose and 4.4 million with only partial protection.</a:t>
            </a:r>
          </a:p>
        </p:txBody>
      </p:sp>
      <p:grpSp xmlns:pic="http://schemas.openxmlformats.org/drawingml/2006/picture">
        <p:nvGrpSpPr>
          <p:cNvPr id="200" name=""/>
          <p:cNvGrpSpPr/>
          <p:nvPr/>
        </p:nvGrpSpPr>
        <p:grpSpPr>
          <a:xfrm>
            <a:off x="292608" y="1005840"/>
            <a:ext cx="8595360" cy="28575"/>
            <a:chOff x="292608" y="1005840"/>
            <a:chExt cx="8595360" cy="28575"/>
          </a:xfrm>
        </p:grpSpPr>
        <p:sp>
          <p:nvSpPr>
            <p:cNvPr id="20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976" y="3870542"/>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6" name="pl6"/>
            <p:cNvSpPr/>
            <p:nvPr/>
          </p:nvSpPr>
          <p:spPr>
            <a:xfrm>
              <a:off x="989976" y="3188202"/>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7" name="pl7"/>
            <p:cNvSpPr/>
            <p:nvPr/>
          </p:nvSpPr>
          <p:spPr>
            <a:xfrm>
              <a:off x="989976" y="2505861"/>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8" name="pl8"/>
            <p:cNvSpPr/>
            <p:nvPr/>
          </p:nvSpPr>
          <p:spPr>
            <a:xfrm>
              <a:off x="989976" y="421171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9" name="pl9"/>
            <p:cNvSpPr/>
            <p:nvPr/>
          </p:nvSpPr>
          <p:spPr>
            <a:xfrm>
              <a:off x="989976" y="352937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0" name="pl10"/>
            <p:cNvSpPr/>
            <p:nvPr/>
          </p:nvSpPr>
          <p:spPr>
            <a:xfrm>
              <a:off x="989976" y="284703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1" name="pl11"/>
            <p:cNvSpPr/>
            <p:nvPr/>
          </p:nvSpPr>
          <p:spPr>
            <a:xfrm>
              <a:off x="989976" y="2164691"/>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2" name="pl12"/>
            <p:cNvSpPr/>
            <p:nvPr/>
          </p:nvSpPr>
          <p:spPr>
            <a:xfrm>
              <a:off x="145270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77856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1044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54302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49098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75615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0213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286501"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55167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8168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808201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rc23"/>
            <p:cNvSpPr/>
            <p:nvPr/>
          </p:nvSpPr>
          <p:spPr>
            <a:xfrm>
              <a:off x="1333375" y="3546467"/>
              <a:ext cx="238655" cy="665245"/>
            </a:xfrm>
            <a:prstGeom prst="rect">
              <a:avLst/>
            </a:prstGeom>
            <a:solidFill>
              <a:srgbClr val="80BD41">
                <a:alpha val="100000"/>
              </a:srgbClr>
            </a:solidFill>
          </p:spPr>
          <p:txBody>
            <a:bodyPr/>
            <a:lstStyle/>
            <a:p/>
          </p:txBody>
        </p:sp>
        <p:sp>
          <p:nvSpPr>
            <p:cNvPr id="24" name="rc24"/>
            <p:cNvSpPr/>
            <p:nvPr/>
          </p:nvSpPr>
          <p:spPr>
            <a:xfrm>
              <a:off x="1333375" y="3285860"/>
              <a:ext cx="238655" cy="260607"/>
            </a:xfrm>
            <a:prstGeom prst="rect">
              <a:avLst/>
            </a:prstGeom>
            <a:solidFill>
              <a:srgbClr val="1CABE2">
                <a:alpha val="100000"/>
              </a:srgbClr>
            </a:solidFill>
          </p:spPr>
          <p:txBody>
            <a:bodyPr/>
            <a:lstStyle/>
            <a:p/>
          </p:txBody>
        </p:sp>
        <p:sp>
          <p:nvSpPr>
            <p:cNvPr id="25" name="rc25"/>
            <p:cNvSpPr/>
            <p:nvPr/>
          </p:nvSpPr>
          <p:spPr>
            <a:xfrm>
              <a:off x="1598548" y="3530704"/>
              <a:ext cx="238655" cy="681007"/>
            </a:xfrm>
            <a:prstGeom prst="rect">
              <a:avLst/>
            </a:prstGeom>
            <a:solidFill>
              <a:srgbClr val="80BD41">
                <a:alpha val="100000"/>
              </a:srgbClr>
            </a:solidFill>
          </p:spPr>
          <p:txBody>
            <a:bodyPr/>
            <a:lstStyle/>
            <a:p/>
          </p:txBody>
        </p:sp>
        <p:sp>
          <p:nvSpPr>
            <p:cNvPr id="26" name="rc26"/>
            <p:cNvSpPr/>
            <p:nvPr/>
          </p:nvSpPr>
          <p:spPr>
            <a:xfrm>
              <a:off x="1598548" y="3274046"/>
              <a:ext cx="238655" cy="256658"/>
            </a:xfrm>
            <a:prstGeom prst="rect">
              <a:avLst/>
            </a:prstGeom>
            <a:solidFill>
              <a:srgbClr val="1CABE2">
                <a:alpha val="100000"/>
              </a:srgbClr>
            </a:solidFill>
          </p:spPr>
          <p:txBody>
            <a:bodyPr/>
            <a:lstStyle/>
            <a:p/>
          </p:txBody>
        </p:sp>
        <p:sp>
          <p:nvSpPr>
            <p:cNvPr id="27" name="rc27"/>
            <p:cNvSpPr/>
            <p:nvPr/>
          </p:nvSpPr>
          <p:spPr>
            <a:xfrm>
              <a:off x="1863720" y="3522423"/>
              <a:ext cx="238655" cy="689289"/>
            </a:xfrm>
            <a:prstGeom prst="rect">
              <a:avLst/>
            </a:prstGeom>
            <a:solidFill>
              <a:srgbClr val="80BD41">
                <a:alpha val="100000"/>
              </a:srgbClr>
            </a:solidFill>
          </p:spPr>
          <p:txBody>
            <a:bodyPr/>
            <a:lstStyle/>
            <a:p/>
          </p:txBody>
        </p:sp>
        <p:sp>
          <p:nvSpPr>
            <p:cNvPr id="28" name="rc28"/>
            <p:cNvSpPr/>
            <p:nvPr/>
          </p:nvSpPr>
          <p:spPr>
            <a:xfrm>
              <a:off x="1863720" y="3268141"/>
              <a:ext cx="238655" cy="254281"/>
            </a:xfrm>
            <a:prstGeom prst="rect">
              <a:avLst/>
            </a:prstGeom>
            <a:solidFill>
              <a:srgbClr val="1CABE2">
                <a:alpha val="100000"/>
              </a:srgbClr>
            </a:solidFill>
          </p:spPr>
          <p:txBody>
            <a:bodyPr/>
            <a:lstStyle/>
            <a:p/>
          </p:txBody>
        </p:sp>
        <p:sp>
          <p:nvSpPr>
            <p:cNvPr id="29" name="rc29"/>
            <p:cNvSpPr/>
            <p:nvPr/>
          </p:nvSpPr>
          <p:spPr>
            <a:xfrm>
              <a:off x="2128893" y="3503474"/>
              <a:ext cx="238655" cy="708238"/>
            </a:xfrm>
            <a:prstGeom prst="rect">
              <a:avLst/>
            </a:prstGeom>
            <a:solidFill>
              <a:srgbClr val="80BD41">
                <a:alpha val="100000"/>
              </a:srgbClr>
            </a:solidFill>
          </p:spPr>
          <p:txBody>
            <a:bodyPr/>
            <a:lstStyle/>
            <a:p/>
          </p:txBody>
        </p:sp>
        <p:sp>
          <p:nvSpPr>
            <p:cNvPr id="30" name="rc30"/>
            <p:cNvSpPr/>
            <p:nvPr/>
          </p:nvSpPr>
          <p:spPr>
            <a:xfrm>
              <a:off x="2128893" y="3263209"/>
              <a:ext cx="238655" cy="240264"/>
            </a:xfrm>
            <a:prstGeom prst="rect">
              <a:avLst/>
            </a:prstGeom>
            <a:solidFill>
              <a:srgbClr val="1CABE2">
                <a:alpha val="100000"/>
              </a:srgbClr>
            </a:solidFill>
          </p:spPr>
          <p:txBody>
            <a:bodyPr/>
            <a:lstStyle/>
            <a:p/>
          </p:txBody>
        </p:sp>
        <p:sp>
          <p:nvSpPr>
            <p:cNvPr id="31" name="rc31"/>
            <p:cNvSpPr/>
            <p:nvPr/>
          </p:nvSpPr>
          <p:spPr>
            <a:xfrm>
              <a:off x="2394066" y="3482527"/>
              <a:ext cx="238655" cy="729185"/>
            </a:xfrm>
            <a:prstGeom prst="rect">
              <a:avLst/>
            </a:prstGeom>
            <a:solidFill>
              <a:srgbClr val="80BD41">
                <a:alpha val="100000"/>
              </a:srgbClr>
            </a:solidFill>
          </p:spPr>
          <p:txBody>
            <a:bodyPr/>
            <a:lstStyle/>
            <a:p/>
          </p:txBody>
        </p:sp>
        <p:sp>
          <p:nvSpPr>
            <p:cNvPr id="32" name="rc32"/>
            <p:cNvSpPr/>
            <p:nvPr/>
          </p:nvSpPr>
          <p:spPr>
            <a:xfrm>
              <a:off x="2394066" y="3258195"/>
              <a:ext cx="238655" cy="224331"/>
            </a:xfrm>
            <a:prstGeom prst="rect">
              <a:avLst/>
            </a:prstGeom>
            <a:solidFill>
              <a:srgbClr val="1CABE2">
                <a:alpha val="100000"/>
              </a:srgbClr>
            </a:solidFill>
          </p:spPr>
          <p:txBody>
            <a:bodyPr/>
            <a:lstStyle/>
            <a:p/>
          </p:txBody>
        </p:sp>
        <p:sp>
          <p:nvSpPr>
            <p:cNvPr id="33" name="rc33"/>
            <p:cNvSpPr/>
            <p:nvPr/>
          </p:nvSpPr>
          <p:spPr>
            <a:xfrm>
              <a:off x="2659238" y="3458157"/>
              <a:ext cx="238655" cy="753555"/>
            </a:xfrm>
            <a:prstGeom prst="rect">
              <a:avLst/>
            </a:prstGeom>
            <a:solidFill>
              <a:srgbClr val="80BD41">
                <a:alpha val="100000"/>
              </a:srgbClr>
            </a:solidFill>
          </p:spPr>
          <p:txBody>
            <a:bodyPr/>
            <a:lstStyle/>
            <a:p/>
          </p:txBody>
        </p:sp>
        <p:sp>
          <p:nvSpPr>
            <p:cNvPr id="34" name="rc34"/>
            <p:cNvSpPr/>
            <p:nvPr/>
          </p:nvSpPr>
          <p:spPr>
            <a:xfrm>
              <a:off x="2659238" y="3254593"/>
              <a:ext cx="238655" cy="203563"/>
            </a:xfrm>
            <a:prstGeom prst="rect">
              <a:avLst/>
            </a:prstGeom>
            <a:solidFill>
              <a:srgbClr val="1CABE2">
                <a:alpha val="100000"/>
              </a:srgbClr>
            </a:solidFill>
          </p:spPr>
          <p:txBody>
            <a:bodyPr/>
            <a:lstStyle/>
            <a:p/>
          </p:txBody>
        </p:sp>
        <p:sp>
          <p:nvSpPr>
            <p:cNvPr id="35" name="rc35"/>
            <p:cNvSpPr/>
            <p:nvPr/>
          </p:nvSpPr>
          <p:spPr>
            <a:xfrm>
              <a:off x="2924411" y="3449589"/>
              <a:ext cx="238655" cy="762123"/>
            </a:xfrm>
            <a:prstGeom prst="rect">
              <a:avLst/>
            </a:prstGeom>
            <a:solidFill>
              <a:srgbClr val="80BD41">
                <a:alpha val="100000"/>
              </a:srgbClr>
            </a:solidFill>
          </p:spPr>
          <p:txBody>
            <a:bodyPr/>
            <a:lstStyle/>
            <a:p/>
          </p:txBody>
        </p:sp>
        <p:sp>
          <p:nvSpPr>
            <p:cNvPr id="36" name="rc36"/>
            <p:cNvSpPr/>
            <p:nvPr/>
          </p:nvSpPr>
          <p:spPr>
            <a:xfrm>
              <a:off x="2924411" y="3248196"/>
              <a:ext cx="238655" cy="201393"/>
            </a:xfrm>
            <a:prstGeom prst="rect">
              <a:avLst/>
            </a:prstGeom>
            <a:solidFill>
              <a:srgbClr val="1CABE2">
                <a:alpha val="100000"/>
              </a:srgbClr>
            </a:solidFill>
          </p:spPr>
          <p:txBody>
            <a:bodyPr/>
            <a:lstStyle/>
            <a:p/>
          </p:txBody>
        </p:sp>
        <p:sp>
          <p:nvSpPr>
            <p:cNvPr id="37" name="rc37"/>
            <p:cNvSpPr/>
            <p:nvPr/>
          </p:nvSpPr>
          <p:spPr>
            <a:xfrm>
              <a:off x="3189584" y="3437285"/>
              <a:ext cx="238655" cy="774427"/>
            </a:xfrm>
            <a:prstGeom prst="rect">
              <a:avLst/>
            </a:prstGeom>
            <a:solidFill>
              <a:srgbClr val="80BD41">
                <a:alpha val="100000"/>
              </a:srgbClr>
            </a:solidFill>
          </p:spPr>
          <p:txBody>
            <a:bodyPr/>
            <a:lstStyle/>
            <a:p/>
          </p:txBody>
        </p:sp>
        <p:sp>
          <p:nvSpPr>
            <p:cNvPr id="38" name="rc38"/>
            <p:cNvSpPr/>
            <p:nvPr/>
          </p:nvSpPr>
          <p:spPr>
            <a:xfrm>
              <a:off x="3189584" y="3240366"/>
              <a:ext cx="238655" cy="196918"/>
            </a:xfrm>
            <a:prstGeom prst="rect">
              <a:avLst/>
            </a:prstGeom>
            <a:solidFill>
              <a:srgbClr val="1CABE2">
                <a:alpha val="100000"/>
              </a:srgbClr>
            </a:solidFill>
          </p:spPr>
          <p:txBody>
            <a:bodyPr/>
            <a:lstStyle/>
            <a:p/>
          </p:txBody>
        </p:sp>
        <p:sp>
          <p:nvSpPr>
            <p:cNvPr id="39" name="rc39"/>
            <p:cNvSpPr/>
            <p:nvPr/>
          </p:nvSpPr>
          <p:spPr>
            <a:xfrm>
              <a:off x="3454756" y="3420479"/>
              <a:ext cx="238655" cy="791233"/>
            </a:xfrm>
            <a:prstGeom prst="rect">
              <a:avLst/>
            </a:prstGeom>
            <a:solidFill>
              <a:srgbClr val="80BD41">
                <a:alpha val="100000"/>
              </a:srgbClr>
            </a:solidFill>
          </p:spPr>
          <p:txBody>
            <a:bodyPr/>
            <a:lstStyle/>
            <a:p/>
          </p:txBody>
        </p:sp>
        <p:sp>
          <p:nvSpPr>
            <p:cNvPr id="40" name="rc40"/>
            <p:cNvSpPr/>
            <p:nvPr/>
          </p:nvSpPr>
          <p:spPr>
            <a:xfrm>
              <a:off x="3454756" y="3229410"/>
              <a:ext cx="238655" cy="191068"/>
            </a:xfrm>
            <a:prstGeom prst="rect">
              <a:avLst/>
            </a:prstGeom>
            <a:solidFill>
              <a:srgbClr val="1CABE2">
                <a:alpha val="100000"/>
              </a:srgbClr>
            </a:solidFill>
          </p:spPr>
          <p:txBody>
            <a:bodyPr/>
            <a:lstStyle/>
            <a:p/>
          </p:txBody>
        </p:sp>
        <p:sp>
          <p:nvSpPr>
            <p:cNvPr id="41" name="rc41"/>
            <p:cNvSpPr/>
            <p:nvPr/>
          </p:nvSpPr>
          <p:spPr>
            <a:xfrm>
              <a:off x="3719929" y="3387219"/>
              <a:ext cx="238655" cy="824493"/>
            </a:xfrm>
            <a:prstGeom prst="rect">
              <a:avLst/>
            </a:prstGeom>
            <a:solidFill>
              <a:srgbClr val="80BD41">
                <a:alpha val="100000"/>
              </a:srgbClr>
            </a:solidFill>
          </p:spPr>
          <p:txBody>
            <a:bodyPr/>
            <a:lstStyle/>
            <a:p/>
          </p:txBody>
        </p:sp>
        <p:sp>
          <p:nvSpPr>
            <p:cNvPr id="42" name="rc42"/>
            <p:cNvSpPr/>
            <p:nvPr/>
          </p:nvSpPr>
          <p:spPr>
            <a:xfrm>
              <a:off x="3719929" y="3218213"/>
              <a:ext cx="238655" cy="169005"/>
            </a:xfrm>
            <a:prstGeom prst="rect">
              <a:avLst/>
            </a:prstGeom>
            <a:solidFill>
              <a:srgbClr val="1CABE2">
                <a:alpha val="100000"/>
              </a:srgbClr>
            </a:solidFill>
          </p:spPr>
          <p:txBody>
            <a:bodyPr/>
            <a:lstStyle/>
            <a:p/>
          </p:txBody>
        </p:sp>
        <p:sp>
          <p:nvSpPr>
            <p:cNvPr id="43" name="rc43"/>
            <p:cNvSpPr/>
            <p:nvPr/>
          </p:nvSpPr>
          <p:spPr>
            <a:xfrm>
              <a:off x="3985102" y="3387782"/>
              <a:ext cx="238655" cy="823930"/>
            </a:xfrm>
            <a:prstGeom prst="rect">
              <a:avLst/>
            </a:prstGeom>
            <a:solidFill>
              <a:srgbClr val="80BD41">
                <a:alpha val="100000"/>
              </a:srgbClr>
            </a:solidFill>
          </p:spPr>
          <p:txBody>
            <a:bodyPr/>
            <a:lstStyle/>
            <a:p/>
          </p:txBody>
        </p:sp>
        <p:sp>
          <p:nvSpPr>
            <p:cNvPr id="44" name="rc44"/>
            <p:cNvSpPr/>
            <p:nvPr/>
          </p:nvSpPr>
          <p:spPr>
            <a:xfrm>
              <a:off x="3985102" y="3212344"/>
              <a:ext cx="238655" cy="175438"/>
            </a:xfrm>
            <a:prstGeom prst="rect">
              <a:avLst/>
            </a:prstGeom>
            <a:solidFill>
              <a:srgbClr val="1CABE2">
                <a:alpha val="100000"/>
              </a:srgbClr>
            </a:solidFill>
          </p:spPr>
          <p:txBody>
            <a:bodyPr/>
            <a:lstStyle/>
            <a:p/>
          </p:txBody>
        </p:sp>
        <p:sp>
          <p:nvSpPr>
            <p:cNvPr id="45" name="rc45"/>
            <p:cNvSpPr/>
            <p:nvPr/>
          </p:nvSpPr>
          <p:spPr>
            <a:xfrm>
              <a:off x="4250274" y="3365601"/>
              <a:ext cx="238655" cy="846111"/>
            </a:xfrm>
            <a:prstGeom prst="rect">
              <a:avLst/>
            </a:prstGeom>
            <a:solidFill>
              <a:srgbClr val="80BD41">
                <a:alpha val="100000"/>
              </a:srgbClr>
            </a:solidFill>
          </p:spPr>
          <p:txBody>
            <a:bodyPr/>
            <a:lstStyle/>
            <a:p/>
          </p:txBody>
        </p:sp>
        <p:sp>
          <p:nvSpPr>
            <p:cNvPr id="46" name="rc46"/>
            <p:cNvSpPr/>
            <p:nvPr/>
          </p:nvSpPr>
          <p:spPr>
            <a:xfrm>
              <a:off x="4250274" y="3207567"/>
              <a:ext cx="238655" cy="158034"/>
            </a:xfrm>
            <a:prstGeom prst="rect">
              <a:avLst/>
            </a:prstGeom>
            <a:solidFill>
              <a:srgbClr val="1CABE2">
                <a:alpha val="100000"/>
              </a:srgbClr>
            </a:solidFill>
          </p:spPr>
          <p:txBody>
            <a:bodyPr/>
            <a:lstStyle/>
            <a:p/>
          </p:txBody>
        </p:sp>
        <p:sp>
          <p:nvSpPr>
            <p:cNvPr id="47" name="rc47"/>
            <p:cNvSpPr/>
            <p:nvPr/>
          </p:nvSpPr>
          <p:spPr>
            <a:xfrm>
              <a:off x="4515447" y="3368640"/>
              <a:ext cx="238655" cy="843072"/>
            </a:xfrm>
            <a:prstGeom prst="rect">
              <a:avLst/>
            </a:prstGeom>
            <a:solidFill>
              <a:srgbClr val="80BD41">
                <a:alpha val="100000"/>
              </a:srgbClr>
            </a:solidFill>
          </p:spPr>
          <p:txBody>
            <a:bodyPr/>
            <a:lstStyle/>
            <a:p/>
          </p:txBody>
        </p:sp>
        <p:sp>
          <p:nvSpPr>
            <p:cNvPr id="48" name="rc48"/>
            <p:cNvSpPr/>
            <p:nvPr/>
          </p:nvSpPr>
          <p:spPr>
            <a:xfrm>
              <a:off x="4515447" y="3202474"/>
              <a:ext cx="238655" cy="166166"/>
            </a:xfrm>
            <a:prstGeom prst="rect">
              <a:avLst/>
            </a:prstGeom>
            <a:solidFill>
              <a:srgbClr val="1CABE2">
                <a:alpha val="100000"/>
              </a:srgbClr>
            </a:solidFill>
          </p:spPr>
          <p:txBody>
            <a:bodyPr/>
            <a:lstStyle/>
            <a:p/>
          </p:txBody>
        </p:sp>
        <p:sp>
          <p:nvSpPr>
            <p:cNvPr id="49" name="rc49"/>
            <p:cNvSpPr/>
            <p:nvPr/>
          </p:nvSpPr>
          <p:spPr>
            <a:xfrm>
              <a:off x="4780620" y="3374310"/>
              <a:ext cx="238655" cy="837402"/>
            </a:xfrm>
            <a:prstGeom prst="rect">
              <a:avLst/>
            </a:prstGeom>
            <a:solidFill>
              <a:srgbClr val="80BD41">
                <a:alpha val="100000"/>
              </a:srgbClr>
            </a:solidFill>
          </p:spPr>
          <p:txBody>
            <a:bodyPr/>
            <a:lstStyle/>
            <a:p/>
          </p:txBody>
        </p:sp>
        <p:sp>
          <p:nvSpPr>
            <p:cNvPr id="50" name="rc50"/>
            <p:cNvSpPr/>
            <p:nvPr/>
          </p:nvSpPr>
          <p:spPr>
            <a:xfrm>
              <a:off x="4780620" y="3200500"/>
              <a:ext cx="238655" cy="173809"/>
            </a:xfrm>
            <a:prstGeom prst="rect">
              <a:avLst/>
            </a:prstGeom>
            <a:solidFill>
              <a:srgbClr val="1CABE2">
                <a:alpha val="100000"/>
              </a:srgbClr>
            </a:solidFill>
          </p:spPr>
          <p:txBody>
            <a:bodyPr/>
            <a:lstStyle/>
            <a:p/>
          </p:txBody>
        </p:sp>
        <p:sp>
          <p:nvSpPr>
            <p:cNvPr id="51" name="rc51"/>
            <p:cNvSpPr/>
            <p:nvPr/>
          </p:nvSpPr>
          <p:spPr>
            <a:xfrm>
              <a:off x="5045792" y="3370399"/>
              <a:ext cx="238655" cy="841313"/>
            </a:xfrm>
            <a:prstGeom prst="rect">
              <a:avLst/>
            </a:prstGeom>
            <a:solidFill>
              <a:srgbClr val="80BD41">
                <a:alpha val="100000"/>
              </a:srgbClr>
            </a:solidFill>
          </p:spPr>
          <p:txBody>
            <a:bodyPr/>
            <a:lstStyle/>
            <a:p/>
          </p:txBody>
        </p:sp>
        <p:sp>
          <p:nvSpPr>
            <p:cNvPr id="52" name="rc52"/>
            <p:cNvSpPr/>
            <p:nvPr/>
          </p:nvSpPr>
          <p:spPr>
            <a:xfrm>
              <a:off x="5045792" y="3205841"/>
              <a:ext cx="238655" cy="164557"/>
            </a:xfrm>
            <a:prstGeom prst="rect">
              <a:avLst/>
            </a:prstGeom>
            <a:solidFill>
              <a:srgbClr val="1CABE2">
                <a:alpha val="100000"/>
              </a:srgbClr>
            </a:solidFill>
          </p:spPr>
          <p:txBody>
            <a:bodyPr/>
            <a:lstStyle/>
            <a:p/>
          </p:txBody>
        </p:sp>
        <p:sp>
          <p:nvSpPr>
            <p:cNvPr id="53" name="rc53"/>
            <p:cNvSpPr/>
            <p:nvPr/>
          </p:nvSpPr>
          <p:spPr>
            <a:xfrm>
              <a:off x="5310965" y="3362638"/>
              <a:ext cx="238655" cy="849074"/>
            </a:xfrm>
            <a:prstGeom prst="rect">
              <a:avLst/>
            </a:prstGeom>
            <a:solidFill>
              <a:srgbClr val="80BD41">
                <a:alpha val="100000"/>
              </a:srgbClr>
            </a:solidFill>
          </p:spPr>
          <p:txBody>
            <a:bodyPr/>
            <a:lstStyle/>
            <a:p/>
          </p:txBody>
        </p:sp>
        <p:sp>
          <p:nvSpPr>
            <p:cNvPr id="54" name="rc54"/>
            <p:cNvSpPr/>
            <p:nvPr/>
          </p:nvSpPr>
          <p:spPr>
            <a:xfrm>
              <a:off x="5310965" y="3197762"/>
              <a:ext cx="238655" cy="164875"/>
            </a:xfrm>
            <a:prstGeom prst="rect">
              <a:avLst/>
            </a:prstGeom>
            <a:solidFill>
              <a:srgbClr val="1CABE2">
                <a:alpha val="100000"/>
              </a:srgbClr>
            </a:solidFill>
          </p:spPr>
          <p:txBody>
            <a:bodyPr/>
            <a:lstStyle/>
            <a:p/>
          </p:txBody>
        </p:sp>
        <p:sp>
          <p:nvSpPr>
            <p:cNvPr id="55" name="rc55"/>
            <p:cNvSpPr/>
            <p:nvPr/>
          </p:nvSpPr>
          <p:spPr>
            <a:xfrm>
              <a:off x="5576138" y="3342531"/>
              <a:ext cx="238655" cy="869181"/>
            </a:xfrm>
            <a:prstGeom prst="rect">
              <a:avLst/>
            </a:prstGeom>
            <a:solidFill>
              <a:srgbClr val="80BD41">
                <a:alpha val="100000"/>
              </a:srgbClr>
            </a:solidFill>
          </p:spPr>
          <p:txBody>
            <a:bodyPr/>
            <a:lstStyle/>
            <a:p/>
          </p:txBody>
        </p:sp>
        <p:sp>
          <p:nvSpPr>
            <p:cNvPr id="56" name="rc56"/>
            <p:cNvSpPr/>
            <p:nvPr/>
          </p:nvSpPr>
          <p:spPr>
            <a:xfrm>
              <a:off x="5576138" y="3191173"/>
              <a:ext cx="238655" cy="151357"/>
            </a:xfrm>
            <a:prstGeom prst="rect">
              <a:avLst/>
            </a:prstGeom>
            <a:solidFill>
              <a:srgbClr val="1CABE2">
                <a:alpha val="100000"/>
              </a:srgbClr>
            </a:solidFill>
          </p:spPr>
          <p:txBody>
            <a:bodyPr/>
            <a:lstStyle/>
            <a:p/>
          </p:txBody>
        </p:sp>
        <p:sp>
          <p:nvSpPr>
            <p:cNvPr id="57" name="rc57"/>
            <p:cNvSpPr/>
            <p:nvPr/>
          </p:nvSpPr>
          <p:spPr>
            <a:xfrm>
              <a:off x="5841310" y="3339631"/>
              <a:ext cx="238655" cy="872080"/>
            </a:xfrm>
            <a:prstGeom prst="rect">
              <a:avLst/>
            </a:prstGeom>
            <a:solidFill>
              <a:srgbClr val="80BD41">
                <a:alpha val="100000"/>
              </a:srgbClr>
            </a:solidFill>
          </p:spPr>
          <p:txBody>
            <a:bodyPr/>
            <a:lstStyle/>
            <a:p/>
          </p:txBody>
        </p:sp>
        <p:sp>
          <p:nvSpPr>
            <p:cNvPr id="58" name="rc58"/>
            <p:cNvSpPr/>
            <p:nvPr/>
          </p:nvSpPr>
          <p:spPr>
            <a:xfrm>
              <a:off x="5841310" y="3193273"/>
              <a:ext cx="238655" cy="146358"/>
            </a:xfrm>
            <a:prstGeom prst="rect">
              <a:avLst/>
            </a:prstGeom>
            <a:solidFill>
              <a:srgbClr val="1CABE2">
                <a:alpha val="100000"/>
              </a:srgbClr>
            </a:solidFill>
          </p:spPr>
          <p:txBody>
            <a:bodyPr/>
            <a:lstStyle/>
            <a:p/>
          </p:txBody>
        </p:sp>
        <p:sp>
          <p:nvSpPr>
            <p:cNvPr id="59" name="rc59"/>
            <p:cNvSpPr/>
            <p:nvPr/>
          </p:nvSpPr>
          <p:spPr>
            <a:xfrm>
              <a:off x="6106483" y="3316946"/>
              <a:ext cx="238655" cy="894766"/>
            </a:xfrm>
            <a:prstGeom prst="rect">
              <a:avLst/>
            </a:prstGeom>
            <a:solidFill>
              <a:srgbClr val="80BD41">
                <a:alpha val="100000"/>
              </a:srgbClr>
            </a:solidFill>
          </p:spPr>
          <p:txBody>
            <a:bodyPr/>
            <a:lstStyle/>
            <a:p/>
          </p:txBody>
        </p:sp>
        <p:sp>
          <p:nvSpPr>
            <p:cNvPr id="60" name="rc60"/>
            <p:cNvSpPr/>
            <p:nvPr/>
          </p:nvSpPr>
          <p:spPr>
            <a:xfrm>
              <a:off x="6106483" y="3182193"/>
              <a:ext cx="238655" cy="134753"/>
            </a:xfrm>
            <a:prstGeom prst="rect">
              <a:avLst/>
            </a:prstGeom>
            <a:solidFill>
              <a:srgbClr val="1CABE2">
                <a:alpha val="100000"/>
              </a:srgbClr>
            </a:solidFill>
          </p:spPr>
          <p:txBody>
            <a:bodyPr/>
            <a:lstStyle/>
            <a:p/>
          </p:txBody>
        </p:sp>
        <p:sp>
          <p:nvSpPr>
            <p:cNvPr id="61" name="rc61"/>
            <p:cNvSpPr/>
            <p:nvPr/>
          </p:nvSpPr>
          <p:spPr>
            <a:xfrm>
              <a:off x="6371656" y="3304191"/>
              <a:ext cx="238655" cy="907521"/>
            </a:xfrm>
            <a:prstGeom prst="rect">
              <a:avLst/>
            </a:prstGeom>
            <a:solidFill>
              <a:srgbClr val="80BD41">
                <a:alpha val="100000"/>
              </a:srgbClr>
            </a:solidFill>
          </p:spPr>
          <p:txBody>
            <a:bodyPr/>
            <a:lstStyle/>
            <a:p/>
          </p:txBody>
        </p:sp>
        <p:sp>
          <p:nvSpPr>
            <p:cNvPr id="62" name="rc62"/>
            <p:cNvSpPr/>
            <p:nvPr/>
          </p:nvSpPr>
          <p:spPr>
            <a:xfrm>
              <a:off x="6371656" y="3179733"/>
              <a:ext cx="238655" cy="124457"/>
            </a:xfrm>
            <a:prstGeom prst="rect">
              <a:avLst/>
            </a:prstGeom>
            <a:solidFill>
              <a:srgbClr val="1CABE2">
                <a:alpha val="100000"/>
              </a:srgbClr>
            </a:solidFill>
          </p:spPr>
          <p:txBody>
            <a:bodyPr/>
            <a:lstStyle/>
            <a:p/>
          </p:txBody>
        </p:sp>
        <p:sp>
          <p:nvSpPr>
            <p:cNvPr id="63" name="rc63"/>
            <p:cNvSpPr/>
            <p:nvPr/>
          </p:nvSpPr>
          <p:spPr>
            <a:xfrm>
              <a:off x="6636828" y="3338653"/>
              <a:ext cx="238655" cy="873059"/>
            </a:xfrm>
            <a:prstGeom prst="rect">
              <a:avLst/>
            </a:prstGeom>
            <a:solidFill>
              <a:srgbClr val="80BD41">
                <a:alpha val="100000"/>
              </a:srgbClr>
            </a:solidFill>
          </p:spPr>
          <p:txBody>
            <a:bodyPr/>
            <a:lstStyle/>
            <a:p/>
          </p:txBody>
        </p:sp>
        <p:sp>
          <p:nvSpPr>
            <p:cNvPr id="64" name="rc64"/>
            <p:cNvSpPr/>
            <p:nvPr/>
          </p:nvSpPr>
          <p:spPr>
            <a:xfrm>
              <a:off x="6636828" y="3179193"/>
              <a:ext cx="238655" cy="159460"/>
            </a:xfrm>
            <a:prstGeom prst="rect">
              <a:avLst/>
            </a:prstGeom>
            <a:solidFill>
              <a:srgbClr val="1CABE2">
                <a:alpha val="100000"/>
              </a:srgbClr>
            </a:solidFill>
          </p:spPr>
          <p:txBody>
            <a:bodyPr/>
            <a:lstStyle/>
            <a:p/>
          </p:txBody>
        </p:sp>
        <p:sp>
          <p:nvSpPr>
            <p:cNvPr id="65" name="rc65"/>
            <p:cNvSpPr/>
            <p:nvPr/>
          </p:nvSpPr>
          <p:spPr>
            <a:xfrm>
              <a:off x="6902001" y="3345902"/>
              <a:ext cx="238655" cy="865810"/>
            </a:xfrm>
            <a:prstGeom prst="rect">
              <a:avLst/>
            </a:prstGeom>
            <a:solidFill>
              <a:srgbClr val="80BD41">
                <a:alpha val="100000"/>
              </a:srgbClr>
            </a:solidFill>
          </p:spPr>
          <p:txBody>
            <a:bodyPr/>
            <a:lstStyle/>
            <a:p/>
          </p:txBody>
        </p:sp>
        <p:sp>
          <p:nvSpPr>
            <p:cNvPr id="66" name="rc66"/>
            <p:cNvSpPr/>
            <p:nvPr/>
          </p:nvSpPr>
          <p:spPr>
            <a:xfrm>
              <a:off x="6902001" y="3169763"/>
              <a:ext cx="238655" cy="176139"/>
            </a:xfrm>
            <a:prstGeom prst="rect">
              <a:avLst/>
            </a:prstGeom>
            <a:solidFill>
              <a:srgbClr val="1CABE2">
                <a:alpha val="100000"/>
              </a:srgbClr>
            </a:solidFill>
          </p:spPr>
          <p:txBody>
            <a:bodyPr/>
            <a:lstStyle/>
            <a:p/>
          </p:txBody>
        </p:sp>
        <p:sp>
          <p:nvSpPr>
            <p:cNvPr id="67" name="rc67"/>
            <p:cNvSpPr/>
            <p:nvPr/>
          </p:nvSpPr>
          <p:spPr>
            <a:xfrm>
              <a:off x="7167174" y="3297248"/>
              <a:ext cx="238655" cy="914463"/>
            </a:xfrm>
            <a:prstGeom prst="rect">
              <a:avLst/>
            </a:prstGeom>
            <a:solidFill>
              <a:srgbClr val="80BD41">
                <a:alpha val="100000"/>
              </a:srgbClr>
            </a:solidFill>
          </p:spPr>
          <p:txBody>
            <a:bodyPr/>
            <a:lstStyle/>
            <a:p/>
          </p:txBody>
        </p:sp>
        <p:sp>
          <p:nvSpPr>
            <p:cNvPr id="68" name="rc68"/>
            <p:cNvSpPr/>
            <p:nvPr/>
          </p:nvSpPr>
          <p:spPr>
            <a:xfrm>
              <a:off x="7167174" y="3159833"/>
              <a:ext cx="238655" cy="137415"/>
            </a:xfrm>
            <a:prstGeom prst="rect">
              <a:avLst/>
            </a:prstGeom>
            <a:solidFill>
              <a:srgbClr val="1CABE2">
                <a:alpha val="100000"/>
              </a:srgbClr>
            </a:solidFill>
          </p:spPr>
          <p:txBody>
            <a:bodyPr/>
            <a:lstStyle/>
            <a:p/>
          </p:txBody>
        </p:sp>
        <p:sp>
          <p:nvSpPr>
            <p:cNvPr id="69" name="rc69"/>
            <p:cNvSpPr/>
            <p:nvPr/>
          </p:nvSpPr>
          <p:spPr>
            <a:xfrm>
              <a:off x="7432346" y="3295045"/>
              <a:ext cx="238655" cy="916667"/>
            </a:xfrm>
            <a:prstGeom prst="rect">
              <a:avLst/>
            </a:prstGeom>
            <a:solidFill>
              <a:srgbClr val="80BD41">
                <a:alpha val="100000"/>
              </a:srgbClr>
            </a:solidFill>
          </p:spPr>
          <p:txBody>
            <a:bodyPr/>
            <a:lstStyle/>
            <a:p/>
          </p:txBody>
        </p:sp>
        <p:sp>
          <p:nvSpPr>
            <p:cNvPr id="70" name="rc70"/>
            <p:cNvSpPr/>
            <p:nvPr/>
          </p:nvSpPr>
          <p:spPr>
            <a:xfrm>
              <a:off x="7432346" y="3150462"/>
              <a:ext cx="238655" cy="144583"/>
            </a:xfrm>
            <a:prstGeom prst="rect">
              <a:avLst/>
            </a:prstGeom>
            <a:solidFill>
              <a:srgbClr val="1CABE2">
                <a:alpha val="100000"/>
              </a:srgbClr>
            </a:solidFill>
          </p:spPr>
          <p:txBody>
            <a:bodyPr/>
            <a:lstStyle/>
            <a:p/>
          </p:txBody>
        </p:sp>
        <p:sp>
          <p:nvSpPr>
            <p:cNvPr id="71" name="rc71"/>
            <p:cNvSpPr/>
            <p:nvPr/>
          </p:nvSpPr>
          <p:spPr>
            <a:xfrm>
              <a:off x="7697519" y="3280791"/>
              <a:ext cx="238655" cy="930921"/>
            </a:xfrm>
            <a:prstGeom prst="rect">
              <a:avLst/>
            </a:prstGeom>
            <a:solidFill>
              <a:srgbClr val="80BD41">
                <a:alpha val="100000"/>
              </a:srgbClr>
            </a:solidFill>
          </p:spPr>
          <p:txBody>
            <a:bodyPr/>
            <a:lstStyle/>
            <a:p/>
          </p:txBody>
        </p:sp>
        <p:sp>
          <p:nvSpPr>
            <p:cNvPr id="72" name="rc72"/>
            <p:cNvSpPr/>
            <p:nvPr/>
          </p:nvSpPr>
          <p:spPr>
            <a:xfrm>
              <a:off x="7697519" y="3142888"/>
              <a:ext cx="238655" cy="137902"/>
            </a:xfrm>
            <a:prstGeom prst="rect">
              <a:avLst/>
            </a:prstGeom>
            <a:solidFill>
              <a:srgbClr val="1CABE2">
                <a:alpha val="100000"/>
              </a:srgbClr>
            </a:solidFill>
          </p:spPr>
          <p:txBody>
            <a:bodyPr/>
            <a:lstStyle/>
            <a:p/>
          </p:txBody>
        </p:sp>
        <p:sp>
          <p:nvSpPr>
            <p:cNvPr id="73" name="rc73"/>
            <p:cNvSpPr/>
            <p:nvPr/>
          </p:nvSpPr>
          <p:spPr>
            <a:xfrm>
              <a:off x="7962692" y="3266760"/>
              <a:ext cx="238655" cy="944952"/>
            </a:xfrm>
            <a:prstGeom prst="rect">
              <a:avLst/>
            </a:prstGeom>
            <a:solidFill>
              <a:srgbClr val="80BD41">
                <a:alpha val="100000"/>
              </a:srgbClr>
            </a:solidFill>
          </p:spPr>
          <p:txBody>
            <a:bodyPr/>
            <a:lstStyle/>
            <a:p/>
          </p:txBody>
        </p:sp>
        <p:sp>
          <p:nvSpPr>
            <p:cNvPr id="74" name="rc74"/>
            <p:cNvSpPr/>
            <p:nvPr/>
          </p:nvSpPr>
          <p:spPr>
            <a:xfrm>
              <a:off x="7962692" y="3137666"/>
              <a:ext cx="238655" cy="129094"/>
            </a:xfrm>
            <a:prstGeom prst="rect">
              <a:avLst/>
            </a:prstGeom>
            <a:solidFill>
              <a:srgbClr val="1CABE2">
                <a:alpha val="100000"/>
              </a:srgbClr>
            </a:solidFill>
          </p:spPr>
          <p:txBody>
            <a:bodyPr/>
            <a:lstStyle/>
            <a:p/>
          </p:txBody>
        </p:sp>
        <p:sp>
          <p:nvSpPr>
            <p:cNvPr id="75" name="pl75"/>
            <p:cNvSpPr/>
            <p:nvPr/>
          </p:nvSpPr>
          <p:spPr>
            <a:xfrm>
              <a:off x="1452703" y="2321390"/>
              <a:ext cx="6629316" cy="343694"/>
            </a:xfrm>
            <a:custGeom>
              <a:avLst/>
              <a:pathLst>
                <a:path w="6629316" h="343694">
                  <a:moveTo>
                    <a:pt x="0" y="343694"/>
                  </a:moveTo>
                  <a:lnTo>
                    <a:pt x="265172" y="322213"/>
                  </a:lnTo>
                  <a:lnTo>
                    <a:pt x="530345" y="322213"/>
                  </a:lnTo>
                  <a:lnTo>
                    <a:pt x="795518" y="279252"/>
                  </a:lnTo>
                  <a:lnTo>
                    <a:pt x="1060690" y="257771"/>
                  </a:lnTo>
                  <a:lnTo>
                    <a:pt x="1325863" y="193328"/>
                  </a:lnTo>
                  <a:lnTo>
                    <a:pt x="1591036" y="193328"/>
                  </a:lnTo>
                  <a:lnTo>
                    <a:pt x="1856208" y="171847"/>
                  </a:lnTo>
                  <a:lnTo>
                    <a:pt x="2121381" y="150366"/>
                  </a:lnTo>
                  <a:lnTo>
                    <a:pt x="2386554" y="107404"/>
                  </a:lnTo>
                  <a:lnTo>
                    <a:pt x="2651726" y="128885"/>
                  </a:lnTo>
                  <a:lnTo>
                    <a:pt x="2916899" y="85923"/>
                  </a:lnTo>
                  <a:lnTo>
                    <a:pt x="3182072" y="85923"/>
                  </a:lnTo>
                  <a:lnTo>
                    <a:pt x="3447244" y="107404"/>
                  </a:lnTo>
                  <a:lnTo>
                    <a:pt x="3712417" y="85923"/>
                  </a:lnTo>
                  <a:lnTo>
                    <a:pt x="3977590" y="85923"/>
                  </a:lnTo>
                  <a:lnTo>
                    <a:pt x="4242762" y="64442"/>
                  </a:lnTo>
                  <a:lnTo>
                    <a:pt x="4507935" y="42961"/>
                  </a:lnTo>
                  <a:lnTo>
                    <a:pt x="4773108" y="21480"/>
                  </a:lnTo>
                  <a:lnTo>
                    <a:pt x="5038280" y="0"/>
                  </a:lnTo>
                  <a:lnTo>
                    <a:pt x="5303453" y="64442"/>
                  </a:lnTo>
                  <a:lnTo>
                    <a:pt x="5568626" y="107404"/>
                  </a:lnTo>
                  <a:lnTo>
                    <a:pt x="5833798" y="21480"/>
                  </a:lnTo>
                  <a:lnTo>
                    <a:pt x="6098971" y="42961"/>
                  </a:lnTo>
                  <a:lnTo>
                    <a:pt x="6364144" y="21480"/>
                  </a:lnTo>
                  <a:lnTo>
                    <a:pt x="6629316" y="0"/>
                  </a:lnTo>
                </a:path>
              </a:pathLst>
            </a:custGeom>
            <a:ln w="27101" cap="flat">
              <a:solidFill>
                <a:srgbClr val="0058AB">
                  <a:alpha val="100000"/>
                </a:srgbClr>
              </a:solidFill>
              <a:prstDash val="solid"/>
              <a:round/>
            </a:ln>
          </p:spPr>
          <p:txBody>
            <a:bodyPr/>
            <a:lstStyle/>
            <a:p/>
          </p:txBody>
        </p:sp>
        <p:sp>
          <p:nvSpPr>
            <p:cNvPr id="76" name="tx76"/>
            <p:cNvSpPr/>
            <p:nvPr/>
          </p:nvSpPr>
          <p:spPr>
            <a:xfrm>
              <a:off x="1382385" y="24840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72</a:t>
              </a:r>
            </a:p>
          </p:txBody>
        </p:sp>
        <p:sp>
          <p:nvSpPr>
            <p:cNvPr id="77" name="tx77"/>
            <p:cNvSpPr/>
            <p:nvPr/>
          </p:nvSpPr>
          <p:spPr>
            <a:xfrm>
              <a:off x="2708249" y="233366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79</a:t>
              </a:r>
            </a:p>
          </p:txBody>
        </p:sp>
        <p:sp>
          <p:nvSpPr>
            <p:cNvPr id="78" name="tx78"/>
            <p:cNvSpPr/>
            <p:nvPr/>
          </p:nvSpPr>
          <p:spPr>
            <a:xfrm>
              <a:off x="4034112" y="226922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82</a:t>
              </a:r>
            </a:p>
          </p:txBody>
        </p:sp>
        <p:sp>
          <p:nvSpPr>
            <p:cNvPr id="79" name="tx79"/>
            <p:cNvSpPr/>
            <p:nvPr/>
          </p:nvSpPr>
          <p:spPr>
            <a:xfrm>
              <a:off x="5359975" y="222626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84</a:t>
              </a:r>
            </a:p>
          </p:txBody>
        </p:sp>
        <p:sp>
          <p:nvSpPr>
            <p:cNvPr id="80" name="tx80"/>
            <p:cNvSpPr/>
            <p:nvPr/>
          </p:nvSpPr>
          <p:spPr>
            <a:xfrm>
              <a:off x="6420666" y="21403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1" name="tx81"/>
            <p:cNvSpPr/>
            <p:nvPr/>
          </p:nvSpPr>
          <p:spPr>
            <a:xfrm>
              <a:off x="6685839" y="22047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85</a:t>
              </a:r>
            </a:p>
          </p:txBody>
        </p:sp>
        <p:sp>
          <p:nvSpPr>
            <p:cNvPr id="82" name="tx82"/>
            <p:cNvSpPr/>
            <p:nvPr/>
          </p:nvSpPr>
          <p:spPr>
            <a:xfrm>
              <a:off x="6951011" y="224774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3" name="tx83"/>
            <p:cNvSpPr/>
            <p:nvPr/>
          </p:nvSpPr>
          <p:spPr>
            <a:xfrm>
              <a:off x="7216184"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4" name="tx84"/>
            <p:cNvSpPr/>
            <p:nvPr/>
          </p:nvSpPr>
          <p:spPr>
            <a:xfrm>
              <a:off x="7481357" y="21833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86</a:t>
              </a:r>
            </a:p>
          </p:txBody>
        </p:sp>
        <p:sp>
          <p:nvSpPr>
            <p:cNvPr id="85" name="tx85"/>
            <p:cNvSpPr/>
            <p:nvPr/>
          </p:nvSpPr>
          <p:spPr>
            <a:xfrm>
              <a:off x="7746529" y="21618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87</a:t>
              </a:r>
            </a:p>
          </p:txBody>
        </p:sp>
        <p:sp>
          <p:nvSpPr>
            <p:cNvPr id="86" name="tx86"/>
            <p:cNvSpPr/>
            <p:nvPr/>
          </p:nvSpPr>
          <p:spPr>
            <a:xfrm>
              <a:off x="8011702" y="21403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88</a:t>
              </a:r>
            </a:p>
          </p:txBody>
        </p:sp>
        <p:sp>
          <p:nvSpPr>
            <p:cNvPr id="87" name="tx87"/>
            <p:cNvSpPr/>
            <p:nvPr/>
          </p:nvSpPr>
          <p:spPr>
            <a:xfrm>
              <a:off x="1347272" y="384027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48.7</a:t>
              </a:r>
            </a:p>
          </p:txBody>
        </p:sp>
        <p:sp>
          <p:nvSpPr>
            <p:cNvPr id="88" name="tx88"/>
            <p:cNvSpPr/>
            <p:nvPr/>
          </p:nvSpPr>
          <p:spPr>
            <a:xfrm>
              <a:off x="1347272" y="337734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19.1</a:t>
              </a:r>
            </a:p>
          </p:txBody>
        </p:sp>
        <p:sp>
          <p:nvSpPr>
            <p:cNvPr id="89" name="tx89"/>
            <p:cNvSpPr/>
            <p:nvPr/>
          </p:nvSpPr>
          <p:spPr>
            <a:xfrm>
              <a:off x="2673136" y="379611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55.2</a:t>
              </a:r>
            </a:p>
          </p:txBody>
        </p:sp>
        <p:sp>
          <p:nvSpPr>
            <p:cNvPr id="90" name="tx90"/>
            <p:cNvSpPr/>
            <p:nvPr/>
          </p:nvSpPr>
          <p:spPr>
            <a:xfrm>
              <a:off x="2673136" y="33175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14.9</a:t>
              </a:r>
            </a:p>
          </p:txBody>
        </p:sp>
        <p:sp>
          <p:nvSpPr>
            <p:cNvPr id="91" name="tx91"/>
            <p:cNvSpPr/>
            <p:nvPr/>
          </p:nvSpPr>
          <p:spPr>
            <a:xfrm>
              <a:off x="3998999" y="376093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60.4</a:t>
              </a:r>
            </a:p>
          </p:txBody>
        </p:sp>
        <p:sp>
          <p:nvSpPr>
            <p:cNvPr id="92" name="tx92"/>
            <p:cNvSpPr/>
            <p:nvPr/>
          </p:nvSpPr>
          <p:spPr>
            <a:xfrm>
              <a:off x="3998999" y="326124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12.9</a:t>
              </a:r>
            </a:p>
          </p:txBody>
        </p:sp>
        <p:sp>
          <p:nvSpPr>
            <p:cNvPr id="93" name="tx93"/>
            <p:cNvSpPr/>
            <p:nvPr/>
          </p:nvSpPr>
          <p:spPr>
            <a:xfrm>
              <a:off x="5324862" y="37483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62.2</a:t>
              </a:r>
            </a:p>
          </p:txBody>
        </p:sp>
        <p:sp>
          <p:nvSpPr>
            <p:cNvPr id="94" name="tx94"/>
            <p:cNvSpPr/>
            <p:nvPr/>
          </p:nvSpPr>
          <p:spPr>
            <a:xfrm>
              <a:off x="5324862" y="324138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12.1</a:t>
              </a:r>
            </a:p>
          </p:txBody>
        </p:sp>
        <p:sp>
          <p:nvSpPr>
            <p:cNvPr id="95" name="tx95"/>
            <p:cNvSpPr/>
            <p:nvPr/>
          </p:nvSpPr>
          <p:spPr>
            <a:xfrm>
              <a:off x="6385553" y="371913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66.5</a:t>
              </a:r>
            </a:p>
          </p:txBody>
        </p:sp>
        <p:sp>
          <p:nvSpPr>
            <p:cNvPr id="96" name="tx96"/>
            <p:cNvSpPr/>
            <p:nvPr/>
          </p:nvSpPr>
          <p:spPr>
            <a:xfrm>
              <a:off x="6415683" y="320314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9.1</a:t>
              </a:r>
            </a:p>
          </p:txBody>
        </p:sp>
        <p:sp>
          <p:nvSpPr>
            <p:cNvPr id="97" name="tx97"/>
            <p:cNvSpPr/>
            <p:nvPr/>
          </p:nvSpPr>
          <p:spPr>
            <a:xfrm>
              <a:off x="6695897" y="37363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64</a:t>
              </a:r>
            </a:p>
          </p:txBody>
        </p:sp>
        <p:sp>
          <p:nvSpPr>
            <p:cNvPr id="98" name="tx98"/>
            <p:cNvSpPr/>
            <p:nvPr/>
          </p:nvSpPr>
          <p:spPr>
            <a:xfrm>
              <a:off x="6654749" y="3220107"/>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11.7</a:t>
              </a:r>
            </a:p>
          </p:txBody>
        </p:sp>
        <p:sp>
          <p:nvSpPr>
            <p:cNvPr id="99" name="tx99"/>
            <p:cNvSpPr/>
            <p:nvPr/>
          </p:nvSpPr>
          <p:spPr>
            <a:xfrm>
              <a:off x="6915898" y="373999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63.4</a:t>
              </a:r>
            </a:p>
          </p:txBody>
        </p:sp>
        <p:sp>
          <p:nvSpPr>
            <p:cNvPr id="100" name="tx100"/>
            <p:cNvSpPr/>
            <p:nvPr/>
          </p:nvSpPr>
          <p:spPr>
            <a:xfrm>
              <a:off x="6915898" y="321901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12.9</a:t>
              </a:r>
            </a:p>
          </p:txBody>
        </p:sp>
        <p:sp>
          <p:nvSpPr>
            <p:cNvPr id="101" name="tx101"/>
            <p:cNvSpPr/>
            <p:nvPr/>
          </p:nvSpPr>
          <p:spPr>
            <a:xfrm>
              <a:off x="7226242" y="37156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67</a:t>
              </a:r>
            </a:p>
          </p:txBody>
        </p:sp>
        <p:sp>
          <p:nvSpPr>
            <p:cNvPr id="102" name="tx102"/>
            <p:cNvSpPr/>
            <p:nvPr/>
          </p:nvSpPr>
          <p:spPr>
            <a:xfrm>
              <a:off x="7181071" y="31897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10.1</a:t>
              </a:r>
            </a:p>
          </p:txBody>
        </p:sp>
        <p:sp>
          <p:nvSpPr>
            <p:cNvPr id="103" name="tx103"/>
            <p:cNvSpPr/>
            <p:nvPr/>
          </p:nvSpPr>
          <p:spPr>
            <a:xfrm>
              <a:off x="7446244" y="371456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67.2</a:t>
              </a:r>
            </a:p>
          </p:txBody>
        </p:sp>
        <p:sp>
          <p:nvSpPr>
            <p:cNvPr id="104" name="tx104"/>
            <p:cNvSpPr/>
            <p:nvPr/>
          </p:nvSpPr>
          <p:spPr>
            <a:xfrm>
              <a:off x="7446244" y="318393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10.6</a:t>
              </a:r>
            </a:p>
          </p:txBody>
        </p:sp>
        <p:sp>
          <p:nvSpPr>
            <p:cNvPr id="105" name="tx105"/>
            <p:cNvSpPr/>
            <p:nvPr/>
          </p:nvSpPr>
          <p:spPr>
            <a:xfrm>
              <a:off x="7711416" y="370743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68.2</a:t>
              </a:r>
            </a:p>
          </p:txBody>
        </p:sp>
        <p:sp>
          <p:nvSpPr>
            <p:cNvPr id="106" name="tx106"/>
            <p:cNvSpPr/>
            <p:nvPr/>
          </p:nvSpPr>
          <p:spPr>
            <a:xfrm>
              <a:off x="7711416" y="317302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10.1</a:t>
              </a:r>
            </a:p>
          </p:txBody>
        </p:sp>
        <p:sp>
          <p:nvSpPr>
            <p:cNvPr id="107" name="tx107"/>
            <p:cNvSpPr/>
            <p:nvPr/>
          </p:nvSpPr>
          <p:spPr>
            <a:xfrm>
              <a:off x="7976589" y="370042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69.2</a:t>
              </a:r>
            </a:p>
          </p:txBody>
        </p:sp>
        <p:sp>
          <p:nvSpPr>
            <p:cNvPr id="108" name="tx108"/>
            <p:cNvSpPr/>
            <p:nvPr/>
          </p:nvSpPr>
          <p:spPr>
            <a:xfrm>
              <a:off x="8006719" y="31633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9.5</a:t>
              </a:r>
            </a:p>
          </p:txBody>
        </p:sp>
        <p:sp>
          <p:nvSpPr>
            <p:cNvPr id="109" name="tx109"/>
            <p:cNvSpPr/>
            <p:nvPr/>
          </p:nvSpPr>
          <p:spPr>
            <a:xfrm>
              <a:off x="1347272" y="313059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67.8</a:t>
              </a:r>
            </a:p>
          </p:txBody>
        </p:sp>
        <p:sp>
          <p:nvSpPr>
            <p:cNvPr id="110" name="tx110"/>
            <p:cNvSpPr/>
            <p:nvPr/>
          </p:nvSpPr>
          <p:spPr>
            <a:xfrm>
              <a:off x="2673136" y="30993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70.1</a:t>
              </a:r>
            </a:p>
          </p:txBody>
        </p:sp>
        <p:sp>
          <p:nvSpPr>
            <p:cNvPr id="111" name="tx111"/>
            <p:cNvSpPr/>
            <p:nvPr/>
          </p:nvSpPr>
          <p:spPr>
            <a:xfrm>
              <a:off x="3998999" y="305707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73.2</a:t>
              </a:r>
            </a:p>
          </p:txBody>
        </p:sp>
        <p:sp>
          <p:nvSpPr>
            <p:cNvPr id="112" name="tx112"/>
            <p:cNvSpPr/>
            <p:nvPr/>
          </p:nvSpPr>
          <p:spPr>
            <a:xfrm>
              <a:off x="5324862" y="30424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74.3</a:t>
              </a:r>
            </a:p>
          </p:txBody>
        </p:sp>
        <p:sp>
          <p:nvSpPr>
            <p:cNvPr id="113" name="tx113"/>
            <p:cNvSpPr/>
            <p:nvPr/>
          </p:nvSpPr>
          <p:spPr>
            <a:xfrm>
              <a:off x="6385553" y="302446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75.6</a:t>
              </a:r>
            </a:p>
          </p:txBody>
        </p:sp>
        <p:sp>
          <p:nvSpPr>
            <p:cNvPr id="114" name="tx114"/>
            <p:cNvSpPr/>
            <p:nvPr/>
          </p:nvSpPr>
          <p:spPr>
            <a:xfrm>
              <a:off x="6650726" y="302392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75.7</a:t>
              </a:r>
            </a:p>
          </p:txBody>
        </p:sp>
        <p:sp>
          <p:nvSpPr>
            <p:cNvPr id="115" name="tx115"/>
            <p:cNvSpPr/>
            <p:nvPr/>
          </p:nvSpPr>
          <p:spPr>
            <a:xfrm>
              <a:off x="6915898" y="301449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76.4</a:t>
              </a:r>
            </a:p>
          </p:txBody>
        </p:sp>
        <p:sp>
          <p:nvSpPr>
            <p:cNvPr id="116" name="tx116"/>
            <p:cNvSpPr/>
            <p:nvPr/>
          </p:nvSpPr>
          <p:spPr>
            <a:xfrm>
              <a:off x="7181071" y="300456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77.1</a:t>
              </a:r>
            </a:p>
          </p:txBody>
        </p:sp>
        <p:sp>
          <p:nvSpPr>
            <p:cNvPr id="117" name="tx117"/>
            <p:cNvSpPr/>
            <p:nvPr/>
          </p:nvSpPr>
          <p:spPr>
            <a:xfrm>
              <a:off x="7446244" y="29951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77.8</a:t>
              </a:r>
            </a:p>
          </p:txBody>
        </p:sp>
        <p:sp>
          <p:nvSpPr>
            <p:cNvPr id="118" name="tx118"/>
            <p:cNvSpPr/>
            <p:nvPr/>
          </p:nvSpPr>
          <p:spPr>
            <a:xfrm>
              <a:off x="7711416" y="298762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78.3</a:t>
              </a:r>
            </a:p>
          </p:txBody>
        </p:sp>
        <p:sp>
          <p:nvSpPr>
            <p:cNvPr id="119" name="tx119"/>
            <p:cNvSpPr/>
            <p:nvPr/>
          </p:nvSpPr>
          <p:spPr>
            <a:xfrm>
              <a:off x="7976589" y="29824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78.7</a:t>
              </a:r>
            </a:p>
          </p:txBody>
        </p:sp>
        <p:sp>
          <p:nvSpPr>
            <p:cNvPr id="120" name="tx120"/>
            <p:cNvSpPr/>
            <p:nvPr/>
          </p:nvSpPr>
          <p:spPr>
            <a:xfrm>
              <a:off x="733219"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1" name="tx121"/>
            <p:cNvSpPr/>
            <p:nvPr/>
          </p:nvSpPr>
          <p:spPr>
            <a:xfrm>
              <a:off x="655495" y="3479354"/>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2" name="tx122"/>
            <p:cNvSpPr/>
            <p:nvPr/>
          </p:nvSpPr>
          <p:spPr>
            <a:xfrm>
              <a:off x="577771" y="2797014"/>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100M</a:t>
              </a:r>
            </a:p>
          </p:txBody>
        </p:sp>
        <p:sp>
          <p:nvSpPr>
            <p:cNvPr id="123" name="tx123"/>
            <p:cNvSpPr/>
            <p:nvPr/>
          </p:nvSpPr>
          <p:spPr>
            <a:xfrm>
              <a:off x="577771" y="2114673"/>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150M</a:t>
              </a:r>
            </a:p>
          </p:txBody>
        </p:sp>
        <p:sp>
          <p:nvSpPr>
            <p:cNvPr id="124" name="tx124"/>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5" name="tx125"/>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6" name="tx126"/>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7" name="tx127"/>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8" name="tx128"/>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9" name="tx129"/>
            <p:cNvSpPr/>
            <p:nvPr/>
          </p:nvSpPr>
          <p:spPr>
            <a:xfrm rot="-5400000">
              <a:off x="129725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0" name="tx130"/>
            <p:cNvSpPr/>
            <p:nvPr/>
          </p:nvSpPr>
          <p:spPr>
            <a:xfrm rot="-5400000">
              <a:off x="262311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1" name="tx131"/>
            <p:cNvSpPr/>
            <p:nvPr/>
          </p:nvSpPr>
          <p:spPr>
            <a:xfrm rot="-5400000">
              <a:off x="39489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2" name="tx132"/>
            <p:cNvSpPr/>
            <p:nvPr/>
          </p:nvSpPr>
          <p:spPr>
            <a:xfrm rot="-5400000">
              <a:off x="52748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3" name="tx133"/>
            <p:cNvSpPr/>
            <p:nvPr/>
          </p:nvSpPr>
          <p:spPr>
            <a:xfrm rot="-5400000">
              <a:off x="633553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4" name="tx134"/>
            <p:cNvSpPr/>
            <p:nvPr/>
          </p:nvSpPr>
          <p:spPr>
            <a:xfrm rot="-5400000">
              <a:off x="660070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5" name="tx135"/>
            <p:cNvSpPr/>
            <p:nvPr/>
          </p:nvSpPr>
          <p:spPr>
            <a:xfrm rot="-5400000">
              <a:off x="68658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6" name="tx136"/>
            <p:cNvSpPr/>
            <p:nvPr/>
          </p:nvSpPr>
          <p:spPr>
            <a:xfrm rot="-5400000">
              <a:off x="7131053"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7" name="tx137"/>
            <p:cNvSpPr/>
            <p:nvPr/>
          </p:nvSpPr>
          <p:spPr>
            <a:xfrm rot="-5400000">
              <a:off x="739622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8" name="tx138"/>
            <p:cNvSpPr/>
            <p:nvPr/>
          </p:nvSpPr>
          <p:spPr>
            <a:xfrm rot="-5400000">
              <a:off x="76613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9" name="tx139"/>
            <p:cNvSpPr/>
            <p:nvPr/>
          </p:nvSpPr>
          <p:spPr>
            <a:xfrm rot="-5400000">
              <a:off x="792657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0" name="tx140"/>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1" name="tx141"/>
            <p:cNvSpPr/>
            <p:nvPr/>
          </p:nvSpPr>
          <p:spPr>
            <a:xfrm rot="5400000">
              <a:off x="8325788" y="3033946"/>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42" name="pl142"/>
            <p:cNvSpPr/>
            <p:nvPr/>
          </p:nvSpPr>
          <p:spPr>
            <a:xfrm>
              <a:off x="2555826"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3" name="tx143"/>
            <p:cNvSpPr/>
            <p:nvPr/>
          </p:nvSpPr>
          <p:spPr>
            <a:xfrm>
              <a:off x="2822926" y="5130764"/>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44" name="rc144"/>
            <p:cNvSpPr/>
            <p:nvPr/>
          </p:nvSpPr>
          <p:spPr>
            <a:xfrm>
              <a:off x="4081100" y="5080054"/>
              <a:ext cx="201456" cy="201456"/>
            </a:xfrm>
            <a:prstGeom prst="rect">
              <a:avLst/>
            </a:prstGeom>
            <a:solidFill>
              <a:srgbClr val="1CABE2">
                <a:alpha val="100000"/>
              </a:srgbClr>
            </a:solidFill>
          </p:spPr>
          <p:txBody>
            <a:bodyPr/>
            <a:lstStyle/>
            <a:p/>
          </p:txBody>
        </p:sp>
        <p:sp>
          <p:nvSpPr>
            <p:cNvPr id="145" name="rc145"/>
            <p:cNvSpPr/>
            <p:nvPr/>
          </p:nvSpPr>
          <p:spPr>
            <a:xfrm>
              <a:off x="6039751" y="5080054"/>
              <a:ext cx="201456" cy="201456"/>
            </a:xfrm>
            <a:prstGeom prst="rect">
              <a:avLst/>
            </a:prstGeom>
            <a:solidFill>
              <a:srgbClr val="80BD41">
                <a:alpha val="100000"/>
              </a:srgbClr>
            </a:solidFill>
          </p:spPr>
          <p:txBody>
            <a:bodyPr/>
            <a:lstStyle/>
            <a:p/>
          </p:txBody>
        </p:sp>
        <p:sp>
          <p:nvSpPr>
            <p:cNvPr id="146" name="tx146"/>
            <p:cNvSpPr/>
            <p:nvPr/>
          </p:nvSpPr>
          <p:spPr>
            <a:xfrm>
              <a:off x="4361145" y="5130764"/>
              <a:ext cx="1600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 (zero-dose)</a:t>
              </a:r>
            </a:p>
          </p:txBody>
        </p:sp>
        <p:sp>
          <p:nvSpPr>
            <p:cNvPr id="147" name="tx147"/>
            <p:cNvSpPr/>
            <p:nvPr/>
          </p:nvSpPr>
          <p:spPr>
            <a:xfrm>
              <a:off x="6319796"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8" name="tx148"/>
            <p:cNvSpPr/>
            <p:nvPr/>
          </p:nvSpPr>
          <p:spPr>
            <a:xfrm>
              <a:off x="989976"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DTP1 coverage, and number of vaccinated and unvaccinated children,</a:t>
              </a:r>
            </a:p>
          </p:txBody>
        </p:sp>
        <p:sp>
          <p:nvSpPr>
            <p:cNvPr id="149" name="tx149"/>
            <p:cNvSpPr/>
            <p:nvPr/>
          </p:nvSpPr>
          <p:spPr>
            <a:xfrm>
              <a:off x="989976" y="1618677"/>
              <a:ext cx="14716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Gavi 57, 2000-2025</a:t>
              </a:r>
            </a:p>
          </p:txBody>
        </p:sp>
        <p:sp>
          <p:nvSpPr>
            <p:cNvPr id="150" name="pl150"/>
            <p:cNvSpPr/>
            <p:nvPr/>
          </p:nvSpPr>
          <p:spPr>
            <a:xfrm>
              <a:off x="2164463"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3826640"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5488817"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7150993"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989976" y="5902447"/>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5" name="pl155"/>
            <p:cNvSpPr/>
            <p:nvPr/>
          </p:nvSpPr>
          <p:spPr>
            <a:xfrm>
              <a:off x="989976" y="574738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6" name="pl156"/>
            <p:cNvSpPr/>
            <p:nvPr/>
          </p:nvSpPr>
          <p:spPr>
            <a:xfrm>
              <a:off x="989976" y="5592316"/>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7" name="pl157"/>
            <p:cNvSpPr/>
            <p:nvPr/>
          </p:nvSpPr>
          <p:spPr>
            <a:xfrm>
              <a:off x="1333375"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2995552"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4657728"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6319905"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7982082"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rc162"/>
            <p:cNvSpPr/>
            <p:nvPr/>
          </p:nvSpPr>
          <p:spPr>
            <a:xfrm>
              <a:off x="1333375" y="5840421"/>
              <a:ext cx="5526791" cy="124052"/>
            </a:xfrm>
            <a:prstGeom prst="rect">
              <a:avLst/>
            </a:prstGeom>
            <a:solidFill>
              <a:srgbClr val="80BD41">
                <a:alpha val="100000"/>
              </a:srgbClr>
            </a:solidFill>
          </p:spPr>
          <p:txBody>
            <a:bodyPr/>
            <a:lstStyle/>
            <a:p/>
          </p:txBody>
        </p:sp>
        <p:sp>
          <p:nvSpPr>
            <p:cNvPr id="163" name="rc163"/>
            <p:cNvSpPr/>
            <p:nvPr/>
          </p:nvSpPr>
          <p:spPr>
            <a:xfrm>
              <a:off x="6860167" y="5840421"/>
              <a:ext cx="757946" cy="124052"/>
            </a:xfrm>
            <a:prstGeom prst="rect">
              <a:avLst/>
            </a:prstGeom>
            <a:solidFill>
              <a:srgbClr val="1CABE2">
                <a:alpha val="100000"/>
              </a:srgbClr>
            </a:solidFill>
          </p:spPr>
          <p:txBody>
            <a:bodyPr/>
            <a:lstStyle/>
            <a:p/>
          </p:txBody>
        </p:sp>
        <p:sp>
          <p:nvSpPr>
            <p:cNvPr id="164" name="rc164"/>
            <p:cNvSpPr/>
            <p:nvPr/>
          </p:nvSpPr>
          <p:spPr>
            <a:xfrm>
              <a:off x="1333375" y="5685356"/>
              <a:ext cx="5669296" cy="124052"/>
            </a:xfrm>
            <a:prstGeom prst="rect">
              <a:avLst/>
            </a:prstGeom>
            <a:solidFill>
              <a:srgbClr val="80BD41">
                <a:alpha val="100000"/>
              </a:srgbClr>
            </a:solidFill>
          </p:spPr>
          <p:txBody>
            <a:bodyPr/>
            <a:lstStyle/>
            <a:p/>
          </p:txBody>
        </p:sp>
        <p:sp>
          <p:nvSpPr>
            <p:cNvPr id="165" name="rc165"/>
            <p:cNvSpPr/>
            <p:nvPr/>
          </p:nvSpPr>
          <p:spPr>
            <a:xfrm>
              <a:off x="7002672" y="5685356"/>
              <a:ext cx="839823" cy="124052"/>
            </a:xfrm>
            <a:prstGeom prst="rect">
              <a:avLst/>
            </a:prstGeom>
            <a:solidFill>
              <a:srgbClr val="1CABE2">
                <a:alpha val="100000"/>
              </a:srgbClr>
            </a:solidFill>
          </p:spPr>
          <p:txBody>
            <a:bodyPr/>
            <a:lstStyle/>
            <a:p/>
          </p:txBody>
        </p:sp>
        <p:sp>
          <p:nvSpPr>
            <p:cNvPr id="166" name="rc166"/>
            <p:cNvSpPr/>
            <p:nvPr/>
          </p:nvSpPr>
          <p:spPr>
            <a:xfrm>
              <a:off x="1333375" y="5530290"/>
              <a:ext cx="5754743" cy="124052"/>
            </a:xfrm>
            <a:prstGeom prst="rect">
              <a:avLst/>
            </a:prstGeom>
            <a:solidFill>
              <a:srgbClr val="80BD41">
                <a:alpha val="100000"/>
              </a:srgbClr>
            </a:solidFill>
          </p:spPr>
          <p:txBody>
            <a:bodyPr/>
            <a:lstStyle/>
            <a:p/>
          </p:txBody>
        </p:sp>
        <p:sp>
          <p:nvSpPr>
            <p:cNvPr id="167" name="rc167"/>
            <p:cNvSpPr/>
            <p:nvPr/>
          </p:nvSpPr>
          <p:spPr>
            <a:xfrm>
              <a:off x="7088119" y="5530290"/>
              <a:ext cx="786182" cy="124052"/>
            </a:xfrm>
            <a:prstGeom prst="rect">
              <a:avLst/>
            </a:prstGeom>
            <a:solidFill>
              <a:srgbClr val="1CABE2">
                <a:alpha val="100000"/>
              </a:srgbClr>
            </a:solidFill>
          </p:spPr>
          <p:txBody>
            <a:bodyPr/>
            <a:lstStyle/>
            <a:p/>
          </p:txBody>
        </p:sp>
        <p:sp>
          <p:nvSpPr>
            <p:cNvPr id="168" name="tx168"/>
            <p:cNvSpPr/>
            <p:nvPr/>
          </p:nvSpPr>
          <p:spPr>
            <a:xfrm>
              <a:off x="3973738"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66.5</a:t>
              </a:r>
            </a:p>
          </p:txBody>
        </p:sp>
        <p:sp>
          <p:nvSpPr>
            <p:cNvPr id="169" name="tx169"/>
            <p:cNvSpPr/>
            <p:nvPr/>
          </p:nvSpPr>
          <p:spPr>
            <a:xfrm>
              <a:off x="7151267"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9.1</a:t>
              </a:r>
            </a:p>
          </p:txBody>
        </p:sp>
        <p:sp>
          <p:nvSpPr>
            <p:cNvPr id="170" name="tx170"/>
            <p:cNvSpPr/>
            <p:nvPr/>
          </p:nvSpPr>
          <p:spPr>
            <a:xfrm>
              <a:off x="4044991"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68.2</a:t>
              </a:r>
            </a:p>
          </p:txBody>
        </p:sp>
        <p:sp>
          <p:nvSpPr>
            <p:cNvPr id="171" name="tx171"/>
            <p:cNvSpPr/>
            <p:nvPr/>
          </p:nvSpPr>
          <p:spPr>
            <a:xfrm>
              <a:off x="7299551"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10.1</a:t>
              </a:r>
            </a:p>
          </p:txBody>
        </p:sp>
        <p:sp>
          <p:nvSpPr>
            <p:cNvPr id="172" name="tx172"/>
            <p:cNvSpPr/>
            <p:nvPr/>
          </p:nvSpPr>
          <p:spPr>
            <a:xfrm>
              <a:off x="4087714"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69.2</a:t>
              </a:r>
            </a:p>
          </p:txBody>
        </p:sp>
        <p:sp>
          <p:nvSpPr>
            <p:cNvPr id="173" name="tx173"/>
            <p:cNvSpPr/>
            <p:nvPr/>
          </p:nvSpPr>
          <p:spPr>
            <a:xfrm>
              <a:off x="7393336"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9.5</a:t>
              </a:r>
            </a:p>
          </p:txBody>
        </p:sp>
        <p:sp>
          <p:nvSpPr>
            <p:cNvPr id="174" name="tx174"/>
            <p:cNvSpPr/>
            <p:nvPr/>
          </p:nvSpPr>
          <p:spPr>
            <a:xfrm>
              <a:off x="7809318"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75.6</a:t>
              </a:r>
            </a:p>
          </p:txBody>
        </p:sp>
        <p:sp>
          <p:nvSpPr>
            <p:cNvPr id="175" name="tx175"/>
            <p:cNvSpPr/>
            <p:nvPr/>
          </p:nvSpPr>
          <p:spPr>
            <a:xfrm>
              <a:off x="8044919"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78.3</a:t>
              </a:r>
            </a:p>
          </p:txBody>
        </p:sp>
        <p:sp>
          <p:nvSpPr>
            <p:cNvPr id="176" name="tx176"/>
            <p:cNvSpPr/>
            <p:nvPr/>
          </p:nvSpPr>
          <p:spPr>
            <a:xfrm>
              <a:off x="8078315"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78.7</a:t>
              </a:r>
            </a:p>
          </p:txBody>
        </p:sp>
        <p:sp>
          <p:nvSpPr>
            <p:cNvPr id="177" name="tx177"/>
            <p:cNvSpPr/>
            <p:nvPr/>
          </p:nvSpPr>
          <p:spPr>
            <a:xfrm>
              <a:off x="616450"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8" name="tx178"/>
            <p:cNvSpPr/>
            <p:nvPr/>
          </p:nvSpPr>
          <p:spPr>
            <a:xfrm>
              <a:off x="616450"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9" name="tx179"/>
            <p:cNvSpPr/>
            <p:nvPr/>
          </p:nvSpPr>
          <p:spPr>
            <a:xfrm>
              <a:off x="616450"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0" name="tx180"/>
            <p:cNvSpPr/>
            <p:nvPr/>
          </p:nvSpPr>
          <p:spPr>
            <a:xfrm>
              <a:off x="121688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1" name="tx181"/>
            <p:cNvSpPr/>
            <p:nvPr/>
          </p:nvSpPr>
          <p:spPr>
            <a:xfrm>
              <a:off x="2840195"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2" name="tx182"/>
            <p:cNvSpPr/>
            <p:nvPr/>
          </p:nvSpPr>
          <p:spPr>
            <a:xfrm>
              <a:off x="4502372"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3" name="tx183"/>
            <p:cNvSpPr/>
            <p:nvPr/>
          </p:nvSpPr>
          <p:spPr>
            <a:xfrm>
              <a:off x="6164548"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 M</a:t>
              </a:r>
            </a:p>
          </p:txBody>
        </p:sp>
        <p:sp>
          <p:nvSpPr>
            <p:cNvPr id="184" name="tx184"/>
            <p:cNvSpPr/>
            <p:nvPr/>
          </p:nvSpPr>
          <p:spPr>
            <a:xfrm>
              <a:off x="7826725"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 M</a:t>
              </a:r>
            </a:p>
          </p:txBody>
        </p:sp>
        <p:sp>
          <p:nvSpPr>
            <p:cNvPr id="185" name="tx185"/>
            <p:cNvSpPr/>
            <p:nvPr/>
          </p:nvSpPr>
          <p:spPr>
            <a:xfrm>
              <a:off x="3878244"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6" name="tx186"/>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7" name="tx187"/>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8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DTP1 coverage in 2025 (88%) was the same as in 2019 (88%).
The number of children vaccinated with DTP1 increased 4% from 66.5 million in 2019 to 69.2 million in 2025.
The number of surviving infants increased approximately 4% from 75.6 million in 2019 to 78.7 million in 2025.
In 2025, 2.7 million more children were vaccinated than in 2019.
In 2025, there were 3.1 million more surviving infants (target population) than in 2019.
For vaccine coverage to increase, the number of children vaccinated must increase at a faster rate than the population increases.</a:t>
            </a:r>
          </a:p>
        </p:txBody>
      </p:sp>
      <p:sp>
        <p:nvSpPr>
          <p:cNvPr id="18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coverage was 88%: 69.2 million children received at least one dose of DTP-containing vaccine, but 9.5 million remain unreached.</a:t>
            </a:r>
          </a:p>
        </p:txBody>
      </p:sp>
      <p:grpSp xmlns:pic="http://schemas.openxmlformats.org/drawingml/2006/picture">
        <p:nvGrpSpPr>
          <p:cNvPr id="190" name=""/>
          <p:cNvGrpSpPr/>
          <p:nvPr/>
        </p:nvGrpSpPr>
        <p:grpSpPr>
          <a:xfrm>
            <a:off x="292608" y="1097280"/>
            <a:ext cx="8595360" cy="28575"/>
            <a:chOff x="292608" y="1097280"/>
            <a:chExt cx="8595360" cy="28575"/>
          </a:xfrm>
        </p:grpSpPr>
        <p:sp>
          <p:nvSpPr>
            <p:cNvPr id="191"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2"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206229" y="4061338"/>
              <a:ext cx="7450625" cy="0"/>
            </a:xfrm>
            <a:custGeom>
              <a:avLst/>
              <a:pathLst>
                <a:path w="7450625" h="0">
                  <a:moveTo>
                    <a:pt x="0" y="0"/>
                  </a:moveTo>
                  <a:lnTo>
                    <a:pt x="7450625" y="0"/>
                  </a:lnTo>
                  <a:lnTo>
                    <a:pt x="7450625" y="0"/>
                  </a:lnTo>
                </a:path>
              </a:pathLst>
            </a:custGeom>
            <a:ln w="6775" cap="flat">
              <a:solidFill>
                <a:srgbClr val="EBEBEB">
                  <a:alpha val="100000"/>
                </a:srgbClr>
              </a:solidFill>
              <a:prstDash val="solid"/>
              <a:round/>
            </a:ln>
          </p:spPr>
          <p:txBody>
            <a:bodyPr/>
            <a:lstStyle/>
            <a:p/>
          </p:txBody>
        </p:sp>
        <p:sp>
          <p:nvSpPr>
            <p:cNvPr id="5" name="pl5"/>
            <p:cNvSpPr/>
            <p:nvPr/>
          </p:nvSpPr>
          <p:spPr>
            <a:xfrm>
              <a:off x="1206229" y="2932953"/>
              <a:ext cx="7450625" cy="0"/>
            </a:xfrm>
            <a:custGeom>
              <a:avLst/>
              <a:pathLst>
                <a:path w="7450625" h="0">
                  <a:moveTo>
                    <a:pt x="0" y="0"/>
                  </a:moveTo>
                  <a:lnTo>
                    <a:pt x="7450625" y="0"/>
                  </a:lnTo>
                  <a:lnTo>
                    <a:pt x="7450625" y="0"/>
                  </a:lnTo>
                </a:path>
              </a:pathLst>
            </a:custGeom>
            <a:ln w="6775" cap="flat">
              <a:solidFill>
                <a:srgbClr val="EBEBEB">
                  <a:alpha val="100000"/>
                </a:srgbClr>
              </a:solidFill>
              <a:prstDash val="solid"/>
              <a:round/>
            </a:ln>
          </p:spPr>
          <p:txBody>
            <a:bodyPr/>
            <a:lstStyle/>
            <a:p/>
          </p:txBody>
        </p:sp>
        <p:sp>
          <p:nvSpPr>
            <p:cNvPr id="6" name="pl6"/>
            <p:cNvSpPr/>
            <p:nvPr/>
          </p:nvSpPr>
          <p:spPr>
            <a:xfrm>
              <a:off x="1206229" y="1804568"/>
              <a:ext cx="7450625" cy="0"/>
            </a:xfrm>
            <a:custGeom>
              <a:avLst/>
              <a:pathLst>
                <a:path w="7450625" h="0">
                  <a:moveTo>
                    <a:pt x="0" y="0"/>
                  </a:moveTo>
                  <a:lnTo>
                    <a:pt x="7450625" y="0"/>
                  </a:lnTo>
                  <a:lnTo>
                    <a:pt x="7450625" y="0"/>
                  </a:lnTo>
                </a:path>
              </a:pathLst>
            </a:custGeom>
            <a:ln w="6775" cap="flat">
              <a:solidFill>
                <a:srgbClr val="EBEBEB">
                  <a:alpha val="100000"/>
                </a:srgbClr>
              </a:solidFill>
              <a:prstDash val="solid"/>
              <a:round/>
            </a:ln>
          </p:spPr>
          <p:txBody>
            <a:bodyPr/>
            <a:lstStyle/>
            <a:p/>
          </p:txBody>
        </p:sp>
        <p:sp>
          <p:nvSpPr>
            <p:cNvPr id="7" name="pl7"/>
            <p:cNvSpPr/>
            <p:nvPr/>
          </p:nvSpPr>
          <p:spPr>
            <a:xfrm>
              <a:off x="1206229" y="4625531"/>
              <a:ext cx="7450625" cy="0"/>
            </a:xfrm>
            <a:custGeom>
              <a:avLst/>
              <a:pathLst>
                <a:path w="7450625" h="0">
                  <a:moveTo>
                    <a:pt x="0" y="0"/>
                  </a:moveTo>
                  <a:lnTo>
                    <a:pt x="7450625" y="0"/>
                  </a:lnTo>
                  <a:lnTo>
                    <a:pt x="7450625" y="0"/>
                  </a:lnTo>
                </a:path>
              </a:pathLst>
            </a:custGeom>
            <a:ln w="13550" cap="flat">
              <a:solidFill>
                <a:srgbClr val="EBEBEB">
                  <a:alpha val="100000"/>
                </a:srgbClr>
              </a:solidFill>
              <a:prstDash val="solid"/>
              <a:round/>
            </a:ln>
          </p:spPr>
          <p:txBody>
            <a:bodyPr/>
            <a:lstStyle/>
            <a:p/>
          </p:txBody>
        </p:sp>
        <p:sp>
          <p:nvSpPr>
            <p:cNvPr id="8" name="pl8"/>
            <p:cNvSpPr/>
            <p:nvPr/>
          </p:nvSpPr>
          <p:spPr>
            <a:xfrm>
              <a:off x="1206229" y="3497146"/>
              <a:ext cx="7450625" cy="0"/>
            </a:xfrm>
            <a:custGeom>
              <a:avLst/>
              <a:pathLst>
                <a:path w="7450625" h="0">
                  <a:moveTo>
                    <a:pt x="0" y="0"/>
                  </a:moveTo>
                  <a:lnTo>
                    <a:pt x="7450625" y="0"/>
                  </a:lnTo>
                  <a:lnTo>
                    <a:pt x="7450625" y="0"/>
                  </a:lnTo>
                </a:path>
              </a:pathLst>
            </a:custGeom>
            <a:ln w="13550" cap="flat">
              <a:solidFill>
                <a:srgbClr val="EBEBEB">
                  <a:alpha val="100000"/>
                </a:srgbClr>
              </a:solidFill>
              <a:prstDash val="solid"/>
              <a:round/>
            </a:ln>
          </p:spPr>
          <p:txBody>
            <a:bodyPr/>
            <a:lstStyle/>
            <a:p/>
          </p:txBody>
        </p:sp>
        <p:sp>
          <p:nvSpPr>
            <p:cNvPr id="9" name="pl9"/>
            <p:cNvSpPr/>
            <p:nvPr/>
          </p:nvSpPr>
          <p:spPr>
            <a:xfrm>
              <a:off x="1206229" y="2368761"/>
              <a:ext cx="7450625" cy="0"/>
            </a:xfrm>
            <a:custGeom>
              <a:avLst/>
              <a:pathLst>
                <a:path w="7450625" h="0">
                  <a:moveTo>
                    <a:pt x="0" y="0"/>
                  </a:moveTo>
                  <a:lnTo>
                    <a:pt x="7450625" y="0"/>
                  </a:lnTo>
                  <a:lnTo>
                    <a:pt x="7450625" y="0"/>
                  </a:lnTo>
                </a:path>
              </a:pathLst>
            </a:custGeom>
            <a:ln w="13550" cap="flat">
              <a:solidFill>
                <a:srgbClr val="EBEBEB">
                  <a:alpha val="100000"/>
                </a:srgbClr>
              </a:solidFill>
              <a:prstDash val="solid"/>
              <a:round/>
            </a:ln>
          </p:spPr>
          <p:txBody>
            <a:bodyPr/>
            <a:lstStyle/>
            <a:p/>
          </p:txBody>
        </p:sp>
        <p:sp>
          <p:nvSpPr>
            <p:cNvPr id="10" name="pl10"/>
            <p:cNvSpPr/>
            <p:nvPr/>
          </p:nvSpPr>
          <p:spPr>
            <a:xfrm>
              <a:off x="1206229" y="1240376"/>
              <a:ext cx="7450625" cy="0"/>
            </a:xfrm>
            <a:custGeom>
              <a:avLst/>
              <a:pathLst>
                <a:path w="7450625" h="0">
                  <a:moveTo>
                    <a:pt x="0" y="0"/>
                  </a:moveTo>
                  <a:lnTo>
                    <a:pt x="7450625" y="0"/>
                  </a:lnTo>
                  <a:lnTo>
                    <a:pt x="7450625" y="0"/>
                  </a:lnTo>
                </a:path>
              </a:pathLst>
            </a:custGeom>
            <a:ln w="13550" cap="flat">
              <a:solidFill>
                <a:srgbClr val="EBEBEB">
                  <a:alpha val="100000"/>
                </a:srgbClr>
              </a:solidFill>
              <a:prstDash val="solid"/>
              <a:round/>
            </a:ln>
          </p:spPr>
          <p:txBody>
            <a:bodyPr/>
            <a:lstStyle/>
            <a:p/>
          </p:txBody>
        </p:sp>
        <p:sp>
          <p:nvSpPr>
            <p:cNvPr id="11" name="pl11"/>
            <p:cNvSpPr/>
            <p:nvPr/>
          </p:nvSpPr>
          <p:spPr>
            <a:xfrm>
              <a:off x="164353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73953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383553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931542"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602754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71235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821954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80834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02754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24674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46594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8514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90434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1235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544894" y="3749521"/>
              <a:ext cx="197280" cy="876009"/>
            </a:xfrm>
            <a:prstGeom prst="rect">
              <a:avLst/>
            </a:prstGeom>
            <a:solidFill>
              <a:srgbClr val="80BD41">
                <a:alpha val="100000"/>
              </a:srgbClr>
            </a:solidFill>
          </p:spPr>
          <p:txBody>
            <a:bodyPr/>
            <a:lstStyle/>
            <a:p/>
          </p:txBody>
        </p:sp>
        <p:sp>
          <p:nvSpPr>
            <p:cNvPr id="26" name="rc26"/>
            <p:cNvSpPr/>
            <p:nvPr/>
          </p:nvSpPr>
          <p:spPr>
            <a:xfrm>
              <a:off x="1544894" y="3094450"/>
              <a:ext cx="197280" cy="430965"/>
            </a:xfrm>
            <a:prstGeom prst="rect">
              <a:avLst/>
            </a:prstGeom>
            <a:solidFill>
              <a:srgbClr val="0058AB">
                <a:alpha val="100000"/>
              </a:srgbClr>
            </a:solidFill>
          </p:spPr>
          <p:txBody>
            <a:bodyPr/>
            <a:lstStyle/>
            <a:p/>
          </p:txBody>
        </p:sp>
        <p:sp>
          <p:nvSpPr>
            <p:cNvPr id="27" name="rc27"/>
            <p:cNvSpPr/>
            <p:nvPr/>
          </p:nvSpPr>
          <p:spPr>
            <a:xfrm>
              <a:off x="1544894" y="3525416"/>
              <a:ext cx="197280" cy="224104"/>
            </a:xfrm>
            <a:prstGeom prst="rect">
              <a:avLst/>
            </a:prstGeom>
            <a:solidFill>
              <a:srgbClr val="1CABE2">
                <a:alpha val="100000"/>
              </a:srgbClr>
            </a:solidFill>
          </p:spPr>
          <p:txBody>
            <a:bodyPr/>
            <a:lstStyle/>
            <a:p/>
          </p:txBody>
        </p:sp>
        <p:sp>
          <p:nvSpPr>
            <p:cNvPr id="28" name="rc28"/>
            <p:cNvSpPr/>
            <p:nvPr/>
          </p:nvSpPr>
          <p:spPr>
            <a:xfrm>
              <a:off x="1764094" y="3723135"/>
              <a:ext cx="197280" cy="902395"/>
            </a:xfrm>
            <a:prstGeom prst="rect">
              <a:avLst/>
            </a:prstGeom>
            <a:solidFill>
              <a:srgbClr val="80BD41">
                <a:alpha val="100000"/>
              </a:srgbClr>
            </a:solidFill>
          </p:spPr>
          <p:txBody>
            <a:bodyPr/>
            <a:lstStyle/>
            <a:p/>
          </p:txBody>
        </p:sp>
        <p:sp>
          <p:nvSpPr>
            <p:cNvPr id="29" name="rc29"/>
            <p:cNvSpPr/>
            <p:nvPr/>
          </p:nvSpPr>
          <p:spPr>
            <a:xfrm>
              <a:off x="1764094" y="3074913"/>
              <a:ext cx="197280" cy="424436"/>
            </a:xfrm>
            <a:prstGeom prst="rect">
              <a:avLst/>
            </a:prstGeom>
            <a:solidFill>
              <a:srgbClr val="0058AB">
                <a:alpha val="100000"/>
              </a:srgbClr>
            </a:solidFill>
          </p:spPr>
          <p:txBody>
            <a:bodyPr/>
            <a:lstStyle/>
            <a:p/>
          </p:txBody>
        </p:sp>
        <p:sp>
          <p:nvSpPr>
            <p:cNvPr id="30" name="rc30"/>
            <p:cNvSpPr/>
            <p:nvPr/>
          </p:nvSpPr>
          <p:spPr>
            <a:xfrm>
              <a:off x="1764094" y="3499349"/>
              <a:ext cx="197280" cy="223785"/>
            </a:xfrm>
            <a:prstGeom prst="rect">
              <a:avLst/>
            </a:prstGeom>
            <a:solidFill>
              <a:srgbClr val="1CABE2">
                <a:alpha val="100000"/>
              </a:srgbClr>
            </a:solidFill>
          </p:spPr>
          <p:txBody>
            <a:bodyPr/>
            <a:lstStyle/>
            <a:p/>
          </p:txBody>
        </p:sp>
        <p:sp>
          <p:nvSpPr>
            <p:cNvPr id="31" name="rc31"/>
            <p:cNvSpPr/>
            <p:nvPr/>
          </p:nvSpPr>
          <p:spPr>
            <a:xfrm>
              <a:off x="1983295" y="3708470"/>
              <a:ext cx="197280" cy="917060"/>
            </a:xfrm>
            <a:prstGeom prst="rect">
              <a:avLst/>
            </a:prstGeom>
            <a:solidFill>
              <a:srgbClr val="80BD41">
                <a:alpha val="100000"/>
              </a:srgbClr>
            </a:solidFill>
          </p:spPr>
          <p:txBody>
            <a:bodyPr/>
            <a:lstStyle/>
            <a:p/>
          </p:txBody>
        </p:sp>
        <p:sp>
          <p:nvSpPr>
            <p:cNvPr id="32" name="rc32"/>
            <p:cNvSpPr/>
            <p:nvPr/>
          </p:nvSpPr>
          <p:spPr>
            <a:xfrm>
              <a:off x="1983295" y="3065149"/>
              <a:ext cx="197280" cy="420505"/>
            </a:xfrm>
            <a:prstGeom prst="rect">
              <a:avLst/>
            </a:prstGeom>
            <a:solidFill>
              <a:srgbClr val="0058AB">
                <a:alpha val="100000"/>
              </a:srgbClr>
            </a:solidFill>
          </p:spPr>
          <p:txBody>
            <a:bodyPr/>
            <a:lstStyle/>
            <a:p/>
          </p:txBody>
        </p:sp>
        <p:sp>
          <p:nvSpPr>
            <p:cNvPr id="33" name="rc33"/>
            <p:cNvSpPr/>
            <p:nvPr/>
          </p:nvSpPr>
          <p:spPr>
            <a:xfrm>
              <a:off x="1983295" y="3485654"/>
              <a:ext cx="197280" cy="222815"/>
            </a:xfrm>
            <a:prstGeom prst="rect">
              <a:avLst/>
            </a:prstGeom>
            <a:solidFill>
              <a:srgbClr val="1CABE2">
                <a:alpha val="100000"/>
              </a:srgbClr>
            </a:solidFill>
          </p:spPr>
          <p:txBody>
            <a:bodyPr/>
            <a:lstStyle/>
            <a:p/>
          </p:txBody>
        </p:sp>
        <p:sp>
          <p:nvSpPr>
            <p:cNvPr id="34" name="rc34"/>
            <p:cNvSpPr/>
            <p:nvPr/>
          </p:nvSpPr>
          <p:spPr>
            <a:xfrm>
              <a:off x="2202495" y="3662280"/>
              <a:ext cx="197280" cy="963250"/>
            </a:xfrm>
            <a:prstGeom prst="rect">
              <a:avLst/>
            </a:prstGeom>
            <a:solidFill>
              <a:srgbClr val="80BD41">
                <a:alpha val="100000"/>
              </a:srgbClr>
            </a:solidFill>
          </p:spPr>
          <p:txBody>
            <a:bodyPr/>
            <a:lstStyle/>
            <a:p/>
          </p:txBody>
        </p:sp>
        <p:sp>
          <p:nvSpPr>
            <p:cNvPr id="35" name="rc35"/>
            <p:cNvSpPr/>
            <p:nvPr/>
          </p:nvSpPr>
          <p:spPr>
            <a:xfrm>
              <a:off x="2202495" y="3056993"/>
              <a:ext cx="197280" cy="397325"/>
            </a:xfrm>
            <a:prstGeom prst="rect">
              <a:avLst/>
            </a:prstGeom>
            <a:solidFill>
              <a:srgbClr val="0058AB">
                <a:alpha val="100000"/>
              </a:srgbClr>
            </a:solidFill>
          </p:spPr>
          <p:txBody>
            <a:bodyPr/>
            <a:lstStyle/>
            <a:p/>
          </p:txBody>
        </p:sp>
        <p:sp>
          <p:nvSpPr>
            <p:cNvPr id="36" name="rc36"/>
            <p:cNvSpPr/>
            <p:nvPr/>
          </p:nvSpPr>
          <p:spPr>
            <a:xfrm>
              <a:off x="2202495" y="3454318"/>
              <a:ext cx="197280" cy="207961"/>
            </a:xfrm>
            <a:prstGeom prst="rect">
              <a:avLst/>
            </a:prstGeom>
            <a:solidFill>
              <a:srgbClr val="1CABE2">
                <a:alpha val="100000"/>
              </a:srgbClr>
            </a:solidFill>
          </p:spPr>
          <p:txBody>
            <a:bodyPr/>
            <a:lstStyle/>
            <a:p/>
          </p:txBody>
        </p:sp>
        <p:sp>
          <p:nvSpPr>
            <p:cNvPr id="37" name="rc37"/>
            <p:cNvSpPr/>
            <p:nvPr/>
          </p:nvSpPr>
          <p:spPr>
            <a:xfrm>
              <a:off x="2421696" y="3607946"/>
              <a:ext cx="197280" cy="1017584"/>
            </a:xfrm>
            <a:prstGeom prst="rect">
              <a:avLst/>
            </a:prstGeom>
            <a:solidFill>
              <a:srgbClr val="80BD41">
                <a:alpha val="100000"/>
              </a:srgbClr>
            </a:solidFill>
          </p:spPr>
          <p:txBody>
            <a:bodyPr/>
            <a:lstStyle/>
            <a:p/>
          </p:txBody>
        </p:sp>
        <p:sp>
          <p:nvSpPr>
            <p:cNvPr id="38" name="rc38"/>
            <p:cNvSpPr/>
            <p:nvPr/>
          </p:nvSpPr>
          <p:spPr>
            <a:xfrm>
              <a:off x="2421696" y="3048702"/>
              <a:ext cx="197280" cy="370977"/>
            </a:xfrm>
            <a:prstGeom prst="rect">
              <a:avLst/>
            </a:prstGeom>
            <a:solidFill>
              <a:srgbClr val="0058AB">
                <a:alpha val="100000"/>
              </a:srgbClr>
            </a:solidFill>
          </p:spPr>
          <p:txBody>
            <a:bodyPr/>
            <a:lstStyle/>
            <a:p/>
          </p:txBody>
        </p:sp>
        <p:sp>
          <p:nvSpPr>
            <p:cNvPr id="39" name="rc39"/>
            <p:cNvSpPr/>
            <p:nvPr/>
          </p:nvSpPr>
          <p:spPr>
            <a:xfrm>
              <a:off x="2421696" y="3419679"/>
              <a:ext cx="197280" cy="188266"/>
            </a:xfrm>
            <a:prstGeom prst="rect">
              <a:avLst/>
            </a:prstGeom>
            <a:solidFill>
              <a:srgbClr val="1CABE2">
                <a:alpha val="100000"/>
              </a:srgbClr>
            </a:solidFill>
          </p:spPr>
          <p:txBody>
            <a:bodyPr/>
            <a:lstStyle/>
            <a:p/>
          </p:txBody>
        </p:sp>
        <p:sp>
          <p:nvSpPr>
            <p:cNvPr id="40" name="rc40"/>
            <p:cNvSpPr/>
            <p:nvPr/>
          </p:nvSpPr>
          <p:spPr>
            <a:xfrm>
              <a:off x="2640896" y="3582130"/>
              <a:ext cx="197280" cy="1043400"/>
            </a:xfrm>
            <a:prstGeom prst="rect">
              <a:avLst/>
            </a:prstGeom>
            <a:solidFill>
              <a:srgbClr val="80BD41">
                <a:alpha val="100000"/>
              </a:srgbClr>
            </a:solidFill>
          </p:spPr>
          <p:txBody>
            <a:bodyPr/>
            <a:lstStyle/>
            <a:p/>
          </p:txBody>
        </p:sp>
        <p:sp>
          <p:nvSpPr>
            <p:cNvPr id="41" name="rc41"/>
            <p:cNvSpPr/>
            <p:nvPr/>
          </p:nvSpPr>
          <p:spPr>
            <a:xfrm>
              <a:off x="2640896" y="3042744"/>
              <a:ext cx="197280" cy="336632"/>
            </a:xfrm>
            <a:prstGeom prst="rect">
              <a:avLst/>
            </a:prstGeom>
            <a:solidFill>
              <a:srgbClr val="0058AB">
                <a:alpha val="100000"/>
              </a:srgbClr>
            </a:solidFill>
          </p:spPr>
          <p:txBody>
            <a:bodyPr/>
            <a:lstStyle/>
            <a:p/>
          </p:txBody>
        </p:sp>
        <p:sp>
          <p:nvSpPr>
            <p:cNvPr id="42" name="rc42"/>
            <p:cNvSpPr/>
            <p:nvPr/>
          </p:nvSpPr>
          <p:spPr>
            <a:xfrm>
              <a:off x="2640896" y="3379377"/>
              <a:ext cx="197280" cy="202752"/>
            </a:xfrm>
            <a:prstGeom prst="rect">
              <a:avLst/>
            </a:prstGeom>
            <a:solidFill>
              <a:srgbClr val="1CABE2">
                <a:alpha val="100000"/>
              </a:srgbClr>
            </a:solidFill>
          </p:spPr>
          <p:txBody>
            <a:bodyPr/>
            <a:lstStyle/>
            <a:p/>
          </p:txBody>
        </p:sp>
        <p:sp>
          <p:nvSpPr>
            <p:cNvPr id="43" name="rc43"/>
            <p:cNvSpPr/>
            <p:nvPr/>
          </p:nvSpPr>
          <p:spPr>
            <a:xfrm>
              <a:off x="2860097" y="3562234"/>
              <a:ext cx="197280" cy="1063296"/>
            </a:xfrm>
            <a:prstGeom prst="rect">
              <a:avLst/>
            </a:prstGeom>
            <a:solidFill>
              <a:srgbClr val="80BD41">
                <a:alpha val="100000"/>
              </a:srgbClr>
            </a:solidFill>
          </p:spPr>
          <p:txBody>
            <a:bodyPr/>
            <a:lstStyle/>
            <a:p/>
          </p:txBody>
        </p:sp>
        <p:sp>
          <p:nvSpPr>
            <p:cNvPr id="44" name="rc44"/>
            <p:cNvSpPr/>
            <p:nvPr/>
          </p:nvSpPr>
          <p:spPr>
            <a:xfrm>
              <a:off x="2860097" y="3032165"/>
              <a:ext cx="197280" cy="333044"/>
            </a:xfrm>
            <a:prstGeom prst="rect">
              <a:avLst/>
            </a:prstGeom>
            <a:solidFill>
              <a:srgbClr val="0058AB">
                <a:alpha val="100000"/>
              </a:srgbClr>
            </a:solidFill>
          </p:spPr>
          <p:txBody>
            <a:bodyPr/>
            <a:lstStyle/>
            <a:p/>
          </p:txBody>
        </p:sp>
        <p:sp>
          <p:nvSpPr>
            <p:cNvPr id="45" name="rc45"/>
            <p:cNvSpPr/>
            <p:nvPr/>
          </p:nvSpPr>
          <p:spPr>
            <a:xfrm>
              <a:off x="2860097" y="3365209"/>
              <a:ext cx="197280" cy="197024"/>
            </a:xfrm>
            <a:prstGeom prst="rect">
              <a:avLst/>
            </a:prstGeom>
            <a:solidFill>
              <a:srgbClr val="1CABE2">
                <a:alpha val="100000"/>
              </a:srgbClr>
            </a:solidFill>
          </p:spPr>
          <p:txBody>
            <a:bodyPr/>
            <a:lstStyle/>
            <a:p/>
          </p:txBody>
        </p:sp>
        <p:sp>
          <p:nvSpPr>
            <p:cNvPr id="46" name="rc46"/>
            <p:cNvSpPr/>
            <p:nvPr/>
          </p:nvSpPr>
          <p:spPr>
            <a:xfrm>
              <a:off x="3079297" y="3551943"/>
              <a:ext cx="197280" cy="1073587"/>
            </a:xfrm>
            <a:prstGeom prst="rect">
              <a:avLst/>
            </a:prstGeom>
            <a:solidFill>
              <a:srgbClr val="80BD41">
                <a:alpha val="100000"/>
              </a:srgbClr>
            </a:solidFill>
          </p:spPr>
          <p:txBody>
            <a:bodyPr/>
            <a:lstStyle/>
            <a:p/>
          </p:txBody>
        </p:sp>
        <p:sp>
          <p:nvSpPr>
            <p:cNvPr id="47" name="rc47"/>
            <p:cNvSpPr/>
            <p:nvPr/>
          </p:nvSpPr>
          <p:spPr>
            <a:xfrm>
              <a:off x="3079297" y="3019217"/>
              <a:ext cx="197280" cy="325644"/>
            </a:xfrm>
            <a:prstGeom prst="rect">
              <a:avLst/>
            </a:prstGeom>
            <a:solidFill>
              <a:srgbClr val="0058AB">
                <a:alpha val="100000"/>
              </a:srgbClr>
            </a:solidFill>
          </p:spPr>
          <p:txBody>
            <a:bodyPr/>
            <a:lstStyle/>
            <a:p/>
          </p:txBody>
        </p:sp>
        <p:sp>
          <p:nvSpPr>
            <p:cNvPr id="48" name="rc48"/>
            <p:cNvSpPr/>
            <p:nvPr/>
          </p:nvSpPr>
          <p:spPr>
            <a:xfrm>
              <a:off x="3079297" y="3344862"/>
              <a:ext cx="197280" cy="207081"/>
            </a:xfrm>
            <a:prstGeom prst="rect">
              <a:avLst/>
            </a:prstGeom>
            <a:solidFill>
              <a:srgbClr val="1CABE2">
                <a:alpha val="100000"/>
              </a:srgbClr>
            </a:solidFill>
          </p:spPr>
          <p:txBody>
            <a:bodyPr/>
            <a:lstStyle/>
            <a:p/>
          </p:txBody>
        </p:sp>
        <p:sp>
          <p:nvSpPr>
            <p:cNvPr id="49" name="rc49"/>
            <p:cNvSpPr/>
            <p:nvPr/>
          </p:nvSpPr>
          <p:spPr>
            <a:xfrm>
              <a:off x="3298498" y="3481687"/>
              <a:ext cx="197280" cy="1143843"/>
            </a:xfrm>
            <a:prstGeom prst="rect">
              <a:avLst/>
            </a:prstGeom>
            <a:solidFill>
              <a:srgbClr val="80BD41">
                <a:alpha val="100000"/>
              </a:srgbClr>
            </a:solidFill>
          </p:spPr>
          <p:txBody>
            <a:bodyPr/>
            <a:lstStyle/>
            <a:p/>
          </p:txBody>
        </p:sp>
        <p:sp>
          <p:nvSpPr>
            <p:cNvPr id="50" name="rc50"/>
            <p:cNvSpPr/>
            <p:nvPr/>
          </p:nvSpPr>
          <p:spPr>
            <a:xfrm>
              <a:off x="3298498" y="3001099"/>
              <a:ext cx="197280" cy="315969"/>
            </a:xfrm>
            <a:prstGeom prst="rect">
              <a:avLst/>
            </a:prstGeom>
            <a:solidFill>
              <a:srgbClr val="0058AB">
                <a:alpha val="100000"/>
              </a:srgbClr>
            </a:solidFill>
          </p:spPr>
          <p:txBody>
            <a:bodyPr/>
            <a:lstStyle/>
            <a:p/>
          </p:txBody>
        </p:sp>
        <p:sp>
          <p:nvSpPr>
            <p:cNvPr id="51" name="rc51"/>
            <p:cNvSpPr/>
            <p:nvPr/>
          </p:nvSpPr>
          <p:spPr>
            <a:xfrm>
              <a:off x="3298498" y="3317069"/>
              <a:ext cx="197280" cy="164618"/>
            </a:xfrm>
            <a:prstGeom prst="rect">
              <a:avLst/>
            </a:prstGeom>
            <a:solidFill>
              <a:srgbClr val="1CABE2">
                <a:alpha val="100000"/>
              </a:srgbClr>
            </a:solidFill>
          </p:spPr>
          <p:txBody>
            <a:bodyPr/>
            <a:lstStyle/>
            <a:p/>
          </p:txBody>
        </p:sp>
        <p:sp>
          <p:nvSpPr>
            <p:cNvPr id="52" name="rc52"/>
            <p:cNvSpPr/>
            <p:nvPr/>
          </p:nvSpPr>
          <p:spPr>
            <a:xfrm>
              <a:off x="3517698" y="3419478"/>
              <a:ext cx="197280" cy="1206052"/>
            </a:xfrm>
            <a:prstGeom prst="rect">
              <a:avLst/>
            </a:prstGeom>
            <a:solidFill>
              <a:srgbClr val="80BD41">
                <a:alpha val="100000"/>
              </a:srgbClr>
            </a:solidFill>
          </p:spPr>
          <p:txBody>
            <a:bodyPr/>
            <a:lstStyle/>
            <a:p/>
          </p:txBody>
        </p:sp>
        <p:sp>
          <p:nvSpPr>
            <p:cNvPr id="53" name="rc53"/>
            <p:cNvSpPr/>
            <p:nvPr/>
          </p:nvSpPr>
          <p:spPr>
            <a:xfrm>
              <a:off x="3517698" y="2982583"/>
              <a:ext cx="197280" cy="279484"/>
            </a:xfrm>
            <a:prstGeom prst="rect">
              <a:avLst/>
            </a:prstGeom>
            <a:solidFill>
              <a:srgbClr val="0058AB">
                <a:alpha val="100000"/>
              </a:srgbClr>
            </a:solidFill>
          </p:spPr>
          <p:txBody>
            <a:bodyPr/>
            <a:lstStyle/>
            <a:p/>
          </p:txBody>
        </p:sp>
        <p:sp>
          <p:nvSpPr>
            <p:cNvPr id="54" name="rc54"/>
            <p:cNvSpPr/>
            <p:nvPr/>
          </p:nvSpPr>
          <p:spPr>
            <a:xfrm>
              <a:off x="3517698" y="3262067"/>
              <a:ext cx="197280" cy="157411"/>
            </a:xfrm>
            <a:prstGeom prst="rect">
              <a:avLst/>
            </a:prstGeom>
            <a:solidFill>
              <a:srgbClr val="1CABE2">
                <a:alpha val="100000"/>
              </a:srgbClr>
            </a:solidFill>
          </p:spPr>
          <p:txBody>
            <a:bodyPr/>
            <a:lstStyle/>
            <a:p/>
          </p:txBody>
        </p:sp>
        <p:sp>
          <p:nvSpPr>
            <p:cNvPr id="55" name="rc55"/>
            <p:cNvSpPr/>
            <p:nvPr/>
          </p:nvSpPr>
          <p:spPr>
            <a:xfrm>
              <a:off x="3736899" y="3393387"/>
              <a:ext cx="197280" cy="1232143"/>
            </a:xfrm>
            <a:prstGeom prst="rect">
              <a:avLst/>
            </a:prstGeom>
            <a:solidFill>
              <a:srgbClr val="80BD41">
                <a:alpha val="100000"/>
              </a:srgbClr>
            </a:solidFill>
          </p:spPr>
          <p:txBody>
            <a:bodyPr/>
            <a:lstStyle/>
            <a:p/>
          </p:txBody>
        </p:sp>
        <p:sp>
          <p:nvSpPr>
            <p:cNvPr id="56" name="rc56"/>
            <p:cNvSpPr/>
            <p:nvPr/>
          </p:nvSpPr>
          <p:spPr>
            <a:xfrm>
              <a:off x="3736899" y="2972877"/>
              <a:ext cx="197280" cy="290122"/>
            </a:xfrm>
            <a:prstGeom prst="rect">
              <a:avLst/>
            </a:prstGeom>
            <a:solidFill>
              <a:srgbClr val="0058AB">
                <a:alpha val="100000"/>
              </a:srgbClr>
            </a:solidFill>
          </p:spPr>
          <p:txBody>
            <a:bodyPr/>
            <a:lstStyle/>
            <a:p/>
          </p:txBody>
        </p:sp>
        <p:sp>
          <p:nvSpPr>
            <p:cNvPr id="57" name="rc57"/>
            <p:cNvSpPr/>
            <p:nvPr/>
          </p:nvSpPr>
          <p:spPr>
            <a:xfrm>
              <a:off x="3736899" y="3262999"/>
              <a:ext cx="197280" cy="130388"/>
            </a:xfrm>
            <a:prstGeom prst="rect">
              <a:avLst/>
            </a:prstGeom>
            <a:solidFill>
              <a:srgbClr val="1CABE2">
                <a:alpha val="100000"/>
              </a:srgbClr>
            </a:solidFill>
          </p:spPr>
          <p:txBody>
            <a:bodyPr/>
            <a:lstStyle/>
            <a:p/>
          </p:txBody>
        </p:sp>
        <p:sp>
          <p:nvSpPr>
            <p:cNvPr id="58" name="rc58"/>
            <p:cNvSpPr/>
            <p:nvPr/>
          </p:nvSpPr>
          <p:spPr>
            <a:xfrm>
              <a:off x="3956099" y="3360555"/>
              <a:ext cx="197280" cy="1264975"/>
            </a:xfrm>
            <a:prstGeom prst="rect">
              <a:avLst/>
            </a:prstGeom>
            <a:solidFill>
              <a:srgbClr val="80BD41">
                <a:alpha val="100000"/>
              </a:srgbClr>
            </a:solidFill>
          </p:spPr>
          <p:txBody>
            <a:bodyPr/>
            <a:lstStyle/>
            <a:p/>
          </p:txBody>
        </p:sp>
        <p:sp>
          <p:nvSpPr>
            <p:cNvPr id="59" name="rc59"/>
            <p:cNvSpPr/>
            <p:nvPr/>
          </p:nvSpPr>
          <p:spPr>
            <a:xfrm>
              <a:off x="3956099" y="2964977"/>
              <a:ext cx="197280" cy="261341"/>
            </a:xfrm>
            <a:prstGeom prst="rect">
              <a:avLst/>
            </a:prstGeom>
            <a:solidFill>
              <a:srgbClr val="0058AB">
                <a:alpha val="100000"/>
              </a:srgbClr>
            </a:solidFill>
          </p:spPr>
          <p:txBody>
            <a:bodyPr/>
            <a:lstStyle/>
            <a:p/>
          </p:txBody>
        </p:sp>
        <p:sp>
          <p:nvSpPr>
            <p:cNvPr id="60" name="rc60"/>
            <p:cNvSpPr/>
            <p:nvPr/>
          </p:nvSpPr>
          <p:spPr>
            <a:xfrm>
              <a:off x="3956099" y="3226318"/>
              <a:ext cx="197280" cy="134236"/>
            </a:xfrm>
            <a:prstGeom prst="rect">
              <a:avLst/>
            </a:prstGeom>
            <a:solidFill>
              <a:srgbClr val="1CABE2">
                <a:alpha val="100000"/>
              </a:srgbClr>
            </a:solidFill>
          </p:spPr>
          <p:txBody>
            <a:bodyPr/>
            <a:lstStyle/>
            <a:p/>
          </p:txBody>
        </p:sp>
        <p:sp>
          <p:nvSpPr>
            <p:cNvPr id="61" name="rc61"/>
            <p:cNvSpPr/>
            <p:nvPr/>
          </p:nvSpPr>
          <p:spPr>
            <a:xfrm>
              <a:off x="4175300" y="3366905"/>
              <a:ext cx="197280" cy="1258625"/>
            </a:xfrm>
            <a:prstGeom prst="rect">
              <a:avLst/>
            </a:prstGeom>
            <a:solidFill>
              <a:srgbClr val="80BD41">
                <a:alpha val="100000"/>
              </a:srgbClr>
            </a:solidFill>
          </p:spPr>
          <p:txBody>
            <a:bodyPr/>
            <a:lstStyle/>
            <a:p/>
          </p:txBody>
        </p:sp>
        <p:sp>
          <p:nvSpPr>
            <p:cNvPr id="62" name="rc62"/>
            <p:cNvSpPr/>
            <p:nvPr/>
          </p:nvSpPr>
          <p:spPr>
            <a:xfrm>
              <a:off x="4175300" y="2956555"/>
              <a:ext cx="197280" cy="274788"/>
            </a:xfrm>
            <a:prstGeom prst="rect">
              <a:avLst/>
            </a:prstGeom>
            <a:solidFill>
              <a:srgbClr val="0058AB">
                <a:alpha val="100000"/>
              </a:srgbClr>
            </a:solidFill>
          </p:spPr>
          <p:txBody>
            <a:bodyPr/>
            <a:lstStyle/>
            <a:p/>
          </p:txBody>
        </p:sp>
        <p:sp>
          <p:nvSpPr>
            <p:cNvPr id="63" name="rc63"/>
            <p:cNvSpPr/>
            <p:nvPr/>
          </p:nvSpPr>
          <p:spPr>
            <a:xfrm>
              <a:off x="4175300" y="3231344"/>
              <a:ext cx="197280" cy="135561"/>
            </a:xfrm>
            <a:prstGeom prst="rect">
              <a:avLst/>
            </a:prstGeom>
            <a:solidFill>
              <a:srgbClr val="1CABE2">
                <a:alpha val="100000"/>
              </a:srgbClr>
            </a:solidFill>
          </p:spPr>
          <p:txBody>
            <a:bodyPr/>
            <a:lstStyle/>
            <a:p/>
          </p:txBody>
        </p:sp>
        <p:sp>
          <p:nvSpPr>
            <p:cNvPr id="64" name="rc64"/>
            <p:cNvSpPr/>
            <p:nvPr/>
          </p:nvSpPr>
          <p:spPr>
            <a:xfrm>
              <a:off x="4394500" y="3365922"/>
              <a:ext cx="197280" cy="1259608"/>
            </a:xfrm>
            <a:prstGeom prst="rect">
              <a:avLst/>
            </a:prstGeom>
            <a:solidFill>
              <a:srgbClr val="80BD41">
                <a:alpha val="100000"/>
              </a:srgbClr>
            </a:solidFill>
          </p:spPr>
          <p:txBody>
            <a:bodyPr/>
            <a:lstStyle/>
            <a:p/>
          </p:txBody>
        </p:sp>
        <p:sp>
          <p:nvSpPr>
            <p:cNvPr id="65" name="rc65"/>
            <p:cNvSpPr/>
            <p:nvPr/>
          </p:nvSpPr>
          <p:spPr>
            <a:xfrm>
              <a:off x="4394500" y="2953292"/>
              <a:ext cx="197280" cy="287428"/>
            </a:xfrm>
            <a:prstGeom prst="rect">
              <a:avLst/>
            </a:prstGeom>
            <a:solidFill>
              <a:srgbClr val="0058AB">
                <a:alpha val="100000"/>
              </a:srgbClr>
            </a:solidFill>
          </p:spPr>
          <p:txBody>
            <a:bodyPr/>
            <a:lstStyle/>
            <a:p/>
          </p:txBody>
        </p:sp>
        <p:sp>
          <p:nvSpPr>
            <p:cNvPr id="66" name="rc66"/>
            <p:cNvSpPr/>
            <p:nvPr/>
          </p:nvSpPr>
          <p:spPr>
            <a:xfrm>
              <a:off x="4394500" y="3240720"/>
              <a:ext cx="197280" cy="125202"/>
            </a:xfrm>
            <a:prstGeom prst="rect">
              <a:avLst/>
            </a:prstGeom>
            <a:solidFill>
              <a:srgbClr val="1CABE2">
                <a:alpha val="100000"/>
              </a:srgbClr>
            </a:solidFill>
          </p:spPr>
          <p:txBody>
            <a:bodyPr/>
            <a:lstStyle/>
            <a:p/>
          </p:txBody>
        </p:sp>
        <p:sp>
          <p:nvSpPr>
            <p:cNvPr id="67" name="rc67"/>
            <p:cNvSpPr/>
            <p:nvPr/>
          </p:nvSpPr>
          <p:spPr>
            <a:xfrm>
              <a:off x="4613701" y="3344845"/>
              <a:ext cx="197280" cy="1280685"/>
            </a:xfrm>
            <a:prstGeom prst="rect">
              <a:avLst/>
            </a:prstGeom>
            <a:solidFill>
              <a:srgbClr val="80BD41">
                <a:alpha val="100000"/>
              </a:srgbClr>
            </a:solidFill>
          </p:spPr>
          <p:txBody>
            <a:bodyPr/>
            <a:lstStyle/>
            <a:p/>
          </p:txBody>
        </p:sp>
        <p:sp>
          <p:nvSpPr>
            <p:cNvPr id="68" name="rc68"/>
            <p:cNvSpPr/>
            <p:nvPr/>
          </p:nvSpPr>
          <p:spPr>
            <a:xfrm>
              <a:off x="4613701" y="2962124"/>
              <a:ext cx="197280" cy="272128"/>
            </a:xfrm>
            <a:prstGeom prst="rect">
              <a:avLst/>
            </a:prstGeom>
            <a:solidFill>
              <a:srgbClr val="0058AB">
                <a:alpha val="100000"/>
              </a:srgbClr>
            </a:solidFill>
          </p:spPr>
          <p:txBody>
            <a:bodyPr/>
            <a:lstStyle/>
            <a:p/>
          </p:txBody>
        </p:sp>
        <p:sp>
          <p:nvSpPr>
            <p:cNvPr id="69" name="rc69"/>
            <p:cNvSpPr/>
            <p:nvPr/>
          </p:nvSpPr>
          <p:spPr>
            <a:xfrm>
              <a:off x="4613701" y="3234252"/>
              <a:ext cx="197280" cy="110592"/>
            </a:xfrm>
            <a:prstGeom prst="rect">
              <a:avLst/>
            </a:prstGeom>
            <a:solidFill>
              <a:srgbClr val="1CABE2">
                <a:alpha val="100000"/>
              </a:srgbClr>
            </a:solidFill>
          </p:spPr>
          <p:txBody>
            <a:bodyPr/>
            <a:lstStyle/>
            <a:p/>
          </p:txBody>
        </p:sp>
        <p:sp>
          <p:nvSpPr>
            <p:cNvPr id="70" name="rc70"/>
            <p:cNvSpPr/>
            <p:nvPr/>
          </p:nvSpPr>
          <p:spPr>
            <a:xfrm>
              <a:off x="4832901" y="3322917"/>
              <a:ext cx="197280" cy="1302613"/>
            </a:xfrm>
            <a:prstGeom prst="rect">
              <a:avLst/>
            </a:prstGeom>
            <a:solidFill>
              <a:srgbClr val="80BD41">
                <a:alpha val="100000"/>
              </a:srgbClr>
            </a:solidFill>
          </p:spPr>
          <p:txBody>
            <a:bodyPr/>
            <a:lstStyle/>
            <a:p/>
          </p:txBody>
        </p:sp>
        <p:sp>
          <p:nvSpPr>
            <p:cNvPr id="71" name="rc71"/>
            <p:cNvSpPr/>
            <p:nvPr/>
          </p:nvSpPr>
          <p:spPr>
            <a:xfrm>
              <a:off x="4832901" y="2948763"/>
              <a:ext cx="197280" cy="272654"/>
            </a:xfrm>
            <a:prstGeom prst="rect">
              <a:avLst/>
            </a:prstGeom>
            <a:solidFill>
              <a:srgbClr val="0058AB">
                <a:alpha val="100000"/>
              </a:srgbClr>
            </a:solidFill>
          </p:spPr>
          <p:txBody>
            <a:bodyPr/>
            <a:lstStyle/>
            <a:p/>
          </p:txBody>
        </p:sp>
        <p:sp>
          <p:nvSpPr>
            <p:cNvPr id="72" name="rc72"/>
            <p:cNvSpPr/>
            <p:nvPr/>
          </p:nvSpPr>
          <p:spPr>
            <a:xfrm>
              <a:off x="4832901" y="3221418"/>
              <a:ext cx="197280" cy="101499"/>
            </a:xfrm>
            <a:prstGeom prst="rect">
              <a:avLst/>
            </a:prstGeom>
            <a:solidFill>
              <a:srgbClr val="1CABE2">
                <a:alpha val="100000"/>
              </a:srgbClr>
            </a:solidFill>
          </p:spPr>
          <p:txBody>
            <a:bodyPr/>
            <a:lstStyle/>
            <a:p/>
          </p:txBody>
        </p:sp>
        <p:sp>
          <p:nvSpPr>
            <p:cNvPr id="73" name="rc73"/>
            <p:cNvSpPr/>
            <p:nvPr/>
          </p:nvSpPr>
          <p:spPr>
            <a:xfrm>
              <a:off x="5052102" y="3281223"/>
              <a:ext cx="197280" cy="1344307"/>
            </a:xfrm>
            <a:prstGeom prst="rect">
              <a:avLst/>
            </a:prstGeom>
            <a:solidFill>
              <a:srgbClr val="80BD41">
                <a:alpha val="100000"/>
              </a:srgbClr>
            </a:solidFill>
          </p:spPr>
          <p:txBody>
            <a:bodyPr/>
            <a:lstStyle/>
            <a:p/>
          </p:txBody>
        </p:sp>
        <p:sp>
          <p:nvSpPr>
            <p:cNvPr id="74" name="rc74"/>
            <p:cNvSpPr/>
            <p:nvPr/>
          </p:nvSpPr>
          <p:spPr>
            <a:xfrm>
              <a:off x="5052102" y="2937867"/>
              <a:ext cx="197280" cy="250298"/>
            </a:xfrm>
            <a:prstGeom prst="rect">
              <a:avLst/>
            </a:prstGeom>
            <a:solidFill>
              <a:srgbClr val="0058AB">
                <a:alpha val="100000"/>
              </a:srgbClr>
            </a:solidFill>
          </p:spPr>
          <p:txBody>
            <a:bodyPr/>
            <a:lstStyle/>
            <a:p/>
          </p:txBody>
        </p:sp>
        <p:sp>
          <p:nvSpPr>
            <p:cNvPr id="75" name="rc75"/>
            <p:cNvSpPr/>
            <p:nvPr/>
          </p:nvSpPr>
          <p:spPr>
            <a:xfrm>
              <a:off x="5052102" y="3188166"/>
              <a:ext cx="197280" cy="93056"/>
            </a:xfrm>
            <a:prstGeom prst="rect">
              <a:avLst/>
            </a:prstGeom>
            <a:solidFill>
              <a:srgbClr val="1CABE2">
                <a:alpha val="100000"/>
              </a:srgbClr>
            </a:solidFill>
          </p:spPr>
          <p:txBody>
            <a:bodyPr/>
            <a:lstStyle/>
            <a:p/>
          </p:txBody>
        </p:sp>
        <p:sp>
          <p:nvSpPr>
            <p:cNvPr id="76" name="rc76"/>
            <p:cNvSpPr/>
            <p:nvPr/>
          </p:nvSpPr>
          <p:spPr>
            <a:xfrm>
              <a:off x="5271302" y="3277968"/>
              <a:ext cx="197280" cy="1347562"/>
            </a:xfrm>
            <a:prstGeom prst="rect">
              <a:avLst/>
            </a:prstGeom>
            <a:solidFill>
              <a:srgbClr val="80BD41">
                <a:alpha val="100000"/>
              </a:srgbClr>
            </a:solidFill>
          </p:spPr>
          <p:txBody>
            <a:bodyPr/>
            <a:lstStyle/>
            <a:p/>
          </p:txBody>
        </p:sp>
        <p:sp>
          <p:nvSpPr>
            <p:cNvPr id="77" name="rc77"/>
            <p:cNvSpPr/>
            <p:nvPr/>
          </p:nvSpPr>
          <p:spPr>
            <a:xfrm>
              <a:off x="5271302" y="2941339"/>
              <a:ext cx="197280" cy="242033"/>
            </a:xfrm>
            <a:prstGeom prst="rect">
              <a:avLst/>
            </a:prstGeom>
            <a:solidFill>
              <a:srgbClr val="0058AB">
                <a:alpha val="100000"/>
              </a:srgbClr>
            </a:solidFill>
          </p:spPr>
          <p:txBody>
            <a:bodyPr/>
            <a:lstStyle/>
            <a:p/>
          </p:txBody>
        </p:sp>
        <p:sp>
          <p:nvSpPr>
            <p:cNvPr id="78" name="rc78"/>
            <p:cNvSpPr/>
            <p:nvPr/>
          </p:nvSpPr>
          <p:spPr>
            <a:xfrm>
              <a:off x="5271302" y="3183372"/>
              <a:ext cx="197280" cy="94595"/>
            </a:xfrm>
            <a:prstGeom prst="rect">
              <a:avLst/>
            </a:prstGeom>
            <a:solidFill>
              <a:srgbClr val="1CABE2">
                <a:alpha val="100000"/>
              </a:srgbClr>
            </a:solidFill>
          </p:spPr>
          <p:txBody>
            <a:bodyPr/>
            <a:lstStyle/>
            <a:p/>
          </p:txBody>
        </p:sp>
        <p:sp>
          <p:nvSpPr>
            <p:cNvPr id="79" name="rc79"/>
            <p:cNvSpPr/>
            <p:nvPr/>
          </p:nvSpPr>
          <p:spPr>
            <a:xfrm>
              <a:off x="5490503" y="3236491"/>
              <a:ext cx="197280" cy="1389039"/>
            </a:xfrm>
            <a:prstGeom prst="rect">
              <a:avLst/>
            </a:prstGeom>
            <a:solidFill>
              <a:srgbClr val="80BD41">
                <a:alpha val="100000"/>
              </a:srgbClr>
            </a:solidFill>
          </p:spPr>
          <p:txBody>
            <a:bodyPr/>
            <a:lstStyle/>
            <a:p/>
          </p:txBody>
        </p:sp>
        <p:sp>
          <p:nvSpPr>
            <p:cNvPr id="80" name="rc80"/>
            <p:cNvSpPr/>
            <p:nvPr/>
          </p:nvSpPr>
          <p:spPr>
            <a:xfrm>
              <a:off x="5490503" y="2923017"/>
              <a:ext cx="197280" cy="222840"/>
            </a:xfrm>
            <a:prstGeom prst="rect">
              <a:avLst/>
            </a:prstGeom>
            <a:solidFill>
              <a:srgbClr val="0058AB">
                <a:alpha val="100000"/>
              </a:srgbClr>
            </a:solidFill>
          </p:spPr>
          <p:txBody>
            <a:bodyPr/>
            <a:lstStyle/>
            <a:p/>
          </p:txBody>
        </p:sp>
        <p:sp>
          <p:nvSpPr>
            <p:cNvPr id="81" name="rc81"/>
            <p:cNvSpPr/>
            <p:nvPr/>
          </p:nvSpPr>
          <p:spPr>
            <a:xfrm>
              <a:off x="5490503" y="3145858"/>
              <a:ext cx="197280" cy="90633"/>
            </a:xfrm>
            <a:prstGeom prst="rect">
              <a:avLst/>
            </a:prstGeom>
            <a:solidFill>
              <a:srgbClr val="1CABE2">
                <a:alpha val="100000"/>
              </a:srgbClr>
            </a:solidFill>
          </p:spPr>
          <p:txBody>
            <a:bodyPr/>
            <a:lstStyle/>
            <a:p/>
          </p:txBody>
        </p:sp>
        <p:sp>
          <p:nvSpPr>
            <p:cNvPr id="82" name="rc82"/>
            <p:cNvSpPr/>
            <p:nvPr/>
          </p:nvSpPr>
          <p:spPr>
            <a:xfrm>
              <a:off x="5709703" y="3209945"/>
              <a:ext cx="197280" cy="1415585"/>
            </a:xfrm>
            <a:prstGeom prst="rect">
              <a:avLst/>
            </a:prstGeom>
            <a:solidFill>
              <a:srgbClr val="80BD41">
                <a:alpha val="100000"/>
              </a:srgbClr>
            </a:solidFill>
          </p:spPr>
          <p:txBody>
            <a:bodyPr/>
            <a:lstStyle/>
            <a:p/>
          </p:txBody>
        </p:sp>
        <p:sp>
          <p:nvSpPr>
            <p:cNvPr id="83" name="rc83"/>
            <p:cNvSpPr/>
            <p:nvPr/>
          </p:nvSpPr>
          <p:spPr>
            <a:xfrm>
              <a:off x="5709703" y="2918948"/>
              <a:ext cx="197280" cy="205815"/>
            </a:xfrm>
            <a:prstGeom prst="rect">
              <a:avLst/>
            </a:prstGeom>
            <a:solidFill>
              <a:srgbClr val="0058AB">
                <a:alpha val="100000"/>
              </a:srgbClr>
            </a:solidFill>
          </p:spPr>
          <p:txBody>
            <a:bodyPr/>
            <a:lstStyle/>
            <a:p/>
          </p:txBody>
        </p:sp>
        <p:sp>
          <p:nvSpPr>
            <p:cNvPr id="84" name="rc84"/>
            <p:cNvSpPr/>
            <p:nvPr/>
          </p:nvSpPr>
          <p:spPr>
            <a:xfrm>
              <a:off x="5709703" y="3124764"/>
              <a:ext cx="197280" cy="85181"/>
            </a:xfrm>
            <a:prstGeom prst="rect">
              <a:avLst/>
            </a:prstGeom>
            <a:solidFill>
              <a:srgbClr val="1CABE2">
                <a:alpha val="100000"/>
              </a:srgbClr>
            </a:solidFill>
          </p:spPr>
          <p:txBody>
            <a:bodyPr/>
            <a:lstStyle/>
            <a:p/>
          </p:txBody>
        </p:sp>
        <p:sp>
          <p:nvSpPr>
            <p:cNvPr id="85" name="rc85"/>
            <p:cNvSpPr/>
            <p:nvPr/>
          </p:nvSpPr>
          <p:spPr>
            <a:xfrm>
              <a:off x="5928904" y="3274287"/>
              <a:ext cx="197280" cy="1351243"/>
            </a:xfrm>
            <a:prstGeom prst="rect">
              <a:avLst/>
            </a:prstGeom>
            <a:solidFill>
              <a:srgbClr val="80BD41">
                <a:alpha val="100000"/>
              </a:srgbClr>
            </a:solidFill>
          </p:spPr>
          <p:txBody>
            <a:bodyPr/>
            <a:lstStyle/>
            <a:p/>
          </p:txBody>
        </p:sp>
        <p:sp>
          <p:nvSpPr>
            <p:cNvPr id="86" name="rc86"/>
            <p:cNvSpPr/>
            <p:nvPr/>
          </p:nvSpPr>
          <p:spPr>
            <a:xfrm>
              <a:off x="5928904" y="2918055"/>
              <a:ext cx="197280" cy="263699"/>
            </a:xfrm>
            <a:prstGeom prst="rect">
              <a:avLst/>
            </a:prstGeom>
            <a:solidFill>
              <a:srgbClr val="0058AB">
                <a:alpha val="100000"/>
              </a:srgbClr>
            </a:solidFill>
          </p:spPr>
          <p:txBody>
            <a:bodyPr/>
            <a:lstStyle/>
            <a:p/>
          </p:txBody>
        </p:sp>
        <p:sp>
          <p:nvSpPr>
            <p:cNvPr id="87" name="rc87"/>
            <p:cNvSpPr/>
            <p:nvPr/>
          </p:nvSpPr>
          <p:spPr>
            <a:xfrm>
              <a:off x="5928904" y="3181755"/>
              <a:ext cx="197280" cy="92532"/>
            </a:xfrm>
            <a:prstGeom prst="rect">
              <a:avLst/>
            </a:prstGeom>
            <a:solidFill>
              <a:srgbClr val="1CABE2">
                <a:alpha val="100000"/>
              </a:srgbClr>
            </a:solidFill>
          </p:spPr>
          <p:txBody>
            <a:bodyPr/>
            <a:lstStyle/>
            <a:p/>
          </p:txBody>
        </p:sp>
        <p:sp>
          <p:nvSpPr>
            <p:cNvPr id="88" name="rc88"/>
            <p:cNvSpPr/>
            <p:nvPr/>
          </p:nvSpPr>
          <p:spPr>
            <a:xfrm>
              <a:off x="6148104" y="3298253"/>
              <a:ext cx="197280" cy="1327277"/>
            </a:xfrm>
            <a:prstGeom prst="rect">
              <a:avLst/>
            </a:prstGeom>
            <a:solidFill>
              <a:srgbClr val="80BD41">
                <a:alpha val="100000"/>
              </a:srgbClr>
            </a:solidFill>
          </p:spPr>
          <p:txBody>
            <a:bodyPr/>
            <a:lstStyle/>
            <a:p/>
          </p:txBody>
        </p:sp>
        <p:sp>
          <p:nvSpPr>
            <p:cNvPr id="89" name="rc89"/>
            <p:cNvSpPr/>
            <p:nvPr/>
          </p:nvSpPr>
          <p:spPr>
            <a:xfrm>
              <a:off x="6148104" y="2902461"/>
              <a:ext cx="197280" cy="291280"/>
            </a:xfrm>
            <a:prstGeom prst="rect">
              <a:avLst/>
            </a:prstGeom>
            <a:solidFill>
              <a:srgbClr val="0058AB">
                <a:alpha val="100000"/>
              </a:srgbClr>
            </a:solidFill>
          </p:spPr>
          <p:txBody>
            <a:bodyPr/>
            <a:lstStyle/>
            <a:p/>
          </p:txBody>
        </p:sp>
        <p:sp>
          <p:nvSpPr>
            <p:cNvPr id="90" name="rc90"/>
            <p:cNvSpPr/>
            <p:nvPr/>
          </p:nvSpPr>
          <p:spPr>
            <a:xfrm>
              <a:off x="6148104" y="3193742"/>
              <a:ext cx="197280" cy="104510"/>
            </a:xfrm>
            <a:prstGeom prst="rect">
              <a:avLst/>
            </a:prstGeom>
            <a:solidFill>
              <a:srgbClr val="1CABE2">
                <a:alpha val="100000"/>
              </a:srgbClr>
            </a:solidFill>
          </p:spPr>
          <p:txBody>
            <a:bodyPr/>
            <a:lstStyle/>
            <a:p/>
          </p:txBody>
        </p:sp>
        <p:sp>
          <p:nvSpPr>
            <p:cNvPr id="91" name="rc91"/>
            <p:cNvSpPr/>
            <p:nvPr/>
          </p:nvSpPr>
          <p:spPr>
            <a:xfrm>
              <a:off x="6367305" y="3219446"/>
              <a:ext cx="197280" cy="1406084"/>
            </a:xfrm>
            <a:prstGeom prst="rect">
              <a:avLst/>
            </a:prstGeom>
            <a:solidFill>
              <a:srgbClr val="80BD41">
                <a:alpha val="100000"/>
              </a:srgbClr>
            </a:solidFill>
          </p:spPr>
          <p:txBody>
            <a:bodyPr/>
            <a:lstStyle/>
            <a:p/>
          </p:txBody>
        </p:sp>
        <p:sp>
          <p:nvSpPr>
            <p:cNvPr id="92" name="rc92"/>
            <p:cNvSpPr/>
            <p:nvPr/>
          </p:nvSpPr>
          <p:spPr>
            <a:xfrm>
              <a:off x="6367305" y="2886039"/>
              <a:ext cx="197280" cy="227244"/>
            </a:xfrm>
            <a:prstGeom prst="rect">
              <a:avLst/>
            </a:prstGeom>
            <a:solidFill>
              <a:srgbClr val="0058AB">
                <a:alpha val="100000"/>
              </a:srgbClr>
            </a:solidFill>
          </p:spPr>
          <p:txBody>
            <a:bodyPr/>
            <a:lstStyle/>
            <a:p/>
          </p:txBody>
        </p:sp>
        <p:sp>
          <p:nvSpPr>
            <p:cNvPr id="93" name="rc93"/>
            <p:cNvSpPr/>
            <p:nvPr/>
          </p:nvSpPr>
          <p:spPr>
            <a:xfrm>
              <a:off x="6367305" y="3113284"/>
              <a:ext cx="197280" cy="106162"/>
            </a:xfrm>
            <a:prstGeom prst="rect">
              <a:avLst/>
            </a:prstGeom>
            <a:solidFill>
              <a:srgbClr val="1CABE2">
                <a:alpha val="100000"/>
              </a:srgbClr>
            </a:solidFill>
          </p:spPr>
          <p:txBody>
            <a:bodyPr/>
            <a:lstStyle/>
            <a:p/>
          </p:txBody>
        </p:sp>
        <p:sp>
          <p:nvSpPr>
            <p:cNvPr id="94" name="rc94"/>
            <p:cNvSpPr/>
            <p:nvPr/>
          </p:nvSpPr>
          <p:spPr>
            <a:xfrm>
              <a:off x="6586505" y="3213747"/>
              <a:ext cx="197280" cy="1411783"/>
            </a:xfrm>
            <a:prstGeom prst="rect">
              <a:avLst/>
            </a:prstGeom>
            <a:solidFill>
              <a:srgbClr val="80BD41">
                <a:alpha val="100000"/>
              </a:srgbClr>
            </a:solidFill>
          </p:spPr>
          <p:txBody>
            <a:bodyPr/>
            <a:lstStyle/>
            <a:p/>
          </p:txBody>
        </p:sp>
        <p:sp>
          <p:nvSpPr>
            <p:cNvPr id="95" name="rc95"/>
            <p:cNvSpPr/>
            <p:nvPr/>
          </p:nvSpPr>
          <p:spPr>
            <a:xfrm>
              <a:off x="6586505" y="2870543"/>
              <a:ext cx="197280" cy="239097"/>
            </a:xfrm>
            <a:prstGeom prst="rect">
              <a:avLst/>
            </a:prstGeom>
            <a:solidFill>
              <a:srgbClr val="0058AB">
                <a:alpha val="100000"/>
              </a:srgbClr>
            </a:solidFill>
          </p:spPr>
          <p:txBody>
            <a:bodyPr/>
            <a:lstStyle/>
            <a:p/>
          </p:txBody>
        </p:sp>
        <p:sp>
          <p:nvSpPr>
            <p:cNvPr id="96" name="rc96"/>
            <p:cNvSpPr/>
            <p:nvPr/>
          </p:nvSpPr>
          <p:spPr>
            <a:xfrm>
              <a:off x="6586505" y="3109640"/>
              <a:ext cx="197280" cy="104106"/>
            </a:xfrm>
            <a:prstGeom prst="rect">
              <a:avLst/>
            </a:prstGeom>
            <a:solidFill>
              <a:srgbClr val="1CABE2">
                <a:alpha val="100000"/>
              </a:srgbClr>
            </a:solidFill>
          </p:spPr>
          <p:txBody>
            <a:bodyPr/>
            <a:lstStyle/>
            <a:p/>
          </p:txBody>
        </p:sp>
        <p:sp>
          <p:nvSpPr>
            <p:cNvPr id="97" name="rc97"/>
            <p:cNvSpPr/>
            <p:nvPr/>
          </p:nvSpPr>
          <p:spPr>
            <a:xfrm>
              <a:off x="6805706" y="3187188"/>
              <a:ext cx="197280" cy="1438342"/>
            </a:xfrm>
            <a:prstGeom prst="rect">
              <a:avLst/>
            </a:prstGeom>
            <a:solidFill>
              <a:srgbClr val="80BD41">
                <a:alpha val="100000"/>
              </a:srgbClr>
            </a:solidFill>
          </p:spPr>
          <p:txBody>
            <a:bodyPr/>
            <a:lstStyle/>
            <a:p/>
          </p:txBody>
        </p:sp>
        <p:sp>
          <p:nvSpPr>
            <p:cNvPr id="98" name="rc98"/>
            <p:cNvSpPr/>
            <p:nvPr/>
          </p:nvSpPr>
          <p:spPr>
            <a:xfrm>
              <a:off x="6805706" y="2858018"/>
              <a:ext cx="197280" cy="228049"/>
            </a:xfrm>
            <a:prstGeom prst="rect">
              <a:avLst/>
            </a:prstGeom>
            <a:solidFill>
              <a:srgbClr val="0058AB">
                <a:alpha val="100000"/>
              </a:srgbClr>
            </a:solidFill>
          </p:spPr>
          <p:txBody>
            <a:bodyPr/>
            <a:lstStyle/>
            <a:p/>
          </p:txBody>
        </p:sp>
        <p:sp>
          <p:nvSpPr>
            <p:cNvPr id="99" name="rc99"/>
            <p:cNvSpPr/>
            <p:nvPr/>
          </p:nvSpPr>
          <p:spPr>
            <a:xfrm>
              <a:off x="6805706" y="3086067"/>
              <a:ext cx="197280" cy="101121"/>
            </a:xfrm>
            <a:prstGeom prst="rect">
              <a:avLst/>
            </a:prstGeom>
            <a:solidFill>
              <a:srgbClr val="1CABE2">
                <a:alpha val="100000"/>
              </a:srgbClr>
            </a:solidFill>
          </p:spPr>
          <p:txBody>
            <a:bodyPr/>
            <a:lstStyle/>
            <a:p/>
          </p:txBody>
        </p:sp>
        <p:sp>
          <p:nvSpPr>
            <p:cNvPr id="100" name="rc100"/>
            <p:cNvSpPr/>
            <p:nvPr/>
          </p:nvSpPr>
          <p:spPr>
            <a:xfrm>
              <a:off x="7024907" y="3162444"/>
              <a:ext cx="197280" cy="1463086"/>
            </a:xfrm>
            <a:prstGeom prst="rect">
              <a:avLst/>
            </a:prstGeom>
            <a:solidFill>
              <a:srgbClr val="80BD41">
                <a:alpha val="100000"/>
              </a:srgbClr>
            </a:solidFill>
          </p:spPr>
          <p:txBody>
            <a:bodyPr/>
            <a:lstStyle/>
            <a:p/>
          </p:txBody>
        </p:sp>
        <p:sp>
          <p:nvSpPr>
            <p:cNvPr id="101" name="rc101"/>
            <p:cNvSpPr/>
            <p:nvPr/>
          </p:nvSpPr>
          <p:spPr>
            <a:xfrm>
              <a:off x="7024907" y="2849382"/>
              <a:ext cx="197280" cy="213483"/>
            </a:xfrm>
            <a:prstGeom prst="rect">
              <a:avLst/>
            </a:prstGeom>
            <a:solidFill>
              <a:srgbClr val="0058AB">
                <a:alpha val="100000"/>
              </a:srgbClr>
            </a:solidFill>
          </p:spPr>
          <p:txBody>
            <a:bodyPr/>
            <a:lstStyle/>
            <a:p/>
          </p:txBody>
        </p:sp>
        <p:sp>
          <p:nvSpPr>
            <p:cNvPr id="102" name="rc102"/>
            <p:cNvSpPr/>
            <p:nvPr/>
          </p:nvSpPr>
          <p:spPr>
            <a:xfrm>
              <a:off x="7024907" y="3062865"/>
              <a:ext cx="197280" cy="99579"/>
            </a:xfrm>
            <a:prstGeom prst="rect">
              <a:avLst/>
            </a:prstGeom>
            <a:solidFill>
              <a:srgbClr val="1CABE2">
                <a:alpha val="100000"/>
              </a:srgbClr>
            </a:solidFill>
          </p:spPr>
          <p:txBody>
            <a:bodyPr/>
            <a:lstStyle/>
            <a:p/>
          </p:txBody>
        </p:sp>
        <p:sp>
          <p:nvSpPr>
            <p:cNvPr id="103" name="rc103"/>
            <p:cNvSpPr/>
            <p:nvPr/>
          </p:nvSpPr>
          <p:spPr>
            <a:xfrm>
              <a:off x="7244107" y="2839960"/>
              <a:ext cx="197280" cy="184493"/>
            </a:xfrm>
            <a:prstGeom prst="rect">
              <a:avLst/>
            </a:prstGeom>
            <a:solidFill>
              <a:srgbClr val="F26A21">
                <a:alpha val="100000"/>
              </a:srgbClr>
            </a:solidFill>
          </p:spPr>
          <p:txBody>
            <a:bodyPr/>
            <a:lstStyle/>
            <a:p/>
          </p:txBody>
        </p:sp>
        <p:sp>
          <p:nvSpPr>
            <p:cNvPr id="104" name="rc104"/>
            <p:cNvSpPr/>
            <p:nvPr/>
          </p:nvSpPr>
          <p:spPr>
            <a:xfrm>
              <a:off x="7244107" y="3024453"/>
              <a:ext cx="197280" cy="1601077"/>
            </a:xfrm>
            <a:prstGeom prst="rect">
              <a:avLst/>
            </a:prstGeom>
            <a:solidFill>
              <a:srgbClr val="FFC20E">
                <a:alpha val="100000"/>
              </a:srgbClr>
            </a:solidFill>
          </p:spPr>
          <p:txBody>
            <a:bodyPr/>
            <a:lstStyle/>
            <a:p/>
          </p:txBody>
        </p:sp>
        <p:sp>
          <p:nvSpPr>
            <p:cNvPr id="105" name="rc105"/>
            <p:cNvSpPr/>
            <p:nvPr/>
          </p:nvSpPr>
          <p:spPr>
            <a:xfrm>
              <a:off x="7463308" y="2831545"/>
              <a:ext cx="197280" cy="159440"/>
            </a:xfrm>
            <a:prstGeom prst="rect">
              <a:avLst/>
            </a:prstGeom>
            <a:solidFill>
              <a:srgbClr val="F26A21">
                <a:alpha val="100000"/>
              </a:srgbClr>
            </a:solidFill>
          </p:spPr>
          <p:txBody>
            <a:bodyPr/>
            <a:lstStyle/>
            <a:p/>
          </p:txBody>
        </p:sp>
        <p:sp>
          <p:nvSpPr>
            <p:cNvPr id="106" name="rc106"/>
            <p:cNvSpPr/>
            <p:nvPr/>
          </p:nvSpPr>
          <p:spPr>
            <a:xfrm>
              <a:off x="7463308" y="2990985"/>
              <a:ext cx="197280" cy="1634545"/>
            </a:xfrm>
            <a:prstGeom prst="rect">
              <a:avLst/>
            </a:prstGeom>
            <a:solidFill>
              <a:srgbClr val="FFC20E">
                <a:alpha val="100000"/>
              </a:srgbClr>
            </a:solidFill>
          </p:spPr>
          <p:txBody>
            <a:bodyPr/>
            <a:lstStyle/>
            <a:p/>
          </p:txBody>
        </p:sp>
        <p:sp>
          <p:nvSpPr>
            <p:cNvPr id="107" name="rc107"/>
            <p:cNvSpPr/>
            <p:nvPr/>
          </p:nvSpPr>
          <p:spPr>
            <a:xfrm>
              <a:off x="7682508" y="2823192"/>
              <a:ext cx="197280" cy="137789"/>
            </a:xfrm>
            <a:prstGeom prst="rect">
              <a:avLst/>
            </a:prstGeom>
            <a:solidFill>
              <a:srgbClr val="F26A21">
                <a:alpha val="100000"/>
              </a:srgbClr>
            </a:solidFill>
          </p:spPr>
          <p:txBody>
            <a:bodyPr/>
            <a:lstStyle/>
            <a:p/>
          </p:txBody>
        </p:sp>
        <p:sp>
          <p:nvSpPr>
            <p:cNvPr id="108" name="rc108"/>
            <p:cNvSpPr/>
            <p:nvPr/>
          </p:nvSpPr>
          <p:spPr>
            <a:xfrm>
              <a:off x="7682508" y="2960981"/>
              <a:ext cx="197280" cy="1664549"/>
            </a:xfrm>
            <a:prstGeom prst="rect">
              <a:avLst/>
            </a:prstGeom>
            <a:solidFill>
              <a:srgbClr val="FFC20E">
                <a:alpha val="100000"/>
              </a:srgbClr>
            </a:solidFill>
          </p:spPr>
          <p:txBody>
            <a:bodyPr/>
            <a:lstStyle/>
            <a:p/>
          </p:txBody>
        </p:sp>
        <p:sp>
          <p:nvSpPr>
            <p:cNvPr id="109" name="rc109"/>
            <p:cNvSpPr/>
            <p:nvPr/>
          </p:nvSpPr>
          <p:spPr>
            <a:xfrm>
              <a:off x="7901709" y="2814405"/>
              <a:ext cx="197280" cy="119078"/>
            </a:xfrm>
            <a:prstGeom prst="rect">
              <a:avLst/>
            </a:prstGeom>
            <a:solidFill>
              <a:srgbClr val="F26A21">
                <a:alpha val="100000"/>
              </a:srgbClr>
            </a:solidFill>
          </p:spPr>
          <p:txBody>
            <a:bodyPr/>
            <a:lstStyle/>
            <a:p/>
          </p:txBody>
        </p:sp>
        <p:sp>
          <p:nvSpPr>
            <p:cNvPr id="110" name="rc110"/>
            <p:cNvSpPr/>
            <p:nvPr/>
          </p:nvSpPr>
          <p:spPr>
            <a:xfrm>
              <a:off x="7901709" y="2933483"/>
              <a:ext cx="197280" cy="1692047"/>
            </a:xfrm>
            <a:prstGeom prst="rect">
              <a:avLst/>
            </a:prstGeom>
            <a:solidFill>
              <a:srgbClr val="FFC20E">
                <a:alpha val="100000"/>
              </a:srgbClr>
            </a:solidFill>
          </p:spPr>
          <p:txBody>
            <a:bodyPr/>
            <a:lstStyle/>
            <a:p/>
          </p:txBody>
        </p:sp>
        <p:sp>
          <p:nvSpPr>
            <p:cNvPr id="111" name="rc111"/>
            <p:cNvSpPr/>
            <p:nvPr/>
          </p:nvSpPr>
          <p:spPr>
            <a:xfrm>
              <a:off x="8120909" y="2806356"/>
              <a:ext cx="197280" cy="102907"/>
            </a:xfrm>
            <a:prstGeom prst="rect">
              <a:avLst/>
            </a:prstGeom>
            <a:solidFill>
              <a:srgbClr val="F26A21">
                <a:alpha val="100000"/>
              </a:srgbClr>
            </a:solidFill>
          </p:spPr>
          <p:txBody>
            <a:bodyPr/>
            <a:lstStyle/>
            <a:p/>
          </p:txBody>
        </p:sp>
        <p:sp>
          <p:nvSpPr>
            <p:cNvPr id="112" name="rc112"/>
            <p:cNvSpPr/>
            <p:nvPr/>
          </p:nvSpPr>
          <p:spPr>
            <a:xfrm>
              <a:off x="8120909" y="2909264"/>
              <a:ext cx="197280" cy="1716266"/>
            </a:xfrm>
            <a:prstGeom prst="rect">
              <a:avLst/>
            </a:prstGeom>
            <a:solidFill>
              <a:srgbClr val="FFC20E">
                <a:alpha val="100000"/>
              </a:srgbClr>
            </a:solidFill>
          </p:spPr>
          <p:txBody>
            <a:bodyPr/>
            <a:lstStyle/>
            <a:p/>
          </p:txBody>
        </p:sp>
        <p:sp>
          <p:nvSpPr>
            <p:cNvPr id="113" name="pl113"/>
            <p:cNvSpPr/>
            <p:nvPr/>
          </p:nvSpPr>
          <p:spPr>
            <a:xfrm>
              <a:off x="1643534" y="1604901"/>
              <a:ext cx="5480012" cy="549205"/>
            </a:xfrm>
            <a:custGeom>
              <a:avLst/>
              <a:pathLst>
                <a:path w="5480012" h="549205">
                  <a:moveTo>
                    <a:pt x="0" y="549205"/>
                  </a:moveTo>
                  <a:lnTo>
                    <a:pt x="219200" y="514880"/>
                  </a:lnTo>
                  <a:lnTo>
                    <a:pt x="438401" y="514880"/>
                  </a:lnTo>
                  <a:lnTo>
                    <a:pt x="657601" y="446229"/>
                  </a:lnTo>
                  <a:lnTo>
                    <a:pt x="876802" y="411904"/>
                  </a:lnTo>
                  <a:lnTo>
                    <a:pt x="1096002" y="308928"/>
                  </a:lnTo>
                  <a:lnTo>
                    <a:pt x="1315203" y="308928"/>
                  </a:lnTo>
                  <a:lnTo>
                    <a:pt x="1534403" y="274602"/>
                  </a:lnTo>
                  <a:lnTo>
                    <a:pt x="1753604" y="240277"/>
                  </a:lnTo>
                  <a:lnTo>
                    <a:pt x="1972804" y="171626"/>
                  </a:lnTo>
                  <a:lnTo>
                    <a:pt x="2192005" y="205952"/>
                  </a:lnTo>
                  <a:lnTo>
                    <a:pt x="2411205" y="137301"/>
                  </a:lnTo>
                  <a:lnTo>
                    <a:pt x="2630406" y="137301"/>
                  </a:lnTo>
                  <a:lnTo>
                    <a:pt x="2849606" y="171626"/>
                  </a:lnTo>
                  <a:lnTo>
                    <a:pt x="3068807" y="137301"/>
                  </a:lnTo>
                  <a:lnTo>
                    <a:pt x="3288007" y="137301"/>
                  </a:lnTo>
                  <a:lnTo>
                    <a:pt x="3507208" y="102976"/>
                  </a:lnTo>
                  <a:lnTo>
                    <a:pt x="3726408" y="68650"/>
                  </a:lnTo>
                  <a:lnTo>
                    <a:pt x="3945609" y="34325"/>
                  </a:lnTo>
                  <a:lnTo>
                    <a:pt x="4164809" y="0"/>
                  </a:lnTo>
                  <a:lnTo>
                    <a:pt x="4384010" y="102976"/>
                  </a:lnTo>
                  <a:lnTo>
                    <a:pt x="4603210" y="171626"/>
                  </a:lnTo>
                  <a:lnTo>
                    <a:pt x="4822411" y="34325"/>
                  </a:lnTo>
                  <a:lnTo>
                    <a:pt x="5041611" y="68650"/>
                  </a:lnTo>
                  <a:lnTo>
                    <a:pt x="5260812" y="34325"/>
                  </a:lnTo>
                  <a:lnTo>
                    <a:pt x="5480012" y="0"/>
                  </a:lnTo>
                </a:path>
              </a:pathLst>
            </a:custGeom>
            <a:ln w="27101" cap="flat">
              <a:solidFill>
                <a:srgbClr val="0058AB">
                  <a:alpha val="100000"/>
                </a:srgbClr>
              </a:solidFill>
              <a:prstDash val="solid"/>
              <a:round/>
            </a:ln>
          </p:spPr>
          <p:txBody>
            <a:bodyPr/>
            <a:lstStyle/>
            <a:p/>
          </p:txBody>
        </p:sp>
        <p:sp>
          <p:nvSpPr>
            <p:cNvPr id="114" name="pl114"/>
            <p:cNvSpPr/>
            <p:nvPr/>
          </p:nvSpPr>
          <p:spPr>
            <a:xfrm>
              <a:off x="1643534" y="1776528"/>
              <a:ext cx="5480012" cy="892458"/>
            </a:xfrm>
            <a:custGeom>
              <a:avLst/>
              <a:pathLst>
                <a:path w="5480012" h="892458">
                  <a:moveTo>
                    <a:pt x="0" y="892458"/>
                  </a:moveTo>
                  <a:lnTo>
                    <a:pt x="219200" y="858133"/>
                  </a:lnTo>
                  <a:lnTo>
                    <a:pt x="438401" y="823808"/>
                  </a:lnTo>
                  <a:lnTo>
                    <a:pt x="657601" y="755157"/>
                  </a:lnTo>
                  <a:lnTo>
                    <a:pt x="876802" y="617856"/>
                  </a:lnTo>
                  <a:lnTo>
                    <a:pt x="1096002" y="583530"/>
                  </a:lnTo>
                  <a:lnTo>
                    <a:pt x="1315203" y="549205"/>
                  </a:lnTo>
                  <a:lnTo>
                    <a:pt x="1534403" y="549205"/>
                  </a:lnTo>
                  <a:lnTo>
                    <a:pt x="1753604" y="446229"/>
                  </a:lnTo>
                  <a:lnTo>
                    <a:pt x="1972804" y="343253"/>
                  </a:lnTo>
                  <a:lnTo>
                    <a:pt x="2192005" y="274602"/>
                  </a:lnTo>
                  <a:lnTo>
                    <a:pt x="2411205" y="240277"/>
                  </a:lnTo>
                  <a:lnTo>
                    <a:pt x="2630406" y="274602"/>
                  </a:lnTo>
                  <a:lnTo>
                    <a:pt x="2849606" y="274602"/>
                  </a:lnTo>
                  <a:lnTo>
                    <a:pt x="3068807" y="205952"/>
                  </a:lnTo>
                  <a:lnTo>
                    <a:pt x="3288007" y="171626"/>
                  </a:lnTo>
                  <a:lnTo>
                    <a:pt x="3507208" y="102976"/>
                  </a:lnTo>
                  <a:lnTo>
                    <a:pt x="3726408" y="102976"/>
                  </a:lnTo>
                  <a:lnTo>
                    <a:pt x="3945609" y="34325"/>
                  </a:lnTo>
                  <a:lnTo>
                    <a:pt x="4164809" y="0"/>
                  </a:lnTo>
                  <a:lnTo>
                    <a:pt x="4384010" y="137301"/>
                  </a:lnTo>
                  <a:lnTo>
                    <a:pt x="4603210" y="205952"/>
                  </a:lnTo>
                  <a:lnTo>
                    <a:pt x="4822411" y="68650"/>
                  </a:lnTo>
                  <a:lnTo>
                    <a:pt x="5041611" y="102976"/>
                  </a:lnTo>
                  <a:lnTo>
                    <a:pt x="5260812" y="68650"/>
                  </a:lnTo>
                  <a:lnTo>
                    <a:pt x="5480012" y="34325"/>
                  </a:lnTo>
                </a:path>
              </a:pathLst>
            </a:custGeom>
            <a:ln w="27101" cap="flat">
              <a:solidFill>
                <a:srgbClr val="80BD41">
                  <a:alpha val="100000"/>
                </a:srgbClr>
              </a:solidFill>
              <a:prstDash val="solid"/>
              <a:round/>
            </a:ln>
          </p:spPr>
          <p:txBody>
            <a:bodyPr/>
            <a:lstStyle/>
            <a:p/>
          </p:txBody>
        </p:sp>
        <p:sp>
          <p:nvSpPr>
            <p:cNvPr id="115" name="tx115"/>
            <p:cNvSpPr/>
            <p:nvPr/>
          </p:nvSpPr>
          <p:spPr>
            <a:xfrm>
              <a:off x="1575228" y="195178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72</a:t>
              </a:r>
            </a:p>
          </p:txBody>
        </p:sp>
        <p:sp>
          <p:nvSpPr>
            <p:cNvPr id="116" name="tx116"/>
            <p:cNvSpPr/>
            <p:nvPr/>
          </p:nvSpPr>
          <p:spPr>
            <a:xfrm>
              <a:off x="2671231" y="1711509"/>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79</a:t>
              </a:r>
            </a:p>
          </p:txBody>
        </p:sp>
        <p:sp>
          <p:nvSpPr>
            <p:cNvPr id="117" name="tx117"/>
            <p:cNvSpPr/>
            <p:nvPr/>
          </p:nvSpPr>
          <p:spPr>
            <a:xfrm>
              <a:off x="3767233" y="160853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82</a:t>
              </a:r>
            </a:p>
          </p:txBody>
        </p:sp>
        <p:sp>
          <p:nvSpPr>
            <p:cNvPr id="118" name="tx118"/>
            <p:cNvSpPr/>
            <p:nvPr/>
          </p:nvSpPr>
          <p:spPr>
            <a:xfrm>
              <a:off x="4863236" y="153988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84</a:t>
              </a:r>
            </a:p>
          </p:txBody>
        </p:sp>
        <p:sp>
          <p:nvSpPr>
            <p:cNvPr id="119" name="tx119"/>
            <p:cNvSpPr/>
            <p:nvPr/>
          </p:nvSpPr>
          <p:spPr>
            <a:xfrm>
              <a:off x="5740038" y="140258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88</a:t>
              </a:r>
            </a:p>
          </p:txBody>
        </p:sp>
        <p:sp>
          <p:nvSpPr>
            <p:cNvPr id="120" name="tx120"/>
            <p:cNvSpPr/>
            <p:nvPr/>
          </p:nvSpPr>
          <p:spPr>
            <a:xfrm>
              <a:off x="5959238" y="150555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85</a:t>
              </a:r>
            </a:p>
          </p:txBody>
        </p:sp>
        <p:sp>
          <p:nvSpPr>
            <p:cNvPr id="121" name="tx121"/>
            <p:cNvSpPr/>
            <p:nvPr/>
          </p:nvSpPr>
          <p:spPr>
            <a:xfrm>
              <a:off x="6178439" y="157420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83</a:t>
              </a:r>
            </a:p>
          </p:txBody>
        </p:sp>
        <p:sp>
          <p:nvSpPr>
            <p:cNvPr id="122" name="tx122"/>
            <p:cNvSpPr/>
            <p:nvPr/>
          </p:nvSpPr>
          <p:spPr>
            <a:xfrm>
              <a:off x="6397640" y="143690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87</a:t>
              </a:r>
            </a:p>
          </p:txBody>
        </p:sp>
        <p:sp>
          <p:nvSpPr>
            <p:cNvPr id="123" name="tx123"/>
            <p:cNvSpPr/>
            <p:nvPr/>
          </p:nvSpPr>
          <p:spPr>
            <a:xfrm>
              <a:off x="6616840" y="147123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86</a:t>
              </a:r>
            </a:p>
          </p:txBody>
        </p:sp>
        <p:sp>
          <p:nvSpPr>
            <p:cNvPr id="124" name="tx124"/>
            <p:cNvSpPr/>
            <p:nvPr/>
          </p:nvSpPr>
          <p:spPr>
            <a:xfrm>
              <a:off x="6836041" y="143690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87</a:t>
              </a:r>
            </a:p>
          </p:txBody>
        </p:sp>
        <p:sp>
          <p:nvSpPr>
            <p:cNvPr id="125" name="tx125"/>
            <p:cNvSpPr/>
            <p:nvPr/>
          </p:nvSpPr>
          <p:spPr>
            <a:xfrm>
              <a:off x="7055241" y="140258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88</a:t>
              </a:r>
            </a:p>
          </p:txBody>
        </p:sp>
        <p:sp>
          <p:nvSpPr>
            <p:cNvPr id="126" name="tx126"/>
            <p:cNvSpPr/>
            <p:nvPr/>
          </p:nvSpPr>
          <p:spPr>
            <a:xfrm>
              <a:off x="1575228" y="2739359"/>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57</a:t>
              </a:r>
            </a:p>
          </p:txBody>
        </p:sp>
        <p:sp>
          <p:nvSpPr>
            <p:cNvPr id="127" name="tx127"/>
            <p:cNvSpPr/>
            <p:nvPr/>
          </p:nvSpPr>
          <p:spPr>
            <a:xfrm>
              <a:off x="2671231" y="243043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66</a:t>
              </a:r>
            </a:p>
          </p:txBody>
        </p:sp>
        <p:sp>
          <p:nvSpPr>
            <p:cNvPr id="128" name="tx128"/>
            <p:cNvSpPr/>
            <p:nvPr/>
          </p:nvSpPr>
          <p:spPr>
            <a:xfrm>
              <a:off x="3767233" y="212150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75</a:t>
              </a:r>
            </a:p>
          </p:txBody>
        </p:sp>
        <p:sp>
          <p:nvSpPr>
            <p:cNvPr id="129" name="tx129"/>
            <p:cNvSpPr/>
            <p:nvPr/>
          </p:nvSpPr>
          <p:spPr>
            <a:xfrm>
              <a:off x="4863236" y="201852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78</a:t>
              </a:r>
            </a:p>
          </p:txBody>
        </p:sp>
        <p:sp>
          <p:nvSpPr>
            <p:cNvPr id="130" name="tx130"/>
            <p:cNvSpPr/>
            <p:nvPr/>
          </p:nvSpPr>
          <p:spPr>
            <a:xfrm>
              <a:off x="5740038" y="1846900"/>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83</a:t>
              </a:r>
            </a:p>
          </p:txBody>
        </p:sp>
        <p:sp>
          <p:nvSpPr>
            <p:cNvPr id="131" name="tx131"/>
            <p:cNvSpPr/>
            <p:nvPr/>
          </p:nvSpPr>
          <p:spPr>
            <a:xfrm>
              <a:off x="5959238" y="198420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79</a:t>
              </a:r>
            </a:p>
          </p:txBody>
        </p:sp>
        <p:sp>
          <p:nvSpPr>
            <p:cNvPr id="132" name="tx132"/>
            <p:cNvSpPr/>
            <p:nvPr/>
          </p:nvSpPr>
          <p:spPr>
            <a:xfrm>
              <a:off x="6178439" y="205285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77</a:t>
              </a:r>
            </a:p>
          </p:txBody>
        </p:sp>
        <p:sp>
          <p:nvSpPr>
            <p:cNvPr id="133" name="tx133"/>
            <p:cNvSpPr/>
            <p:nvPr/>
          </p:nvSpPr>
          <p:spPr>
            <a:xfrm>
              <a:off x="6397640" y="191555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81</a:t>
              </a:r>
            </a:p>
          </p:txBody>
        </p:sp>
        <p:sp>
          <p:nvSpPr>
            <p:cNvPr id="134" name="tx134"/>
            <p:cNvSpPr/>
            <p:nvPr/>
          </p:nvSpPr>
          <p:spPr>
            <a:xfrm>
              <a:off x="6616840" y="194987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80</a:t>
              </a:r>
            </a:p>
          </p:txBody>
        </p:sp>
        <p:sp>
          <p:nvSpPr>
            <p:cNvPr id="135" name="tx135"/>
            <p:cNvSpPr/>
            <p:nvPr/>
          </p:nvSpPr>
          <p:spPr>
            <a:xfrm>
              <a:off x="6836041" y="191555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81</a:t>
              </a:r>
            </a:p>
          </p:txBody>
        </p:sp>
        <p:sp>
          <p:nvSpPr>
            <p:cNvPr id="136" name="tx136"/>
            <p:cNvSpPr/>
            <p:nvPr/>
          </p:nvSpPr>
          <p:spPr>
            <a:xfrm>
              <a:off x="7055241" y="1881225"/>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82</a:t>
              </a:r>
            </a:p>
          </p:txBody>
        </p:sp>
        <p:sp>
          <p:nvSpPr>
            <p:cNvPr id="137" name="tx137"/>
            <p:cNvSpPr/>
            <p:nvPr/>
          </p:nvSpPr>
          <p:spPr>
            <a:xfrm>
              <a:off x="1080048"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38" name="tx138"/>
            <p:cNvSpPr/>
            <p:nvPr/>
          </p:nvSpPr>
          <p:spPr>
            <a:xfrm>
              <a:off x="571733" y="3456226"/>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50,000,000</a:t>
              </a:r>
            </a:p>
          </p:txBody>
        </p:sp>
        <p:sp>
          <p:nvSpPr>
            <p:cNvPr id="139" name="tx139"/>
            <p:cNvSpPr/>
            <p:nvPr/>
          </p:nvSpPr>
          <p:spPr>
            <a:xfrm>
              <a:off x="508182" y="2327841"/>
              <a:ext cx="63541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100,000,000</a:t>
              </a:r>
            </a:p>
          </p:txBody>
        </p:sp>
        <p:sp>
          <p:nvSpPr>
            <p:cNvPr id="140" name="tx140"/>
            <p:cNvSpPr/>
            <p:nvPr/>
          </p:nvSpPr>
          <p:spPr>
            <a:xfrm>
              <a:off x="508182" y="1199456"/>
              <a:ext cx="635416"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150,000,000</a:t>
              </a:r>
            </a:p>
          </p:txBody>
        </p:sp>
        <p:sp>
          <p:nvSpPr>
            <p:cNvPr id="141" name="tx141"/>
            <p:cNvSpPr/>
            <p:nvPr/>
          </p:nvSpPr>
          <p:spPr>
            <a:xfrm>
              <a:off x="8719484"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2" name="tx142"/>
            <p:cNvSpPr/>
            <p:nvPr/>
          </p:nvSpPr>
          <p:spPr>
            <a:xfrm>
              <a:off x="8719484" y="3726478"/>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a:t>
              </a:r>
            </a:p>
          </p:txBody>
        </p:sp>
        <p:sp>
          <p:nvSpPr>
            <p:cNvPr id="143" name="tx143"/>
            <p:cNvSpPr/>
            <p:nvPr/>
          </p:nvSpPr>
          <p:spPr>
            <a:xfrm>
              <a:off x="8719484" y="286834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a:t>
              </a:r>
            </a:p>
          </p:txBody>
        </p:sp>
        <p:sp>
          <p:nvSpPr>
            <p:cNvPr id="144" name="tx144"/>
            <p:cNvSpPr/>
            <p:nvPr/>
          </p:nvSpPr>
          <p:spPr>
            <a:xfrm>
              <a:off x="8719484" y="2010211"/>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a:t>
              </a:r>
            </a:p>
          </p:txBody>
        </p:sp>
        <p:sp>
          <p:nvSpPr>
            <p:cNvPr id="145" name="tx145"/>
            <p:cNvSpPr/>
            <p:nvPr/>
          </p:nvSpPr>
          <p:spPr>
            <a:xfrm>
              <a:off x="8719484" y="115207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146" name="tx146"/>
            <p:cNvSpPr/>
            <p:nvPr/>
          </p:nvSpPr>
          <p:spPr>
            <a:xfrm rot="-5400000">
              <a:off x="1516432"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a:t>
              </a:r>
            </a:p>
          </p:txBody>
        </p:sp>
        <p:sp>
          <p:nvSpPr>
            <p:cNvPr id="147" name="tx147"/>
            <p:cNvSpPr/>
            <p:nvPr/>
          </p:nvSpPr>
          <p:spPr>
            <a:xfrm rot="-5400000">
              <a:off x="261243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2005</a:t>
              </a:r>
            </a:p>
          </p:txBody>
        </p:sp>
        <p:sp>
          <p:nvSpPr>
            <p:cNvPr id="148" name="tx148"/>
            <p:cNvSpPr/>
            <p:nvPr/>
          </p:nvSpPr>
          <p:spPr>
            <a:xfrm rot="-5400000">
              <a:off x="370843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149" name="tx149"/>
            <p:cNvSpPr/>
            <p:nvPr/>
          </p:nvSpPr>
          <p:spPr>
            <a:xfrm rot="-5400000">
              <a:off x="4804440"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2015</a:t>
              </a:r>
            </a:p>
          </p:txBody>
        </p:sp>
        <p:sp>
          <p:nvSpPr>
            <p:cNvPr id="150" name="tx150"/>
            <p:cNvSpPr/>
            <p:nvPr/>
          </p:nvSpPr>
          <p:spPr>
            <a:xfrm rot="-5400000">
              <a:off x="590044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1" name="tx151"/>
            <p:cNvSpPr/>
            <p:nvPr/>
          </p:nvSpPr>
          <p:spPr>
            <a:xfrm rot="-5400000">
              <a:off x="69964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52" name="tx152"/>
            <p:cNvSpPr/>
            <p:nvPr/>
          </p:nvSpPr>
          <p:spPr>
            <a:xfrm rot="-5400000">
              <a:off x="8092448"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2030</a:t>
              </a:r>
            </a:p>
          </p:txBody>
        </p:sp>
        <p:sp>
          <p:nvSpPr>
            <p:cNvPr id="153" name="tx153"/>
            <p:cNvSpPr/>
            <p:nvPr/>
          </p:nvSpPr>
          <p:spPr>
            <a:xfrm rot="-5400000">
              <a:off x="5681242"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2019</a:t>
              </a:r>
            </a:p>
          </p:txBody>
        </p:sp>
        <p:sp>
          <p:nvSpPr>
            <p:cNvPr id="154" name="tx154"/>
            <p:cNvSpPr/>
            <p:nvPr/>
          </p:nvSpPr>
          <p:spPr>
            <a:xfrm rot="-5400000">
              <a:off x="590044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5" name="tx155"/>
            <p:cNvSpPr/>
            <p:nvPr/>
          </p:nvSpPr>
          <p:spPr>
            <a:xfrm rot="-5400000">
              <a:off x="611964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2021</a:t>
              </a:r>
            </a:p>
          </p:txBody>
        </p:sp>
        <p:sp>
          <p:nvSpPr>
            <p:cNvPr id="156" name="tx156"/>
            <p:cNvSpPr/>
            <p:nvPr/>
          </p:nvSpPr>
          <p:spPr>
            <a:xfrm rot="-5400000">
              <a:off x="633884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157" name="tx157"/>
            <p:cNvSpPr/>
            <p:nvPr/>
          </p:nvSpPr>
          <p:spPr>
            <a:xfrm rot="-5400000">
              <a:off x="655804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2023</a:t>
              </a:r>
            </a:p>
          </p:txBody>
        </p:sp>
        <p:sp>
          <p:nvSpPr>
            <p:cNvPr id="158" name="tx158"/>
            <p:cNvSpPr/>
            <p:nvPr/>
          </p:nvSpPr>
          <p:spPr>
            <a:xfrm rot="-5400000">
              <a:off x="67772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159" name="tx159"/>
            <p:cNvSpPr/>
            <p:nvPr/>
          </p:nvSpPr>
          <p:spPr>
            <a:xfrm rot="-5400000">
              <a:off x="69964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60" name="tx160"/>
            <p:cNvSpPr/>
            <p:nvPr/>
          </p:nvSpPr>
          <p:spPr>
            <a:xfrm rot="-5400000">
              <a:off x="90986" y="2773433"/>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children</a:t>
              </a:r>
            </a:p>
          </p:txBody>
        </p:sp>
        <p:sp>
          <p:nvSpPr>
            <p:cNvPr id="161" name="tx161"/>
            <p:cNvSpPr/>
            <p:nvPr/>
          </p:nvSpPr>
          <p:spPr>
            <a:xfrm rot="5400000">
              <a:off x="8593345" y="277343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62" name="rc162"/>
            <p:cNvSpPr/>
            <p:nvPr/>
          </p:nvSpPr>
          <p:spPr>
            <a:xfrm>
              <a:off x="1919441" y="5504613"/>
              <a:ext cx="201456" cy="201456"/>
            </a:xfrm>
            <a:prstGeom prst="rect">
              <a:avLst/>
            </a:prstGeom>
            <a:solidFill>
              <a:srgbClr val="80BD41">
                <a:alpha val="100000"/>
              </a:srgbClr>
            </a:solidFill>
          </p:spPr>
          <p:txBody>
            <a:bodyPr/>
            <a:lstStyle/>
            <a:p/>
          </p:txBody>
        </p:sp>
        <p:sp>
          <p:nvSpPr>
            <p:cNvPr id="163" name="rc163"/>
            <p:cNvSpPr/>
            <p:nvPr/>
          </p:nvSpPr>
          <p:spPr>
            <a:xfrm>
              <a:off x="2635148" y="5504613"/>
              <a:ext cx="201456" cy="201456"/>
            </a:xfrm>
            <a:prstGeom prst="rect">
              <a:avLst/>
            </a:prstGeom>
            <a:solidFill>
              <a:srgbClr val="1CABE2">
                <a:alpha val="100000"/>
              </a:srgbClr>
            </a:solidFill>
          </p:spPr>
          <p:txBody>
            <a:bodyPr/>
            <a:lstStyle/>
            <a:p/>
          </p:txBody>
        </p:sp>
        <p:sp>
          <p:nvSpPr>
            <p:cNvPr id="164" name="rc164"/>
            <p:cNvSpPr/>
            <p:nvPr/>
          </p:nvSpPr>
          <p:spPr>
            <a:xfrm>
              <a:off x="3708020" y="5504613"/>
              <a:ext cx="201456" cy="201456"/>
            </a:xfrm>
            <a:prstGeom prst="rect">
              <a:avLst/>
            </a:prstGeom>
            <a:solidFill>
              <a:srgbClr val="0058AB">
                <a:alpha val="100000"/>
              </a:srgbClr>
            </a:solidFill>
          </p:spPr>
          <p:txBody>
            <a:bodyPr/>
            <a:lstStyle/>
            <a:p/>
          </p:txBody>
        </p:sp>
        <p:sp>
          <p:nvSpPr>
            <p:cNvPr id="165" name="rc165"/>
            <p:cNvSpPr/>
            <p:nvPr/>
          </p:nvSpPr>
          <p:spPr>
            <a:xfrm>
              <a:off x="4703534" y="5504613"/>
              <a:ext cx="201456" cy="201456"/>
            </a:xfrm>
            <a:prstGeom prst="rect">
              <a:avLst/>
            </a:prstGeom>
            <a:solidFill>
              <a:srgbClr val="FFC20E">
                <a:alpha val="100000"/>
              </a:srgbClr>
            </a:solidFill>
          </p:spPr>
          <p:txBody>
            <a:bodyPr/>
            <a:lstStyle/>
            <a:p/>
          </p:txBody>
        </p:sp>
        <p:sp>
          <p:nvSpPr>
            <p:cNvPr id="166" name="rc166"/>
            <p:cNvSpPr/>
            <p:nvPr/>
          </p:nvSpPr>
          <p:spPr>
            <a:xfrm>
              <a:off x="6608327" y="5504613"/>
              <a:ext cx="201456" cy="201456"/>
            </a:xfrm>
            <a:prstGeom prst="rect">
              <a:avLst/>
            </a:prstGeom>
            <a:solidFill>
              <a:srgbClr val="F26A21">
                <a:alpha val="100000"/>
              </a:srgbClr>
            </a:solidFill>
          </p:spPr>
          <p:txBody>
            <a:bodyPr/>
            <a:lstStyle/>
            <a:p/>
          </p:txBody>
        </p:sp>
        <p:sp>
          <p:nvSpPr>
            <p:cNvPr id="167" name="tx167"/>
            <p:cNvSpPr/>
            <p:nvPr/>
          </p:nvSpPr>
          <p:spPr>
            <a:xfrm>
              <a:off x="2199486" y="5555323"/>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68" name="tx168"/>
            <p:cNvSpPr/>
            <p:nvPr/>
          </p:nvSpPr>
          <p:spPr>
            <a:xfrm>
              <a:off x="2915193" y="5555323"/>
              <a:ext cx="7142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Partial DTP</a:t>
              </a:r>
            </a:p>
          </p:txBody>
        </p:sp>
        <p:sp>
          <p:nvSpPr>
            <p:cNvPr id="169" name="tx169"/>
            <p:cNvSpPr/>
            <p:nvPr/>
          </p:nvSpPr>
          <p:spPr>
            <a:xfrm>
              <a:off x="3988065" y="5555323"/>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70" name="tx170"/>
            <p:cNvSpPr/>
            <p:nvPr/>
          </p:nvSpPr>
          <p:spPr>
            <a:xfrm>
              <a:off x="4983579" y="5555323"/>
              <a:ext cx="154615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vaccinated target</a:t>
              </a:r>
            </a:p>
          </p:txBody>
        </p:sp>
        <p:sp>
          <p:nvSpPr>
            <p:cNvPr id="171" name="tx171"/>
            <p:cNvSpPr/>
            <p:nvPr/>
          </p:nvSpPr>
          <p:spPr>
            <a:xfrm>
              <a:off x="6888372" y="5555323"/>
              <a:ext cx="10642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ZD target</a:t>
              </a:r>
            </a:p>
          </p:txBody>
        </p:sp>
        <p:sp>
          <p:nvSpPr>
            <p:cNvPr id="172" name="pl172"/>
            <p:cNvSpPr/>
            <p:nvPr/>
          </p:nvSpPr>
          <p:spPr>
            <a:xfrm>
              <a:off x="3658829" y="6103153"/>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73" name="pl173"/>
            <p:cNvSpPr/>
            <p:nvPr/>
          </p:nvSpPr>
          <p:spPr>
            <a:xfrm>
              <a:off x="4988282" y="6103153"/>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74" name="tx174"/>
            <p:cNvSpPr/>
            <p:nvPr/>
          </p:nvSpPr>
          <p:spPr>
            <a:xfrm>
              <a:off x="3925929"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75" name="tx175"/>
            <p:cNvSpPr/>
            <p:nvPr/>
          </p:nvSpPr>
          <p:spPr>
            <a:xfrm>
              <a:off x="5255381"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76" name="tx176"/>
            <p:cNvSpPr/>
            <p:nvPr/>
          </p:nvSpPr>
          <p:spPr>
            <a:xfrm>
              <a:off x="1206229" y="435349"/>
              <a:ext cx="67325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 coverage (%), number of children fully, partially and unvaccinated for DTP 2000-2025 </a:t>
              </a:r>
            </a:p>
          </p:txBody>
        </p:sp>
        <p:sp>
          <p:nvSpPr>
            <p:cNvPr id="177" name="tx177"/>
            <p:cNvSpPr/>
            <p:nvPr/>
          </p:nvSpPr>
          <p:spPr>
            <a:xfrm>
              <a:off x="1206229" y="616400"/>
              <a:ext cx="424711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and projections to 2030 based on IA2030 target , Gavi 57</a:t>
              </a:r>
            </a:p>
          </p:txBody>
        </p:sp>
        <p:sp>
          <p:nvSpPr>
            <p:cNvPr id="178" name="tx178"/>
            <p:cNvSpPr/>
            <p:nvPr/>
          </p:nvSpPr>
          <p:spPr>
            <a:xfrm>
              <a:off x="4407912" y="63520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79" name="tx179"/>
            <p:cNvSpPr/>
            <p:nvPr/>
          </p:nvSpPr>
          <p:spPr>
            <a:xfrm>
              <a:off x="1863594" y="6472760"/>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0" name="tx180"/>
            <p:cNvSpPr/>
            <p:nvPr/>
          </p:nvSpPr>
          <p:spPr>
            <a:xfrm>
              <a:off x="1903645" y="6593460"/>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grpSp>
      <p:sp>
        <p:nvSpPr>
          <p:cNvPr id="18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IA2030 calls on all countries to reduce the number of zero dose children in 2019 by half by 2030. This chart shows the annual number of children required to be vaccinated to reach the ZD target.
Gavi 57 is projected to have a  large increase (&gt;=1 million) in the number of surviving infants by 2030. Maintaining current coverage requires vaccinating an increasing number of children.
To achieve the IA2030 ZD target, more (~1.89%) children need to be vaccinated with DTP1 each year.
To improve coverage and reach the 2030 ZD target will require substantial increases in immunization programme and health system capacity.
</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270328" y="4595653"/>
              <a:ext cx="7804082" cy="0"/>
            </a:xfrm>
            <a:custGeom>
              <a:avLst/>
              <a:pathLst>
                <a:path w="7804082" h="0">
                  <a:moveTo>
                    <a:pt x="0" y="0"/>
                  </a:moveTo>
                  <a:lnTo>
                    <a:pt x="7804082" y="0"/>
                  </a:lnTo>
                  <a:lnTo>
                    <a:pt x="7804082" y="0"/>
                  </a:lnTo>
                </a:path>
              </a:pathLst>
            </a:custGeom>
            <a:ln w="6775" cap="flat">
              <a:solidFill>
                <a:srgbClr val="EBEBEB">
                  <a:alpha val="100000"/>
                </a:srgbClr>
              </a:solidFill>
              <a:prstDash val="solid"/>
              <a:round/>
            </a:ln>
          </p:spPr>
          <p:txBody>
            <a:bodyPr/>
            <a:lstStyle/>
            <a:p/>
          </p:txBody>
        </p:sp>
        <p:sp>
          <p:nvSpPr>
            <p:cNvPr id="5" name="pl5"/>
            <p:cNvSpPr/>
            <p:nvPr/>
          </p:nvSpPr>
          <p:spPr>
            <a:xfrm>
              <a:off x="1270328" y="3801414"/>
              <a:ext cx="7804082" cy="0"/>
            </a:xfrm>
            <a:custGeom>
              <a:avLst/>
              <a:pathLst>
                <a:path w="7804082" h="0">
                  <a:moveTo>
                    <a:pt x="0" y="0"/>
                  </a:moveTo>
                  <a:lnTo>
                    <a:pt x="7804082" y="0"/>
                  </a:lnTo>
                  <a:lnTo>
                    <a:pt x="7804082" y="0"/>
                  </a:lnTo>
                </a:path>
              </a:pathLst>
            </a:custGeom>
            <a:ln w="6775" cap="flat">
              <a:solidFill>
                <a:srgbClr val="EBEBEB">
                  <a:alpha val="100000"/>
                </a:srgbClr>
              </a:solidFill>
              <a:prstDash val="solid"/>
              <a:round/>
            </a:ln>
          </p:spPr>
          <p:txBody>
            <a:bodyPr/>
            <a:lstStyle/>
            <a:p/>
          </p:txBody>
        </p:sp>
        <p:sp>
          <p:nvSpPr>
            <p:cNvPr id="6" name="pl6"/>
            <p:cNvSpPr/>
            <p:nvPr/>
          </p:nvSpPr>
          <p:spPr>
            <a:xfrm>
              <a:off x="1270328" y="3007175"/>
              <a:ext cx="7804082" cy="0"/>
            </a:xfrm>
            <a:custGeom>
              <a:avLst/>
              <a:pathLst>
                <a:path w="7804082" h="0">
                  <a:moveTo>
                    <a:pt x="0" y="0"/>
                  </a:moveTo>
                  <a:lnTo>
                    <a:pt x="7804082" y="0"/>
                  </a:lnTo>
                  <a:lnTo>
                    <a:pt x="7804082" y="0"/>
                  </a:lnTo>
                </a:path>
              </a:pathLst>
            </a:custGeom>
            <a:ln w="6775" cap="flat">
              <a:solidFill>
                <a:srgbClr val="EBEBEB">
                  <a:alpha val="100000"/>
                </a:srgbClr>
              </a:solidFill>
              <a:prstDash val="solid"/>
              <a:round/>
            </a:ln>
          </p:spPr>
          <p:txBody>
            <a:bodyPr/>
            <a:lstStyle/>
            <a:p/>
          </p:txBody>
        </p:sp>
        <p:sp>
          <p:nvSpPr>
            <p:cNvPr id="7" name="pl7"/>
            <p:cNvSpPr/>
            <p:nvPr/>
          </p:nvSpPr>
          <p:spPr>
            <a:xfrm>
              <a:off x="1270328" y="2212936"/>
              <a:ext cx="7804082" cy="0"/>
            </a:xfrm>
            <a:custGeom>
              <a:avLst/>
              <a:pathLst>
                <a:path w="7804082" h="0">
                  <a:moveTo>
                    <a:pt x="0" y="0"/>
                  </a:moveTo>
                  <a:lnTo>
                    <a:pt x="7804082" y="0"/>
                  </a:lnTo>
                  <a:lnTo>
                    <a:pt x="7804082" y="0"/>
                  </a:lnTo>
                </a:path>
              </a:pathLst>
            </a:custGeom>
            <a:ln w="6775" cap="flat">
              <a:solidFill>
                <a:srgbClr val="EBEBEB">
                  <a:alpha val="100000"/>
                </a:srgbClr>
              </a:solidFill>
              <a:prstDash val="solid"/>
              <a:round/>
            </a:ln>
          </p:spPr>
          <p:txBody>
            <a:bodyPr/>
            <a:lstStyle/>
            <a:p/>
          </p:txBody>
        </p:sp>
        <p:sp>
          <p:nvSpPr>
            <p:cNvPr id="8" name="pl8"/>
            <p:cNvSpPr/>
            <p:nvPr/>
          </p:nvSpPr>
          <p:spPr>
            <a:xfrm>
              <a:off x="1270328" y="4992773"/>
              <a:ext cx="7804082" cy="0"/>
            </a:xfrm>
            <a:custGeom>
              <a:avLst/>
              <a:pathLst>
                <a:path w="7804082" h="0">
                  <a:moveTo>
                    <a:pt x="0" y="0"/>
                  </a:moveTo>
                  <a:lnTo>
                    <a:pt x="7804082" y="0"/>
                  </a:lnTo>
                  <a:lnTo>
                    <a:pt x="7804082" y="0"/>
                  </a:lnTo>
                </a:path>
              </a:pathLst>
            </a:custGeom>
            <a:ln w="13550" cap="flat">
              <a:solidFill>
                <a:srgbClr val="EBEBEB">
                  <a:alpha val="100000"/>
                </a:srgbClr>
              </a:solidFill>
              <a:prstDash val="solid"/>
              <a:round/>
            </a:ln>
          </p:spPr>
          <p:txBody>
            <a:bodyPr/>
            <a:lstStyle/>
            <a:p/>
          </p:txBody>
        </p:sp>
        <p:sp>
          <p:nvSpPr>
            <p:cNvPr id="9" name="pl9"/>
            <p:cNvSpPr/>
            <p:nvPr/>
          </p:nvSpPr>
          <p:spPr>
            <a:xfrm>
              <a:off x="1270328" y="4198534"/>
              <a:ext cx="7804082" cy="0"/>
            </a:xfrm>
            <a:custGeom>
              <a:avLst/>
              <a:pathLst>
                <a:path w="7804082" h="0">
                  <a:moveTo>
                    <a:pt x="0" y="0"/>
                  </a:moveTo>
                  <a:lnTo>
                    <a:pt x="7804082" y="0"/>
                  </a:lnTo>
                  <a:lnTo>
                    <a:pt x="7804082" y="0"/>
                  </a:lnTo>
                </a:path>
              </a:pathLst>
            </a:custGeom>
            <a:ln w="13550" cap="flat">
              <a:solidFill>
                <a:srgbClr val="EBEBEB">
                  <a:alpha val="100000"/>
                </a:srgbClr>
              </a:solidFill>
              <a:prstDash val="solid"/>
              <a:round/>
            </a:ln>
          </p:spPr>
          <p:txBody>
            <a:bodyPr/>
            <a:lstStyle/>
            <a:p/>
          </p:txBody>
        </p:sp>
        <p:sp>
          <p:nvSpPr>
            <p:cNvPr id="10" name="pl10"/>
            <p:cNvSpPr/>
            <p:nvPr/>
          </p:nvSpPr>
          <p:spPr>
            <a:xfrm>
              <a:off x="1270328" y="3404294"/>
              <a:ext cx="7804082" cy="0"/>
            </a:xfrm>
            <a:custGeom>
              <a:avLst/>
              <a:pathLst>
                <a:path w="7804082" h="0">
                  <a:moveTo>
                    <a:pt x="0" y="0"/>
                  </a:moveTo>
                  <a:lnTo>
                    <a:pt x="7804082" y="0"/>
                  </a:lnTo>
                  <a:lnTo>
                    <a:pt x="7804082" y="0"/>
                  </a:lnTo>
                </a:path>
              </a:pathLst>
            </a:custGeom>
            <a:ln w="13550" cap="flat">
              <a:solidFill>
                <a:srgbClr val="EBEBEB">
                  <a:alpha val="100000"/>
                </a:srgbClr>
              </a:solidFill>
              <a:prstDash val="solid"/>
              <a:round/>
            </a:ln>
          </p:spPr>
          <p:txBody>
            <a:bodyPr/>
            <a:lstStyle/>
            <a:p/>
          </p:txBody>
        </p:sp>
        <p:sp>
          <p:nvSpPr>
            <p:cNvPr id="11" name="pl11"/>
            <p:cNvSpPr/>
            <p:nvPr/>
          </p:nvSpPr>
          <p:spPr>
            <a:xfrm>
              <a:off x="1270328" y="2610055"/>
              <a:ext cx="7804082" cy="0"/>
            </a:xfrm>
            <a:custGeom>
              <a:avLst/>
              <a:pathLst>
                <a:path w="7804082" h="0">
                  <a:moveTo>
                    <a:pt x="0" y="0"/>
                  </a:moveTo>
                  <a:lnTo>
                    <a:pt x="7804082" y="0"/>
                  </a:lnTo>
                  <a:lnTo>
                    <a:pt x="7804082" y="0"/>
                  </a:lnTo>
                </a:path>
              </a:pathLst>
            </a:custGeom>
            <a:ln w="13550" cap="flat">
              <a:solidFill>
                <a:srgbClr val="EBEBEB">
                  <a:alpha val="100000"/>
                </a:srgbClr>
              </a:solidFill>
              <a:prstDash val="solid"/>
              <a:round/>
            </a:ln>
          </p:spPr>
          <p:txBody>
            <a:bodyPr/>
            <a:lstStyle/>
            <a:p/>
          </p:txBody>
        </p:sp>
        <p:sp>
          <p:nvSpPr>
            <p:cNvPr id="12" name="pl12"/>
            <p:cNvSpPr/>
            <p:nvPr/>
          </p:nvSpPr>
          <p:spPr>
            <a:xfrm>
              <a:off x="1270328" y="1815816"/>
              <a:ext cx="7804082" cy="0"/>
            </a:xfrm>
            <a:custGeom>
              <a:avLst/>
              <a:pathLst>
                <a:path w="7804082" h="0">
                  <a:moveTo>
                    <a:pt x="0" y="0"/>
                  </a:moveTo>
                  <a:lnTo>
                    <a:pt x="7804082" y="0"/>
                  </a:lnTo>
                  <a:lnTo>
                    <a:pt x="7804082" y="0"/>
                  </a:lnTo>
                </a:path>
              </a:pathLst>
            </a:custGeom>
            <a:ln w="13550" cap="flat">
              <a:solidFill>
                <a:srgbClr val="EBEBEB">
                  <a:alpha val="100000"/>
                </a:srgbClr>
              </a:solidFill>
              <a:prstDash val="solid"/>
              <a:round/>
            </a:ln>
          </p:spPr>
          <p:txBody>
            <a:bodyPr/>
            <a:lstStyle/>
            <a:p/>
          </p:txBody>
        </p:sp>
        <p:sp>
          <p:nvSpPr>
            <p:cNvPr id="13" name="pl13"/>
            <p:cNvSpPr/>
            <p:nvPr/>
          </p:nvSpPr>
          <p:spPr>
            <a:xfrm>
              <a:off x="172837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95797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18757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41717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64677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87637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10597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33557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56517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79477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02437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25397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48357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471317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494277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517236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540196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563156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586116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609076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632036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654996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677956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700916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723876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746836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861636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40" name="rc40"/>
            <p:cNvSpPr/>
            <p:nvPr/>
          </p:nvSpPr>
          <p:spPr>
            <a:xfrm>
              <a:off x="1625059" y="1959324"/>
              <a:ext cx="206639" cy="3033448"/>
            </a:xfrm>
            <a:prstGeom prst="rect">
              <a:avLst/>
            </a:prstGeom>
            <a:solidFill>
              <a:srgbClr val="0058AB">
                <a:alpha val="100000"/>
              </a:srgbClr>
            </a:solidFill>
          </p:spPr>
          <p:txBody>
            <a:bodyPr/>
            <a:lstStyle/>
            <a:p/>
          </p:txBody>
        </p:sp>
        <p:sp>
          <p:nvSpPr>
            <p:cNvPr id="41" name="rc41"/>
            <p:cNvSpPr/>
            <p:nvPr/>
          </p:nvSpPr>
          <p:spPr>
            <a:xfrm>
              <a:off x="1854659" y="2005284"/>
              <a:ext cx="206639" cy="2987488"/>
            </a:xfrm>
            <a:prstGeom prst="rect">
              <a:avLst/>
            </a:prstGeom>
            <a:solidFill>
              <a:srgbClr val="0058AB">
                <a:alpha val="100000"/>
              </a:srgbClr>
            </a:solidFill>
          </p:spPr>
          <p:txBody>
            <a:bodyPr/>
            <a:lstStyle/>
            <a:p/>
          </p:txBody>
        </p:sp>
        <p:sp>
          <p:nvSpPr>
            <p:cNvPr id="42" name="rc42"/>
            <p:cNvSpPr/>
            <p:nvPr/>
          </p:nvSpPr>
          <p:spPr>
            <a:xfrm>
              <a:off x="2084258" y="2032951"/>
              <a:ext cx="206639" cy="2959821"/>
            </a:xfrm>
            <a:prstGeom prst="rect">
              <a:avLst/>
            </a:prstGeom>
            <a:solidFill>
              <a:srgbClr val="0058AB">
                <a:alpha val="100000"/>
              </a:srgbClr>
            </a:solidFill>
          </p:spPr>
          <p:txBody>
            <a:bodyPr/>
            <a:lstStyle/>
            <a:p/>
          </p:txBody>
        </p:sp>
        <p:sp>
          <p:nvSpPr>
            <p:cNvPr id="43" name="rc43"/>
            <p:cNvSpPr/>
            <p:nvPr/>
          </p:nvSpPr>
          <p:spPr>
            <a:xfrm>
              <a:off x="2313857" y="2196107"/>
              <a:ext cx="206639" cy="2796665"/>
            </a:xfrm>
            <a:prstGeom prst="rect">
              <a:avLst/>
            </a:prstGeom>
            <a:solidFill>
              <a:srgbClr val="0058AB">
                <a:alpha val="100000"/>
              </a:srgbClr>
            </a:solidFill>
          </p:spPr>
          <p:txBody>
            <a:bodyPr/>
            <a:lstStyle/>
            <a:p/>
          </p:txBody>
        </p:sp>
        <p:sp>
          <p:nvSpPr>
            <p:cNvPr id="44" name="rc44"/>
            <p:cNvSpPr/>
            <p:nvPr/>
          </p:nvSpPr>
          <p:spPr>
            <a:xfrm>
              <a:off x="2543457" y="2381567"/>
              <a:ext cx="206639" cy="2611205"/>
            </a:xfrm>
            <a:prstGeom prst="rect">
              <a:avLst/>
            </a:prstGeom>
            <a:solidFill>
              <a:srgbClr val="0058AB">
                <a:alpha val="100000"/>
              </a:srgbClr>
            </a:solidFill>
          </p:spPr>
          <p:txBody>
            <a:bodyPr/>
            <a:lstStyle/>
            <a:p/>
          </p:txBody>
        </p:sp>
        <p:sp>
          <p:nvSpPr>
            <p:cNvPr id="45" name="rc45"/>
            <p:cNvSpPr/>
            <p:nvPr/>
          </p:nvSpPr>
          <p:spPr>
            <a:xfrm>
              <a:off x="2773056" y="2623307"/>
              <a:ext cx="206639" cy="2369465"/>
            </a:xfrm>
            <a:prstGeom prst="rect">
              <a:avLst/>
            </a:prstGeom>
            <a:solidFill>
              <a:srgbClr val="0058AB">
                <a:alpha val="100000"/>
              </a:srgbClr>
            </a:solidFill>
          </p:spPr>
          <p:txBody>
            <a:bodyPr/>
            <a:lstStyle/>
            <a:p/>
          </p:txBody>
        </p:sp>
        <p:sp>
          <p:nvSpPr>
            <p:cNvPr id="46" name="rc46"/>
            <p:cNvSpPr/>
            <p:nvPr/>
          </p:nvSpPr>
          <p:spPr>
            <a:xfrm>
              <a:off x="3002655" y="2648567"/>
              <a:ext cx="206639" cy="2344205"/>
            </a:xfrm>
            <a:prstGeom prst="rect">
              <a:avLst/>
            </a:prstGeom>
            <a:solidFill>
              <a:srgbClr val="0058AB">
                <a:alpha val="100000"/>
              </a:srgbClr>
            </a:solidFill>
          </p:spPr>
          <p:txBody>
            <a:bodyPr/>
            <a:lstStyle/>
            <a:p/>
          </p:txBody>
        </p:sp>
        <p:sp>
          <p:nvSpPr>
            <p:cNvPr id="47" name="rc47"/>
            <p:cNvSpPr/>
            <p:nvPr/>
          </p:nvSpPr>
          <p:spPr>
            <a:xfrm>
              <a:off x="3232255" y="2700654"/>
              <a:ext cx="206639" cy="2292118"/>
            </a:xfrm>
            <a:prstGeom prst="rect">
              <a:avLst/>
            </a:prstGeom>
            <a:solidFill>
              <a:srgbClr val="0058AB">
                <a:alpha val="100000"/>
              </a:srgbClr>
            </a:solidFill>
          </p:spPr>
          <p:txBody>
            <a:bodyPr/>
            <a:lstStyle/>
            <a:p/>
          </p:txBody>
        </p:sp>
        <p:sp>
          <p:nvSpPr>
            <p:cNvPr id="48" name="rc48"/>
            <p:cNvSpPr/>
            <p:nvPr/>
          </p:nvSpPr>
          <p:spPr>
            <a:xfrm>
              <a:off x="3461854" y="2768749"/>
              <a:ext cx="206639" cy="2224023"/>
            </a:xfrm>
            <a:prstGeom prst="rect">
              <a:avLst/>
            </a:prstGeom>
            <a:solidFill>
              <a:srgbClr val="0058AB">
                <a:alpha val="100000"/>
              </a:srgbClr>
            </a:solidFill>
          </p:spPr>
          <p:txBody>
            <a:bodyPr/>
            <a:lstStyle/>
            <a:p/>
          </p:txBody>
        </p:sp>
        <p:sp>
          <p:nvSpPr>
            <p:cNvPr id="49" name="rc49"/>
            <p:cNvSpPr/>
            <p:nvPr/>
          </p:nvSpPr>
          <p:spPr>
            <a:xfrm>
              <a:off x="3691453" y="3025557"/>
              <a:ext cx="206639" cy="1967215"/>
            </a:xfrm>
            <a:prstGeom prst="rect">
              <a:avLst/>
            </a:prstGeom>
            <a:solidFill>
              <a:srgbClr val="0058AB">
                <a:alpha val="100000"/>
              </a:srgbClr>
            </a:solidFill>
          </p:spPr>
          <p:txBody>
            <a:bodyPr/>
            <a:lstStyle/>
            <a:p/>
          </p:txBody>
        </p:sp>
        <p:sp>
          <p:nvSpPr>
            <p:cNvPr id="50" name="rc50"/>
            <p:cNvSpPr/>
            <p:nvPr/>
          </p:nvSpPr>
          <p:spPr>
            <a:xfrm>
              <a:off x="3921053" y="2950682"/>
              <a:ext cx="206639" cy="2042090"/>
            </a:xfrm>
            <a:prstGeom prst="rect">
              <a:avLst/>
            </a:prstGeom>
            <a:solidFill>
              <a:srgbClr val="0058AB">
                <a:alpha val="100000"/>
              </a:srgbClr>
            </a:solidFill>
          </p:spPr>
          <p:txBody>
            <a:bodyPr/>
            <a:lstStyle/>
            <a:p/>
          </p:txBody>
        </p:sp>
        <p:sp>
          <p:nvSpPr>
            <p:cNvPr id="51" name="rc51"/>
            <p:cNvSpPr/>
            <p:nvPr/>
          </p:nvSpPr>
          <p:spPr>
            <a:xfrm>
              <a:off x="4150652" y="3153262"/>
              <a:ext cx="206639" cy="1839510"/>
            </a:xfrm>
            <a:prstGeom prst="rect">
              <a:avLst/>
            </a:prstGeom>
            <a:solidFill>
              <a:srgbClr val="0058AB">
                <a:alpha val="100000"/>
              </a:srgbClr>
            </a:solidFill>
          </p:spPr>
          <p:txBody>
            <a:bodyPr/>
            <a:lstStyle/>
            <a:p/>
          </p:txBody>
        </p:sp>
        <p:sp>
          <p:nvSpPr>
            <p:cNvPr id="52" name="rc52"/>
            <p:cNvSpPr/>
            <p:nvPr/>
          </p:nvSpPr>
          <p:spPr>
            <a:xfrm>
              <a:off x="4380252" y="3058609"/>
              <a:ext cx="206639" cy="1934163"/>
            </a:xfrm>
            <a:prstGeom prst="rect">
              <a:avLst/>
            </a:prstGeom>
            <a:solidFill>
              <a:srgbClr val="0058AB">
                <a:alpha val="100000"/>
              </a:srgbClr>
            </a:solidFill>
          </p:spPr>
          <p:txBody>
            <a:bodyPr/>
            <a:lstStyle/>
            <a:p/>
          </p:txBody>
        </p:sp>
        <p:sp>
          <p:nvSpPr>
            <p:cNvPr id="53" name="rc53"/>
            <p:cNvSpPr/>
            <p:nvPr/>
          </p:nvSpPr>
          <p:spPr>
            <a:xfrm>
              <a:off x="4609851" y="2969642"/>
              <a:ext cx="206639" cy="2023130"/>
            </a:xfrm>
            <a:prstGeom prst="rect">
              <a:avLst/>
            </a:prstGeom>
            <a:solidFill>
              <a:srgbClr val="0058AB">
                <a:alpha val="100000"/>
              </a:srgbClr>
            </a:solidFill>
          </p:spPr>
          <p:txBody>
            <a:bodyPr/>
            <a:lstStyle/>
            <a:p/>
          </p:txBody>
        </p:sp>
        <p:sp>
          <p:nvSpPr>
            <p:cNvPr id="54" name="rc54"/>
            <p:cNvSpPr/>
            <p:nvPr/>
          </p:nvSpPr>
          <p:spPr>
            <a:xfrm>
              <a:off x="4839450" y="3077337"/>
              <a:ext cx="206639" cy="1915435"/>
            </a:xfrm>
            <a:prstGeom prst="rect">
              <a:avLst/>
            </a:prstGeom>
            <a:solidFill>
              <a:srgbClr val="0058AB">
                <a:alpha val="100000"/>
              </a:srgbClr>
            </a:solidFill>
          </p:spPr>
          <p:txBody>
            <a:bodyPr/>
            <a:lstStyle/>
            <a:p/>
          </p:txBody>
        </p:sp>
        <p:sp>
          <p:nvSpPr>
            <p:cNvPr id="55" name="rc55"/>
            <p:cNvSpPr/>
            <p:nvPr/>
          </p:nvSpPr>
          <p:spPr>
            <a:xfrm>
              <a:off x="5069050" y="3073631"/>
              <a:ext cx="206639" cy="1919141"/>
            </a:xfrm>
            <a:prstGeom prst="rect">
              <a:avLst/>
            </a:prstGeom>
            <a:solidFill>
              <a:srgbClr val="0058AB">
                <a:alpha val="100000"/>
              </a:srgbClr>
            </a:solidFill>
          </p:spPr>
          <p:txBody>
            <a:bodyPr/>
            <a:lstStyle/>
            <a:p/>
          </p:txBody>
        </p:sp>
        <p:sp>
          <p:nvSpPr>
            <p:cNvPr id="56" name="rc56"/>
            <p:cNvSpPr/>
            <p:nvPr/>
          </p:nvSpPr>
          <p:spPr>
            <a:xfrm>
              <a:off x="5298649" y="3230987"/>
              <a:ext cx="206639" cy="1761785"/>
            </a:xfrm>
            <a:prstGeom prst="rect">
              <a:avLst/>
            </a:prstGeom>
            <a:solidFill>
              <a:srgbClr val="0058AB">
                <a:alpha val="100000"/>
              </a:srgbClr>
            </a:solidFill>
          </p:spPr>
          <p:txBody>
            <a:bodyPr/>
            <a:lstStyle/>
            <a:p/>
          </p:txBody>
        </p:sp>
        <p:sp>
          <p:nvSpPr>
            <p:cNvPr id="57" name="rc57"/>
            <p:cNvSpPr/>
            <p:nvPr/>
          </p:nvSpPr>
          <p:spPr>
            <a:xfrm>
              <a:off x="5528248" y="3289168"/>
              <a:ext cx="206639" cy="1703604"/>
            </a:xfrm>
            <a:prstGeom prst="rect">
              <a:avLst/>
            </a:prstGeom>
            <a:solidFill>
              <a:srgbClr val="0058AB">
                <a:alpha val="100000"/>
              </a:srgbClr>
            </a:solidFill>
          </p:spPr>
          <p:txBody>
            <a:bodyPr/>
            <a:lstStyle/>
            <a:p/>
          </p:txBody>
        </p:sp>
        <p:sp>
          <p:nvSpPr>
            <p:cNvPr id="58" name="rc58"/>
            <p:cNvSpPr/>
            <p:nvPr/>
          </p:nvSpPr>
          <p:spPr>
            <a:xfrm>
              <a:off x="5757848" y="3424258"/>
              <a:ext cx="206639" cy="1568515"/>
            </a:xfrm>
            <a:prstGeom prst="rect">
              <a:avLst/>
            </a:prstGeom>
            <a:solidFill>
              <a:srgbClr val="0058AB">
                <a:alpha val="100000"/>
              </a:srgbClr>
            </a:solidFill>
          </p:spPr>
          <p:txBody>
            <a:bodyPr/>
            <a:lstStyle/>
            <a:p/>
          </p:txBody>
        </p:sp>
        <p:sp>
          <p:nvSpPr>
            <p:cNvPr id="59" name="rc59"/>
            <p:cNvSpPr/>
            <p:nvPr/>
          </p:nvSpPr>
          <p:spPr>
            <a:xfrm>
              <a:off x="5987447" y="3544091"/>
              <a:ext cx="206639" cy="1448681"/>
            </a:xfrm>
            <a:prstGeom prst="rect">
              <a:avLst/>
            </a:prstGeom>
            <a:solidFill>
              <a:srgbClr val="0058AB">
                <a:alpha val="100000"/>
              </a:srgbClr>
            </a:solidFill>
          </p:spPr>
          <p:txBody>
            <a:bodyPr/>
            <a:lstStyle/>
            <a:p/>
          </p:txBody>
        </p:sp>
        <p:sp>
          <p:nvSpPr>
            <p:cNvPr id="60" name="rc60"/>
            <p:cNvSpPr/>
            <p:nvPr/>
          </p:nvSpPr>
          <p:spPr>
            <a:xfrm>
              <a:off x="6217046" y="3136663"/>
              <a:ext cx="206639" cy="1856110"/>
            </a:xfrm>
            <a:prstGeom prst="rect">
              <a:avLst/>
            </a:prstGeom>
            <a:solidFill>
              <a:srgbClr val="0058AB">
                <a:alpha val="100000"/>
              </a:srgbClr>
            </a:solidFill>
          </p:spPr>
          <p:txBody>
            <a:bodyPr/>
            <a:lstStyle/>
            <a:p/>
          </p:txBody>
        </p:sp>
        <p:sp>
          <p:nvSpPr>
            <p:cNvPr id="61" name="rc61"/>
            <p:cNvSpPr/>
            <p:nvPr/>
          </p:nvSpPr>
          <p:spPr>
            <a:xfrm>
              <a:off x="6446646" y="2942528"/>
              <a:ext cx="206639" cy="2050244"/>
            </a:xfrm>
            <a:prstGeom prst="rect">
              <a:avLst/>
            </a:prstGeom>
            <a:solidFill>
              <a:srgbClr val="0058AB">
                <a:alpha val="100000"/>
              </a:srgbClr>
            </a:solidFill>
          </p:spPr>
          <p:txBody>
            <a:bodyPr/>
            <a:lstStyle/>
            <a:p/>
          </p:txBody>
        </p:sp>
        <p:sp>
          <p:nvSpPr>
            <p:cNvPr id="62" name="rc62"/>
            <p:cNvSpPr/>
            <p:nvPr/>
          </p:nvSpPr>
          <p:spPr>
            <a:xfrm>
              <a:off x="6676245" y="3393263"/>
              <a:ext cx="206639" cy="1599509"/>
            </a:xfrm>
            <a:prstGeom prst="rect">
              <a:avLst/>
            </a:prstGeom>
            <a:solidFill>
              <a:srgbClr val="0058AB">
                <a:alpha val="100000"/>
              </a:srgbClr>
            </a:solidFill>
          </p:spPr>
          <p:txBody>
            <a:bodyPr/>
            <a:lstStyle/>
            <a:p/>
          </p:txBody>
        </p:sp>
        <p:sp>
          <p:nvSpPr>
            <p:cNvPr id="63" name="rc63"/>
            <p:cNvSpPr/>
            <p:nvPr/>
          </p:nvSpPr>
          <p:spPr>
            <a:xfrm>
              <a:off x="6905845" y="3309831"/>
              <a:ext cx="206639" cy="1682941"/>
            </a:xfrm>
            <a:prstGeom prst="rect">
              <a:avLst/>
            </a:prstGeom>
            <a:solidFill>
              <a:srgbClr val="0058AB">
                <a:alpha val="100000"/>
              </a:srgbClr>
            </a:solidFill>
          </p:spPr>
          <p:txBody>
            <a:bodyPr/>
            <a:lstStyle/>
            <a:p/>
          </p:txBody>
        </p:sp>
        <p:sp>
          <p:nvSpPr>
            <p:cNvPr id="64" name="rc64"/>
            <p:cNvSpPr/>
            <p:nvPr/>
          </p:nvSpPr>
          <p:spPr>
            <a:xfrm>
              <a:off x="7135444" y="3387598"/>
              <a:ext cx="206639" cy="1605174"/>
            </a:xfrm>
            <a:prstGeom prst="rect">
              <a:avLst/>
            </a:prstGeom>
            <a:solidFill>
              <a:srgbClr val="0058AB">
                <a:alpha val="100000"/>
              </a:srgbClr>
            </a:solidFill>
          </p:spPr>
          <p:txBody>
            <a:bodyPr/>
            <a:lstStyle/>
            <a:p/>
          </p:txBody>
        </p:sp>
        <p:sp>
          <p:nvSpPr>
            <p:cNvPr id="65" name="rc65"/>
            <p:cNvSpPr/>
            <p:nvPr/>
          </p:nvSpPr>
          <p:spPr>
            <a:xfrm>
              <a:off x="7365043" y="3490124"/>
              <a:ext cx="206639" cy="1502648"/>
            </a:xfrm>
            <a:prstGeom prst="rect">
              <a:avLst/>
            </a:prstGeom>
            <a:solidFill>
              <a:srgbClr val="0058AB">
                <a:alpha val="100000"/>
              </a:srgbClr>
            </a:solidFill>
          </p:spPr>
          <p:txBody>
            <a:bodyPr/>
            <a:lstStyle/>
            <a:p/>
          </p:txBody>
        </p:sp>
        <p:sp>
          <p:nvSpPr>
            <p:cNvPr id="66" name="rc66"/>
            <p:cNvSpPr/>
            <p:nvPr/>
          </p:nvSpPr>
          <p:spPr>
            <a:xfrm>
              <a:off x="8513040" y="4268432"/>
              <a:ext cx="206639" cy="724340"/>
            </a:xfrm>
            <a:prstGeom prst="rect">
              <a:avLst/>
            </a:prstGeom>
            <a:solidFill>
              <a:srgbClr val="69DBFF">
                <a:alpha val="100000"/>
              </a:srgbClr>
            </a:solidFill>
          </p:spPr>
          <p:txBody>
            <a:bodyPr/>
            <a:lstStyle/>
            <a:p/>
          </p:txBody>
        </p:sp>
        <p:sp>
          <p:nvSpPr>
            <p:cNvPr id="67" name="pl67"/>
            <p:cNvSpPr/>
            <p:nvPr/>
          </p:nvSpPr>
          <p:spPr>
            <a:xfrm>
              <a:off x="6320366" y="3544091"/>
              <a:ext cx="2295993" cy="724340"/>
            </a:xfrm>
            <a:custGeom>
              <a:avLst/>
              <a:pathLst>
                <a:path w="2295993" h="724340">
                  <a:moveTo>
                    <a:pt x="0" y="0"/>
                  </a:moveTo>
                  <a:lnTo>
                    <a:pt x="229599" y="72434"/>
                  </a:lnTo>
                  <a:lnTo>
                    <a:pt x="459198" y="144868"/>
                  </a:lnTo>
                  <a:lnTo>
                    <a:pt x="688798" y="217302"/>
                  </a:lnTo>
                  <a:lnTo>
                    <a:pt x="918397" y="289736"/>
                  </a:lnTo>
                  <a:lnTo>
                    <a:pt x="1147996" y="362170"/>
                  </a:lnTo>
                  <a:lnTo>
                    <a:pt x="1377596" y="434604"/>
                  </a:lnTo>
                  <a:lnTo>
                    <a:pt x="1607195" y="507038"/>
                  </a:lnTo>
                  <a:lnTo>
                    <a:pt x="1836794" y="579472"/>
                  </a:lnTo>
                  <a:lnTo>
                    <a:pt x="2066394" y="651906"/>
                  </a:lnTo>
                  <a:lnTo>
                    <a:pt x="2295993" y="724340"/>
                  </a:lnTo>
                </a:path>
              </a:pathLst>
            </a:custGeom>
            <a:ln w="20325" cap="flat">
              <a:solidFill>
                <a:srgbClr val="000000">
                  <a:alpha val="100000"/>
                </a:srgbClr>
              </a:solidFill>
              <a:prstDash val="solid"/>
              <a:round/>
            </a:ln>
          </p:spPr>
          <p:txBody>
            <a:bodyPr/>
            <a:lstStyle/>
            <a:p/>
          </p:txBody>
        </p:sp>
        <p:sp>
          <p:nvSpPr>
            <p:cNvPr id="68" name="pt68"/>
            <p:cNvSpPr/>
            <p:nvPr/>
          </p:nvSpPr>
          <p:spPr>
            <a:xfrm>
              <a:off x="6288765" y="351249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9" name="pt69"/>
            <p:cNvSpPr/>
            <p:nvPr/>
          </p:nvSpPr>
          <p:spPr>
            <a:xfrm>
              <a:off x="6518364" y="358492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0" name="pt70"/>
            <p:cNvSpPr/>
            <p:nvPr/>
          </p:nvSpPr>
          <p:spPr>
            <a:xfrm>
              <a:off x="6747964" y="365735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1" name="pt71"/>
            <p:cNvSpPr/>
            <p:nvPr/>
          </p:nvSpPr>
          <p:spPr>
            <a:xfrm>
              <a:off x="6977563" y="372979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2" name="pt72"/>
            <p:cNvSpPr/>
            <p:nvPr/>
          </p:nvSpPr>
          <p:spPr>
            <a:xfrm>
              <a:off x="7207162" y="380222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3" name="pt73"/>
            <p:cNvSpPr/>
            <p:nvPr/>
          </p:nvSpPr>
          <p:spPr>
            <a:xfrm>
              <a:off x="7436762" y="387466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4" name="pt74"/>
            <p:cNvSpPr/>
            <p:nvPr/>
          </p:nvSpPr>
          <p:spPr>
            <a:xfrm>
              <a:off x="7666361" y="394709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5" name="pt75"/>
            <p:cNvSpPr/>
            <p:nvPr/>
          </p:nvSpPr>
          <p:spPr>
            <a:xfrm>
              <a:off x="7895960" y="401952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6" name="pt76"/>
            <p:cNvSpPr/>
            <p:nvPr/>
          </p:nvSpPr>
          <p:spPr>
            <a:xfrm>
              <a:off x="8125560" y="409196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7" name="pt77"/>
            <p:cNvSpPr/>
            <p:nvPr/>
          </p:nvSpPr>
          <p:spPr>
            <a:xfrm>
              <a:off x="8355159" y="416439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8" name="pt78"/>
            <p:cNvSpPr/>
            <p:nvPr/>
          </p:nvSpPr>
          <p:spPr>
            <a:xfrm>
              <a:off x="8584758" y="423683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9" name="tx79"/>
            <p:cNvSpPr/>
            <p:nvPr/>
          </p:nvSpPr>
          <p:spPr>
            <a:xfrm>
              <a:off x="4979751" y="1660221"/>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Gavi 57</a:t>
              </a:r>
            </a:p>
          </p:txBody>
        </p:sp>
        <p:sp>
          <p:nvSpPr>
            <p:cNvPr id="80" name="tx80"/>
            <p:cNvSpPr/>
            <p:nvPr/>
          </p:nvSpPr>
          <p:spPr>
            <a:xfrm rot="-5400000">
              <a:off x="157293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1" name="tx81"/>
            <p:cNvSpPr/>
            <p:nvPr/>
          </p:nvSpPr>
          <p:spPr>
            <a:xfrm rot="-5400000">
              <a:off x="180253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82" name="tx82"/>
            <p:cNvSpPr/>
            <p:nvPr/>
          </p:nvSpPr>
          <p:spPr>
            <a:xfrm rot="-5400000">
              <a:off x="203213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83" name="tx83"/>
            <p:cNvSpPr/>
            <p:nvPr/>
          </p:nvSpPr>
          <p:spPr>
            <a:xfrm rot="-5400000">
              <a:off x="226172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84" name="tx84"/>
            <p:cNvSpPr/>
            <p:nvPr/>
          </p:nvSpPr>
          <p:spPr>
            <a:xfrm rot="-5400000">
              <a:off x="249132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85" name="tx85"/>
            <p:cNvSpPr/>
            <p:nvPr/>
          </p:nvSpPr>
          <p:spPr>
            <a:xfrm rot="-5400000">
              <a:off x="272092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6" name="tx86"/>
            <p:cNvSpPr/>
            <p:nvPr/>
          </p:nvSpPr>
          <p:spPr>
            <a:xfrm rot="-5400000">
              <a:off x="295052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87" name="tx87"/>
            <p:cNvSpPr/>
            <p:nvPr/>
          </p:nvSpPr>
          <p:spPr>
            <a:xfrm rot="-5400000">
              <a:off x="318012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88" name="tx88"/>
            <p:cNvSpPr/>
            <p:nvPr/>
          </p:nvSpPr>
          <p:spPr>
            <a:xfrm rot="-5400000">
              <a:off x="340972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89" name="tx89"/>
            <p:cNvSpPr/>
            <p:nvPr/>
          </p:nvSpPr>
          <p:spPr>
            <a:xfrm rot="-5400000">
              <a:off x="363932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90" name="tx90"/>
            <p:cNvSpPr/>
            <p:nvPr/>
          </p:nvSpPr>
          <p:spPr>
            <a:xfrm rot="-5400000">
              <a:off x="386892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1" name="tx91"/>
            <p:cNvSpPr/>
            <p:nvPr/>
          </p:nvSpPr>
          <p:spPr>
            <a:xfrm rot="-5400000">
              <a:off x="4103690" y="5307339"/>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92" name="tx92"/>
            <p:cNvSpPr/>
            <p:nvPr/>
          </p:nvSpPr>
          <p:spPr>
            <a:xfrm rot="-5400000">
              <a:off x="432812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3" name="tx93"/>
            <p:cNvSpPr/>
            <p:nvPr/>
          </p:nvSpPr>
          <p:spPr>
            <a:xfrm rot="-5400000">
              <a:off x="455772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4" name="tx94"/>
            <p:cNvSpPr/>
            <p:nvPr/>
          </p:nvSpPr>
          <p:spPr>
            <a:xfrm rot="-5400000">
              <a:off x="478732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5" name="tx95"/>
            <p:cNvSpPr/>
            <p:nvPr/>
          </p:nvSpPr>
          <p:spPr>
            <a:xfrm rot="-5400000">
              <a:off x="501692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6" name="tx96"/>
            <p:cNvSpPr/>
            <p:nvPr/>
          </p:nvSpPr>
          <p:spPr>
            <a:xfrm rot="-5400000">
              <a:off x="524652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7" name="tx97"/>
            <p:cNvSpPr/>
            <p:nvPr/>
          </p:nvSpPr>
          <p:spPr>
            <a:xfrm rot="-5400000">
              <a:off x="547612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98" name="tx98"/>
            <p:cNvSpPr/>
            <p:nvPr/>
          </p:nvSpPr>
          <p:spPr>
            <a:xfrm rot="-5400000">
              <a:off x="570571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99" name="tx99"/>
            <p:cNvSpPr/>
            <p:nvPr/>
          </p:nvSpPr>
          <p:spPr>
            <a:xfrm rot="-5400000">
              <a:off x="593531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00" name="tx100"/>
            <p:cNvSpPr/>
            <p:nvPr/>
          </p:nvSpPr>
          <p:spPr>
            <a:xfrm rot="-5400000">
              <a:off x="616491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01" name="tx101"/>
            <p:cNvSpPr/>
            <p:nvPr/>
          </p:nvSpPr>
          <p:spPr>
            <a:xfrm rot="-5400000">
              <a:off x="639451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02" name="tx102"/>
            <p:cNvSpPr/>
            <p:nvPr/>
          </p:nvSpPr>
          <p:spPr>
            <a:xfrm rot="-5400000">
              <a:off x="662411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03" name="tx103"/>
            <p:cNvSpPr/>
            <p:nvPr/>
          </p:nvSpPr>
          <p:spPr>
            <a:xfrm rot="-5400000">
              <a:off x="685371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04" name="tx104"/>
            <p:cNvSpPr/>
            <p:nvPr/>
          </p:nvSpPr>
          <p:spPr>
            <a:xfrm rot="-5400000">
              <a:off x="708331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05" name="tx105"/>
            <p:cNvSpPr/>
            <p:nvPr/>
          </p:nvSpPr>
          <p:spPr>
            <a:xfrm rot="-5400000">
              <a:off x="731291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6" name="tx106"/>
            <p:cNvSpPr/>
            <p:nvPr/>
          </p:nvSpPr>
          <p:spPr>
            <a:xfrm rot="-5400000">
              <a:off x="846091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2030</a:t>
              </a:r>
            </a:p>
          </p:txBody>
        </p:sp>
        <p:sp>
          <p:nvSpPr>
            <p:cNvPr id="107" name="tx107"/>
            <p:cNvSpPr/>
            <p:nvPr/>
          </p:nvSpPr>
          <p:spPr>
            <a:xfrm>
              <a:off x="1129974" y="494275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8" name="tx108"/>
            <p:cNvSpPr/>
            <p:nvPr/>
          </p:nvSpPr>
          <p:spPr>
            <a:xfrm>
              <a:off x="585906" y="4148516"/>
              <a:ext cx="62179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5,000,000</a:t>
              </a:r>
            </a:p>
          </p:txBody>
        </p:sp>
        <p:sp>
          <p:nvSpPr>
            <p:cNvPr id="109" name="tx109"/>
            <p:cNvSpPr/>
            <p:nvPr/>
          </p:nvSpPr>
          <p:spPr>
            <a:xfrm>
              <a:off x="508182" y="3354277"/>
              <a:ext cx="69951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10,000,000</a:t>
              </a:r>
            </a:p>
          </p:txBody>
        </p:sp>
        <p:sp>
          <p:nvSpPr>
            <p:cNvPr id="110" name="tx110"/>
            <p:cNvSpPr/>
            <p:nvPr/>
          </p:nvSpPr>
          <p:spPr>
            <a:xfrm>
              <a:off x="508182" y="2560038"/>
              <a:ext cx="69951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15,000,000</a:t>
              </a:r>
            </a:p>
          </p:txBody>
        </p:sp>
        <p:sp>
          <p:nvSpPr>
            <p:cNvPr id="111" name="tx111"/>
            <p:cNvSpPr/>
            <p:nvPr/>
          </p:nvSpPr>
          <p:spPr>
            <a:xfrm>
              <a:off x="508182" y="1765799"/>
              <a:ext cx="69951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20,000,000</a:t>
              </a:r>
            </a:p>
          </p:txBody>
        </p:sp>
        <p:sp>
          <p:nvSpPr>
            <p:cNvPr id="112" name="tx112"/>
            <p:cNvSpPr/>
            <p:nvPr/>
          </p:nvSpPr>
          <p:spPr>
            <a:xfrm rot="-5400000">
              <a:off x="-526508" y="3426031"/>
              <a:ext cx="18408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zero-dose children</a:t>
              </a:r>
            </a:p>
          </p:txBody>
        </p:sp>
        <p:sp>
          <p:nvSpPr>
            <p:cNvPr id="113" name="rc113"/>
            <p:cNvSpPr/>
            <p:nvPr/>
          </p:nvSpPr>
          <p:spPr>
            <a:xfrm>
              <a:off x="2612258" y="5900012"/>
              <a:ext cx="201456" cy="201456"/>
            </a:xfrm>
            <a:prstGeom prst="rect">
              <a:avLst/>
            </a:prstGeom>
            <a:solidFill>
              <a:srgbClr val="0058AB">
                <a:alpha val="100000"/>
              </a:srgbClr>
            </a:solidFill>
          </p:spPr>
          <p:txBody>
            <a:bodyPr/>
            <a:lstStyle/>
            <a:p/>
          </p:txBody>
        </p:sp>
        <p:sp>
          <p:nvSpPr>
            <p:cNvPr id="114" name="rc114"/>
            <p:cNvSpPr/>
            <p:nvPr/>
          </p:nvSpPr>
          <p:spPr>
            <a:xfrm>
              <a:off x="3514503" y="5900012"/>
              <a:ext cx="201456" cy="201456"/>
            </a:xfrm>
            <a:prstGeom prst="rect">
              <a:avLst/>
            </a:prstGeom>
            <a:solidFill>
              <a:srgbClr val="69DBFF">
                <a:alpha val="100000"/>
              </a:srgbClr>
            </a:solidFill>
          </p:spPr>
          <p:txBody>
            <a:bodyPr/>
            <a:lstStyle/>
            <a:p/>
          </p:txBody>
        </p:sp>
        <p:sp>
          <p:nvSpPr>
            <p:cNvPr id="115" name="tx115"/>
            <p:cNvSpPr/>
            <p:nvPr/>
          </p:nvSpPr>
          <p:spPr>
            <a:xfrm>
              <a:off x="2892303" y="5950722"/>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Estimate</a:t>
              </a:r>
            </a:p>
          </p:txBody>
        </p:sp>
        <p:sp>
          <p:nvSpPr>
            <p:cNvPr id="116" name="tx116"/>
            <p:cNvSpPr/>
            <p:nvPr/>
          </p:nvSpPr>
          <p:spPr>
            <a:xfrm>
              <a:off x="3794548" y="5950722"/>
              <a:ext cx="14995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zero-dose target</a:t>
              </a:r>
            </a:p>
          </p:txBody>
        </p:sp>
        <p:sp>
          <p:nvSpPr>
            <p:cNvPr id="117" name="pl117"/>
            <p:cNvSpPr/>
            <p:nvPr/>
          </p:nvSpPr>
          <p:spPr>
            <a:xfrm>
              <a:off x="5594375" y="6000740"/>
              <a:ext cx="175564" cy="0"/>
            </a:xfrm>
            <a:custGeom>
              <a:avLst/>
              <a:pathLst>
                <a:path w="175564" h="0">
                  <a:moveTo>
                    <a:pt x="0" y="0"/>
                  </a:moveTo>
                  <a:lnTo>
                    <a:pt x="175564" y="0"/>
                  </a:lnTo>
                </a:path>
              </a:pathLst>
            </a:custGeom>
            <a:ln w="20325" cap="flat">
              <a:solidFill>
                <a:srgbClr val="000000">
                  <a:alpha val="100000"/>
                </a:srgbClr>
              </a:solidFill>
              <a:prstDash val="solid"/>
              <a:round/>
            </a:ln>
          </p:spPr>
          <p:txBody>
            <a:bodyPr/>
            <a:lstStyle/>
            <a:p/>
          </p:txBody>
        </p:sp>
        <p:sp>
          <p:nvSpPr>
            <p:cNvPr id="118" name="pt118"/>
            <p:cNvSpPr/>
            <p:nvPr/>
          </p:nvSpPr>
          <p:spPr>
            <a:xfrm>
              <a:off x="5650556" y="596913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119" name="tx119"/>
            <p:cNvSpPr/>
            <p:nvPr/>
          </p:nvSpPr>
          <p:spPr>
            <a:xfrm>
              <a:off x="5861474" y="5950722"/>
              <a:ext cx="18800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Annualised milestone to target</a:t>
              </a:r>
            </a:p>
          </p:txBody>
        </p:sp>
        <p:sp>
          <p:nvSpPr>
            <p:cNvPr id="120" name="tx120"/>
            <p:cNvSpPr/>
            <p:nvPr/>
          </p:nvSpPr>
          <p:spPr>
            <a:xfrm>
              <a:off x="2182921" y="1368037"/>
              <a:ext cx="597889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number of zero-dose children, 2000-2025 and target by 2030, Gavi 57</a:t>
              </a:r>
            </a:p>
          </p:txBody>
        </p:sp>
        <p:sp>
          <p:nvSpPr>
            <p:cNvPr id="121" name="tx121"/>
            <p:cNvSpPr/>
            <p:nvPr/>
          </p:nvSpPr>
          <p:spPr>
            <a:xfrm>
              <a:off x="9074410" y="6249646"/>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22" name="tx122"/>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3" name="tx123"/>
            <p:cNvSpPr/>
            <p:nvPr/>
          </p:nvSpPr>
          <p:spPr>
            <a:xfrm>
              <a:off x="2321201" y="6491048"/>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124" name="tx124"/>
            <p:cNvSpPr/>
            <p:nvPr/>
          </p:nvSpPr>
          <p:spPr>
            <a:xfrm>
              <a:off x="3475082" y="6611748"/>
              <a:ext cx="55993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line and points show the yearly progress and trajectory to meet the target by 2030, based on a linear decline.</a:t>
              </a:r>
            </a:p>
          </p:txBody>
        </p:sp>
      </p:grpSp>
      <p:sp>
        <p:nvSpPr>
          <p:cNvPr id="12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2000-2024 (dark blue bars)
• Zero-dose target by 2030 (light blue bar)
• Trajectory to reach the 2030 target based on a linear decline (points
In 2025, the number of zero-dose children was approximately 38% higher than the annual milestone to reach the target.</a:t>
            </a:r>
          </a:p>
        </p:txBody>
      </p:sp>
      <p:sp>
        <p:nvSpPr>
          <p:cNvPr id="12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the number of zero-dose children was 38% above the annual IA2030 milestone, putting the 2030 goal at serious risk without accelerated action.</a:t>
            </a:r>
          </a:p>
        </p:txBody>
      </p:sp>
      <p:grpSp xmlns:pic="http://schemas.openxmlformats.org/drawingml/2006/picture">
        <p:nvGrpSpPr>
          <p:cNvPr id="127" name=""/>
          <p:cNvGrpSpPr/>
          <p:nvPr/>
        </p:nvGrpSpPr>
        <p:grpSpPr>
          <a:xfrm>
            <a:off x="292608" y="1051560"/>
            <a:ext cx="8595360" cy="28575"/>
            <a:chOff x="292608" y="1051560"/>
            <a:chExt cx="8595360" cy="28575"/>
          </a:xfrm>
        </p:grpSpPr>
        <p:sp>
          <p:nvSpPr>
            <p:cNvPr id="128"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9" name="rc4"/>
            <p:cNvSpPr/>
            <p:nvPr/>
          </p:nvSpPr>
          <p:spPr>
            <a:xfrm>
              <a:off x="292608" y="1051560"/>
              <a:ext cx="8595360" cy="28575"/>
            </a:xfrm>
            <a:prstGeom prst="rect">
              <a:avLst/>
            </a:prstGeom>
            <a:solidFill>
              <a:srgbClr val="000000">
                <a:alpha val="100000"/>
              </a:srgbClr>
            </a:solidFill>
          </p:spPr>
          <p:txBody>
            <a:bodyPr/>
            <a:lstStyle/>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34889" y="5412864"/>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 name="rc5"/>
            <p:cNvSpPr/>
            <p:nvPr/>
          </p:nvSpPr>
          <p:spPr>
            <a:xfrm>
              <a:off x="2100073" y="5412864"/>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 name="rc6"/>
            <p:cNvSpPr/>
            <p:nvPr/>
          </p:nvSpPr>
          <p:spPr>
            <a:xfrm>
              <a:off x="2365257" y="5412864"/>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 name="rc7"/>
            <p:cNvSpPr/>
            <p:nvPr/>
          </p:nvSpPr>
          <p:spPr>
            <a:xfrm>
              <a:off x="2630441" y="5412864"/>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 name="rc8"/>
            <p:cNvSpPr/>
            <p:nvPr/>
          </p:nvSpPr>
          <p:spPr>
            <a:xfrm>
              <a:off x="2895625" y="5412864"/>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 name="rc9"/>
            <p:cNvSpPr/>
            <p:nvPr/>
          </p:nvSpPr>
          <p:spPr>
            <a:xfrm>
              <a:off x="3160809" y="541286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 name="rc10"/>
            <p:cNvSpPr/>
            <p:nvPr/>
          </p:nvSpPr>
          <p:spPr>
            <a:xfrm>
              <a:off x="3425993" y="541286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 name="rc11"/>
            <p:cNvSpPr/>
            <p:nvPr/>
          </p:nvSpPr>
          <p:spPr>
            <a:xfrm>
              <a:off x="3691177" y="541286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 name="rc12"/>
            <p:cNvSpPr/>
            <p:nvPr/>
          </p:nvSpPr>
          <p:spPr>
            <a:xfrm>
              <a:off x="3956361" y="541286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 name="rc13"/>
            <p:cNvSpPr/>
            <p:nvPr/>
          </p:nvSpPr>
          <p:spPr>
            <a:xfrm>
              <a:off x="4221545" y="5412864"/>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4" name="rc14"/>
            <p:cNvSpPr/>
            <p:nvPr/>
          </p:nvSpPr>
          <p:spPr>
            <a:xfrm>
              <a:off x="4486728" y="5412864"/>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5" name="rc15"/>
            <p:cNvSpPr/>
            <p:nvPr/>
          </p:nvSpPr>
          <p:spPr>
            <a:xfrm>
              <a:off x="4751912" y="5412864"/>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6" name="rc16"/>
            <p:cNvSpPr/>
            <p:nvPr/>
          </p:nvSpPr>
          <p:spPr>
            <a:xfrm>
              <a:off x="5017096" y="5412864"/>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 name="rc17"/>
            <p:cNvSpPr/>
            <p:nvPr/>
          </p:nvSpPr>
          <p:spPr>
            <a:xfrm>
              <a:off x="5282280" y="541286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 name="rc18"/>
            <p:cNvSpPr/>
            <p:nvPr/>
          </p:nvSpPr>
          <p:spPr>
            <a:xfrm>
              <a:off x="5547464" y="5412864"/>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9" name="rc19"/>
            <p:cNvSpPr/>
            <p:nvPr/>
          </p:nvSpPr>
          <p:spPr>
            <a:xfrm>
              <a:off x="5812648" y="5412864"/>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 name="rc20"/>
            <p:cNvSpPr/>
            <p:nvPr/>
          </p:nvSpPr>
          <p:spPr>
            <a:xfrm>
              <a:off x="6077832" y="5412864"/>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1" name="rc21"/>
            <p:cNvSpPr/>
            <p:nvPr/>
          </p:nvSpPr>
          <p:spPr>
            <a:xfrm>
              <a:off x="6343016" y="5412864"/>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2" name="rc22"/>
            <p:cNvSpPr/>
            <p:nvPr/>
          </p:nvSpPr>
          <p:spPr>
            <a:xfrm>
              <a:off x="6608200" y="5412864"/>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 name="rc23"/>
            <p:cNvSpPr/>
            <p:nvPr/>
          </p:nvSpPr>
          <p:spPr>
            <a:xfrm>
              <a:off x="6873384" y="5412864"/>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4" name="rc24"/>
            <p:cNvSpPr/>
            <p:nvPr/>
          </p:nvSpPr>
          <p:spPr>
            <a:xfrm>
              <a:off x="7138568" y="541286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5" name="rc25"/>
            <p:cNvSpPr/>
            <p:nvPr/>
          </p:nvSpPr>
          <p:spPr>
            <a:xfrm>
              <a:off x="7403752" y="5412864"/>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6" name="rc26"/>
            <p:cNvSpPr/>
            <p:nvPr/>
          </p:nvSpPr>
          <p:spPr>
            <a:xfrm>
              <a:off x="7668936" y="5412864"/>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7" name="rc27"/>
            <p:cNvSpPr/>
            <p:nvPr/>
          </p:nvSpPr>
          <p:spPr>
            <a:xfrm>
              <a:off x="7934120" y="5412864"/>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8" name="rc28"/>
            <p:cNvSpPr/>
            <p:nvPr/>
          </p:nvSpPr>
          <p:spPr>
            <a:xfrm>
              <a:off x="8199303" y="5412864"/>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9" name="rc29"/>
            <p:cNvSpPr/>
            <p:nvPr/>
          </p:nvSpPr>
          <p:spPr>
            <a:xfrm>
              <a:off x="8464487" y="5412864"/>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0" name="rc30"/>
            <p:cNvSpPr/>
            <p:nvPr/>
          </p:nvSpPr>
          <p:spPr>
            <a:xfrm>
              <a:off x="1834889" y="245261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 name="rc31"/>
            <p:cNvSpPr/>
            <p:nvPr/>
          </p:nvSpPr>
          <p:spPr>
            <a:xfrm>
              <a:off x="2100073" y="245261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 name="rc32"/>
            <p:cNvSpPr/>
            <p:nvPr/>
          </p:nvSpPr>
          <p:spPr>
            <a:xfrm>
              <a:off x="2365257" y="245261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 name="rc33"/>
            <p:cNvSpPr/>
            <p:nvPr/>
          </p:nvSpPr>
          <p:spPr>
            <a:xfrm>
              <a:off x="2630441" y="245261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 name="rc34"/>
            <p:cNvSpPr/>
            <p:nvPr/>
          </p:nvSpPr>
          <p:spPr>
            <a:xfrm>
              <a:off x="2895625"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160809" y="245261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 name="rc36"/>
            <p:cNvSpPr/>
            <p:nvPr/>
          </p:nvSpPr>
          <p:spPr>
            <a:xfrm>
              <a:off x="3425993" y="245261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 name="rc37"/>
            <p:cNvSpPr/>
            <p:nvPr/>
          </p:nvSpPr>
          <p:spPr>
            <a:xfrm>
              <a:off x="3691177" y="245261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 name="rc38"/>
            <p:cNvSpPr/>
            <p:nvPr/>
          </p:nvSpPr>
          <p:spPr>
            <a:xfrm>
              <a:off x="3956361"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 name="rc39"/>
            <p:cNvSpPr/>
            <p:nvPr/>
          </p:nvSpPr>
          <p:spPr>
            <a:xfrm>
              <a:off x="4221545"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 name="rc40"/>
            <p:cNvSpPr/>
            <p:nvPr/>
          </p:nvSpPr>
          <p:spPr>
            <a:xfrm>
              <a:off x="4486728" y="245261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 name="rc41"/>
            <p:cNvSpPr/>
            <p:nvPr/>
          </p:nvSpPr>
          <p:spPr>
            <a:xfrm>
              <a:off x="4751912"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 name="rc42"/>
            <p:cNvSpPr/>
            <p:nvPr/>
          </p:nvSpPr>
          <p:spPr>
            <a:xfrm>
              <a:off x="5017096" y="245261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 name="rc43"/>
            <p:cNvSpPr/>
            <p:nvPr/>
          </p:nvSpPr>
          <p:spPr>
            <a:xfrm>
              <a:off x="5282280" y="245261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 name="rc44"/>
            <p:cNvSpPr/>
            <p:nvPr/>
          </p:nvSpPr>
          <p:spPr>
            <a:xfrm>
              <a:off x="5547464"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 name="rc45"/>
            <p:cNvSpPr/>
            <p:nvPr/>
          </p:nvSpPr>
          <p:spPr>
            <a:xfrm>
              <a:off x="5812648"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 name="rc46"/>
            <p:cNvSpPr/>
            <p:nvPr/>
          </p:nvSpPr>
          <p:spPr>
            <a:xfrm>
              <a:off x="6077832"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 name="rc47"/>
            <p:cNvSpPr/>
            <p:nvPr/>
          </p:nvSpPr>
          <p:spPr>
            <a:xfrm>
              <a:off x="6343016"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 name="rc48"/>
            <p:cNvSpPr/>
            <p:nvPr/>
          </p:nvSpPr>
          <p:spPr>
            <a:xfrm>
              <a:off x="6608200"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 name="rc49"/>
            <p:cNvSpPr/>
            <p:nvPr/>
          </p:nvSpPr>
          <p:spPr>
            <a:xfrm>
              <a:off x="6873384"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 name="rc50"/>
            <p:cNvSpPr/>
            <p:nvPr/>
          </p:nvSpPr>
          <p:spPr>
            <a:xfrm>
              <a:off x="7138568"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 name="rc51"/>
            <p:cNvSpPr/>
            <p:nvPr/>
          </p:nvSpPr>
          <p:spPr>
            <a:xfrm>
              <a:off x="7403752"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 name="rc52"/>
            <p:cNvSpPr/>
            <p:nvPr/>
          </p:nvSpPr>
          <p:spPr>
            <a:xfrm>
              <a:off x="7668936"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 name="rc53"/>
            <p:cNvSpPr/>
            <p:nvPr/>
          </p:nvSpPr>
          <p:spPr>
            <a:xfrm>
              <a:off x="7934120"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 name="rc54"/>
            <p:cNvSpPr/>
            <p:nvPr/>
          </p:nvSpPr>
          <p:spPr>
            <a:xfrm>
              <a:off x="8199303" y="245261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 name="rc55"/>
            <p:cNvSpPr/>
            <p:nvPr/>
          </p:nvSpPr>
          <p:spPr>
            <a:xfrm>
              <a:off x="8464487" y="245261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 name="rc56"/>
            <p:cNvSpPr/>
            <p:nvPr/>
          </p:nvSpPr>
          <p:spPr>
            <a:xfrm>
              <a:off x="1834889" y="4478049"/>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 name="rc57"/>
            <p:cNvSpPr/>
            <p:nvPr/>
          </p:nvSpPr>
          <p:spPr>
            <a:xfrm>
              <a:off x="2100073" y="4478049"/>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 name="rc58"/>
            <p:cNvSpPr/>
            <p:nvPr/>
          </p:nvSpPr>
          <p:spPr>
            <a:xfrm>
              <a:off x="2365257" y="4478049"/>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 name="rc59"/>
            <p:cNvSpPr/>
            <p:nvPr/>
          </p:nvSpPr>
          <p:spPr>
            <a:xfrm>
              <a:off x="2630441" y="4478049"/>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 name="rc60"/>
            <p:cNvSpPr/>
            <p:nvPr/>
          </p:nvSpPr>
          <p:spPr>
            <a:xfrm>
              <a:off x="2895625" y="447804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 name="rc61"/>
            <p:cNvSpPr/>
            <p:nvPr/>
          </p:nvSpPr>
          <p:spPr>
            <a:xfrm>
              <a:off x="3160809" y="4478049"/>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2" name="rc62"/>
            <p:cNvSpPr/>
            <p:nvPr/>
          </p:nvSpPr>
          <p:spPr>
            <a:xfrm>
              <a:off x="3425993" y="4478049"/>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 name="rc63"/>
            <p:cNvSpPr/>
            <p:nvPr/>
          </p:nvSpPr>
          <p:spPr>
            <a:xfrm>
              <a:off x="3691177" y="4478049"/>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 name="rc64"/>
            <p:cNvSpPr/>
            <p:nvPr/>
          </p:nvSpPr>
          <p:spPr>
            <a:xfrm>
              <a:off x="3956361" y="4478049"/>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 name="rc65"/>
            <p:cNvSpPr/>
            <p:nvPr/>
          </p:nvSpPr>
          <p:spPr>
            <a:xfrm>
              <a:off x="4221545" y="4478049"/>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6" name="rc66"/>
            <p:cNvSpPr/>
            <p:nvPr/>
          </p:nvSpPr>
          <p:spPr>
            <a:xfrm>
              <a:off x="4486728" y="4478049"/>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7" name="rc67"/>
            <p:cNvSpPr/>
            <p:nvPr/>
          </p:nvSpPr>
          <p:spPr>
            <a:xfrm>
              <a:off x="4751912" y="447804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8" name="rc68"/>
            <p:cNvSpPr/>
            <p:nvPr/>
          </p:nvSpPr>
          <p:spPr>
            <a:xfrm>
              <a:off x="5017096" y="4478049"/>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 name="rc69"/>
            <p:cNvSpPr/>
            <p:nvPr/>
          </p:nvSpPr>
          <p:spPr>
            <a:xfrm>
              <a:off x="5282280" y="4478049"/>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 name="rc70"/>
            <p:cNvSpPr/>
            <p:nvPr/>
          </p:nvSpPr>
          <p:spPr>
            <a:xfrm>
              <a:off x="5547464" y="4478049"/>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1" name="rc71"/>
            <p:cNvSpPr/>
            <p:nvPr/>
          </p:nvSpPr>
          <p:spPr>
            <a:xfrm>
              <a:off x="5812648" y="4478049"/>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2" name="rc72"/>
            <p:cNvSpPr/>
            <p:nvPr/>
          </p:nvSpPr>
          <p:spPr>
            <a:xfrm>
              <a:off x="6077832" y="4478049"/>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3" name="rc73"/>
            <p:cNvSpPr/>
            <p:nvPr/>
          </p:nvSpPr>
          <p:spPr>
            <a:xfrm>
              <a:off x="6343016" y="4478049"/>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4" name="rc74"/>
            <p:cNvSpPr/>
            <p:nvPr/>
          </p:nvSpPr>
          <p:spPr>
            <a:xfrm>
              <a:off x="6608200" y="4478049"/>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5" name="rc75"/>
            <p:cNvSpPr/>
            <p:nvPr/>
          </p:nvSpPr>
          <p:spPr>
            <a:xfrm>
              <a:off x="6873384" y="4478049"/>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6" name="rc76"/>
            <p:cNvSpPr/>
            <p:nvPr/>
          </p:nvSpPr>
          <p:spPr>
            <a:xfrm>
              <a:off x="7138568" y="4478049"/>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 name="rc77"/>
            <p:cNvSpPr/>
            <p:nvPr/>
          </p:nvSpPr>
          <p:spPr>
            <a:xfrm>
              <a:off x="7403752" y="4478049"/>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8" name="rc78"/>
            <p:cNvSpPr/>
            <p:nvPr/>
          </p:nvSpPr>
          <p:spPr>
            <a:xfrm>
              <a:off x="7668936" y="4478049"/>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9" name="rc79"/>
            <p:cNvSpPr/>
            <p:nvPr/>
          </p:nvSpPr>
          <p:spPr>
            <a:xfrm>
              <a:off x="7934120" y="4478049"/>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0" name="rc80"/>
            <p:cNvSpPr/>
            <p:nvPr/>
          </p:nvSpPr>
          <p:spPr>
            <a:xfrm>
              <a:off x="8199303" y="4478049"/>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1" name="rc81"/>
            <p:cNvSpPr/>
            <p:nvPr/>
          </p:nvSpPr>
          <p:spPr>
            <a:xfrm>
              <a:off x="8464487" y="4478049"/>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 name="rc82"/>
            <p:cNvSpPr/>
            <p:nvPr/>
          </p:nvSpPr>
          <p:spPr>
            <a:xfrm>
              <a:off x="1834889" y="1985210"/>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3" name="rc83"/>
            <p:cNvSpPr/>
            <p:nvPr/>
          </p:nvSpPr>
          <p:spPr>
            <a:xfrm>
              <a:off x="2100073" y="1985210"/>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 name="rc84"/>
            <p:cNvSpPr/>
            <p:nvPr/>
          </p:nvSpPr>
          <p:spPr>
            <a:xfrm>
              <a:off x="2365257" y="1985210"/>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5" name="rc85"/>
            <p:cNvSpPr/>
            <p:nvPr/>
          </p:nvSpPr>
          <p:spPr>
            <a:xfrm>
              <a:off x="2630441" y="1985210"/>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 name="rc86"/>
            <p:cNvSpPr/>
            <p:nvPr/>
          </p:nvSpPr>
          <p:spPr>
            <a:xfrm>
              <a:off x="2895625" y="1985210"/>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 name="rc87"/>
            <p:cNvSpPr/>
            <p:nvPr/>
          </p:nvSpPr>
          <p:spPr>
            <a:xfrm>
              <a:off x="3160809"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 name="rc88"/>
            <p:cNvSpPr/>
            <p:nvPr/>
          </p:nvSpPr>
          <p:spPr>
            <a:xfrm>
              <a:off x="3425993"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9" name="rc89"/>
            <p:cNvSpPr/>
            <p:nvPr/>
          </p:nvSpPr>
          <p:spPr>
            <a:xfrm>
              <a:off x="3691177" y="1985210"/>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0" name="rc90"/>
            <p:cNvSpPr/>
            <p:nvPr/>
          </p:nvSpPr>
          <p:spPr>
            <a:xfrm>
              <a:off x="3956361" y="198521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 name="rc91"/>
            <p:cNvSpPr/>
            <p:nvPr/>
          </p:nvSpPr>
          <p:spPr>
            <a:xfrm>
              <a:off x="4221545" y="198521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 name="rc92"/>
            <p:cNvSpPr/>
            <p:nvPr/>
          </p:nvSpPr>
          <p:spPr>
            <a:xfrm>
              <a:off x="4486728" y="198521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3" name="rc93"/>
            <p:cNvSpPr/>
            <p:nvPr/>
          </p:nvSpPr>
          <p:spPr>
            <a:xfrm>
              <a:off x="4751912" y="198521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4" name="rc94"/>
            <p:cNvSpPr/>
            <p:nvPr/>
          </p:nvSpPr>
          <p:spPr>
            <a:xfrm>
              <a:off x="5017096" y="1985210"/>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 name="rc95"/>
            <p:cNvSpPr/>
            <p:nvPr/>
          </p:nvSpPr>
          <p:spPr>
            <a:xfrm>
              <a:off x="5282280" y="1985210"/>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 name="rc96"/>
            <p:cNvSpPr/>
            <p:nvPr/>
          </p:nvSpPr>
          <p:spPr>
            <a:xfrm>
              <a:off x="5547464"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5812648"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 name="rc98"/>
            <p:cNvSpPr/>
            <p:nvPr/>
          </p:nvSpPr>
          <p:spPr>
            <a:xfrm>
              <a:off x="6077832"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 name="rc99"/>
            <p:cNvSpPr/>
            <p:nvPr/>
          </p:nvSpPr>
          <p:spPr>
            <a:xfrm>
              <a:off x="6343016"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 name="rc100"/>
            <p:cNvSpPr/>
            <p:nvPr/>
          </p:nvSpPr>
          <p:spPr>
            <a:xfrm>
              <a:off x="6608200"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6873384"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 name="rc102"/>
            <p:cNvSpPr/>
            <p:nvPr/>
          </p:nvSpPr>
          <p:spPr>
            <a:xfrm>
              <a:off x="7138568"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 name="rc103"/>
            <p:cNvSpPr/>
            <p:nvPr/>
          </p:nvSpPr>
          <p:spPr>
            <a:xfrm>
              <a:off x="7403752"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 name="rc104"/>
            <p:cNvSpPr/>
            <p:nvPr/>
          </p:nvSpPr>
          <p:spPr>
            <a:xfrm>
              <a:off x="7668936"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 name="rc105"/>
            <p:cNvSpPr/>
            <p:nvPr/>
          </p:nvSpPr>
          <p:spPr>
            <a:xfrm>
              <a:off x="7934120"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 name="rc106"/>
            <p:cNvSpPr/>
            <p:nvPr/>
          </p:nvSpPr>
          <p:spPr>
            <a:xfrm>
              <a:off x="8199303"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 name="rc107"/>
            <p:cNvSpPr/>
            <p:nvPr/>
          </p:nvSpPr>
          <p:spPr>
            <a:xfrm>
              <a:off x="8464487" y="198521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1834889" y="3387432"/>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 name="rc109"/>
            <p:cNvSpPr/>
            <p:nvPr/>
          </p:nvSpPr>
          <p:spPr>
            <a:xfrm>
              <a:off x="2100073" y="338743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 name="rc110"/>
            <p:cNvSpPr/>
            <p:nvPr/>
          </p:nvSpPr>
          <p:spPr>
            <a:xfrm>
              <a:off x="2365257" y="338743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1" name="rc111"/>
            <p:cNvSpPr/>
            <p:nvPr/>
          </p:nvSpPr>
          <p:spPr>
            <a:xfrm>
              <a:off x="2630441" y="338743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 name="rc112"/>
            <p:cNvSpPr/>
            <p:nvPr/>
          </p:nvSpPr>
          <p:spPr>
            <a:xfrm>
              <a:off x="2895625" y="338743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 name="rc113"/>
            <p:cNvSpPr/>
            <p:nvPr/>
          </p:nvSpPr>
          <p:spPr>
            <a:xfrm>
              <a:off x="3160809" y="3387432"/>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4" name="rc114"/>
            <p:cNvSpPr/>
            <p:nvPr/>
          </p:nvSpPr>
          <p:spPr>
            <a:xfrm>
              <a:off x="3425993" y="338743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 name="rc115"/>
            <p:cNvSpPr/>
            <p:nvPr/>
          </p:nvSpPr>
          <p:spPr>
            <a:xfrm>
              <a:off x="3691177" y="338743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 name="rc116"/>
            <p:cNvSpPr/>
            <p:nvPr/>
          </p:nvSpPr>
          <p:spPr>
            <a:xfrm>
              <a:off x="3956361" y="338743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 name="rc117"/>
            <p:cNvSpPr/>
            <p:nvPr/>
          </p:nvSpPr>
          <p:spPr>
            <a:xfrm>
              <a:off x="4221545" y="338743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 name="rc118"/>
            <p:cNvSpPr/>
            <p:nvPr/>
          </p:nvSpPr>
          <p:spPr>
            <a:xfrm>
              <a:off x="4486728" y="338743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 name="rc119"/>
            <p:cNvSpPr/>
            <p:nvPr/>
          </p:nvSpPr>
          <p:spPr>
            <a:xfrm>
              <a:off x="4751912" y="338743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 name="rc120"/>
            <p:cNvSpPr/>
            <p:nvPr/>
          </p:nvSpPr>
          <p:spPr>
            <a:xfrm>
              <a:off x="5017096" y="338743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 name="rc121"/>
            <p:cNvSpPr/>
            <p:nvPr/>
          </p:nvSpPr>
          <p:spPr>
            <a:xfrm>
              <a:off x="5282280" y="338743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2" name="rc122"/>
            <p:cNvSpPr/>
            <p:nvPr/>
          </p:nvSpPr>
          <p:spPr>
            <a:xfrm>
              <a:off x="5547464" y="338743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 name="rc123"/>
            <p:cNvSpPr/>
            <p:nvPr/>
          </p:nvSpPr>
          <p:spPr>
            <a:xfrm>
              <a:off x="5812648" y="3387432"/>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 name="rc124"/>
            <p:cNvSpPr/>
            <p:nvPr/>
          </p:nvSpPr>
          <p:spPr>
            <a:xfrm>
              <a:off x="6077832" y="3387432"/>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 name="rc125"/>
            <p:cNvSpPr/>
            <p:nvPr/>
          </p:nvSpPr>
          <p:spPr>
            <a:xfrm>
              <a:off x="6343016" y="338743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6" name="rc126"/>
            <p:cNvSpPr/>
            <p:nvPr/>
          </p:nvSpPr>
          <p:spPr>
            <a:xfrm>
              <a:off x="6608200" y="338743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7" name="rc127"/>
            <p:cNvSpPr/>
            <p:nvPr/>
          </p:nvSpPr>
          <p:spPr>
            <a:xfrm>
              <a:off x="6873384" y="3387432"/>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 name="rc128"/>
            <p:cNvSpPr/>
            <p:nvPr/>
          </p:nvSpPr>
          <p:spPr>
            <a:xfrm>
              <a:off x="7138568" y="338743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 name="rc129"/>
            <p:cNvSpPr/>
            <p:nvPr/>
          </p:nvSpPr>
          <p:spPr>
            <a:xfrm>
              <a:off x="7403752" y="3387432"/>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 name="rc130"/>
            <p:cNvSpPr/>
            <p:nvPr/>
          </p:nvSpPr>
          <p:spPr>
            <a:xfrm>
              <a:off x="7668936" y="338743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1" name="rc131"/>
            <p:cNvSpPr/>
            <p:nvPr/>
          </p:nvSpPr>
          <p:spPr>
            <a:xfrm>
              <a:off x="7934120" y="3387432"/>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2" name="rc132"/>
            <p:cNvSpPr/>
            <p:nvPr/>
          </p:nvSpPr>
          <p:spPr>
            <a:xfrm>
              <a:off x="8199303" y="3387432"/>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3" name="rc133"/>
            <p:cNvSpPr/>
            <p:nvPr/>
          </p:nvSpPr>
          <p:spPr>
            <a:xfrm>
              <a:off x="8464487" y="3387432"/>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 name="rc134"/>
            <p:cNvSpPr/>
            <p:nvPr/>
          </p:nvSpPr>
          <p:spPr>
            <a:xfrm>
              <a:off x="1834889" y="3621136"/>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5" name="rc135"/>
            <p:cNvSpPr/>
            <p:nvPr/>
          </p:nvSpPr>
          <p:spPr>
            <a:xfrm>
              <a:off x="2100073" y="3621136"/>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6" name="rc136"/>
            <p:cNvSpPr/>
            <p:nvPr/>
          </p:nvSpPr>
          <p:spPr>
            <a:xfrm>
              <a:off x="2365257" y="3621136"/>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7" name="rc137"/>
            <p:cNvSpPr/>
            <p:nvPr/>
          </p:nvSpPr>
          <p:spPr>
            <a:xfrm>
              <a:off x="2630441" y="362113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8" name="rc138"/>
            <p:cNvSpPr/>
            <p:nvPr/>
          </p:nvSpPr>
          <p:spPr>
            <a:xfrm>
              <a:off x="2895625" y="362113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9" name="rc139"/>
            <p:cNvSpPr/>
            <p:nvPr/>
          </p:nvSpPr>
          <p:spPr>
            <a:xfrm>
              <a:off x="3160809" y="3621136"/>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0" name="rc140"/>
            <p:cNvSpPr/>
            <p:nvPr/>
          </p:nvSpPr>
          <p:spPr>
            <a:xfrm>
              <a:off x="3425993" y="3621136"/>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1" name="rc141"/>
            <p:cNvSpPr/>
            <p:nvPr/>
          </p:nvSpPr>
          <p:spPr>
            <a:xfrm>
              <a:off x="3691177" y="3621136"/>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2" name="rc142"/>
            <p:cNvSpPr/>
            <p:nvPr/>
          </p:nvSpPr>
          <p:spPr>
            <a:xfrm>
              <a:off x="3956361" y="3621136"/>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 name="rc143"/>
            <p:cNvSpPr/>
            <p:nvPr/>
          </p:nvSpPr>
          <p:spPr>
            <a:xfrm>
              <a:off x="4221545" y="3621136"/>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 name="rc144"/>
            <p:cNvSpPr/>
            <p:nvPr/>
          </p:nvSpPr>
          <p:spPr>
            <a:xfrm>
              <a:off x="4486728" y="362113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5" name="rc145"/>
            <p:cNvSpPr/>
            <p:nvPr/>
          </p:nvSpPr>
          <p:spPr>
            <a:xfrm>
              <a:off x="4751912" y="3621136"/>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 name="rc146"/>
            <p:cNvSpPr/>
            <p:nvPr/>
          </p:nvSpPr>
          <p:spPr>
            <a:xfrm>
              <a:off x="5017096" y="362113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 name="rc147"/>
            <p:cNvSpPr/>
            <p:nvPr/>
          </p:nvSpPr>
          <p:spPr>
            <a:xfrm>
              <a:off x="5282280" y="362113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 name="rc148"/>
            <p:cNvSpPr/>
            <p:nvPr/>
          </p:nvSpPr>
          <p:spPr>
            <a:xfrm>
              <a:off x="5547464" y="362113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 name="rc149"/>
            <p:cNvSpPr/>
            <p:nvPr/>
          </p:nvSpPr>
          <p:spPr>
            <a:xfrm>
              <a:off x="5812648" y="362113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0" name="rc150"/>
            <p:cNvSpPr/>
            <p:nvPr/>
          </p:nvSpPr>
          <p:spPr>
            <a:xfrm>
              <a:off x="6077832" y="362113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43016" y="362113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2" name="rc152"/>
            <p:cNvSpPr/>
            <p:nvPr/>
          </p:nvSpPr>
          <p:spPr>
            <a:xfrm>
              <a:off x="6608200" y="362113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 name="rc153"/>
            <p:cNvSpPr/>
            <p:nvPr/>
          </p:nvSpPr>
          <p:spPr>
            <a:xfrm>
              <a:off x="6873384" y="362113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4" name="rc154"/>
            <p:cNvSpPr/>
            <p:nvPr/>
          </p:nvSpPr>
          <p:spPr>
            <a:xfrm>
              <a:off x="7138568" y="362113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5" name="rc155"/>
            <p:cNvSpPr/>
            <p:nvPr/>
          </p:nvSpPr>
          <p:spPr>
            <a:xfrm>
              <a:off x="7403752" y="362113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6" name="rc156"/>
            <p:cNvSpPr/>
            <p:nvPr/>
          </p:nvSpPr>
          <p:spPr>
            <a:xfrm>
              <a:off x="7668936" y="362113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7" name="rc157"/>
            <p:cNvSpPr/>
            <p:nvPr/>
          </p:nvSpPr>
          <p:spPr>
            <a:xfrm>
              <a:off x="7934120" y="362113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8" name="rc158"/>
            <p:cNvSpPr/>
            <p:nvPr/>
          </p:nvSpPr>
          <p:spPr>
            <a:xfrm>
              <a:off x="8199303" y="362113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9" name="rc159"/>
            <p:cNvSpPr/>
            <p:nvPr/>
          </p:nvSpPr>
          <p:spPr>
            <a:xfrm>
              <a:off x="8464487" y="3621136"/>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0" name="rc160"/>
            <p:cNvSpPr/>
            <p:nvPr/>
          </p:nvSpPr>
          <p:spPr>
            <a:xfrm>
              <a:off x="1834889" y="3854839"/>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61" name="rc161"/>
            <p:cNvSpPr/>
            <p:nvPr/>
          </p:nvSpPr>
          <p:spPr>
            <a:xfrm>
              <a:off x="2100073" y="3854839"/>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62" name="rc162"/>
            <p:cNvSpPr/>
            <p:nvPr/>
          </p:nvSpPr>
          <p:spPr>
            <a:xfrm>
              <a:off x="2365257" y="3854839"/>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63" name="rc163"/>
            <p:cNvSpPr/>
            <p:nvPr/>
          </p:nvSpPr>
          <p:spPr>
            <a:xfrm>
              <a:off x="2630441" y="3854839"/>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64" name="rc164"/>
            <p:cNvSpPr/>
            <p:nvPr/>
          </p:nvSpPr>
          <p:spPr>
            <a:xfrm>
              <a:off x="2895625" y="3854839"/>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5" name="rc165"/>
            <p:cNvSpPr/>
            <p:nvPr/>
          </p:nvSpPr>
          <p:spPr>
            <a:xfrm>
              <a:off x="3160809" y="385483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66" name="rc166"/>
            <p:cNvSpPr/>
            <p:nvPr/>
          </p:nvSpPr>
          <p:spPr>
            <a:xfrm>
              <a:off x="3425993" y="3854839"/>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7" name="rc167"/>
            <p:cNvSpPr/>
            <p:nvPr/>
          </p:nvSpPr>
          <p:spPr>
            <a:xfrm>
              <a:off x="3691177" y="385483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8" name="rc168"/>
            <p:cNvSpPr/>
            <p:nvPr/>
          </p:nvSpPr>
          <p:spPr>
            <a:xfrm>
              <a:off x="3956361" y="3854839"/>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9" name="rc169"/>
            <p:cNvSpPr/>
            <p:nvPr/>
          </p:nvSpPr>
          <p:spPr>
            <a:xfrm>
              <a:off x="4221545" y="3854839"/>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0" name="rc170"/>
            <p:cNvSpPr/>
            <p:nvPr/>
          </p:nvSpPr>
          <p:spPr>
            <a:xfrm>
              <a:off x="4486728" y="3854839"/>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1" name="rc171"/>
            <p:cNvSpPr/>
            <p:nvPr/>
          </p:nvSpPr>
          <p:spPr>
            <a:xfrm>
              <a:off x="4751912" y="3854839"/>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2" name="rc172"/>
            <p:cNvSpPr/>
            <p:nvPr/>
          </p:nvSpPr>
          <p:spPr>
            <a:xfrm>
              <a:off x="5017096" y="385483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73" name="rc173"/>
            <p:cNvSpPr/>
            <p:nvPr/>
          </p:nvSpPr>
          <p:spPr>
            <a:xfrm>
              <a:off x="5282280" y="3854839"/>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74" name="rc174"/>
            <p:cNvSpPr/>
            <p:nvPr/>
          </p:nvSpPr>
          <p:spPr>
            <a:xfrm>
              <a:off x="5547464" y="3854839"/>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75" name="rc175"/>
            <p:cNvSpPr/>
            <p:nvPr/>
          </p:nvSpPr>
          <p:spPr>
            <a:xfrm>
              <a:off x="5812648" y="3854839"/>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76" name="rc176"/>
            <p:cNvSpPr/>
            <p:nvPr/>
          </p:nvSpPr>
          <p:spPr>
            <a:xfrm>
              <a:off x="6077832" y="3854839"/>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77" name="rc177"/>
            <p:cNvSpPr/>
            <p:nvPr/>
          </p:nvSpPr>
          <p:spPr>
            <a:xfrm>
              <a:off x="6343016" y="3854839"/>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78" name="rc178"/>
            <p:cNvSpPr/>
            <p:nvPr/>
          </p:nvSpPr>
          <p:spPr>
            <a:xfrm>
              <a:off x="6608200" y="3854839"/>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79" name="rc179"/>
            <p:cNvSpPr/>
            <p:nvPr/>
          </p:nvSpPr>
          <p:spPr>
            <a:xfrm>
              <a:off x="6873384" y="3854839"/>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80" name="rc180"/>
            <p:cNvSpPr/>
            <p:nvPr/>
          </p:nvSpPr>
          <p:spPr>
            <a:xfrm>
              <a:off x="7138568" y="3854839"/>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81" name="rc181"/>
            <p:cNvSpPr/>
            <p:nvPr/>
          </p:nvSpPr>
          <p:spPr>
            <a:xfrm>
              <a:off x="7403752" y="3854839"/>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2" name="rc182"/>
            <p:cNvSpPr/>
            <p:nvPr/>
          </p:nvSpPr>
          <p:spPr>
            <a:xfrm>
              <a:off x="7668936" y="3854839"/>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3" name="rc183"/>
            <p:cNvSpPr/>
            <p:nvPr/>
          </p:nvSpPr>
          <p:spPr>
            <a:xfrm>
              <a:off x="7934120" y="3854839"/>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84" name="rc184"/>
            <p:cNvSpPr/>
            <p:nvPr/>
          </p:nvSpPr>
          <p:spPr>
            <a:xfrm>
              <a:off x="8199303" y="3854839"/>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5" name="rc185"/>
            <p:cNvSpPr/>
            <p:nvPr/>
          </p:nvSpPr>
          <p:spPr>
            <a:xfrm>
              <a:off x="8464487" y="3854839"/>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6" name="rc186"/>
            <p:cNvSpPr/>
            <p:nvPr/>
          </p:nvSpPr>
          <p:spPr>
            <a:xfrm>
              <a:off x="1834889" y="5490765"/>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87" name="rc187"/>
            <p:cNvSpPr/>
            <p:nvPr/>
          </p:nvSpPr>
          <p:spPr>
            <a:xfrm>
              <a:off x="2100073" y="549076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88" name="rc188"/>
            <p:cNvSpPr/>
            <p:nvPr/>
          </p:nvSpPr>
          <p:spPr>
            <a:xfrm>
              <a:off x="2365257" y="549076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89" name="rc189"/>
            <p:cNvSpPr/>
            <p:nvPr/>
          </p:nvSpPr>
          <p:spPr>
            <a:xfrm>
              <a:off x="2630441" y="549076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90" name="rc190"/>
            <p:cNvSpPr/>
            <p:nvPr/>
          </p:nvSpPr>
          <p:spPr>
            <a:xfrm>
              <a:off x="2895625" y="5490765"/>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91" name="rc191"/>
            <p:cNvSpPr/>
            <p:nvPr/>
          </p:nvSpPr>
          <p:spPr>
            <a:xfrm>
              <a:off x="3160809" y="5490765"/>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92" name="rc192"/>
            <p:cNvSpPr/>
            <p:nvPr/>
          </p:nvSpPr>
          <p:spPr>
            <a:xfrm>
              <a:off x="3425993" y="5490765"/>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93" name="rc193"/>
            <p:cNvSpPr/>
            <p:nvPr/>
          </p:nvSpPr>
          <p:spPr>
            <a:xfrm>
              <a:off x="3691177" y="549076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94" name="rc194"/>
            <p:cNvSpPr/>
            <p:nvPr/>
          </p:nvSpPr>
          <p:spPr>
            <a:xfrm>
              <a:off x="3956361" y="549076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95" name="rc195"/>
            <p:cNvSpPr/>
            <p:nvPr/>
          </p:nvSpPr>
          <p:spPr>
            <a:xfrm>
              <a:off x="4221545" y="549076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96" name="rc196"/>
            <p:cNvSpPr/>
            <p:nvPr/>
          </p:nvSpPr>
          <p:spPr>
            <a:xfrm>
              <a:off x="4486728" y="5490765"/>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97" name="rc197"/>
            <p:cNvSpPr/>
            <p:nvPr/>
          </p:nvSpPr>
          <p:spPr>
            <a:xfrm>
              <a:off x="4751912" y="5490765"/>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98" name="rc198"/>
            <p:cNvSpPr/>
            <p:nvPr/>
          </p:nvSpPr>
          <p:spPr>
            <a:xfrm>
              <a:off x="5017096" y="5490765"/>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99" name="rc199"/>
            <p:cNvSpPr/>
            <p:nvPr/>
          </p:nvSpPr>
          <p:spPr>
            <a:xfrm>
              <a:off x="5282280" y="5490765"/>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00" name="rc200"/>
            <p:cNvSpPr/>
            <p:nvPr/>
          </p:nvSpPr>
          <p:spPr>
            <a:xfrm>
              <a:off x="5547464" y="5490765"/>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01" name="rc201"/>
            <p:cNvSpPr/>
            <p:nvPr/>
          </p:nvSpPr>
          <p:spPr>
            <a:xfrm>
              <a:off x="5812648" y="5490765"/>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02" name="rc202"/>
            <p:cNvSpPr/>
            <p:nvPr/>
          </p:nvSpPr>
          <p:spPr>
            <a:xfrm>
              <a:off x="6077832" y="5490765"/>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03" name="rc203"/>
            <p:cNvSpPr/>
            <p:nvPr/>
          </p:nvSpPr>
          <p:spPr>
            <a:xfrm>
              <a:off x="6343016" y="5490765"/>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04" name="rc204"/>
            <p:cNvSpPr/>
            <p:nvPr/>
          </p:nvSpPr>
          <p:spPr>
            <a:xfrm>
              <a:off x="6608200" y="5490765"/>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05" name="rc205"/>
            <p:cNvSpPr/>
            <p:nvPr/>
          </p:nvSpPr>
          <p:spPr>
            <a:xfrm>
              <a:off x="6873384" y="5490765"/>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06" name="rc206"/>
            <p:cNvSpPr/>
            <p:nvPr/>
          </p:nvSpPr>
          <p:spPr>
            <a:xfrm>
              <a:off x="7138568" y="5490765"/>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07" name="rc207"/>
            <p:cNvSpPr/>
            <p:nvPr/>
          </p:nvSpPr>
          <p:spPr>
            <a:xfrm>
              <a:off x="7403752" y="5490765"/>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08" name="rc208"/>
            <p:cNvSpPr/>
            <p:nvPr/>
          </p:nvSpPr>
          <p:spPr>
            <a:xfrm>
              <a:off x="7668936" y="5490765"/>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09" name="rc209"/>
            <p:cNvSpPr/>
            <p:nvPr/>
          </p:nvSpPr>
          <p:spPr>
            <a:xfrm>
              <a:off x="7934120" y="5490765"/>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10" name="rc210"/>
            <p:cNvSpPr/>
            <p:nvPr/>
          </p:nvSpPr>
          <p:spPr>
            <a:xfrm>
              <a:off x="8199303" y="5490765"/>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11" name="rc211"/>
            <p:cNvSpPr/>
            <p:nvPr/>
          </p:nvSpPr>
          <p:spPr>
            <a:xfrm>
              <a:off x="8464487" y="5490765"/>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12" name="rc212"/>
            <p:cNvSpPr/>
            <p:nvPr/>
          </p:nvSpPr>
          <p:spPr>
            <a:xfrm>
              <a:off x="1834889" y="3932741"/>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13" name="rc213"/>
            <p:cNvSpPr/>
            <p:nvPr/>
          </p:nvSpPr>
          <p:spPr>
            <a:xfrm>
              <a:off x="2100073" y="3932741"/>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14" name="rc214"/>
            <p:cNvSpPr/>
            <p:nvPr/>
          </p:nvSpPr>
          <p:spPr>
            <a:xfrm>
              <a:off x="2365257" y="3932741"/>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15" name="rc215"/>
            <p:cNvSpPr/>
            <p:nvPr/>
          </p:nvSpPr>
          <p:spPr>
            <a:xfrm>
              <a:off x="2630441" y="3932741"/>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16" name="rc216"/>
            <p:cNvSpPr/>
            <p:nvPr/>
          </p:nvSpPr>
          <p:spPr>
            <a:xfrm>
              <a:off x="2895625" y="3932741"/>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17" name="rc217"/>
            <p:cNvSpPr/>
            <p:nvPr/>
          </p:nvSpPr>
          <p:spPr>
            <a:xfrm>
              <a:off x="3160809" y="3932741"/>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18" name="rc218"/>
            <p:cNvSpPr/>
            <p:nvPr/>
          </p:nvSpPr>
          <p:spPr>
            <a:xfrm>
              <a:off x="3425993" y="3932741"/>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19" name="rc219"/>
            <p:cNvSpPr/>
            <p:nvPr/>
          </p:nvSpPr>
          <p:spPr>
            <a:xfrm>
              <a:off x="3691177" y="3932741"/>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20" name="rc220"/>
            <p:cNvSpPr/>
            <p:nvPr/>
          </p:nvSpPr>
          <p:spPr>
            <a:xfrm>
              <a:off x="3956361" y="3932741"/>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21" name="rc221"/>
            <p:cNvSpPr/>
            <p:nvPr/>
          </p:nvSpPr>
          <p:spPr>
            <a:xfrm>
              <a:off x="4221545" y="3932741"/>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22" name="rc222"/>
            <p:cNvSpPr/>
            <p:nvPr/>
          </p:nvSpPr>
          <p:spPr>
            <a:xfrm>
              <a:off x="4486728" y="3932741"/>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23" name="rc223"/>
            <p:cNvSpPr/>
            <p:nvPr/>
          </p:nvSpPr>
          <p:spPr>
            <a:xfrm>
              <a:off x="4751912" y="3932741"/>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24" name="rc224"/>
            <p:cNvSpPr/>
            <p:nvPr/>
          </p:nvSpPr>
          <p:spPr>
            <a:xfrm>
              <a:off x="5017096" y="3932741"/>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25" name="rc225"/>
            <p:cNvSpPr/>
            <p:nvPr/>
          </p:nvSpPr>
          <p:spPr>
            <a:xfrm>
              <a:off x="5282280" y="3932741"/>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26" name="rc226"/>
            <p:cNvSpPr/>
            <p:nvPr/>
          </p:nvSpPr>
          <p:spPr>
            <a:xfrm>
              <a:off x="5547464" y="3932741"/>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27" name="rc227"/>
            <p:cNvSpPr/>
            <p:nvPr/>
          </p:nvSpPr>
          <p:spPr>
            <a:xfrm>
              <a:off x="5812648" y="3932741"/>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28" name="rc228"/>
            <p:cNvSpPr/>
            <p:nvPr/>
          </p:nvSpPr>
          <p:spPr>
            <a:xfrm>
              <a:off x="6077832" y="3932741"/>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29" name="rc229"/>
            <p:cNvSpPr/>
            <p:nvPr/>
          </p:nvSpPr>
          <p:spPr>
            <a:xfrm>
              <a:off x="6343016" y="3932741"/>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30" name="rc230"/>
            <p:cNvSpPr/>
            <p:nvPr/>
          </p:nvSpPr>
          <p:spPr>
            <a:xfrm>
              <a:off x="6608200" y="3932741"/>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31" name="rc231"/>
            <p:cNvSpPr/>
            <p:nvPr/>
          </p:nvSpPr>
          <p:spPr>
            <a:xfrm>
              <a:off x="6873384" y="3932741"/>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32" name="rc232"/>
            <p:cNvSpPr/>
            <p:nvPr/>
          </p:nvSpPr>
          <p:spPr>
            <a:xfrm>
              <a:off x="7138568" y="3932741"/>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33" name="rc233"/>
            <p:cNvSpPr/>
            <p:nvPr/>
          </p:nvSpPr>
          <p:spPr>
            <a:xfrm>
              <a:off x="7403752" y="393274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34" name="rc234"/>
            <p:cNvSpPr/>
            <p:nvPr/>
          </p:nvSpPr>
          <p:spPr>
            <a:xfrm>
              <a:off x="7668936" y="393274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5" name="rc235"/>
            <p:cNvSpPr/>
            <p:nvPr/>
          </p:nvSpPr>
          <p:spPr>
            <a:xfrm>
              <a:off x="7934120" y="393274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36" name="rc236"/>
            <p:cNvSpPr/>
            <p:nvPr/>
          </p:nvSpPr>
          <p:spPr>
            <a:xfrm>
              <a:off x="8199303" y="393274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37" name="rc237"/>
            <p:cNvSpPr/>
            <p:nvPr/>
          </p:nvSpPr>
          <p:spPr>
            <a:xfrm>
              <a:off x="8464487" y="393274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38" name="rc238"/>
            <p:cNvSpPr/>
            <p:nvPr/>
          </p:nvSpPr>
          <p:spPr>
            <a:xfrm>
              <a:off x="1834889" y="463385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39" name="rc239"/>
            <p:cNvSpPr/>
            <p:nvPr/>
          </p:nvSpPr>
          <p:spPr>
            <a:xfrm>
              <a:off x="2100073" y="463385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40" name="rc240"/>
            <p:cNvSpPr/>
            <p:nvPr/>
          </p:nvSpPr>
          <p:spPr>
            <a:xfrm>
              <a:off x="2365257" y="4633852"/>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1" name="rc241"/>
            <p:cNvSpPr/>
            <p:nvPr/>
          </p:nvSpPr>
          <p:spPr>
            <a:xfrm>
              <a:off x="2630441" y="463385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2" name="rc242"/>
            <p:cNvSpPr/>
            <p:nvPr/>
          </p:nvSpPr>
          <p:spPr>
            <a:xfrm>
              <a:off x="2895625" y="463385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43" name="rc243"/>
            <p:cNvSpPr/>
            <p:nvPr/>
          </p:nvSpPr>
          <p:spPr>
            <a:xfrm>
              <a:off x="3160809" y="463385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44" name="rc244"/>
            <p:cNvSpPr/>
            <p:nvPr/>
          </p:nvSpPr>
          <p:spPr>
            <a:xfrm>
              <a:off x="3425993" y="4633852"/>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5" name="rc245"/>
            <p:cNvSpPr/>
            <p:nvPr/>
          </p:nvSpPr>
          <p:spPr>
            <a:xfrm>
              <a:off x="3691177" y="4633852"/>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46" name="rc246"/>
            <p:cNvSpPr/>
            <p:nvPr/>
          </p:nvSpPr>
          <p:spPr>
            <a:xfrm>
              <a:off x="3956361" y="463385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47" name="rc247"/>
            <p:cNvSpPr/>
            <p:nvPr/>
          </p:nvSpPr>
          <p:spPr>
            <a:xfrm>
              <a:off x="4221545" y="4633852"/>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8" name="rc248"/>
            <p:cNvSpPr/>
            <p:nvPr/>
          </p:nvSpPr>
          <p:spPr>
            <a:xfrm>
              <a:off x="4486728" y="4633852"/>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49" name="rc249"/>
            <p:cNvSpPr/>
            <p:nvPr/>
          </p:nvSpPr>
          <p:spPr>
            <a:xfrm>
              <a:off x="4751912" y="463385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0" name="rc250"/>
            <p:cNvSpPr/>
            <p:nvPr/>
          </p:nvSpPr>
          <p:spPr>
            <a:xfrm>
              <a:off x="5017096" y="463385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1" name="rc251"/>
            <p:cNvSpPr/>
            <p:nvPr/>
          </p:nvSpPr>
          <p:spPr>
            <a:xfrm>
              <a:off x="5282280" y="463385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52" name="rc252"/>
            <p:cNvSpPr/>
            <p:nvPr/>
          </p:nvSpPr>
          <p:spPr>
            <a:xfrm>
              <a:off x="5547464" y="463385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3" name="rc253"/>
            <p:cNvSpPr/>
            <p:nvPr/>
          </p:nvSpPr>
          <p:spPr>
            <a:xfrm>
              <a:off x="5812648" y="4633852"/>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54" name="rc254"/>
            <p:cNvSpPr/>
            <p:nvPr/>
          </p:nvSpPr>
          <p:spPr>
            <a:xfrm>
              <a:off x="6077832" y="463385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5" name="rc255"/>
            <p:cNvSpPr/>
            <p:nvPr/>
          </p:nvSpPr>
          <p:spPr>
            <a:xfrm>
              <a:off x="6343016" y="463385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56" name="rc256"/>
            <p:cNvSpPr/>
            <p:nvPr/>
          </p:nvSpPr>
          <p:spPr>
            <a:xfrm>
              <a:off x="6608200" y="463385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57" name="rc257"/>
            <p:cNvSpPr/>
            <p:nvPr/>
          </p:nvSpPr>
          <p:spPr>
            <a:xfrm>
              <a:off x="6873384" y="4633852"/>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58" name="rc258"/>
            <p:cNvSpPr/>
            <p:nvPr/>
          </p:nvSpPr>
          <p:spPr>
            <a:xfrm>
              <a:off x="7138568" y="4633852"/>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59" name="rc259"/>
            <p:cNvSpPr/>
            <p:nvPr/>
          </p:nvSpPr>
          <p:spPr>
            <a:xfrm>
              <a:off x="7403752" y="463385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60" name="rc260"/>
            <p:cNvSpPr/>
            <p:nvPr/>
          </p:nvSpPr>
          <p:spPr>
            <a:xfrm>
              <a:off x="7668936" y="463385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61" name="rc261"/>
            <p:cNvSpPr/>
            <p:nvPr/>
          </p:nvSpPr>
          <p:spPr>
            <a:xfrm>
              <a:off x="7934120" y="463385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62" name="rc262"/>
            <p:cNvSpPr/>
            <p:nvPr/>
          </p:nvSpPr>
          <p:spPr>
            <a:xfrm>
              <a:off x="8199303" y="463385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63" name="rc263"/>
            <p:cNvSpPr/>
            <p:nvPr/>
          </p:nvSpPr>
          <p:spPr>
            <a:xfrm>
              <a:off x="8464487" y="463385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64" name="rc264"/>
            <p:cNvSpPr/>
            <p:nvPr/>
          </p:nvSpPr>
          <p:spPr>
            <a:xfrm>
              <a:off x="1834889" y="2530518"/>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65" name="rc265"/>
            <p:cNvSpPr/>
            <p:nvPr/>
          </p:nvSpPr>
          <p:spPr>
            <a:xfrm>
              <a:off x="2100073" y="2530518"/>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66" name="rc266"/>
            <p:cNvSpPr/>
            <p:nvPr/>
          </p:nvSpPr>
          <p:spPr>
            <a:xfrm>
              <a:off x="2365257" y="2530518"/>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67" name="rc267"/>
            <p:cNvSpPr/>
            <p:nvPr/>
          </p:nvSpPr>
          <p:spPr>
            <a:xfrm>
              <a:off x="2630441" y="2530518"/>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68" name="rc268"/>
            <p:cNvSpPr/>
            <p:nvPr/>
          </p:nvSpPr>
          <p:spPr>
            <a:xfrm>
              <a:off x="2895625" y="253051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69" name="rc269"/>
            <p:cNvSpPr/>
            <p:nvPr/>
          </p:nvSpPr>
          <p:spPr>
            <a:xfrm>
              <a:off x="3160809" y="2530518"/>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0" name="rc270"/>
            <p:cNvSpPr/>
            <p:nvPr/>
          </p:nvSpPr>
          <p:spPr>
            <a:xfrm>
              <a:off x="3425993" y="253051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1" name="rc271"/>
            <p:cNvSpPr/>
            <p:nvPr/>
          </p:nvSpPr>
          <p:spPr>
            <a:xfrm>
              <a:off x="3691177" y="253051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72" name="rc272"/>
            <p:cNvSpPr/>
            <p:nvPr/>
          </p:nvSpPr>
          <p:spPr>
            <a:xfrm>
              <a:off x="3956361" y="253051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3" name="rc273"/>
            <p:cNvSpPr/>
            <p:nvPr/>
          </p:nvSpPr>
          <p:spPr>
            <a:xfrm>
              <a:off x="4221545" y="253051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4" name="rc274"/>
            <p:cNvSpPr/>
            <p:nvPr/>
          </p:nvSpPr>
          <p:spPr>
            <a:xfrm>
              <a:off x="4486728" y="253051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5" name="rc275"/>
            <p:cNvSpPr/>
            <p:nvPr/>
          </p:nvSpPr>
          <p:spPr>
            <a:xfrm>
              <a:off x="4751912" y="253051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6" name="rc276"/>
            <p:cNvSpPr/>
            <p:nvPr/>
          </p:nvSpPr>
          <p:spPr>
            <a:xfrm>
              <a:off x="5017096" y="253051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7" name="rc277"/>
            <p:cNvSpPr/>
            <p:nvPr/>
          </p:nvSpPr>
          <p:spPr>
            <a:xfrm>
              <a:off x="5282280" y="253051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8" name="rc278"/>
            <p:cNvSpPr/>
            <p:nvPr/>
          </p:nvSpPr>
          <p:spPr>
            <a:xfrm>
              <a:off x="5547464" y="253051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9" name="rc279"/>
            <p:cNvSpPr/>
            <p:nvPr/>
          </p:nvSpPr>
          <p:spPr>
            <a:xfrm>
              <a:off x="5812648" y="253051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0" name="rc280"/>
            <p:cNvSpPr/>
            <p:nvPr/>
          </p:nvSpPr>
          <p:spPr>
            <a:xfrm>
              <a:off x="6077832" y="2530518"/>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81" name="rc281"/>
            <p:cNvSpPr/>
            <p:nvPr/>
          </p:nvSpPr>
          <p:spPr>
            <a:xfrm>
              <a:off x="6343016" y="2530518"/>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2" name="rc282"/>
            <p:cNvSpPr/>
            <p:nvPr/>
          </p:nvSpPr>
          <p:spPr>
            <a:xfrm>
              <a:off x="6608200" y="2530518"/>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83" name="rc283"/>
            <p:cNvSpPr/>
            <p:nvPr/>
          </p:nvSpPr>
          <p:spPr>
            <a:xfrm>
              <a:off x="6873384" y="253051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4" name="rc284"/>
            <p:cNvSpPr/>
            <p:nvPr/>
          </p:nvSpPr>
          <p:spPr>
            <a:xfrm>
              <a:off x="7138568" y="2530518"/>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5" name="rc285"/>
            <p:cNvSpPr/>
            <p:nvPr/>
          </p:nvSpPr>
          <p:spPr>
            <a:xfrm>
              <a:off x="7403752" y="253051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86" name="rc286"/>
            <p:cNvSpPr/>
            <p:nvPr/>
          </p:nvSpPr>
          <p:spPr>
            <a:xfrm>
              <a:off x="7668936" y="253051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7" name="rc287"/>
            <p:cNvSpPr/>
            <p:nvPr/>
          </p:nvSpPr>
          <p:spPr>
            <a:xfrm>
              <a:off x="7934120" y="253051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8" name="rc288"/>
            <p:cNvSpPr/>
            <p:nvPr/>
          </p:nvSpPr>
          <p:spPr>
            <a:xfrm>
              <a:off x="8199303" y="253051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9" name="rc289"/>
            <p:cNvSpPr/>
            <p:nvPr/>
          </p:nvSpPr>
          <p:spPr>
            <a:xfrm>
              <a:off x="8464487" y="253051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0" name="rc290"/>
            <p:cNvSpPr/>
            <p:nvPr/>
          </p:nvSpPr>
          <p:spPr>
            <a:xfrm>
              <a:off x="1834889" y="4166444"/>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1" name="rc291"/>
            <p:cNvSpPr/>
            <p:nvPr/>
          </p:nvSpPr>
          <p:spPr>
            <a:xfrm>
              <a:off x="2100073" y="4166444"/>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92" name="rc292"/>
            <p:cNvSpPr/>
            <p:nvPr/>
          </p:nvSpPr>
          <p:spPr>
            <a:xfrm>
              <a:off x="2365257" y="416644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93" name="rc293"/>
            <p:cNvSpPr/>
            <p:nvPr/>
          </p:nvSpPr>
          <p:spPr>
            <a:xfrm>
              <a:off x="2630441" y="4166444"/>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94" name="rc294"/>
            <p:cNvSpPr/>
            <p:nvPr/>
          </p:nvSpPr>
          <p:spPr>
            <a:xfrm>
              <a:off x="2895625" y="4166444"/>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95" name="rc295"/>
            <p:cNvSpPr/>
            <p:nvPr/>
          </p:nvSpPr>
          <p:spPr>
            <a:xfrm>
              <a:off x="3160809" y="4166444"/>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6" name="rc296"/>
            <p:cNvSpPr/>
            <p:nvPr/>
          </p:nvSpPr>
          <p:spPr>
            <a:xfrm>
              <a:off x="3425993" y="4166444"/>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7" name="rc297"/>
            <p:cNvSpPr/>
            <p:nvPr/>
          </p:nvSpPr>
          <p:spPr>
            <a:xfrm>
              <a:off x="3691177" y="4166444"/>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8" name="rc298"/>
            <p:cNvSpPr/>
            <p:nvPr/>
          </p:nvSpPr>
          <p:spPr>
            <a:xfrm>
              <a:off x="3956361" y="4166444"/>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99" name="rc299"/>
            <p:cNvSpPr/>
            <p:nvPr/>
          </p:nvSpPr>
          <p:spPr>
            <a:xfrm>
              <a:off x="4221545" y="4166444"/>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0" name="rc300"/>
            <p:cNvSpPr/>
            <p:nvPr/>
          </p:nvSpPr>
          <p:spPr>
            <a:xfrm>
              <a:off x="4486728" y="4166444"/>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1" name="rc301"/>
            <p:cNvSpPr/>
            <p:nvPr/>
          </p:nvSpPr>
          <p:spPr>
            <a:xfrm>
              <a:off x="4751912" y="4166444"/>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02" name="rc302"/>
            <p:cNvSpPr/>
            <p:nvPr/>
          </p:nvSpPr>
          <p:spPr>
            <a:xfrm>
              <a:off x="5017096" y="4166444"/>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3" name="rc303"/>
            <p:cNvSpPr/>
            <p:nvPr/>
          </p:nvSpPr>
          <p:spPr>
            <a:xfrm>
              <a:off x="5282280" y="4166444"/>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04" name="rc304"/>
            <p:cNvSpPr/>
            <p:nvPr/>
          </p:nvSpPr>
          <p:spPr>
            <a:xfrm>
              <a:off x="5547464" y="4166444"/>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5" name="rc305"/>
            <p:cNvSpPr/>
            <p:nvPr/>
          </p:nvSpPr>
          <p:spPr>
            <a:xfrm>
              <a:off x="5812648" y="4166444"/>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6" name="rc306"/>
            <p:cNvSpPr/>
            <p:nvPr/>
          </p:nvSpPr>
          <p:spPr>
            <a:xfrm>
              <a:off x="6077832" y="4166444"/>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43016" y="4166444"/>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8" name="rc308"/>
            <p:cNvSpPr/>
            <p:nvPr/>
          </p:nvSpPr>
          <p:spPr>
            <a:xfrm>
              <a:off x="6608200" y="4166444"/>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9" name="rc309"/>
            <p:cNvSpPr/>
            <p:nvPr/>
          </p:nvSpPr>
          <p:spPr>
            <a:xfrm>
              <a:off x="6873384" y="4166444"/>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0" name="rc310"/>
            <p:cNvSpPr/>
            <p:nvPr/>
          </p:nvSpPr>
          <p:spPr>
            <a:xfrm>
              <a:off x="7138568" y="4166444"/>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1" name="rc311"/>
            <p:cNvSpPr/>
            <p:nvPr/>
          </p:nvSpPr>
          <p:spPr>
            <a:xfrm>
              <a:off x="7403752" y="4166444"/>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2" name="rc312"/>
            <p:cNvSpPr/>
            <p:nvPr/>
          </p:nvSpPr>
          <p:spPr>
            <a:xfrm>
              <a:off x="7668936" y="4166444"/>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13" name="rc313"/>
            <p:cNvSpPr/>
            <p:nvPr/>
          </p:nvSpPr>
          <p:spPr>
            <a:xfrm>
              <a:off x="7934120" y="4166444"/>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4" name="rc314"/>
            <p:cNvSpPr/>
            <p:nvPr/>
          </p:nvSpPr>
          <p:spPr>
            <a:xfrm>
              <a:off x="8199303" y="4166444"/>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15" name="rc315"/>
            <p:cNvSpPr/>
            <p:nvPr/>
          </p:nvSpPr>
          <p:spPr>
            <a:xfrm>
              <a:off x="8464487" y="4166444"/>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16" name="rc316"/>
            <p:cNvSpPr/>
            <p:nvPr/>
          </p:nvSpPr>
          <p:spPr>
            <a:xfrm>
              <a:off x="1834889" y="1206197"/>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17" name="rc317"/>
            <p:cNvSpPr/>
            <p:nvPr/>
          </p:nvSpPr>
          <p:spPr>
            <a:xfrm>
              <a:off x="2100073" y="1206197"/>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18" name="rc318"/>
            <p:cNvSpPr/>
            <p:nvPr/>
          </p:nvSpPr>
          <p:spPr>
            <a:xfrm>
              <a:off x="2365257" y="1206197"/>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19" name="rc319"/>
            <p:cNvSpPr/>
            <p:nvPr/>
          </p:nvSpPr>
          <p:spPr>
            <a:xfrm>
              <a:off x="2630441" y="120619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20" name="rc320"/>
            <p:cNvSpPr/>
            <p:nvPr/>
          </p:nvSpPr>
          <p:spPr>
            <a:xfrm>
              <a:off x="2895625" y="1206197"/>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21" name="rc321"/>
            <p:cNvSpPr/>
            <p:nvPr/>
          </p:nvSpPr>
          <p:spPr>
            <a:xfrm>
              <a:off x="3160809" y="120619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2" name="rc322"/>
            <p:cNvSpPr/>
            <p:nvPr/>
          </p:nvSpPr>
          <p:spPr>
            <a:xfrm>
              <a:off x="3425993" y="120619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23" name="rc323"/>
            <p:cNvSpPr/>
            <p:nvPr/>
          </p:nvSpPr>
          <p:spPr>
            <a:xfrm>
              <a:off x="3691177" y="120619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4" name="rc324"/>
            <p:cNvSpPr/>
            <p:nvPr/>
          </p:nvSpPr>
          <p:spPr>
            <a:xfrm>
              <a:off x="3956361" y="120619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5" name="rc325"/>
            <p:cNvSpPr/>
            <p:nvPr/>
          </p:nvSpPr>
          <p:spPr>
            <a:xfrm>
              <a:off x="4221545" y="120619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6" name="rc326"/>
            <p:cNvSpPr/>
            <p:nvPr/>
          </p:nvSpPr>
          <p:spPr>
            <a:xfrm>
              <a:off x="4486728" y="120619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7" name="rc327"/>
            <p:cNvSpPr/>
            <p:nvPr/>
          </p:nvSpPr>
          <p:spPr>
            <a:xfrm>
              <a:off x="4751912" y="120619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8" name="rc328"/>
            <p:cNvSpPr/>
            <p:nvPr/>
          </p:nvSpPr>
          <p:spPr>
            <a:xfrm>
              <a:off x="5017096" y="120619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9" name="rc329"/>
            <p:cNvSpPr/>
            <p:nvPr/>
          </p:nvSpPr>
          <p:spPr>
            <a:xfrm>
              <a:off x="5282280" y="120619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0" name="rc330"/>
            <p:cNvSpPr/>
            <p:nvPr/>
          </p:nvSpPr>
          <p:spPr>
            <a:xfrm>
              <a:off x="5547464" y="120619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1" name="rc331"/>
            <p:cNvSpPr/>
            <p:nvPr/>
          </p:nvSpPr>
          <p:spPr>
            <a:xfrm>
              <a:off x="5812648" y="120619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2" name="rc332"/>
            <p:cNvSpPr/>
            <p:nvPr/>
          </p:nvSpPr>
          <p:spPr>
            <a:xfrm>
              <a:off x="6077832" y="120619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43016" y="120619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4" name="rc334"/>
            <p:cNvSpPr/>
            <p:nvPr/>
          </p:nvSpPr>
          <p:spPr>
            <a:xfrm>
              <a:off x="6608200"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5" name="rc335"/>
            <p:cNvSpPr/>
            <p:nvPr/>
          </p:nvSpPr>
          <p:spPr>
            <a:xfrm>
              <a:off x="6873384" y="120619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6" name="rc336"/>
            <p:cNvSpPr/>
            <p:nvPr/>
          </p:nvSpPr>
          <p:spPr>
            <a:xfrm>
              <a:off x="7138568" y="120619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7" name="rc337"/>
            <p:cNvSpPr/>
            <p:nvPr/>
          </p:nvSpPr>
          <p:spPr>
            <a:xfrm>
              <a:off x="7403752"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8" name="rc338"/>
            <p:cNvSpPr/>
            <p:nvPr/>
          </p:nvSpPr>
          <p:spPr>
            <a:xfrm>
              <a:off x="7668936"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9" name="rc339"/>
            <p:cNvSpPr/>
            <p:nvPr/>
          </p:nvSpPr>
          <p:spPr>
            <a:xfrm>
              <a:off x="7934120"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0" name="rc340"/>
            <p:cNvSpPr/>
            <p:nvPr/>
          </p:nvSpPr>
          <p:spPr>
            <a:xfrm>
              <a:off x="8199303"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1" name="rc341"/>
            <p:cNvSpPr/>
            <p:nvPr/>
          </p:nvSpPr>
          <p:spPr>
            <a:xfrm>
              <a:off x="8464487"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2" name="rc342"/>
            <p:cNvSpPr/>
            <p:nvPr/>
          </p:nvSpPr>
          <p:spPr>
            <a:xfrm>
              <a:off x="1834889" y="4555951"/>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43" name="rc343"/>
            <p:cNvSpPr/>
            <p:nvPr/>
          </p:nvSpPr>
          <p:spPr>
            <a:xfrm>
              <a:off x="2100073" y="4555951"/>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44" name="rc344"/>
            <p:cNvSpPr/>
            <p:nvPr/>
          </p:nvSpPr>
          <p:spPr>
            <a:xfrm>
              <a:off x="2365257" y="4555951"/>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45" name="rc345"/>
            <p:cNvSpPr/>
            <p:nvPr/>
          </p:nvSpPr>
          <p:spPr>
            <a:xfrm>
              <a:off x="2630441" y="4555951"/>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46" name="rc346"/>
            <p:cNvSpPr/>
            <p:nvPr/>
          </p:nvSpPr>
          <p:spPr>
            <a:xfrm>
              <a:off x="2895625" y="4555951"/>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47" name="rc347"/>
            <p:cNvSpPr/>
            <p:nvPr/>
          </p:nvSpPr>
          <p:spPr>
            <a:xfrm>
              <a:off x="3160809" y="4555951"/>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48" name="rc348"/>
            <p:cNvSpPr/>
            <p:nvPr/>
          </p:nvSpPr>
          <p:spPr>
            <a:xfrm>
              <a:off x="3425993" y="4555951"/>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49" name="rc349"/>
            <p:cNvSpPr/>
            <p:nvPr/>
          </p:nvSpPr>
          <p:spPr>
            <a:xfrm>
              <a:off x="3691177" y="4555951"/>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50" name="rc350"/>
            <p:cNvSpPr/>
            <p:nvPr/>
          </p:nvSpPr>
          <p:spPr>
            <a:xfrm>
              <a:off x="3956361" y="4555951"/>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51" name="rc351"/>
            <p:cNvSpPr/>
            <p:nvPr/>
          </p:nvSpPr>
          <p:spPr>
            <a:xfrm>
              <a:off x="4221545" y="4555951"/>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2" name="rc352"/>
            <p:cNvSpPr/>
            <p:nvPr/>
          </p:nvSpPr>
          <p:spPr>
            <a:xfrm>
              <a:off x="4486728" y="4555951"/>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53" name="rc353"/>
            <p:cNvSpPr/>
            <p:nvPr/>
          </p:nvSpPr>
          <p:spPr>
            <a:xfrm>
              <a:off x="4751912" y="4555951"/>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4" name="rc354"/>
            <p:cNvSpPr/>
            <p:nvPr/>
          </p:nvSpPr>
          <p:spPr>
            <a:xfrm>
              <a:off x="5017096" y="4555951"/>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5" name="rc355"/>
            <p:cNvSpPr/>
            <p:nvPr/>
          </p:nvSpPr>
          <p:spPr>
            <a:xfrm>
              <a:off x="5282280" y="4555951"/>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56" name="rc356"/>
            <p:cNvSpPr/>
            <p:nvPr/>
          </p:nvSpPr>
          <p:spPr>
            <a:xfrm>
              <a:off x="5547464" y="455595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57" name="rc357"/>
            <p:cNvSpPr/>
            <p:nvPr/>
          </p:nvSpPr>
          <p:spPr>
            <a:xfrm>
              <a:off x="5812648" y="455595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58" name="rc358"/>
            <p:cNvSpPr/>
            <p:nvPr/>
          </p:nvSpPr>
          <p:spPr>
            <a:xfrm>
              <a:off x="6077832" y="455595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59" name="rc359"/>
            <p:cNvSpPr/>
            <p:nvPr/>
          </p:nvSpPr>
          <p:spPr>
            <a:xfrm>
              <a:off x="6343016" y="455595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0" name="rc360"/>
            <p:cNvSpPr/>
            <p:nvPr/>
          </p:nvSpPr>
          <p:spPr>
            <a:xfrm>
              <a:off x="6608200" y="455595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1" name="rc361"/>
            <p:cNvSpPr/>
            <p:nvPr/>
          </p:nvSpPr>
          <p:spPr>
            <a:xfrm>
              <a:off x="6873384" y="455595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62" name="rc362"/>
            <p:cNvSpPr/>
            <p:nvPr/>
          </p:nvSpPr>
          <p:spPr>
            <a:xfrm>
              <a:off x="7138568" y="455595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63" name="rc363"/>
            <p:cNvSpPr/>
            <p:nvPr/>
          </p:nvSpPr>
          <p:spPr>
            <a:xfrm>
              <a:off x="7403752" y="455595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4" name="rc364"/>
            <p:cNvSpPr/>
            <p:nvPr/>
          </p:nvSpPr>
          <p:spPr>
            <a:xfrm>
              <a:off x="7668936" y="455595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5" name="rc365"/>
            <p:cNvSpPr/>
            <p:nvPr/>
          </p:nvSpPr>
          <p:spPr>
            <a:xfrm>
              <a:off x="7934120" y="4555951"/>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66" name="rc366"/>
            <p:cNvSpPr/>
            <p:nvPr/>
          </p:nvSpPr>
          <p:spPr>
            <a:xfrm>
              <a:off x="8199303" y="455595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7" name="rc367"/>
            <p:cNvSpPr/>
            <p:nvPr/>
          </p:nvSpPr>
          <p:spPr>
            <a:xfrm>
              <a:off x="8464487" y="455595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8" name="rc368"/>
            <p:cNvSpPr/>
            <p:nvPr/>
          </p:nvSpPr>
          <p:spPr>
            <a:xfrm>
              <a:off x="1834889" y="4010642"/>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69" name="rc369"/>
            <p:cNvSpPr/>
            <p:nvPr/>
          </p:nvSpPr>
          <p:spPr>
            <a:xfrm>
              <a:off x="2100073" y="401064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70" name="rc370"/>
            <p:cNvSpPr/>
            <p:nvPr/>
          </p:nvSpPr>
          <p:spPr>
            <a:xfrm>
              <a:off x="2365257" y="4010642"/>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71" name="rc371"/>
            <p:cNvSpPr/>
            <p:nvPr/>
          </p:nvSpPr>
          <p:spPr>
            <a:xfrm>
              <a:off x="2630441" y="401064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2" name="rc372"/>
            <p:cNvSpPr/>
            <p:nvPr/>
          </p:nvSpPr>
          <p:spPr>
            <a:xfrm>
              <a:off x="2895625" y="4010642"/>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73" name="rc373"/>
            <p:cNvSpPr/>
            <p:nvPr/>
          </p:nvSpPr>
          <p:spPr>
            <a:xfrm>
              <a:off x="3160809" y="4010642"/>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74" name="rc374"/>
            <p:cNvSpPr/>
            <p:nvPr/>
          </p:nvSpPr>
          <p:spPr>
            <a:xfrm>
              <a:off x="3425993" y="401064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5" name="rc375"/>
            <p:cNvSpPr/>
            <p:nvPr/>
          </p:nvSpPr>
          <p:spPr>
            <a:xfrm>
              <a:off x="3691177" y="401064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76" name="rc376"/>
            <p:cNvSpPr/>
            <p:nvPr/>
          </p:nvSpPr>
          <p:spPr>
            <a:xfrm>
              <a:off x="3956361" y="401064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7" name="rc377"/>
            <p:cNvSpPr/>
            <p:nvPr/>
          </p:nvSpPr>
          <p:spPr>
            <a:xfrm>
              <a:off x="4221545" y="401064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8" name="rc378"/>
            <p:cNvSpPr/>
            <p:nvPr/>
          </p:nvSpPr>
          <p:spPr>
            <a:xfrm>
              <a:off x="4486728" y="401064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9" name="rc379"/>
            <p:cNvSpPr/>
            <p:nvPr/>
          </p:nvSpPr>
          <p:spPr>
            <a:xfrm>
              <a:off x="4751912" y="4010642"/>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0" name="rc380"/>
            <p:cNvSpPr/>
            <p:nvPr/>
          </p:nvSpPr>
          <p:spPr>
            <a:xfrm>
              <a:off x="5017096" y="401064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1" name="rc381"/>
            <p:cNvSpPr/>
            <p:nvPr/>
          </p:nvSpPr>
          <p:spPr>
            <a:xfrm>
              <a:off x="5282280" y="4010642"/>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82" name="rc382"/>
            <p:cNvSpPr/>
            <p:nvPr/>
          </p:nvSpPr>
          <p:spPr>
            <a:xfrm>
              <a:off x="5547464" y="401064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83" name="rc383"/>
            <p:cNvSpPr/>
            <p:nvPr/>
          </p:nvSpPr>
          <p:spPr>
            <a:xfrm>
              <a:off x="5812648" y="401064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4" name="rc384"/>
            <p:cNvSpPr/>
            <p:nvPr/>
          </p:nvSpPr>
          <p:spPr>
            <a:xfrm>
              <a:off x="6077832" y="4010642"/>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85" name="rc385"/>
            <p:cNvSpPr/>
            <p:nvPr/>
          </p:nvSpPr>
          <p:spPr>
            <a:xfrm>
              <a:off x="6343016" y="401064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6" name="rc386"/>
            <p:cNvSpPr/>
            <p:nvPr/>
          </p:nvSpPr>
          <p:spPr>
            <a:xfrm>
              <a:off x="6608200" y="401064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7" name="rc387"/>
            <p:cNvSpPr/>
            <p:nvPr/>
          </p:nvSpPr>
          <p:spPr>
            <a:xfrm>
              <a:off x="6873384" y="401064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8" name="rc388"/>
            <p:cNvSpPr/>
            <p:nvPr/>
          </p:nvSpPr>
          <p:spPr>
            <a:xfrm>
              <a:off x="7138568" y="401064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9" name="rc389"/>
            <p:cNvSpPr/>
            <p:nvPr/>
          </p:nvSpPr>
          <p:spPr>
            <a:xfrm>
              <a:off x="7403752" y="4010642"/>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0" name="rc390"/>
            <p:cNvSpPr/>
            <p:nvPr/>
          </p:nvSpPr>
          <p:spPr>
            <a:xfrm>
              <a:off x="7668936" y="4010642"/>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1" name="rc391"/>
            <p:cNvSpPr/>
            <p:nvPr/>
          </p:nvSpPr>
          <p:spPr>
            <a:xfrm>
              <a:off x="7934120" y="401064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92" name="rc392"/>
            <p:cNvSpPr/>
            <p:nvPr/>
          </p:nvSpPr>
          <p:spPr>
            <a:xfrm>
              <a:off x="8199303" y="401064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93" name="rc393"/>
            <p:cNvSpPr/>
            <p:nvPr/>
          </p:nvSpPr>
          <p:spPr>
            <a:xfrm>
              <a:off x="8464487" y="401064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4" name="rc394"/>
            <p:cNvSpPr/>
            <p:nvPr/>
          </p:nvSpPr>
          <p:spPr>
            <a:xfrm>
              <a:off x="1834889" y="1362000"/>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5" name="rc395"/>
            <p:cNvSpPr/>
            <p:nvPr/>
          </p:nvSpPr>
          <p:spPr>
            <a:xfrm>
              <a:off x="2100073" y="136200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96" name="rc396"/>
            <p:cNvSpPr/>
            <p:nvPr/>
          </p:nvSpPr>
          <p:spPr>
            <a:xfrm>
              <a:off x="2365257" y="1362000"/>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97" name="rc397"/>
            <p:cNvSpPr/>
            <p:nvPr/>
          </p:nvSpPr>
          <p:spPr>
            <a:xfrm>
              <a:off x="2630441"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8" name="rc398"/>
            <p:cNvSpPr/>
            <p:nvPr/>
          </p:nvSpPr>
          <p:spPr>
            <a:xfrm>
              <a:off x="2895625"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60809"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3425993" y="1362000"/>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1" name="rc401"/>
            <p:cNvSpPr/>
            <p:nvPr/>
          </p:nvSpPr>
          <p:spPr>
            <a:xfrm>
              <a:off x="3691177" y="1362000"/>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2" name="rc402"/>
            <p:cNvSpPr/>
            <p:nvPr/>
          </p:nvSpPr>
          <p:spPr>
            <a:xfrm>
              <a:off x="3956361"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3" name="rc403"/>
            <p:cNvSpPr/>
            <p:nvPr/>
          </p:nvSpPr>
          <p:spPr>
            <a:xfrm>
              <a:off x="4221545"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4" name="rc404"/>
            <p:cNvSpPr/>
            <p:nvPr/>
          </p:nvSpPr>
          <p:spPr>
            <a:xfrm>
              <a:off x="4486728"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5" name="rc405"/>
            <p:cNvSpPr/>
            <p:nvPr/>
          </p:nvSpPr>
          <p:spPr>
            <a:xfrm>
              <a:off x="4751912"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6" name="rc406"/>
            <p:cNvSpPr/>
            <p:nvPr/>
          </p:nvSpPr>
          <p:spPr>
            <a:xfrm>
              <a:off x="5017096"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7" name="rc407"/>
            <p:cNvSpPr/>
            <p:nvPr/>
          </p:nvSpPr>
          <p:spPr>
            <a:xfrm>
              <a:off x="5282280"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8" name="rc408"/>
            <p:cNvSpPr/>
            <p:nvPr/>
          </p:nvSpPr>
          <p:spPr>
            <a:xfrm>
              <a:off x="5547464"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9" name="rc409"/>
            <p:cNvSpPr/>
            <p:nvPr/>
          </p:nvSpPr>
          <p:spPr>
            <a:xfrm>
              <a:off x="5812648" y="1362000"/>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77832"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1" name="rc411"/>
            <p:cNvSpPr/>
            <p:nvPr/>
          </p:nvSpPr>
          <p:spPr>
            <a:xfrm>
              <a:off x="6343016"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2" name="rc412"/>
            <p:cNvSpPr/>
            <p:nvPr/>
          </p:nvSpPr>
          <p:spPr>
            <a:xfrm>
              <a:off x="6608200"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3" name="rc413"/>
            <p:cNvSpPr/>
            <p:nvPr/>
          </p:nvSpPr>
          <p:spPr>
            <a:xfrm>
              <a:off x="6873384"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4" name="rc414"/>
            <p:cNvSpPr/>
            <p:nvPr/>
          </p:nvSpPr>
          <p:spPr>
            <a:xfrm>
              <a:off x="7138568"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5" name="rc415"/>
            <p:cNvSpPr/>
            <p:nvPr/>
          </p:nvSpPr>
          <p:spPr>
            <a:xfrm>
              <a:off x="7403752"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6" name="rc416"/>
            <p:cNvSpPr/>
            <p:nvPr/>
          </p:nvSpPr>
          <p:spPr>
            <a:xfrm>
              <a:off x="7668936"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7" name="rc417"/>
            <p:cNvSpPr/>
            <p:nvPr/>
          </p:nvSpPr>
          <p:spPr>
            <a:xfrm>
              <a:off x="7934120"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8" name="rc418"/>
            <p:cNvSpPr/>
            <p:nvPr/>
          </p:nvSpPr>
          <p:spPr>
            <a:xfrm>
              <a:off x="8199303"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9" name="rc419"/>
            <p:cNvSpPr/>
            <p:nvPr/>
          </p:nvSpPr>
          <p:spPr>
            <a:xfrm>
              <a:off x="8464487" y="1362000"/>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0" name="rc420"/>
            <p:cNvSpPr/>
            <p:nvPr/>
          </p:nvSpPr>
          <p:spPr>
            <a:xfrm>
              <a:off x="1834889" y="4244346"/>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21" name="rc421"/>
            <p:cNvSpPr/>
            <p:nvPr/>
          </p:nvSpPr>
          <p:spPr>
            <a:xfrm>
              <a:off x="2100073" y="4244346"/>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22" name="rc422"/>
            <p:cNvSpPr/>
            <p:nvPr/>
          </p:nvSpPr>
          <p:spPr>
            <a:xfrm>
              <a:off x="2365257" y="4244346"/>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23" name="rc423"/>
            <p:cNvSpPr/>
            <p:nvPr/>
          </p:nvSpPr>
          <p:spPr>
            <a:xfrm>
              <a:off x="2630441" y="4244346"/>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24" name="rc424"/>
            <p:cNvSpPr/>
            <p:nvPr/>
          </p:nvSpPr>
          <p:spPr>
            <a:xfrm>
              <a:off x="2895625" y="4244346"/>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25" name="rc425"/>
            <p:cNvSpPr/>
            <p:nvPr/>
          </p:nvSpPr>
          <p:spPr>
            <a:xfrm>
              <a:off x="3160809" y="4244346"/>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26" name="rc426"/>
            <p:cNvSpPr/>
            <p:nvPr/>
          </p:nvSpPr>
          <p:spPr>
            <a:xfrm>
              <a:off x="3425993" y="4244346"/>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27" name="rc427"/>
            <p:cNvSpPr/>
            <p:nvPr/>
          </p:nvSpPr>
          <p:spPr>
            <a:xfrm>
              <a:off x="3691177" y="4244346"/>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28" name="rc428"/>
            <p:cNvSpPr/>
            <p:nvPr/>
          </p:nvSpPr>
          <p:spPr>
            <a:xfrm>
              <a:off x="3956361" y="4244346"/>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29" name="rc429"/>
            <p:cNvSpPr/>
            <p:nvPr/>
          </p:nvSpPr>
          <p:spPr>
            <a:xfrm>
              <a:off x="4221545" y="424434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30" name="rc430"/>
            <p:cNvSpPr/>
            <p:nvPr/>
          </p:nvSpPr>
          <p:spPr>
            <a:xfrm>
              <a:off x="4486728" y="4244346"/>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31" name="rc431"/>
            <p:cNvSpPr/>
            <p:nvPr/>
          </p:nvSpPr>
          <p:spPr>
            <a:xfrm>
              <a:off x="4751912" y="424434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32" name="rc432"/>
            <p:cNvSpPr/>
            <p:nvPr/>
          </p:nvSpPr>
          <p:spPr>
            <a:xfrm>
              <a:off x="5017096" y="424434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33" name="rc433"/>
            <p:cNvSpPr/>
            <p:nvPr/>
          </p:nvSpPr>
          <p:spPr>
            <a:xfrm>
              <a:off x="5282280" y="4244346"/>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34" name="rc434"/>
            <p:cNvSpPr/>
            <p:nvPr/>
          </p:nvSpPr>
          <p:spPr>
            <a:xfrm>
              <a:off x="5547464" y="424434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35" name="rc435"/>
            <p:cNvSpPr/>
            <p:nvPr/>
          </p:nvSpPr>
          <p:spPr>
            <a:xfrm>
              <a:off x="5812648" y="424434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36" name="rc436"/>
            <p:cNvSpPr/>
            <p:nvPr/>
          </p:nvSpPr>
          <p:spPr>
            <a:xfrm>
              <a:off x="6077832" y="424434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37" name="rc437"/>
            <p:cNvSpPr/>
            <p:nvPr/>
          </p:nvSpPr>
          <p:spPr>
            <a:xfrm>
              <a:off x="6343016" y="4244346"/>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38" name="rc438"/>
            <p:cNvSpPr/>
            <p:nvPr/>
          </p:nvSpPr>
          <p:spPr>
            <a:xfrm>
              <a:off x="6608200" y="4244346"/>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39" name="rc439"/>
            <p:cNvSpPr/>
            <p:nvPr/>
          </p:nvSpPr>
          <p:spPr>
            <a:xfrm>
              <a:off x="6873384" y="424434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40" name="rc440"/>
            <p:cNvSpPr/>
            <p:nvPr/>
          </p:nvSpPr>
          <p:spPr>
            <a:xfrm>
              <a:off x="7138568" y="424434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41" name="rc441"/>
            <p:cNvSpPr/>
            <p:nvPr/>
          </p:nvSpPr>
          <p:spPr>
            <a:xfrm>
              <a:off x="7403752" y="424434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42" name="rc442"/>
            <p:cNvSpPr/>
            <p:nvPr/>
          </p:nvSpPr>
          <p:spPr>
            <a:xfrm>
              <a:off x="7668936" y="4244346"/>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43" name="rc443"/>
            <p:cNvSpPr/>
            <p:nvPr/>
          </p:nvSpPr>
          <p:spPr>
            <a:xfrm>
              <a:off x="7934120" y="4244346"/>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44" name="rc444"/>
            <p:cNvSpPr/>
            <p:nvPr/>
          </p:nvSpPr>
          <p:spPr>
            <a:xfrm>
              <a:off x="8199303" y="4244346"/>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45" name="rc445"/>
            <p:cNvSpPr/>
            <p:nvPr/>
          </p:nvSpPr>
          <p:spPr>
            <a:xfrm>
              <a:off x="8464487" y="424434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46" name="rc446"/>
            <p:cNvSpPr/>
            <p:nvPr/>
          </p:nvSpPr>
          <p:spPr>
            <a:xfrm>
              <a:off x="1834889" y="432224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7" name="rc447"/>
            <p:cNvSpPr/>
            <p:nvPr/>
          </p:nvSpPr>
          <p:spPr>
            <a:xfrm>
              <a:off x="2100073" y="432224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8" name="rc448"/>
            <p:cNvSpPr/>
            <p:nvPr/>
          </p:nvSpPr>
          <p:spPr>
            <a:xfrm>
              <a:off x="2365257" y="432224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9" name="rc449"/>
            <p:cNvSpPr/>
            <p:nvPr/>
          </p:nvSpPr>
          <p:spPr>
            <a:xfrm>
              <a:off x="2630441" y="432224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0" name="rc450"/>
            <p:cNvSpPr/>
            <p:nvPr/>
          </p:nvSpPr>
          <p:spPr>
            <a:xfrm>
              <a:off x="2895625" y="432224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1" name="rc451"/>
            <p:cNvSpPr/>
            <p:nvPr/>
          </p:nvSpPr>
          <p:spPr>
            <a:xfrm>
              <a:off x="3160809" y="432224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2" name="rc452"/>
            <p:cNvSpPr/>
            <p:nvPr/>
          </p:nvSpPr>
          <p:spPr>
            <a:xfrm>
              <a:off x="3425993" y="432224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3" name="rc453"/>
            <p:cNvSpPr/>
            <p:nvPr/>
          </p:nvSpPr>
          <p:spPr>
            <a:xfrm>
              <a:off x="3691177" y="432224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4" name="rc454"/>
            <p:cNvSpPr/>
            <p:nvPr/>
          </p:nvSpPr>
          <p:spPr>
            <a:xfrm>
              <a:off x="3956361" y="432224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5" name="rc455"/>
            <p:cNvSpPr/>
            <p:nvPr/>
          </p:nvSpPr>
          <p:spPr>
            <a:xfrm>
              <a:off x="4221545" y="432224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6" name="rc456"/>
            <p:cNvSpPr/>
            <p:nvPr/>
          </p:nvSpPr>
          <p:spPr>
            <a:xfrm>
              <a:off x="4486728" y="432224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7" name="rc457"/>
            <p:cNvSpPr/>
            <p:nvPr/>
          </p:nvSpPr>
          <p:spPr>
            <a:xfrm>
              <a:off x="4751912" y="432224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8" name="rc458"/>
            <p:cNvSpPr/>
            <p:nvPr/>
          </p:nvSpPr>
          <p:spPr>
            <a:xfrm>
              <a:off x="5017096" y="432224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9" name="rc459"/>
            <p:cNvSpPr/>
            <p:nvPr/>
          </p:nvSpPr>
          <p:spPr>
            <a:xfrm>
              <a:off x="5282280" y="432224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0" name="rc460"/>
            <p:cNvSpPr/>
            <p:nvPr/>
          </p:nvSpPr>
          <p:spPr>
            <a:xfrm>
              <a:off x="5547464" y="432224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1" name="rc461"/>
            <p:cNvSpPr/>
            <p:nvPr/>
          </p:nvSpPr>
          <p:spPr>
            <a:xfrm>
              <a:off x="5812648" y="432224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2" name="rc462"/>
            <p:cNvSpPr/>
            <p:nvPr/>
          </p:nvSpPr>
          <p:spPr>
            <a:xfrm>
              <a:off x="6077832" y="432224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43016" y="432224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4" name="rc464"/>
            <p:cNvSpPr/>
            <p:nvPr/>
          </p:nvSpPr>
          <p:spPr>
            <a:xfrm>
              <a:off x="6608200" y="432224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5" name="rc465"/>
            <p:cNvSpPr/>
            <p:nvPr/>
          </p:nvSpPr>
          <p:spPr>
            <a:xfrm>
              <a:off x="6873384" y="432224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6" name="rc466"/>
            <p:cNvSpPr/>
            <p:nvPr/>
          </p:nvSpPr>
          <p:spPr>
            <a:xfrm>
              <a:off x="7138568" y="432224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7" name="rc467"/>
            <p:cNvSpPr/>
            <p:nvPr/>
          </p:nvSpPr>
          <p:spPr>
            <a:xfrm>
              <a:off x="7403752" y="432224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68" name="rc468"/>
            <p:cNvSpPr/>
            <p:nvPr/>
          </p:nvSpPr>
          <p:spPr>
            <a:xfrm>
              <a:off x="7668936" y="4322247"/>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9" name="rc469"/>
            <p:cNvSpPr/>
            <p:nvPr/>
          </p:nvSpPr>
          <p:spPr>
            <a:xfrm>
              <a:off x="7934120" y="432224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0" name="rc470"/>
            <p:cNvSpPr/>
            <p:nvPr/>
          </p:nvSpPr>
          <p:spPr>
            <a:xfrm>
              <a:off x="8199303" y="432224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71" name="rc471"/>
            <p:cNvSpPr/>
            <p:nvPr/>
          </p:nvSpPr>
          <p:spPr>
            <a:xfrm>
              <a:off x="8464487" y="432224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2" name="rc472"/>
            <p:cNvSpPr/>
            <p:nvPr/>
          </p:nvSpPr>
          <p:spPr>
            <a:xfrm>
              <a:off x="1834889" y="128409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3" name="rc473"/>
            <p:cNvSpPr/>
            <p:nvPr/>
          </p:nvSpPr>
          <p:spPr>
            <a:xfrm>
              <a:off x="2100073" y="128409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74" name="rc474"/>
            <p:cNvSpPr/>
            <p:nvPr/>
          </p:nvSpPr>
          <p:spPr>
            <a:xfrm>
              <a:off x="2365257" y="1284098"/>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5" name="rc475"/>
            <p:cNvSpPr/>
            <p:nvPr/>
          </p:nvSpPr>
          <p:spPr>
            <a:xfrm>
              <a:off x="2630441" y="128409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76" name="rc476"/>
            <p:cNvSpPr/>
            <p:nvPr/>
          </p:nvSpPr>
          <p:spPr>
            <a:xfrm>
              <a:off x="2895625" y="128409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7" name="rc477"/>
            <p:cNvSpPr/>
            <p:nvPr/>
          </p:nvSpPr>
          <p:spPr>
            <a:xfrm>
              <a:off x="3160809" y="128409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8" name="rc478"/>
            <p:cNvSpPr/>
            <p:nvPr/>
          </p:nvSpPr>
          <p:spPr>
            <a:xfrm>
              <a:off x="3425993" y="128409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79" name="rc479"/>
            <p:cNvSpPr/>
            <p:nvPr/>
          </p:nvSpPr>
          <p:spPr>
            <a:xfrm>
              <a:off x="3691177" y="128409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0" name="rc480"/>
            <p:cNvSpPr/>
            <p:nvPr/>
          </p:nvSpPr>
          <p:spPr>
            <a:xfrm>
              <a:off x="3956361" y="128409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1" name="rc481"/>
            <p:cNvSpPr/>
            <p:nvPr/>
          </p:nvSpPr>
          <p:spPr>
            <a:xfrm>
              <a:off x="4221545" y="128409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2" name="rc482"/>
            <p:cNvSpPr/>
            <p:nvPr/>
          </p:nvSpPr>
          <p:spPr>
            <a:xfrm>
              <a:off x="4486728" y="128409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3" name="rc483"/>
            <p:cNvSpPr/>
            <p:nvPr/>
          </p:nvSpPr>
          <p:spPr>
            <a:xfrm>
              <a:off x="4751912" y="128409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4" name="rc484"/>
            <p:cNvSpPr/>
            <p:nvPr/>
          </p:nvSpPr>
          <p:spPr>
            <a:xfrm>
              <a:off x="5017096" y="128409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85" name="rc485"/>
            <p:cNvSpPr/>
            <p:nvPr/>
          </p:nvSpPr>
          <p:spPr>
            <a:xfrm>
              <a:off x="5282280" y="128409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6" name="rc486"/>
            <p:cNvSpPr/>
            <p:nvPr/>
          </p:nvSpPr>
          <p:spPr>
            <a:xfrm>
              <a:off x="5547464"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7" name="rc487"/>
            <p:cNvSpPr/>
            <p:nvPr/>
          </p:nvSpPr>
          <p:spPr>
            <a:xfrm>
              <a:off x="5812648" y="128409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8" name="rc488"/>
            <p:cNvSpPr/>
            <p:nvPr/>
          </p:nvSpPr>
          <p:spPr>
            <a:xfrm>
              <a:off x="6077832" y="128409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9" name="rc489"/>
            <p:cNvSpPr/>
            <p:nvPr/>
          </p:nvSpPr>
          <p:spPr>
            <a:xfrm>
              <a:off x="6343016"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0" name="rc490"/>
            <p:cNvSpPr/>
            <p:nvPr/>
          </p:nvSpPr>
          <p:spPr>
            <a:xfrm>
              <a:off x="6608200" y="128409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1" name="rc491"/>
            <p:cNvSpPr/>
            <p:nvPr/>
          </p:nvSpPr>
          <p:spPr>
            <a:xfrm>
              <a:off x="6873384" y="128409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2" name="rc492"/>
            <p:cNvSpPr/>
            <p:nvPr/>
          </p:nvSpPr>
          <p:spPr>
            <a:xfrm>
              <a:off x="7138568" y="128409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3" name="rc493"/>
            <p:cNvSpPr/>
            <p:nvPr/>
          </p:nvSpPr>
          <p:spPr>
            <a:xfrm>
              <a:off x="7403752"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4" name="rc494"/>
            <p:cNvSpPr/>
            <p:nvPr/>
          </p:nvSpPr>
          <p:spPr>
            <a:xfrm>
              <a:off x="7668936"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5" name="rc495"/>
            <p:cNvSpPr/>
            <p:nvPr/>
          </p:nvSpPr>
          <p:spPr>
            <a:xfrm>
              <a:off x="7934120"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6" name="rc496"/>
            <p:cNvSpPr/>
            <p:nvPr/>
          </p:nvSpPr>
          <p:spPr>
            <a:xfrm>
              <a:off x="8199303"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7" name="rc497"/>
            <p:cNvSpPr/>
            <p:nvPr/>
          </p:nvSpPr>
          <p:spPr>
            <a:xfrm>
              <a:off x="8464487"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8" name="rc498"/>
            <p:cNvSpPr/>
            <p:nvPr/>
          </p:nvSpPr>
          <p:spPr>
            <a:xfrm>
              <a:off x="1834889" y="4711753"/>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99" name="rc499"/>
            <p:cNvSpPr/>
            <p:nvPr/>
          </p:nvSpPr>
          <p:spPr>
            <a:xfrm>
              <a:off x="2100073" y="4711753"/>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0" name="rc500"/>
            <p:cNvSpPr/>
            <p:nvPr/>
          </p:nvSpPr>
          <p:spPr>
            <a:xfrm>
              <a:off x="2365257" y="4711753"/>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01" name="rc501"/>
            <p:cNvSpPr/>
            <p:nvPr/>
          </p:nvSpPr>
          <p:spPr>
            <a:xfrm>
              <a:off x="2630441" y="471175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02" name="rc502"/>
            <p:cNvSpPr/>
            <p:nvPr/>
          </p:nvSpPr>
          <p:spPr>
            <a:xfrm>
              <a:off x="2895625" y="471175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03" name="rc503"/>
            <p:cNvSpPr/>
            <p:nvPr/>
          </p:nvSpPr>
          <p:spPr>
            <a:xfrm>
              <a:off x="3160809" y="471175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04" name="rc504"/>
            <p:cNvSpPr/>
            <p:nvPr/>
          </p:nvSpPr>
          <p:spPr>
            <a:xfrm>
              <a:off x="3425993" y="471175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05" name="rc505"/>
            <p:cNvSpPr/>
            <p:nvPr/>
          </p:nvSpPr>
          <p:spPr>
            <a:xfrm>
              <a:off x="3691177" y="4711753"/>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06" name="rc506"/>
            <p:cNvSpPr/>
            <p:nvPr/>
          </p:nvSpPr>
          <p:spPr>
            <a:xfrm>
              <a:off x="3956361" y="4711753"/>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7" name="rc507"/>
            <p:cNvSpPr/>
            <p:nvPr/>
          </p:nvSpPr>
          <p:spPr>
            <a:xfrm>
              <a:off x="4221545" y="4711753"/>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08" name="rc508"/>
            <p:cNvSpPr/>
            <p:nvPr/>
          </p:nvSpPr>
          <p:spPr>
            <a:xfrm>
              <a:off x="4486728" y="4711753"/>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09" name="rc509"/>
            <p:cNvSpPr/>
            <p:nvPr/>
          </p:nvSpPr>
          <p:spPr>
            <a:xfrm>
              <a:off x="4751912" y="4711753"/>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10" name="rc510"/>
            <p:cNvSpPr/>
            <p:nvPr/>
          </p:nvSpPr>
          <p:spPr>
            <a:xfrm>
              <a:off x="5017096" y="471175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11" name="rc511"/>
            <p:cNvSpPr/>
            <p:nvPr/>
          </p:nvSpPr>
          <p:spPr>
            <a:xfrm>
              <a:off x="5282280" y="4711753"/>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12" name="rc512"/>
            <p:cNvSpPr/>
            <p:nvPr/>
          </p:nvSpPr>
          <p:spPr>
            <a:xfrm>
              <a:off x="5547464" y="4711753"/>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13" name="rc513"/>
            <p:cNvSpPr/>
            <p:nvPr/>
          </p:nvSpPr>
          <p:spPr>
            <a:xfrm>
              <a:off x="5812648" y="4711753"/>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14" name="rc514"/>
            <p:cNvSpPr/>
            <p:nvPr/>
          </p:nvSpPr>
          <p:spPr>
            <a:xfrm>
              <a:off x="6077832" y="4711753"/>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15" name="rc515"/>
            <p:cNvSpPr/>
            <p:nvPr/>
          </p:nvSpPr>
          <p:spPr>
            <a:xfrm>
              <a:off x="6343016" y="4711753"/>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16" name="rc516"/>
            <p:cNvSpPr/>
            <p:nvPr/>
          </p:nvSpPr>
          <p:spPr>
            <a:xfrm>
              <a:off x="6608200" y="4711753"/>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17" name="rc517"/>
            <p:cNvSpPr/>
            <p:nvPr/>
          </p:nvSpPr>
          <p:spPr>
            <a:xfrm>
              <a:off x="6873384" y="4711753"/>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18" name="rc518"/>
            <p:cNvSpPr/>
            <p:nvPr/>
          </p:nvSpPr>
          <p:spPr>
            <a:xfrm>
              <a:off x="7138568" y="4711753"/>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19" name="rc519"/>
            <p:cNvSpPr/>
            <p:nvPr/>
          </p:nvSpPr>
          <p:spPr>
            <a:xfrm>
              <a:off x="7403752" y="471175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20" name="rc520"/>
            <p:cNvSpPr/>
            <p:nvPr/>
          </p:nvSpPr>
          <p:spPr>
            <a:xfrm>
              <a:off x="7668936" y="471175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21" name="rc521"/>
            <p:cNvSpPr/>
            <p:nvPr/>
          </p:nvSpPr>
          <p:spPr>
            <a:xfrm>
              <a:off x="7934120" y="4711753"/>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22" name="rc522"/>
            <p:cNvSpPr/>
            <p:nvPr/>
          </p:nvSpPr>
          <p:spPr>
            <a:xfrm>
              <a:off x="8199303" y="4711753"/>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23" name="rc523"/>
            <p:cNvSpPr/>
            <p:nvPr/>
          </p:nvSpPr>
          <p:spPr>
            <a:xfrm>
              <a:off x="8464487" y="4711753"/>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24" name="rc524"/>
            <p:cNvSpPr/>
            <p:nvPr/>
          </p:nvSpPr>
          <p:spPr>
            <a:xfrm>
              <a:off x="1834889" y="3075827"/>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25" name="rc525"/>
            <p:cNvSpPr/>
            <p:nvPr/>
          </p:nvSpPr>
          <p:spPr>
            <a:xfrm>
              <a:off x="2100073" y="3075827"/>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26" name="rc526"/>
            <p:cNvSpPr/>
            <p:nvPr/>
          </p:nvSpPr>
          <p:spPr>
            <a:xfrm>
              <a:off x="2365257" y="3075827"/>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27" name="rc527"/>
            <p:cNvSpPr/>
            <p:nvPr/>
          </p:nvSpPr>
          <p:spPr>
            <a:xfrm>
              <a:off x="2630441" y="3075827"/>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28" name="rc528"/>
            <p:cNvSpPr/>
            <p:nvPr/>
          </p:nvSpPr>
          <p:spPr>
            <a:xfrm>
              <a:off x="2895625" y="307582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29" name="rc529"/>
            <p:cNvSpPr/>
            <p:nvPr/>
          </p:nvSpPr>
          <p:spPr>
            <a:xfrm>
              <a:off x="3160809" y="307582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30" name="rc530"/>
            <p:cNvSpPr/>
            <p:nvPr/>
          </p:nvSpPr>
          <p:spPr>
            <a:xfrm>
              <a:off x="3425993" y="3075827"/>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31" name="rc531"/>
            <p:cNvSpPr/>
            <p:nvPr/>
          </p:nvSpPr>
          <p:spPr>
            <a:xfrm>
              <a:off x="3691177" y="3075827"/>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32" name="rc532"/>
            <p:cNvSpPr/>
            <p:nvPr/>
          </p:nvSpPr>
          <p:spPr>
            <a:xfrm>
              <a:off x="3956361" y="307582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3" name="rc533"/>
            <p:cNvSpPr/>
            <p:nvPr/>
          </p:nvSpPr>
          <p:spPr>
            <a:xfrm>
              <a:off x="4221545" y="307582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4" name="rc534"/>
            <p:cNvSpPr/>
            <p:nvPr/>
          </p:nvSpPr>
          <p:spPr>
            <a:xfrm>
              <a:off x="4486728" y="307582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5" name="rc535"/>
            <p:cNvSpPr/>
            <p:nvPr/>
          </p:nvSpPr>
          <p:spPr>
            <a:xfrm>
              <a:off x="4751912" y="307582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6" name="rc536"/>
            <p:cNvSpPr/>
            <p:nvPr/>
          </p:nvSpPr>
          <p:spPr>
            <a:xfrm>
              <a:off x="5017096" y="307582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7" name="rc537"/>
            <p:cNvSpPr/>
            <p:nvPr/>
          </p:nvSpPr>
          <p:spPr>
            <a:xfrm>
              <a:off x="5282280" y="307582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8" name="rc538"/>
            <p:cNvSpPr/>
            <p:nvPr/>
          </p:nvSpPr>
          <p:spPr>
            <a:xfrm>
              <a:off x="5547464" y="307582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9" name="rc539"/>
            <p:cNvSpPr/>
            <p:nvPr/>
          </p:nvSpPr>
          <p:spPr>
            <a:xfrm>
              <a:off x="5812648" y="307582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0" name="rc540"/>
            <p:cNvSpPr/>
            <p:nvPr/>
          </p:nvSpPr>
          <p:spPr>
            <a:xfrm>
              <a:off x="6077832" y="307582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1" name="rc541"/>
            <p:cNvSpPr/>
            <p:nvPr/>
          </p:nvSpPr>
          <p:spPr>
            <a:xfrm>
              <a:off x="6343016" y="307582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2" name="rc542"/>
            <p:cNvSpPr/>
            <p:nvPr/>
          </p:nvSpPr>
          <p:spPr>
            <a:xfrm>
              <a:off x="6608200" y="307582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3" name="rc543"/>
            <p:cNvSpPr/>
            <p:nvPr/>
          </p:nvSpPr>
          <p:spPr>
            <a:xfrm>
              <a:off x="6873384" y="307582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4" name="rc544"/>
            <p:cNvSpPr/>
            <p:nvPr/>
          </p:nvSpPr>
          <p:spPr>
            <a:xfrm>
              <a:off x="7138568" y="307582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5" name="rc545"/>
            <p:cNvSpPr/>
            <p:nvPr/>
          </p:nvSpPr>
          <p:spPr>
            <a:xfrm>
              <a:off x="7403752" y="307582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6" name="rc546"/>
            <p:cNvSpPr/>
            <p:nvPr/>
          </p:nvSpPr>
          <p:spPr>
            <a:xfrm>
              <a:off x="7668936" y="307582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7" name="rc547"/>
            <p:cNvSpPr/>
            <p:nvPr/>
          </p:nvSpPr>
          <p:spPr>
            <a:xfrm>
              <a:off x="7934120" y="307582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8" name="rc548"/>
            <p:cNvSpPr/>
            <p:nvPr/>
          </p:nvSpPr>
          <p:spPr>
            <a:xfrm>
              <a:off x="8199303" y="3075827"/>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9" name="rc549"/>
            <p:cNvSpPr/>
            <p:nvPr/>
          </p:nvSpPr>
          <p:spPr>
            <a:xfrm>
              <a:off x="8464487" y="307582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0" name="rc550"/>
            <p:cNvSpPr/>
            <p:nvPr/>
          </p:nvSpPr>
          <p:spPr>
            <a:xfrm>
              <a:off x="1834889" y="4789654"/>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51" name="rc551"/>
            <p:cNvSpPr/>
            <p:nvPr/>
          </p:nvSpPr>
          <p:spPr>
            <a:xfrm>
              <a:off x="2100073" y="4789654"/>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52" name="rc552"/>
            <p:cNvSpPr/>
            <p:nvPr/>
          </p:nvSpPr>
          <p:spPr>
            <a:xfrm>
              <a:off x="2365257" y="4789654"/>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53" name="rc553"/>
            <p:cNvSpPr/>
            <p:nvPr/>
          </p:nvSpPr>
          <p:spPr>
            <a:xfrm>
              <a:off x="2630441" y="4789654"/>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54" name="rc554"/>
            <p:cNvSpPr/>
            <p:nvPr/>
          </p:nvSpPr>
          <p:spPr>
            <a:xfrm>
              <a:off x="2895625" y="4789654"/>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5" name="rc555"/>
            <p:cNvSpPr/>
            <p:nvPr/>
          </p:nvSpPr>
          <p:spPr>
            <a:xfrm>
              <a:off x="3160809" y="478965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6" name="rc556"/>
            <p:cNvSpPr/>
            <p:nvPr/>
          </p:nvSpPr>
          <p:spPr>
            <a:xfrm>
              <a:off x="3425993" y="478965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7" name="rc557"/>
            <p:cNvSpPr/>
            <p:nvPr/>
          </p:nvSpPr>
          <p:spPr>
            <a:xfrm>
              <a:off x="3691177" y="478965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8" name="rc558"/>
            <p:cNvSpPr/>
            <p:nvPr/>
          </p:nvSpPr>
          <p:spPr>
            <a:xfrm>
              <a:off x="3956361" y="478965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9" name="rc559"/>
            <p:cNvSpPr/>
            <p:nvPr/>
          </p:nvSpPr>
          <p:spPr>
            <a:xfrm>
              <a:off x="4221545" y="478965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0" name="rc560"/>
            <p:cNvSpPr/>
            <p:nvPr/>
          </p:nvSpPr>
          <p:spPr>
            <a:xfrm>
              <a:off x="4486728" y="478965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1" name="rc561"/>
            <p:cNvSpPr/>
            <p:nvPr/>
          </p:nvSpPr>
          <p:spPr>
            <a:xfrm>
              <a:off x="4751912" y="478965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2" name="rc562"/>
            <p:cNvSpPr/>
            <p:nvPr/>
          </p:nvSpPr>
          <p:spPr>
            <a:xfrm>
              <a:off x="5017096" y="4789654"/>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63" name="rc563"/>
            <p:cNvSpPr/>
            <p:nvPr/>
          </p:nvSpPr>
          <p:spPr>
            <a:xfrm>
              <a:off x="5282280" y="4789654"/>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64" name="rc564"/>
            <p:cNvSpPr/>
            <p:nvPr/>
          </p:nvSpPr>
          <p:spPr>
            <a:xfrm>
              <a:off x="5547464" y="4789654"/>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65" name="rc565"/>
            <p:cNvSpPr/>
            <p:nvPr/>
          </p:nvSpPr>
          <p:spPr>
            <a:xfrm>
              <a:off x="5812648" y="4789654"/>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66" name="rc566"/>
            <p:cNvSpPr/>
            <p:nvPr/>
          </p:nvSpPr>
          <p:spPr>
            <a:xfrm>
              <a:off x="6077832" y="4789654"/>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67" name="rc567"/>
            <p:cNvSpPr/>
            <p:nvPr/>
          </p:nvSpPr>
          <p:spPr>
            <a:xfrm>
              <a:off x="6343016" y="4789654"/>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68" name="rc568"/>
            <p:cNvSpPr/>
            <p:nvPr/>
          </p:nvSpPr>
          <p:spPr>
            <a:xfrm>
              <a:off x="6608200" y="4789654"/>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69" name="rc569"/>
            <p:cNvSpPr/>
            <p:nvPr/>
          </p:nvSpPr>
          <p:spPr>
            <a:xfrm>
              <a:off x="6873384" y="4789654"/>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70" name="rc570"/>
            <p:cNvSpPr/>
            <p:nvPr/>
          </p:nvSpPr>
          <p:spPr>
            <a:xfrm>
              <a:off x="7138568" y="4789654"/>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71" name="rc571"/>
            <p:cNvSpPr/>
            <p:nvPr/>
          </p:nvSpPr>
          <p:spPr>
            <a:xfrm>
              <a:off x="7403752" y="4789654"/>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2" name="rc572"/>
            <p:cNvSpPr/>
            <p:nvPr/>
          </p:nvSpPr>
          <p:spPr>
            <a:xfrm>
              <a:off x="7668936" y="478965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73" name="rc573"/>
            <p:cNvSpPr/>
            <p:nvPr/>
          </p:nvSpPr>
          <p:spPr>
            <a:xfrm>
              <a:off x="7934120" y="4789654"/>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74" name="rc574"/>
            <p:cNvSpPr/>
            <p:nvPr/>
          </p:nvSpPr>
          <p:spPr>
            <a:xfrm>
              <a:off x="8199303" y="478965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5" name="rc575"/>
            <p:cNvSpPr/>
            <p:nvPr/>
          </p:nvSpPr>
          <p:spPr>
            <a:xfrm>
              <a:off x="8464487" y="4789654"/>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6" name="rc576"/>
            <p:cNvSpPr/>
            <p:nvPr/>
          </p:nvSpPr>
          <p:spPr>
            <a:xfrm>
              <a:off x="1834889" y="175150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77" name="rc577"/>
            <p:cNvSpPr/>
            <p:nvPr/>
          </p:nvSpPr>
          <p:spPr>
            <a:xfrm>
              <a:off x="2100073" y="175150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78" name="rc578"/>
            <p:cNvSpPr/>
            <p:nvPr/>
          </p:nvSpPr>
          <p:spPr>
            <a:xfrm>
              <a:off x="2365257" y="175150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79" name="rc579"/>
            <p:cNvSpPr/>
            <p:nvPr/>
          </p:nvSpPr>
          <p:spPr>
            <a:xfrm>
              <a:off x="2630441" y="1751506"/>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80" name="rc580"/>
            <p:cNvSpPr/>
            <p:nvPr/>
          </p:nvSpPr>
          <p:spPr>
            <a:xfrm>
              <a:off x="2895625" y="1751506"/>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81" name="rc581"/>
            <p:cNvSpPr/>
            <p:nvPr/>
          </p:nvSpPr>
          <p:spPr>
            <a:xfrm>
              <a:off x="3160809" y="1751506"/>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82" name="rc582"/>
            <p:cNvSpPr/>
            <p:nvPr/>
          </p:nvSpPr>
          <p:spPr>
            <a:xfrm>
              <a:off x="3425993" y="175150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83" name="rc583"/>
            <p:cNvSpPr/>
            <p:nvPr/>
          </p:nvSpPr>
          <p:spPr>
            <a:xfrm>
              <a:off x="3691177" y="175150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84" name="rc584"/>
            <p:cNvSpPr/>
            <p:nvPr/>
          </p:nvSpPr>
          <p:spPr>
            <a:xfrm>
              <a:off x="3956361" y="175150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85" name="rc585"/>
            <p:cNvSpPr/>
            <p:nvPr/>
          </p:nvSpPr>
          <p:spPr>
            <a:xfrm>
              <a:off x="4221545" y="175150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86" name="rc586"/>
            <p:cNvSpPr/>
            <p:nvPr/>
          </p:nvSpPr>
          <p:spPr>
            <a:xfrm>
              <a:off x="4486728" y="1751506"/>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87" name="rc587"/>
            <p:cNvSpPr/>
            <p:nvPr/>
          </p:nvSpPr>
          <p:spPr>
            <a:xfrm>
              <a:off x="4751912" y="175150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8" name="rc588"/>
            <p:cNvSpPr/>
            <p:nvPr/>
          </p:nvSpPr>
          <p:spPr>
            <a:xfrm>
              <a:off x="5017096" y="175150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9" name="rc589"/>
            <p:cNvSpPr/>
            <p:nvPr/>
          </p:nvSpPr>
          <p:spPr>
            <a:xfrm>
              <a:off x="5282280" y="175150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0" name="rc590"/>
            <p:cNvSpPr/>
            <p:nvPr/>
          </p:nvSpPr>
          <p:spPr>
            <a:xfrm>
              <a:off x="5547464" y="175150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1" name="rc591"/>
            <p:cNvSpPr/>
            <p:nvPr/>
          </p:nvSpPr>
          <p:spPr>
            <a:xfrm>
              <a:off x="5812648" y="175150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2" name="rc592"/>
            <p:cNvSpPr/>
            <p:nvPr/>
          </p:nvSpPr>
          <p:spPr>
            <a:xfrm>
              <a:off x="6077832" y="175150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3" name="rc593"/>
            <p:cNvSpPr/>
            <p:nvPr/>
          </p:nvSpPr>
          <p:spPr>
            <a:xfrm>
              <a:off x="6343016" y="175150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94" name="rc594"/>
            <p:cNvSpPr/>
            <p:nvPr/>
          </p:nvSpPr>
          <p:spPr>
            <a:xfrm>
              <a:off x="6608200" y="175150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95" name="rc595"/>
            <p:cNvSpPr/>
            <p:nvPr/>
          </p:nvSpPr>
          <p:spPr>
            <a:xfrm>
              <a:off x="6873384" y="175150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6" name="rc596"/>
            <p:cNvSpPr/>
            <p:nvPr/>
          </p:nvSpPr>
          <p:spPr>
            <a:xfrm>
              <a:off x="7138568" y="1751506"/>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7" name="rc597"/>
            <p:cNvSpPr/>
            <p:nvPr/>
          </p:nvSpPr>
          <p:spPr>
            <a:xfrm>
              <a:off x="7403752" y="1751506"/>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8" name="rc598"/>
            <p:cNvSpPr/>
            <p:nvPr/>
          </p:nvSpPr>
          <p:spPr>
            <a:xfrm>
              <a:off x="7668936" y="1751506"/>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9" name="rc599"/>
            <p:cNvSpPr/>
            <p:nvPr/>
          </p:nvSpPr>
          <p:spPr>
            <a:xfrm>
              <a:off x="7934120" y="175150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0" name="rc600"/>
            <p:cNvSpPr/>
            <p:nvPr/>
          </p:nvSpPr>
          <p:spPr>
            <a:xfrm>
              <a:off x="8199303" y="175150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1" name="rc601"/>
            <p:cNvSpPr/>
            <p:nvPr/>
          </p:nvSpPr>
          <p:spPr>
            <a:xfrm>
              <a:off x="8464487" y="175150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2" name="rc602"/>
            <p:cNvSpPr/>
            <p:nvPr/>
          </p:nvSpPr>
          <p:spPr>
            <a:xfrm>
              <a:off x="1834889" y="284212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03" name="rc603"/>
            <p:cNvSpPr/>
            <p:nvPr/>
          </p:nvSpPr>
          <p:spPr>
            <a:xfrm>
              <a:off x="2100073" y="284212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04" name="rc604"/>
            <p:cNvSpPr/>
            <p:nvPr/>
          </p:nvSpPr>
          <p:spPr>
            <a:xfrm>
              <a:off x="2365257" y="284212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5" name="rc605"/>
            <p:cNvSpPr/>
            <p:nvPr/>
          </p:nvSpPr>
          <p:spPr>
            <a:xfrm>
              <a:off x="2630441" y="2842123"/>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6" name="rc606"/>
            <p:cNvSpPr/>
            <p:nvPr/>
          </p:nvSpPr>
          <p:spPr>
            <a:xfrm>
              <a:off x="2895625" y="284212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7" name="rc607"/>
            <p:cNvSpPr/>
            <p:nvPr/>
          </p:nvSpPr>
          <p:spPr>
            <a:xfrm>
              <a:off x="3160809" y="284212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08" name="rc608"/>
            <p:cNvSpPr/>
            <p:nvPr/>
          </p:nvSpPr>
          <p:spPr>
            <a:xfrm>
              <a:off x="3425993" y="284212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9" name="rc609"/>
            <p:cNvSpPr/>
            <p:nvPr/>
          </p:nvSpPr>
          <p:spPr>
            <a:xfrm>
              <a:off x="3691177" y="2842123"/>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0" name="rc610"/>
            <p:cNvSpPr/>
            <p:nvPr/>
          </p:nvSpPr>
          <p:spPr>
            <a:xfrm>
              <a:off x="3956361" y="284212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1" name="rc611"/>
            <p:cNvSpPr/>
            <p:nvPr/>
          </p:nvSpPr>
          <p:spPr>
            <a:xfrm>
              <a:off x="4221545" y="284212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2" name="rc612"/>
            <p:cNvSpPr/>
            <p:nvPr/>
          </p:nvSpPr>
          <p:spPr>
            <a:xfrm>
              <a:off x="4486728" y="284212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3" name="rc613"/>
            <p:cNvSpPr/>
            <p:nvPr/>
          </p:nvSpPr>
          <p:spPr>
            <a:xfrm>
              <a:off x="4751912" y="2842123"/>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4" name="rc614"/>
            <p:cNvSpPr/>
            <p:nvPr/>
          </p:nvSpPr>
          <p:spPr>
            <a:xfrm>
              <a:off x="5017096" y="2842123"/>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5" name="rc615"/>
            <p:cNvSpPr/>
            <p:nvPr/>
          </p:nvSpPr>
          <p:spPr>
            <a:xfrm>
              <a:off x="5282280" y="284212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6" name="rc616"/>
            <p:cNvSpPr/>
            <p:nvPr/>
          </p:nvSpPr>
          <p:spPr>
            <a:xfrm>
              <a:off x="5547464" y="284212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7" name="rc617"/>
            <p:cNvSpPr/>
            <p:nvPr/>
          </p:nvSpPr>
          <p:spPr>
            <a:xfrm>
              <a:off x="5812648" y="284212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8" name="rc618"/>
            <p:cNvSpPr/>
            <p:nvPr/>
          </p:nvSpPr>
          <p:spPr>
            <a:xfrm>
              <a:off x="6077832" y="2842123"/>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9" name="rc619"/>
            <p:cNvSpPr/>
            <p:nvPr/>
          </p:nvSpPr>
          <p:spPr>
            <a:xfrm>
              <a:off x="6343016" y="284212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20" name="rc620"/>
            <p:cNvSpPr/>
            <p:nvPr/>
          </p:nvSpPr>
          <p:spPr>
            <a:xfrm>
              <a:off x="6608200" y="284212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1" name="rc621"/>
            <p:cNvSpPr/>
            <p:nvPr/>
          </p:nvSpPr>
          <p:spPr>
            <a:xfrm>
              <a:off x="6873384" y="284212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2" name="rc622"/>
            <p:cNvSpPr/>
            <p:nvPr/>
          </p:nvSpPr>
          <p:spPr>
            <a:xfrm>
              <a:off x="7138568" y="284212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3" name="rc623"/>
            <p:cNvSpPr/>
            <p:nvPr/>
          </p:nvSpPr>
          <p:spPr>
            <a:xfrm>
              <a:off x="7403752" y="284212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68936" y="284212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34120" y="284212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6" name="rc626"/>
            <p:cNvSpPr/>
            <p:nvPr/>
          </p:nvSpPr>
          <p:spPr>
            <a:xfrm>
              <a:off x="8199303" y="284212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7" name="rc627"/>
            <p:cNvSpPr/>
            <p:nvPr/>
          </p:nvSpPr>
          <p:spPr>
            <a:xfrm>
              <a:off x="8464487" y="284212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8" name="rc628"/>
            <p:cNvSpPr/>
            <p:nvPr/>
          </p:nvSpPr>
          <p:spPr>
            <a:xfrm>
              <a:off x="1834889" y="408854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9" name="rc629"/>
            <p:cNvSpPr/>
            <p:nvPr/>
          </p:nvSpPr>
          <p:spPr>
            <a:xfrm>
              <a:off x="2100073" y="408854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0" name="rc630"/>
            <p:cNvSpPr/>
            <p:nvPr/>
          </p:nvSpPr>
          <p:spPr>
            <a:xfrm>
              <a:off x="2365257" y="408854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1" name="rc631"/>
            <p:cNvSpPr/>
            <p:nvPr/>
          </p:nvSpPr>
          <p:spPr>
            <a:xfrm>
              <a:off x="2630441" y="408854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2" name="rc632"/>
            <p:cNvSpPr/>
            <p:nvPr/>
          </p:nvSpPr>
          <p:spPr>
            <a:xfrm>
              <a:off x="2895625" y="408854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3" name="rc633"/>
            <p:cNvSpPr/>
            <p:nvPr/>
          </p:nvSpPr>
          <p:spPr>
            <a:xfrm>
              <a:off x="3160809" y="4088543"/>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4" name="rc634"/>
            <p:cNvSpPr/>
            <p:nvPr/>
          </p:nvSpPr>
          <p:spPr>
            <a:xfrm>
              <a:off x="3425993" y="408854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5" name="rc635"/>
            <p:cNvSpPr/>
            <p:nvPr/>
          </p:nvSpPr>
          <p:spPr>
            <a:xfrm>
              <a:off x="3691177" y="4088543"/>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6" name="rc636"/>
            <p:cNvSpPr/>
            <p:nvPr/>
          </p:nvSpPr>
          <p:spPr>
            <a:xfrm>
              <a:off x="3956361" y="408854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7" name="rc637"/>
            <p:cNvSpPr/>
            <p:nvPr/>
          </p:nvSpPr>
          <p:spPr>
            <a:xfrm>
              <a:off x="4221545" y="4088543"/>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8" name="rc638"/>
            <p:cNvSpPr/>
            <p:nvPr/>
          </p:nvSpPr>
          <p:spPr>
            <a:xfrm>
              <a:off x="4486728" y="408854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9" name="rc639"/>
            <p:cNvSpPr/>
            <p:nvPr/>
          </p:nvSpPr>
          <p:spPr>
            <a:xfrm>
              <a:off x="4751912" y="408854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0" name="rc640"/>
            <p:cNvSpPr/>
            <p:nvPr/>
          </p:nvSpPr>
          <p:spPr>
            <a:xfrm>
              <a:off x="5017096" y="408854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1" name="rc641"/>
            <p:cNvSpPr/>
            <p:nvPr/>
          </p:nvSpPr>
          <p:spPr>
            <a:xfrm>
              <a:off x="5282280" y="408854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2" name="rc642"/>
            <p:cNvSpPr/>
            <p:nvPr/>
          </p:nvSpPr>
          <p:spPr>
            <a:xfrm>
              <a:off x="5547464" y="408854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3" name="rc643"/>
            <p:cNvSpPr/>
            <p:nvPr/>
          </p:nvSpPr>
          <p:spPr>
            <a:xfrm>
              <a:off x="5812648" y="408854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4" name="rc644"/>
            <p:cNvSpPr/>
            <p:nvPr/>
          </p:nvSpPr>
          <p:spPr>
            <a:xfrm>
              <a:off x="6077832" y="408854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5" name="rc645"/>
            <p:cNvSpPr/>
            <p:nvPr/>
          </p:nvSpPr>
          <p:spPr>
            <a:xfrm>
              <a:off x="6343016" y="408854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6" name="rc646"/>
            <p:cNvSpPr/>
            <p:nvPr/>
          </p:nvSpPr>
          <p:spPr>
            <a:xfrm>
              <a:off x="6608200" y="4088543"/>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7" name="rc647"/>
            <p:cNvSpPr/>
            <p:nvPr/>
          </p:nvSpPr>
          <p:spPr>
            <a:xfrm>
              <a:off x="6873384" y="408854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8" name="rc648"/>
            <p:cNvSpPr/>
            <p:nvPr/>
          </p:nvSpPr>
          <p:spPr>
            <a:xfrm>
              <a:off x="7138568" y="408854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9" name="rc649"/>
            <p:cNvSpPr/>
            <p:nvPr/>
          </p:nvSpPr>
          <p:spPr>
            <a:xfrm>
              <a:off x="7403752" y="4088543"/>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50" name="rc650"/>
            <p:cNvSpPr/>
            <p:nvPr/>
          </p:nvSpPr>
          <p:spPr>
            <a:xfrm>
              <a:off x="7668936" y="408854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1" name="rc651"/>
            <p:cNvSpPr/>
            <p:nvPr/>
          </p:nvSpPr>
          <p:spPr>
            <a:xfrm>
              <a:off x="7934120" y="408854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2" name="rc652"/>
            <p:cNvSpPr/>
            <p:nvPr/>
          </p:nvSpPr>
          <p:spPr>
            <a:xfrm>
              <a:off x="8199303" y="408854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3" name="rc653"/>
            <p:cNvSpPr/>
            <p:nvPr/>
          </p:nvSpPr>
          <p:spPr>
            <a:xfrm>
              <a:off x="8464487" y="408854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54" name="rc654"/>
            <p:cNvSpPr/>
            <p:nvPr/>
          </p:nvSpPr>
          <p:spPr>
            <a:xfrm>
              <a:off x="1834889" y="5179160"/>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55" name="rc655"/>
            <p:cNvSpPr/>
            <p:nvPr/>
          </p:nvSpPr>
          <p:spPr>
            <a:xfrm>
              <a:off x="2100073" y="5179160"/>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56" name="rc656"/>
            <p:cNvSpPr/>
            <p:nvPr/>
          </p:nvSpPr>
          <p:spPr>
            <a:xfrm>
              <a:off x="2365257" y="5179160"/>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57" name="rc657"/>
            <p:cNvSpPr/>
            <p:nvPr/>
          </p:nvSpPr>
          <p:spPr>
            <a:xfrm>
              <a:off x="2630441" y="5179160"/>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58" name="rc658"/>
            <p:cNvSpPr/>
            <p:nvPr/>
          </p:nvSpPr>
          <p:spPr>
            <a:xfrm>
              <a:off x="2895625" y="5179160"/>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59" name="rc659"/>
            <p:cNvSpPr/>
            <p:nvPr/>
          </p:nvSpPr>
          <p:spPr>
            <a:xfrm>
              <a:off x="3160809" y="5179160"/>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60" name="rc660"/>
            <p:cNvSpPr/>
            <p:nvPr/>
          </p:nvSpPr>
          <p:spPr>
            <a:xfrm>
              <a:off x="3425993" y="5179160"/>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61" name="rc661"/>
            <p:cNvSpPr/>
            <p:nvPr/>
          </p:nvSpPr>
          <p:spPr>
            <a:xfrm>
              <a:off x="3691177" y="5179160"/>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62" name="rc662"/>
            <p:cNvSpPr/>
            <p:nvPr/>
          </p:nvSpPr>
          <p:spPr>
            <a:xfrm>
              <a:off x="3956361" y="5179160"/>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63" name="rc663"/>
            <p:cNvSpPr/>
            <p:nvPr/>
          </p:nvSpPr>
          <p:spPr>
            <a:xfrm>
              <a:off x="4221545" y="5179160"/>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64" name="rc664"/>
            <p:cNvSpPr/>
            <p:nvPr/>
          </p:nvSpPr>
          <p:spPr>
            <a:xfrm>
              <a:off x="4486728" y="5179160"/>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65" name="rc665"/>
            <p:cNvSpPr/>
            <p:nvPr/>
          </p:nvSpPr>
          <p:spPr>
            <a:xfrm>
              <a:off x="4751912" y="5179160"/>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66" name="rc666"/>
            <p:cNvSpPr/>
            <p:nvPr/>
          </p:nvSpPr>
          <p:spPr>
            <a:xfrm>
              <a:off x="5017096" y="5179160"/>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67" name="rc667"/>
            <p:cNvSpPr/>
            <p:nvPr/>
          </p:nvSpPr>
          <p:spPr>
            <a:xfrm>
              <a:off x="5282280" y="5179160"/>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68" name="rc668"/>
            <p:cNvSpPr/>
            <p:nvPr/>
          </p:nvSpPr>
          <p:spPr>
            <a:xfrm>
              <a:off x="5547464" y="5179160"/>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9" name="rc669"/>
            <p:cNvSpPr/>
            <p:nvPr/>
          </p:nvSpPr>
          <p:spPr>
            <a:xfrm>
              <a:off x="5812648" y="5179160"/>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70" name="rc670"/>
            <p:cNvSpPr/>
            <p:nvPr/>
          </p:nvSpPr>
          <p:spPr>
            <a:xfrm>
              <a:off x="6077832" y="5179160"/>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71" name="rc671"/>
            <p:cNvSpPr/>
            <p:nvPr/>
          </p:nvSpPr>
          <p:spPr>
            <a:xfrm>
              <a:off x="6343016" y="5179160"/>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72" name="rc672"/>
            <p:cNvSpPr/>
            <p:nvPr/>
          </p:nvSpPr>
          <p:spPr>
            <a:xfrm>
              <a:off x="6608200" y="5179160"/>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73" name="rc673"/>
            <p:cNvSpPr/>
            <p:nvPr/>
          </p:nvSpPr>
          <p:spPr>
            <a:xfrm>
              <a:off x="6873384" y="5179160"/>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74" name="rc674"/>
            <p:cNvSpPr/>
            <p:nvPr/>
          </p:nvSpPr>
          <p:spPr>
            <a:xfrm>
              <a:off x="7138568" y="5179160"/>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75" name="rc675"/>
            <p:cNvSpPr/>
            <p:nvPr/>
          </p:nvSpPr>
          <p:spPr>
            <a:xfrm>
              <a:off x="7403752" y="5179160"/>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76" name="rc676"/>
            <p:cNvSpPr/>
            <p:nvPr/>
          </p:nvSpPr>
          <p:spPr>
            <a:xfrm>
              <a:off x="7668936" y="5179160"/>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77" name="rc677"/>
            <p:cNvSpPr/>
            <p:nvPr/>
          </p:nvSpPr>
          <p:spPr>
            <a:xfrm>
              <a:off x="7934120" y="5179160"/>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78" name="rc678"/>
            <p:cNvSpPr/>
            <p:nvPr/>
          </p:nvSpPr>
          <p:spPr>
            <a:xfrm>
              <a:off x="8199303" y="5179160"/>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79" name="rc679"/>
            <p:cNvSpPr/>
            <p:nvPr/>
          </p:nvSpPr>
          <p:spPr>
            <a:xfrm>
              <a:off x="8464487" y="5179160"/>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80" name="rc680"/>
            <p:cNvSpPr/>
            <p:nvPr/>
          </p:nvSpPr>
          <p:spPr>
            <a:xfrm>
              <a:off x="1834889" y="3543234"/>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81" name="rc681"/>
            <p:cNvSpPr/>
            <p:nvPr/>
          </p:nvSpPr>
          <p:spPr>
            <a:xfrm>
              <a:off x="2100073" y="3543234"/>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82" name="rc682"/>
            <p:cNvSpPr/>
            <p:nvPr/>
          </p:nvSpPr>
          <p:spPr>
            <a:xfrm>
              <a:off x="2365257" y="3543234"/>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83" name="rc683"/>
            <p:cNvSpPr/>
            <p:nvPr/>
          </p:nvSpPr>
          <p:spPr>
            <a:xfrm>
              <a:off x="2630441" y="3543234"/>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4" name="rc684"/>
            <p:cNvSpPr/>
            <p:nvPr/>
          </p:nvSpPr>
          <p:spPr>
            <a:xfrm>
              <a:off x="2895625" y="3543234"/>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5" name="rc685"/>
            <p:cNvSpPr/>
            <p:nvPr/>
          </p:nvSpPr>
          <p:spPr>
            <a:xfrm>
              <a:off x="3160809" y="3543234"/>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6" name="rc686"/>
            <p:cNvSpPr/>
            <p:nvPr/>
          </p:nvSpPr>
          <p:spPr>
            <a:xfrm>
              <a:off x="3425993" y="3543234"/>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7" name="rc687"/>
            <p:cNvSpPr/>
            <p:nvPr/>
          </p:nvSpPr>
          <p:spPr>
            <a:xfrm>
              <a:off x="3691177" y="3543234"/>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8" name="rc688"/>
            <p:cNvSpPr/>
            <p:nvPr/>
          </p:nvSpPr>
          <p:spPr>
            <a:xfrm>
              <a:off x="3956361" y="3543234"/>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9" name="rc689"/>
            <p:cNvSpPr/>
            <p:nvPr/>
          </p:nvSpPr>
          <p:spPr>
            <a:xfrm>
              <a:off x="4221545" y="3543234"/>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0" name="rc690"/>
            <p:cNvSpPr/>
            <p:nvPr/>
          </p:nvSpPr>
          <p:spPr>
            <a:xfrm>
              <a:off x="4486728" y="3543234"/>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1" name="rc691"/>
            <p:cNvSpPr/>
            <p:nvPr/>
          </p:nvSpPr>
          <p:spPr>
            <a:xfrm>
              <a:off x="4751912" y="3543234"/>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2" name="rc692"/>
            <p:cNvSpPr/>
            <p:nvPr/>
          </p:nvSpPr>
          <p:spPr>
            <a:xfrm>
              <a:off x="5017096" y="3543234"/>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3" name="rc693"/>
            <p:cNvSpPr/>
            <p:nvPr/>
          </p:nvSpPr>
          <p:spPr>
            <a:xfrm>
              <a:off x="5282280" y="3543234"/>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4" name="rc694"/>
            <p:cNvSpPr/>
            <p:nvPr/>
          </p:nvSpPr>
          <p:spPr>
            <a:xfrm>
              <a:off x="5547464" y="3543234"/>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5" name="rc695"/>
            <p:cNvSpPr/>
            <p:nvPr/>
          </p:nvSpPr>
          <p:spPr>
            <a:xfrm>
              <a:off x="5812648" y="3543234"/>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6" name="rc696"/>
            <p:cNvSpPr/>
            <p:nvPr/>
          </p:nvSpPr>
          <p:spPr>
            <a:xfrm>
              <a:off x="6077832" y="3543234"/>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7" name="rc697"/>
            <p:cNvSpPr/>
            <p:nvPr/>
          </p:nvSpPr>
          <p:spPr>
            <a:xfrm>
              <a:off x="6343016" y="3543234"/>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8" name="rc698"/>
            <p:cNvSpPr/>
            <p:nvPr/>
          </p:nvSpPr>
          <p:spPr>
            <a:xfrm>
              <a:off x="6608200" y="3543234"/>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9" name="rc699"/>
            <p:cNvSpPr/>
            <p:nvPr/>
          </p:nvSpPr>
          <p:spPr>
            <a:xfrm>
              <a:off x="6873384" y="3543234"/>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0" name="rc700"/>
            <p:cNvSpPr/>
            <p:nvPr/>
          </p:nvSpPr>
          <p:spPr>
            <a:xfrm>
              <a:off x="7138568" y="3543234"/>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1" name="rc701"/>
            <p:cNvSpPr/>
            <p:nvPr/>
          </p:nvSpPr>
          <p:spPr>
            <a:xfrm>
              <a:off x="7403752" y="3543234"/>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2" name="rc702"/>
            <p:cNvSpPr/>
            <p:nvPr/>
          </p:nvSpPr>
          <p:spPr>
            <a:xfrm>
              <a:off x="7668936" y="3543234"/>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3" name="rc703"/>
            <p:cNvSpPr/>
            <p:nvPr/>
          </p:nvSpPr>
          <p:spPr>
            <a:xfrm>
              <a:off x="7934120" y="3543234"/>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4" name="rc704"/>
            <p:cNvSpPr/>
            <p:nvPr/>
          </p:nvSpPr>
          <p:spPr>
            <a:xfrm>
              <a:off x="8199303" y="3543234"/>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5" name="rc705"/>
            <p:cNvSpPr/>
            <p:nvPr/>
          </p:nvSpPr>
          <p:spPr>
            <a:xfrm>
              <a:off x="8464487" y="354323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6" name="rc706"/>
            <p:cNvSpPr/>
            <p:nvPr/>
          </p:nvSpPr>
          <p:spPr>
            <a:xfrm>
              <a:off x="1834889" y="2920025"/>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07" name="rc707"/>
            <p:cNvSpPr/>
            <p:nvPr/>
          </p:nvSpPr>
          <p:spPr>
            <a:xfrm>
              <a:off x="2100073" y="2920025"/>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08" name="rc708"/>
            <p:cNvSpPr/>
            <p:nvPr/>
          </p:nvSpPr>
          <p:spPr>
            <a:xfrm>
              <a:off x="2365257" y="2920025"/>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09" name="rc709"/>
            <p:cNvSpPr/>
            <p:nvPr/>
          </p:nvSpPr>
          <p:spPr>
            <a:xfrm>
              <a:off x="2630441" y="2920025"/>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10" name="rc710"/>
            <p:cNvSpPr/>
            <p:nvPr/>
          </p:nvSpPr>
          <p:spPr>
            <a:xfrm>
              <a:off x="2895625" y="292002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11" name="rc711"/>
            <p:cNvSpPr/>
            <p:nvPr/>
          </p:nvSpPr>
          <p:spPr>
            <a:xfrm>
              <a:off x="3160809" y="2920025"/>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12" name="rc712"/>
            <p:cNvSpPr/>
            <p:nvPr/>
          </p:nvSpPr>
          <p:spPr>
            <a:xfrm>
              <a:off x="3425993" y="2920025"/>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13" name="rc713"/>
            <p:cNvSpPr/>
            <p:nvPr/>
          </p:nvSpPr>
          <p:spPr>
            <a:xfrm>
              <a:off x="3691177" y="2920025"/>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14" name="rc714"/>
            <p:cNvSpPr/>
            <p:nvPr/>
          </p:nvSpPr>
          <p:spPr>
            <a:xfrm>
              <a:off x="3956361" y="2920025"/>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15" name="rc715"/>
            <p:cNvSpPr/>
            <p:nvPr/>
          </p:nvSpPr>
          <p:spPr>
            <a:xfrm>
              <a:off x="4221545" y="292002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6" name="rc716"/>
            <p:cNvSpPr/>
            <p:nvPr/>
          </p:nvSpPr>
          <p:spPr>
            <a:xfrm>
              <a:off x="4486728" y="2920025"/>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17" name="rc717"/>
            <p:cNvSpPr/>
            <p:nvPr/>
          </p:nvSpPr>
          <p:spPr>
            <a:xfrm>
              <a:off x="4751912" y="2920025"/>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18" name="rc718"/>
            <p:cNvSpPr/>
            <p:nvPr/>
          </p:nvSpPr>
          <p:spPr>
            <a:xfrm>
              <a:off x="5017096" y="2920025"/>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9" name="rc719"/>
            <p:cNvSpPr/>
            <p:nvPr/>
          </p:nvSpPr>
          <p:spPr>
            <a:xfrm>
              <a:off x="5282280" y="2920025"/>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20" name="rc720"/>
            <p:cNvSpPr/>
            <p:nvPr/>
          </p:nvSpPr>
          <p:spPr>
            <a:xfrm>
              <a:off x="5547464" y="2920025"/>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1" name="rc721"/>
            <p:cNvSpPr/>
            <p:nvPr/>
          </p:nvSpPr>
          <p:spPr>
            <a:xfrm>
              <a:off x="5812648" y="2920025"/>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22" name="rc722"/>
            <p:cNvSpPr/>
            <p:nvPr/>
          </p:nvSpPr>
          <p:spPr>
            <a:xfrm>
              <a:off x="6077832" y="2920025"/>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23" name="rc723"/>
            <p:cNvSpPr/>
            <p:nvPr/>
          </p:nvSpPr>
          <p:spPr>
            <a:xfrm>
              <a:off x="6343016" y="292002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24" name="rc724"/>
            <p:cNvSpPr/>
            <p:nvPr/>
          </p:nvSpPr>
          <p:spPr>
            <a:xfrm>
              <a:off x="6608200" y="2920025"/>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25" name="rc725"/>
            <p:cNvSpPr/>
            <p:nvPr/>
          </p:nvSpPr>
          <p:spPr>
            <a:xfrm>
              <a:off x="6873384" y="2920025"/>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26" name="rc726"/>
            <p:cNvSpPr/>
            <p:nvPr/>
          </p:nvSpPr>
          <p:spPr>
            <a:xfrm>
              <a:off x="7138568" y="2920025"/>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27" name="rc727"/>
            <p:cNvSpPr/>
            <p:nvPr/>
          </p:nvSpPr>
          <p:spPr>
            <a:xfrm>
              <a:off x="7403752" y="2920025"/>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28" name="rc728"/>
            <p:cNvSpPr/>
            <p:nvPr/>
          </p:nvSpPr>
          <p:spPr>
            <a:xfrm>
              <a:off x="7668936" y="2920025"/>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9" name="rc729"/>
            <p:cNvSpPr/>
            <p:nvPr/>
          </p:nvSpPr>
          <p:spPr>
            <a:xfrm>
              <a:off x="7934120" y="2920025"/>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30" name="rc730"/>
            <p:cNvSpPr/>
            <p:nvPr/>
          </p:nvSpPr>
          <p:spPr>
            <a:xfrm>
              <a:off x="8199303" y="2920025"/>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31" name="rc731"/>
            <p:cNvSpPr/>
            <p:nvPr/>
          </p:nvSpPr>
          <p:spPr>
            <a:xfrm>
              <a:off x="8464487" y="2920025"/>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32" name="rc732"/>
            <p:cNvSpPr/>
            <p:nvPr/>
          </p:nvSpPr>
          <p:spPr>
            <a:xfrm>
              <a:off x="1834889" y="5257062"/>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3" name="rc733"/>
            <p:cNvSpPr/>
            <p:nvPr/>
          </p:nvSpPr>
          <p:spPr>
            <a:xfrm>
              <a:off x="2100073" y="5257062"/>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34" name="rc734"/>
            <p:cNvSpPr/>
            <p:nvPr/>
          </p:nvSpPr>
          <p:spPr>
            <a:xfrm>
              <a:off x="2365257" y="525706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35" name="rc735"/>
            <p:cNvSpPr/>
            <p:nvPr/>
          </p:nvSpPr>
          <p:spPr>
            <a:xfrm>
              <a:off x="2630441" y="5257062"/>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36" name="rc736"/>
            <p:cNvSpPr/>
            <p:nvPr/>
          </p:nvSpPr>
          <p:spPr>
            <a:xfrm>
              <a:off x="2895625" y="525706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37" name="rc737"/>
            <p:cNvSpPr/>
            <p:nvPr/>
          </p:nvSpPr>
          <p:spPr>
            <a:xfrm>
              <a:off x="3160809" y="5257062"/>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8" name="rc738"/>
            <p:cNvSpPr/>
            <p:nvPr/>
          </p:nvSpPr>
          <p:spPr>
            <a:xfrm>
              <a:off x="3425993" y="525706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9" name="rc739"/>
            <p:cNvSpPr/>
            <p:nvPr/>
          </p:nvSpPr>
          <p:spPr>
            <a:xfrm>
              <a:off x="3691177" y="525706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40" name="rc740"/>
            <p:cNvSpPr/>
            <p:nvPr/>
          </p:nvSpPr>
          <p:spPr>
            <a:xfrm>
              <a:off x="3956361" y="525706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41" name="rc741"/>
            <p:cNvSpPr/>
            <p:nvPr/>
          </p:nvSpPr>
          <p:spPr>
            <a:xfrm>
              <a:off x="4221545" y="525706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42" name="rc742"/>
            <p:cNvSpPr/>
            <p:nvPr/>
          </p:nvSpPr>
          <p:spPr>
            <a:xfrm>
              <a:off x="4486728" y="5257062"/>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43" name="rc743"/>
            <p:cNvSpPr/>
            <p:nvPr/>
          </p:nvSpPr>
          <p:spPr>
            <a:xfrm>
              <a:off x="4751912" y="525706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44" name="rc744"/>
            <p:cNvSpPr/>
            <p:nvPr/>
          </p:nvSpPr>
          <p:spPr>
            <a:xfrm>
              <a:off x="5017096" y="5257062"/>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45" name="rc745"/>
            <p:cNvSpPr/>
            <p:nvPr/>
          </p:nvSpPr>
          <p:spPr>
            <a:xfrm>
              <a:off x="5282280" y="525706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46" name="rc746"/>
            <p:cNvSpPr/>
            <p:nvPr/>
          </p:nvSpPr>
          <p:spPr>
            <a:xfrm>
              <a:off x="5547464" y="525706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47" name="rc747"/>
            <p:cNvSpPr/>
            <p:nvPr/>
          </p:nvSpPr>
          <p:spPr>
            <a:xfrm>
              <a:off x="5812648" y="5257062"/>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48" name="rc748"/>
            <p:cNvSpPr/>
            <p:nvPr/>
          </p:nvSpPr>
          <p:spPr>
            <a:xfrm>
              <a:off x="6077832" y="5257062"/>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49" name="rc749"/>
            <p:cNvSpPr/>
            <p:nvPr/>
          </p:nvSpPr>
          <p:spPr>
            <a:xfrm>
              <a:off x="6343016" y="5257062"/>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50" name="rc750"/>
            <p:cNvSpPr/>
            <p:nvPr/>
          </p:nvSpPr>
          <p:spPr>
            <a:xfrm>
              <a:off x="6608200" y="525706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51" name="rc751"/>
            <p:cNvSpPr/>
            <p:nvPr/>
          </p:nvSpPr>
          <p:spPr>
            <a:xfrm>
              <a:off x="6873384" y="525706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52" name="rc752"/>
            <p:cNvSpPr/>
            <p:nvPr/>
          </p:nvSpPr>
          <p:spPr>
            <a:xfrm>
              <a:off x="7138568" y="525706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53" name="rc753"/>
            <p:cNvSpPr/>
            <p:nvPr/>
          </p:nvSpPr>
          <p:spPr>
            <a:xfrm>
              <a:off x="7403752" y="525706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54" name="rc754"/>
            <p:cNvSpPr/>
            <p:nvPr/>
          </p:nvSpPr>
          <p:spPr>
            <a:xfrm>
              <a:off x="7668936" y="5257062"/>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55" name="rc755"/>
            <p:cNvSpPr/>
            <p:nvPr/>
          </p:nvSpPr>
          <p:spPr>
            <a:xfrm>
              <a:off x="7934120" y="5257062"/>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56" name="rc756"/>
            <p:cNvSpPr/>
            <p:nvPr/>
          </p:nvSpPr>
          <p:spPr>
            <a:xfrm>
              <a:off x="8199303" y="5257062"/>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57" name="rc757"/>
            <p:cNvSpPr/>
            <p:nvPr/>
          </p:nvSpPr>
          <p:spPr>
            <a:xfrm>
              <a:off x="8464487" y="5257062"/>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58" name="rc758"/>
            <p:cNvSpPr/>
            <p:nvPr/>
          </p:nvSpPr>
          <p:spPr>
            <a:xfrm>
              <a:off x="1834889" y="2296815"/>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9" name="rc759"/>
            <p:cNvSpPr/>
            <p:nvPr/>
          </p:nvSpPr>
          <p:spPr>
            <a:xfrm>
              <a:off x="2100073" y="229681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0" name="rc760"/>
            <p:cNvSpPr/>
            <p:nvPr/>
          </p:nvSpPr>
          <p:spPr>
            <a:xfrm>
              <a:off x="2365257" y="2296815"/>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1" name="rc761"/>
            <p:cNvSpPr/>
            <p:nvPr/>
          </p:nvSpPr>
          <p:spPr>
            <a:xfrm>
              <a:off x="2630441" y="229681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2" name="rc762"/>
            <p:cNvSpPr/>
            <p:nvPr/>
          </p:nvSpPr>
          <p:spPr>
            <a:xfrm>
              <a:off x="2895625" y="229681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3" name="rc763"/>
            <p:cNvSpPr/>
            <p:nvPr/>
          </p:nvSpPr>
          <p:spPr>
            <a:xfrm>
              <a:off x="3160809" y="229681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4" name="rc764"/>
            <p:cNvSpPr/>
            <p:nvPr/>
          </p:nvSpPr>
          <p:spPr>
            <a:xfrm>
              <a:off x="3425993" y="229681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5" name="rc765"/>
            <p:cNvSpPr/>
            <p:nvPr/>
          </p:nvSpPr>
          <p:spPr>
            <a:xfrm>
              <a:off x="3691177" y="2296815"/>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6" name="rc766"/>
            <p:cNvSpPr/>
            <p:nvPr/>
          </p:nvSpPr>
          <p:spPr>
            <a:xfrm>
              <a:off x="3956361" y="2296815"/>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7" name="rc767"/>
            <p:cNvSpPr/>
            <p:nvPr/>
          </p:nvSpPr>
          <p:spPr>
            <a:xfrm>
              <a:off x="4221545" y="2296815"/>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8" name="rc768"/>
            <p:cNvSpPr/>
            <p:nvPr/>
          </p:nvSpPr>
          <p:spPr>
            <a:xfrm>
              <a:off x="4486728" y="2296815"/>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51912" y="2296815"/>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17096" y="229681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1" name="rc771"/>
            <p:cNvSpPr/>
            <p:nvPr/>
          </p:nvSpPr>
          <p:spPr>
            <a:xfrm>
              <a:off x="5282280" y="2296815"/>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2" name="rc772"/>
            <p:cNvSpPr/>
            <p:nvPr/>
          </p:nvSpPr>
          <p:spPr>
            <a:xfrm>
              <a:off x="5547464" y="2296815"/>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3" name="rc773"/>
            <p:cNvSpPr/>
            <p:nvPr/>
          </p:nvSpPr>
          <p:spPr>
            <a:xfrm>
              <a:off x="5812648" y="2296815"/>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74" name="rc774"/>
            <p:cNvSpPr/>
            <p:nvPr/>
          </p:nvSpPr>
          <p:spPr>
            <a:xfrm>
              <a:off x="6077832" y="229681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75" name="rc775"/>
            <p:cNvSpPr/>
            <p:nvPr/>
          </p:nvSpPr>
          <p:spPr>
            <a:xfrm>
              <a:off x="6343016" y="2296815"/>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76" name="rc776"/>
            <p:cNvSpPr/>
            <p:nvPr/>
          </p:nvSpPr>
          <p:spPr>
            <a:xfrm>
              <a:off x="6608200" y="2296815"/>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7" name="rc777"/>
            <p:cNvSpPr/>
            <p:nvPr/>
          </p:nvSpPr>
          <p:spPr>
            <a:xfrm>
              <a:off x="6873384" y="2296815"/>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8" name="rc778"/>
            <p:cNvSpPr/>
            <p:nvPr/>
          </p:nvSpPr>
          <p:spPr>
            <a:xfrm>
              <a:off x="7138568" y="2296815"/>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9" name="rc779"/>
            <p:cNvSpPr/>
            <p:nvPr/>
          </p:nvSpPr>
          <p:spPr>
            <a:xfrm>
              <a:off x="7403752" y="2296815"/>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0" name="rc780"/>
            <p:cNvSpPr/>
            <p:nvPr/>
          </p:nvSpPr>
          <p:spPr>
            <a:xfrm>
              <a:off x="7668936" y="229681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81" name="rc781"/>
            <p:cNvSpPr/>
            <p:nvPr/>
          </p:nvSpPr>
          <p:spPr>
            <a:xfrm>
              <a:off x="7934120" y="2296815"/>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2" name="rc782"/>
            <p:cNvSpPr/>
            <p:nvPr/>
          </p:nvSpPr>
          <p:spPr>
            <a:xfrm>
              <a:off x="8199303" y="2296815"/>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3" name="rc783"/>
            <p:cNvSpPr/>
            <p:nvPr/>
          </p:nvSpPr>
          <p:spPr>
            <a:xfrm>
              <a:off x="8464487" y="2296815"/>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4" name="rc784"/>
            <p:cNvSpPr/>
            <p:nvPr/>
          </p:nvSpPr>
          <p:spPr>
            <a:xfrm>
              <a:off x="1834889" y="3153728"/>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85" name="rc785"/>
            <p:cNvSpPr/>
            <p:nvPr/>
          </p:nvSpPr>
          <p:spPr>
            <a:xfrm>
              <a:off x="2100073" y="3153728"/>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86" name="rc786"/>
            <p:cNvSpPr/>
            <p:nvPr/>
          </p:nvSpPr>
          <p:spPr>
            <a:xfrm>
              <a:off x="2365257" y="315372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87" name="rc787"/>
            <p:cNvSpPr/>
            <p:nvPr/>
          </p:nvSpPr>
          <p:spPr>
            <a:xfrm>
              <a:off x="2630441" y="315372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8" name="rc788"/>
            <p:cNvSpPr/>
            <p:nvPr/>
          </p:nvSpPr>
          <p:spPr>
            <a:xfrm>
              <a:off x="2895625" y="315372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9" name="rc789"/>
            <p:cNvSpPr/>
            <p:nvPr/>
          </p:nvSpPr>
          <p:spPr>
            <a:xfrm>
              <a:off x="3160809" y="315372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0" name="rc790"/>
            <p:cNvSpPr/>
            <p:nvPr/>
          </p:nvSpPr>
          <p:spPr>
            <a:xfrm>
              <a:off x="3425993" y="315372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1" name="rc791"/>
            <p:cNvSpPr/>
            <p:nvPr/>
          </p:nvSpPr>
          <p:spPr>
            <a:xfrm>
              <a:off x="3691177" y="3153728"/>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92" name="rc792"/>
            <p:cNvSpPr/>
            <p:nvPr/>
          </p:nvSpPr>
          <p:spPr>
            <a:xfrm>
              <a:off x="3956361" y="315372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93" name="rc793"/>
            <p:cNvSpPr/>
            <p:nvPr/>
          </p:nvSpPr>
          <p:spPr>
            <a:xfrm>
              <a:off x="4221545" y="315372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94" name="rc794"/>
            <p:cNvSpPr/>
            <p:nvPr/>
          </p:nvSpPr>
          <p:spPr>
            <a:xfrm>
              <a:off x="4486728" y="315372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95" name="rc795"/>
            <p:cNvSpPr/>
            <p:nvPr/>
          </p:nvSpPr>
          <p:spPr>
            <a:xfrm>
              <a:off x="4751912" y="315372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96" name="rc796"/>
            <p:cNvSpPr/>
            <p:nvPr/>
          </p:nvSpPr>
          <p:spPr>
            <a:xfrm>
              <a:off x="5017096" y="3153728"/>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97" name="rc797"/>
            <p:cNvSpPr/>
            <p:nvPr/>
          </p:nvSpPr>
          <p:spPr>
            <a:xfrm>
              <a:off x="5282280" y="3153728"/>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98" name="rc798"/>
            <p:cNvSpPr/>
            <p:nvPr/>
          </p:nvSpPr>
          <p:spPr>
            <a:xfrm>
              <a:off x="5547464" y="3153728"/>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99" name="rc799"/>
            <p:cNvSpPr/>
            <p:nvPr/>
          </p:nvSpPr>
          <p:spPr>
            <a:xfrm>
              <a:off x="5812648" y="3153728"/>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00" name="rc800"/>
            <p:cNvSpPr/>
            <p:nvPr/>
          </p:nvSpPr>
          <p:spPr>
            <a:xfrm>
              <a:off x="6077832" y="315372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01" name="rc801"/>
            <p:cNvSpPr/>
            <p:nvPr/>
          </p:nvSpPr>
          <p:spPr>
            <a:xfrm>
              <a:off x="6343016" y="315372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02" name="rc802"/>
            <p:cNvSpPr/>
            <p:nvPr/>
          </p:nvSpPr>
          <p:spPr>
            <a:xfrm>
              <a:off x="6608200" y="315372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03" name="rc803"/>
            <p:cNvSpPr/>
            <p:nvPr/>
          </p:nvSpPr>
          <p:spPr>
            <a:xfrm>
              <a:off x="6873384" y="315372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04" name="rc804"/>
            <p:cNvSpPr/>
            <p:nvPr/>
          </p:nvSpPr>
          <p:spPr>
            <a:xfrm>
              <a:off x="7138568" y="3153728"/>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05" name="rc805"/>
            <p:cNvSpPr/>
            <p:nvPr/>
          </p:nvSpPr>
          <p:spPr>
            <a:xfrm>
              <a:off x="7403752" y="315372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06" name="rc806"/>
            <p:cNvSpPr/>
            <p:nvPr/>
          </p:nvSpPr>
          <p:spPr>
            <a:xfrm>
              <a:off x="7668936" y="3153728"/>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07" name="rc807"/>
            <p:cNvSpPr/>
            <p:nvPr/>
          </p:nvSpPr>
          <p:spPr>
            <a:xfrm>
              <a:off x="7934120" y="315372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08" name="rc808"/>
            <p:cNvSpPr/>
            <p:nvPr/>
          </p:nvSpPr>
          <p:spPr>
            <a:xfrm>
              <a:off x="8199303" y="315372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09" name="rc809"/>
            <p:cNvSpPr/>
            <p:nvPr/>
          </p:nvSpPr>
          <p:spPr>
            <a:xfrm>
              <a:off x="8464487" y="315372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0" name="rc810"/>
            <p:cNvSpPr/>
            <p:nvPr/>
          </p:nvSpPr>
          <p:spPr>
            <a:xfrm>
              <a:off x="1834889" y="2063111"/>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11" name="rc811"/>
            <p:cNvSpPr/>
            <p:nvPr/>
          </p:nvSpPr>
          <p:spPr>
            <a:xfrm>
              <a:off x="2100073" y="2063111"/>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12" name="rc812"/>
            <p:cNvSpPr/>
            <p:nvPr/>
          </p:nvSpPr>
          <p:spPr>
            <a:xfrm>
              <a:off x="2365257" y="206311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3" name="rc813"/>
            <p:cNvSpPr/>
            <p:nvPr/>
          </p:nvSpPr>
          <p:spPr>
            <a:xfrm>
              <a:off x="2630441" y="206311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4" name="rc814"/>
            <p:cNvSpPr/>
            <p:nvPr/>
          </p:nvSpPr>
          <p:spPr>
            <a:xfrm>
              <a:off x="2895625" y="206311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15" name="rc815"/>
            <p:cNvSpPr/>
            <p:nvPr/>
          </p:nvSpPr>
          <p:spPr>
            <a:xfrm>
              <a:off x="3160809" y="206311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16" name="rc816"/>
            <p:cNvSpPr/>
            <p:nvPr/>
          </p:nvSpPr>
          <p:spPr>
            <a:xfrm>
              <a:off x="3425993" y="206311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17" name="rc817"/>
            <p:cNvSpPr/>
            <p:nvPr/>
          </p:nvSpPr>
          <p:spPr>
            <a:xfrm>
              <a:off x="3691177" y="206311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18" name="rc818"/>
            <p:cNvSpPr/>
            <p:nvPr/>
          </p:nvSpPr>
          <p:spPr>
            <a:xfrm>
              <a:off x="3956361" y="206311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9" name="rc819"/>
            <p:cNvSpPr/>
            <p:nvPr/>
          </p:nvSpPr>
          <p:spPr>
            <a:xfrm>
              <a:off x="4221545" y="206311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20" name="rc820"/>
            <p:cNvSpPr/>
            <p:nvPr/>
          </p:nvSpPr>
          <p:spPr>
            <a:xfrm>
              <a:off x="4486728" y="206311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21" name="rc821"/>
            <p:cNvSpPr/>
            <p:nvPr/>
          </p:nvSpPr>
          <p:spPr>
            <a:xfrm>
              <a:off x="4751912" y="206311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2" name="rc822"/>
            <p:cNvSpPr/>
            <p:nvPr/>
          </p:nvSpPr>
          <p:spPr>
            <a:xfrm>
              <a:off x="5017096" y="206311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3" name="rc823"/>
            <p:cNvSpPr/>
            <p:nvPr/>
          </p:nvSpPr>
          <p:spPr>
            <a:xfrm>
              <a:off x="5282280" y="206311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4" name="rc824"/>
            <p:cNvSpPr/>
            <p:nvPr/>
          </p:nvSpPr>
          <p:spPr>
            <a:xfrm>
              <a:off x="5547464" y="206311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5" name="rc825"/>
            <p:cNvSpPr/>
            <p:nvPr/>
          </p:nvSpPr>
          <p:spPr>
            <a:xfrm>
              <a:off x="5812648" y="206311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26" name="rc826"/>
            <p:cNvSpPr/>
            <p:nvPr/>
          </p:nvSpPr>
          <p:spPr>
            <a:xfrm>
              <a:off x="6077832" y="206311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27" name="rc827"/>
            <p:cNvSpPr/>
            <p:nvPr/>
          </p:nvSpPr>
          <p:spPr>
            <a:xfrm>
              <a:off x="6343016" y="206311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28" name="rc828"/>
            <p:cNvSpPr/>
            <p:nvPr/>
          </p:nvSpPr>
          <p:spPr>
            <a:xfrm>
              <a:off x="6608200" y="206311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29" name="rc829"/>
            <p:cNvSpPr/>
            <p:nvPr/>
          </p:nvSpPr>
          <p:spPr>
            <a:xfrm>
              <a:off x="6873384" y="206311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30" name="rc830"/>
            <p:cNvSpPr/>
            <p:nvPr/>
          </p:nvSpPr>
          <p:spPr>
            <a:xfrm>
              <a:off x="7138568" y="206311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1" name="rc831"/>
            <p:cNvSpPr/>
            <p:nvPr/>
          </p:nvSpPr>
          <p:spPr>
            <a:xfrm>
              <a:off x="7403752" y="206311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32" name="rc832"/>
            <p:cNvSpPr/>
            <p:nvPr/>
          </p:nvSpPr>
          <p:spPr>
            <a:xfrm>
              <a:off x="7668936" y="206311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3" name="rc833"/>
            <p:cNvSpPr/>
            <p:nvPr/>
          </p:nvSpPr>
          <p:spPr>
            <a:xfrm>
              <a:off x="7934120" y="206311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4" name="rc834"/>
            <p:cNvSpPr/>
            <p:nvPr/>
          </p:nvSpPr>
          <p:spPr>
            <a:xfrm>
              <a:off x="8199303" y="206311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5" name="rc835"/>
            <p:cNvSpPr/>
            <p:nvPr/>
          </p:nvSpPr>
          <p:spPr>
            <a:xfrm>
              <a:off x="8464487" y="206311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6" name="rc836"/>
            <p:cNvSpPr/>
            <p:nvPr/>
          </p:nvSpPr>
          <p:spPr>
            <a:xfrm>
              <a:off x="1834889" y="3231629"/>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37" name="rc837"/>
            <p:cNvSpPr/>
            <p:nvPr/>
          </p:nvSpPr>
          <p:spPr>
            <a:xfrm>
              <a:off x="2100073" y="3231629"/>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8" name="rc838"/>
            <p:cNvSpPr/>
            <p:nvPr/>
          </p:nvSpPr>
          <p:spPr>
            <a:xfrm>
              <a:off x="2365257" y="3231629"/>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39" name="rc839"/>
            <p:cNvSpPr/>
            <p:nvPr/>
          </p:nvSpPr>
          <p:spPr>
            <a:xfrm>
              <a:off x="2630441" y="3231629"/>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40" name="rc840"/>
            <p:cNvSpPr/>
            <p:nvPr/>
          </p:nvSpPr>
          <p:spPr>
            <a:xfrm>
              <a:off x="2895625" y="3231629"/>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1" name="rc841"/>
            <p:cNvSpPr/>
            <p:nvPr/>
          </p:nvSpPr>
          <p:spPr>
            <a:xfrm>
              <a:off x="3160809" y="3231629"/>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2" name="rc842"/>
            <p:cNvSpPr/>
            <p:nvPr/>
          </p:nvSpPr>
          <p:spPr>
            <a:xfrm>
              <a:off x="3425993" y="3231629"/>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43" name="rc843"/>
            <p:cNvSpPr/>
            <p:nvPr/>
          </p:nvSpPr>
          <p:spPr>
            <a:xfrm>
              <a:off x="3691177" y="323162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44" name="rc844"/>
            <p:cNvSpPr/>
            <p:nvPr/>
          </p:nvSpPr>
          <p:spPr>
            <a:xfrm>
              <a:off x="3956361" y="3231629"/>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45" name="rc845"/>
            <p:cNvSpPr/>
            <p:nvPr/>
          </p:nvSpPr>
          <p:spPr>
            <a:xfrm>
              <a:off x="4221545" y="3231629"/>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46" name="rc846"/>
            <p:cNvSpPr/>
            <p:nvPr/>
          </p:nvSpPr>
          <p:spPr>
            <a:xfrm>
              <a:off x="4486728" y="3231629"/>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47" name="rc847"/>
            <p:cNvSpPr/>
            <p:nvPr/>
          </p:nvSpPr>
          <p:spPr>
            <a:xfrm>
              <a:off x="4751912" y="3231629"/>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48" name="rc848"/>
            <p:cNvSpPr/>
            <p:nvPr/>
          </p:nvSpPr>
          <p:spPr>
            <a:xfrm>
              <a:off x="5017096" y="3231629"/>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49" name="rc849"/>
            <p:cNvSpPr/>
            <p:nvPr/>
          </p:nvSpPr>
          <p:spPr>
            <a:xfrm>
              <a:off x="5282280" y="323162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0" name="rc850"/>
            <p:cNvSpPr/>
            <p:nvPr/>
          </p:nvSpPr>
          <p:spPr>
            <a:xfrm>
              <a:off x="5547464" y="323162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1" name="rc851"/>
            <p:cNvSpPr/>
            <p:nvPr/>
          </p:nvSpPr>
          <p:spPr>
            <a:xfrm>
              <a:off x="5812648" y="323162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2" name="rc852"/>
            <p:cNvSpPr/>
            <p:nvPr/>
          </p:nvSpPr>
          <p:spPr>
            <a:xfrm>
              <a:off x="6077832" y="323162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3" name="rc853"/>
            <p:cNvSpPr/>
            <p:nvPr/>
          </p:nvSpPr>
          <p:spPr>
            <a:xfrm>
              <a:off x="6343016" y="323162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4" name="rc854"/>
            <p:cNvSpPr/>
            <p:nvPr/>
          </p:nvSpPr>
          <p:spPr>
            <a:xfrm>
              <a:off x="6608200" y="323162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5" name="rc855"/>
            <p:cNvSpPr/>
            <p:nvPr/>
          </p:nvSpPr>
          <p:spPr>
            <a:xfrm>
              <a:off x="6873384" y="323162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6" name="rc856"/>
            <p:cNvSpPr/>
            <p:nvPr/>
          </p:nvSpPr>
          <p:spPr>
            <a:xfrm>
              <a:off x="7138568" y="3231629"/>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7" name="rc857"/>
            <p:cNvSpPr/>
            <p:nvPr/>
          </p:nvSpPr>
          <p:spPr>
            <a:xfrm>
              <a:off x="7403752" y="3231629"/>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8" name="rc858"/>
            <p:cNvSpPr/>
            <p:nvPr/>
          </p:nvSpPr>
          <p:spPr>
            <a:xfrm>
              <a:off x="7668936" y="3231629"/>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59" name="rc859"/>
            <p:cNvSpPr/>
            <p:nvPr/>
          </p:nvSpPr>
          <p:spPr>
            <a:xfrm>
              <a:off x="7934120" y="323162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0" name="rc860"/>
            <p:cNvSpPr/>
            <p:nvPr/>
          </p:nvSpPr>
          <p:spPr>
            <a:xfrm>
              <a:off x="8199303" y="323162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1" name="rc861"/>
            <p:cNvSpPr/>
            <p:nvPr/>
          </p:nvSpPr>
          <p:spPr>
            <a:xfrm>
              <a:off x="8464487" y="323162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2" name="rc862"/>
            <p:cNvSpPr/>
            <p:nvPr/>
          </p:nvSpPr>
          <p:spPr>
            <a:xfrm>
              <a:off x="1834889" y="494545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63" name="rc863"/>
            <p:cNvSpPr/>
            <p:nvPr/>
          </p:nvSpPr>
          <p:spPr>
            <a:xfrm>
              <a:off x="2100073" y="494545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64" name="rc864"/>
            <p:cNvSpPr/>
            <p:nvPr/>
          </p:nvSpPr>
          <p:spPr>
            <a:xfrm>
              <a:off x="2365257" y="494545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65" name="rc865"/>
            <p:cNvSpPr/>
            <p:nvPr/>
          </p:nvSpPr>
          <p:spPr>
            <a:xfrm>
              <a:off x="2630441" y="4945457"/>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66" name="rc866"/>
            <p:cNvSpPr/>
            <p:nvPr/>
          </p:nvSpPr>
          <p:spPr>
            <a:xfrm>
              <a:off x="2895625" y="4945457"/>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67" name="rc867"/>
            <p:cNvSpPr/>
            <p:nvPr/>
          </p:nvSpPr>
          <p:spPr>
            <a:xfrm>
              <a:off x="3160809" y="4945457"/>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68" name="rc868"/>
            <p:cNvSpPr/>
            <p:nvPr/>
          </p:nvSpPr>
          <p:spPr>
            <a:xfrm>
              <a:off x="3425993" y="4945457"/>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69" name="rc869"/>
            <p:cNvSpPr/>
            <p:nvPr/>
          </p:nvSpPr>
          <p:spPr>
            <a:xfrm>
              <a:off x="3691177" y="4945457"/>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0" name="rc870"/>
            <p:cNvSpPr/>
            <p:nvPr/>
          </p:nvSpPr>
          <p:spPr>
            <a:xfrm>
              <a:off x="3956361" y="494545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1" name="rc871"/>
            <p:cNvSpPr/>
            <p:nvPr/>
          </p:nvSpPr>
          <p:spPr>
            <a:xfrm>
              <a:off x="4221545" y="494545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2" name="rc872"/>
            <p:cNvSpPr/>
            <p:nvPr/>
          </p:nvSpPr>
          <p:spPr>
            <a:xfrm>
              <a:off x="4486728" y="494545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3" name="rc873"/>
            <p:cNvSpPr/>
            <p:nvPr/>
          </p:nvSpPr>
          <p:spPr>
            <a:xfrm>
              <a:off x="4751912" y="494545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4" name="rc874"/>
            <p:cNvSpPr/>
            <p:nvPr/>
          </p:nvSpPr>
          <p:spPr>
            <a:xfrm>
              <a:off x="5017096" y="4945457"/>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5" name="rc875"/>
            <p:cNvSpPr/>
            <p:nvPr/>
          </p:nvSpPr>
          <p:spPr>
            <a:xfrm>
              <a:off x="5282280" y="494545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6" name="rc876"/>
            <p:cNvSpPr/>
            <p:nvPr/>
          </p:nvSpPr>
          <p:spPr>
            <a:xfrm>
              <a:off x="5547464" y="494545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7" name="rc877"/>
            <p:cNvSpPr/>
            <p:nvPr/>
          </p:nvSpPr>
          <p:spPr>
            <a:xfrm>
              <a:off x="5812648" y="494545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8" name="rc878"/>
            <p:cNvSpPr/>
            <p:nvPr/>
          </p:nvSpPr>
          <p:spPr>
            <a:xfrm>
              <a:off x="6077832" y="494545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79" name="rc879"/>
            <p:cNvSpPr/>
            <p:nvPr/>
          </p:nvSpPr>
          <p:spPr>
            <a:xfrm>
              <a:off x="6343016" y="494545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80" name="rc880"/>
            <p:cNvSpPr/>
            <p:nvPr/>
          </p:nvSpPr>
          <p:spPr>
            <a:xfrm>
              <a:off x="6608200" y="494545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1" name="rc881"/>
            <p:cNvSpPr/>
            <p:nvPr/>
          </p:nvSpPr>
          <p:spPr>
            <a:xfrm>
              <a:off x="6873384" y="494545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2" name="rc882"/>
            <p:cNvSpPr/>
            <p:nvPr/>
          </p:nvSpPr>
          <p:spPr>
            <a:xfrm>
              <a:off x="7138568" y="494545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3" name="rc883"/>
            <p:cNvSpPr/>
            <p:nvPr/>
          </p:nvSpPr>
          <p:spPr>
            <a:xfrm>
              <a:off x="7403752" y="4945457"/>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84" name="rc884"/>
            <p:cNvSpPr/>
            <p:nvPr/>
          </p:nvSpPr>
          <p:spPr>
            <a:xfrm>
              <a:off x="7668936" y="494545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85" name="rc885"/>
            <p:cNvSpPr/>
            <p:nvPr/>
          </p:nvSpPr>
          <p:spPr>
            <a:xfrm>
              <a:off x="7934120" y="4945457"/>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86" name="rc886"/>
            <p:cNvSpPr/>
            <p:nvPr/>
          </p:nvSpPr>
          <p:spPr>
            <a:xfrm>
              <a:off x="8199303" y="4945457"/>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87" name="rc887"/>
            <p:cNvSpPr/>
            <p:nvPr/>
          </p:nvSpPr>
          <p:spPr>
            <a:xfrm>
              <a:off x="8464487" y="4945457"/>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88" name="rc888"/>
            <p:cNvSpPr/>
            <p:nvPr/>
          </p:nvSpPr>
          <p:spPr>
            <a:xfrm>
              <a:off x="1834889" y="143990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89" name="rc889"/>
            <p:cNvSpPr/>
            <p:nvPr/>
          </p:nvSpPr>
          <p:spPr>
            <a:xfrm>
              <a:off x="2100073" y="143990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90" name="rc890"/>
            <p:cNvSpPr/>
            <p:nvPr/>
          </p:nvSpPr>
          <p:spPr>
            <a:xfrm>
              <a:off x="2365257" y="143990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91" name="rc891"/>
            <p:cNvSpPr/>
            <p:nvPr/>
          </p:nvSpPr>
          <p:spPr>
            <a:xfrm>
              <a:off x="2630441" y="143990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92" name="rc892"/>
            <p:cNvSpPr/>
            <p:nvPr/>
          </p:nvSpPr>
          <p:spPr>
            <a:xfrm>
              <a:off x="2895625" y="143990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93" name="rc893"/>
            <p:cNvSpPr/>
            <p:nvPr/>
          </p:nvSpPr>
          <p:spPr>
            <a:xfrm>
              <a:off x="3160809" y="143990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94" name="rc894"/>
            <p:cNvSpPr/>
            <p:nvPr/>
          </p:nvSpPr>
          <p:spPr>
            <a:xfrm>
              <a:off x="3425993" y="143990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5" name="rc895"/>
            <p:cNvSpPr/>
            <p:nvPr/>
          </p:nvSpPr>
          <p:spPr>
            <a:xfrm>
              <a:off x="3691177" y="143990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96" name="rc896"/>
            <p:cNvSpPr/>
            <p:nvPr/>
          </p:nvSpPr>
          <p:spPr>
            <a:xfrm>
              <a:off x="3956361" y="143990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97" name="rc897"/>
            <p:cNvSpPr/>
            <p:nvPr/>
          </p:nvSpPr>
          <p:spPr>
            <a:xfrm>
              <a:off x="4221545" y="143990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8" name="rc898"/>
            <p:cNvSpPr/>
            <p:nvPr/>
          </p:nvSpPr>
          <p:spPr>
            <a:xfrm>
              <a:off x="4486728" y="143990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9" name="rc899"/>
            <p:cNvSpPr/>
            <p:nvPr/>
          </p:nvSpPr>
          <p:spPr>
            <a:xfrm>
              <a:off x="4751912" y="143990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0" name="rc900"/>
            <p:cNvSpPr/>
            <p:nvPr/>
          </p:nvSpPr>
          <p:spPr>
            <a:xfrm>
              <a:off x="5017096" y="143990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1" name="rc901"/>
            <p:cNvSpPr/>
            <p:nvPr/>
          </p:nvSpPr>
          <p:spPr>
            <a:xfrm>
              <a:off x="5282280" y="143990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02" name="rc902"/>
            <p:cNvSpPr/>
            <p:nvPr/>
          </p:nvSpPr>
          <p:spPr>
            <a:xfrm>
              <a:off x="5547464" y="143990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03" name="rc903"/>
            <p:cNvSpPr/>
            <p:nvPr/>
          </p:nvSpPr>
          <p:spPr>
            <a:xfrm>
              <a:off x="5812648" y="143990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04" name="rc904"/>
            <p:cNvSpPr/>
            <p:nvPr/>
          </p:nvSpPr>
          <p:spPr>
            <a:xfrm>
              <a:off x="6077832" y="143990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5" name="rc905"/>
            <p:cNvSpPr/>
            <p:nvPr/>
          </p:nvSpPr>
          <p:spPr>
            <a:xfrm>
              <a:off x="6343016" y="143990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6" name="rc906"/>
            <p:cNvSpPr/>
            <p:nvPr/>
          </p:nvSpPr>
          <p:spPr>
            <a:xfrm>
              <a:off x="6608200" y="143990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7" name="rc907"/>
            <p:cNvSpPr/>
            <p:nvPr/>
          </p:nvSpPr>
          <p:spPr>
            <a:xfrm>
              <a:off x="6873384" y="143990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8" name="rc908"/>
            <p:cNvSpPr/>
            <p:nvPr/>
          </p:nvSpPr>
          <p:spPr>
            <a:xfrm>
              <a:off x="7138568" y="143990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09" name="rc909"/>
            <p:cNvSpPr/>
            <p:nvPr/>
          </p:nvSpPr>
          <p:spPr>
            <a:xfrm>
              <a:off x="7403752" y="143990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10" name="rc910"/>
            <p:cNvSpPr/>
            <p:nvPr/>
          </p:nvSpPr>
          <p:spPr>
            <a:xfrm>
              <a:off x="7668936" y="143990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1" name="rc911"/>
            <p:cNvSpPr/>
            <p:nvPr/>
          </p:nvSpPr>
          <p:spPr>
            <a:xfrm>
              <a:off x="7934120" y="143990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2" name="rc912"/>
            <p:cNvSpPr/>
            <p:nvPr/>
          </p:nvSpPr>
          <p:spPr>
            <a:xfrm>
              <a:off x="8199303" y="1439901"/>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3" name="rc913"/>
            <p:cNvSpPr/>
            <p:nvPr/>
          </p:nvSpPr>
          <p:spPr>
            <a:xfrm>
              <a:off x="8464487" y="1439901"/>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4" name="rc914"/>
            <p:cNvSpPr/>
            <p:nvPr/>
          </p:nvSpPr>
          <p:spPr>
            <a:xfrm>
              <a:off x="1834889" y="182940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5" name="rc915"/>
            <p:cNvSpPr/>
            <p:nvPr/>
          </p:nvSpPr>
          <p:spPr>
            <a:xfrm>
              <a:off x="2100073" y="182940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16" name="rc916"/>
            <p:cNvSpPr/>
            <p:nvPr/>
          </p:nvSpPr>
          <p:spPr>
            <a:xfrm>
              <a:off x="2365257" y="182940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7" name="rc917"/>
            <p:cNvSpPr/>
            <p:nvPr/>
          </p:nvSpPr>
          <p:spPr>
            <a:xfrm>
              <a:off x="2630441" y="1829407"/>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18" name="rc918"/>
            <p:cNvSpPr/>
            <p:nvPr/>
          </p:nvSpPr>
          <p:spPr>
            <a:xfrm>
              <a:off x="2895625" y="1829407"/>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19" name="rc919"/>
            <p:cNvSpPr/>
            <p:nvPr/>
          </p:nvSpPr>
          <p:spPr>
            <a:xfrm>
              <a:off x="3160809" y="182940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20" name="rc920"/>
            <p:cNvSpPr/>
            <p:nvPr/>
          </p:nvSpPr>
          <p:spPr>
            <a:xfrm>
              <a:off x="3425993" y="182940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1" name="rc921"/>
            <p:cNvSpPr/>
            <p:nvPr/>
          </p:nvSpPr>
          <p:spPr>
            <a:xfrm>
              <a:off x="3691177"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56361"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3" name="rc923"/>
            <p:cNvSpPr/>
            <p:nvPr/>
          </p:nvSpPr>
          <p:spPr>
            <a:xfrm>
              <a:off x="4221545"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86728"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51912"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6" name="rc926"/>
            <p:cNvSpPr/>
            <p:nvPr/>
          </p:nvSpPr>
          <p:spPr>
            <a:xfrm>
              <a:off x="5017096"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7" name="rc927"/>
            <p:cNvSpPr/>
            <p:nvPr/>
          </p:nvSpPr>
          <p:spPr>
            <a:xfrm>
              <a:off x="5282280"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8" name="rc928"/>
            <p:cNvSpPr/>
            <p:nvPr/>
          </p:nvSpPr>
          <p:spPr>
            <a:xfrm>
              <a:off x="5547464"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9" name="rc929"/>
            <p:cNvSpPr/>
            <p:nvPr/>
          </p:nvSpPr>
          <p:spPr>
            <a:xfrm>
              <a:off x="5812648"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77832"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43016"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2" name="rc932"/>
            <p:cNvSpPr/>
            <p:nvPr/>
          </p:nvSpPr>
          <p:spPr>
            <a:xfrm>
              <a:off x="6608200"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73384"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4" name="rc934"/>
            <p:cNvSpPr/>
            <p:nvPr/>
          </p:nvSpPr>
          <p:spPr>
            <a:xfrm>
              <a:off x="7138568"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5" name="rc935"/>
            <p:cNvSpPr/>
            <p:nvPr/>
          </p:nvSpPr>
          <p:spPr>
            <a:xfrm>
              <a:off x="7403752"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6" name="rc936"/>
            <p:cNvSpPr/>
            <p:nvPr/>
          </p:nvSpPr>
          <p:spPr>
            <a:xfrm>
              <a:off x="7668936"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34120"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8" name="rc938"/>
            <p:cNvSpPr/>
            <p:nvPr/>
          </p:nvSpPr>
          <p:spPr>
            <a:xfrm>
              <a:off x="8199303" y="182940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9" name="rc939"/>
            <p:cNvSpPr/>
            <p:nvPr/>
          </p:nvSpPr>
          <p:spPr>
            <a:xfrm>
              <a:off x="8464487" y="182940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0" name="rc940"/>
            <p:cNvSpPr/>
            <p:nvPr/>
          </p:nvSpPr>
          <p:spPr>
            <a:xfrm>
              <a:off x="1834889" y="2141012"/>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41" name="rc941"/>
            <p:cNvSpPr/>
            <p:nvPr/>
          </p:nvSpPr>
          <p:spPr>
            <a:xfrm>
              <a:off x="2100073" y="2141012"/>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42" name="rc942"/>
            <p:cNvSpPr/>
            <p:nvPr/>
          </p:nvSpPr>
          <p:spPr>
            <a:xfrm>
              <a:off x="2365257" y="2141012"/>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43" name="rc943"/>
            <p:cNvSpPr/>
            <p:nvPr/>
          </p:nvSpPr>
          <p:spPr>
            <a:xfrm>
              <a:off x="2630441" y="2141012"/>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44" name="rc944"/>
            <p:cNvSpPr/>
            <p:nvPr/>
          </p:nvSpPr>
          <p:spPr>
            <a:xfrm>
              <a:off x="2895625" y="2141012"/>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45" name="rc945"/>
            <p:cNvSpPr/>
            <p:nvPr/>
          </p:nvSpPr>
          <p:spPr>
            <a:xfrm>
              <a:off x="3160809" y="2141012"/>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46" name="rc946"/>
            <p:cNvSpPr/>
            <p:nvPr/>
          </p:nvSpPr>
          <p:spPr>
            <a:xfrm>
              <a:off x="3425993" y="214101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47" name="rc947"/>
            <p:cNvSpPr/>
            <p:nvPr/>
          </p:nvSpPr>
          <p:spPr>
            <a:xfrm>
              <a:off x="3691177" y="2141012"/>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48" name="rc948"/>
            <p:cNvSpPr/>
            <p:nvPr/>
          </p:nvSpPr>
          <p:spPr>
            <a:xfrm>
              <a:off x="3956361" y="214101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49" name="rc949"/>
            <p:cNvSpPr/>
            <p:nvPr/>
          </p:nvSpPr>
          <p:spPr>
            <a:xfrm>
              <a:off x="4221545" y="2141012"/>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50" name="rc950"/>
            <p:cNvSpPr/>
            <p:nvPr/>
          </p:nvSpPr>
          <p:spPr>
            <a:xfrm>
              <a:off x="4486728" y="214101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51" name="rc951"/>
            <p:cNvSpPr/>
            <p:nvPr/>
          </p:nvSpPr>
          <p:spPr>
            <a:xfrm>
              <a:off x="4751912" y="214101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52" name="rc952"/>
            <p:cNvSpPr/>
            <p:nvPr/>
          </p:nvSpPr>
          <p:spPr>
            <a:xfrm>
              <a:off x="5017096" y="2141012"/>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53" name="rc953"/>
            <p:cNvSpPr/>
            <p:nvPr/>
          </p:nvSpPr>
          <p:spPr>
            <a:xfrm>
              <a:off x="5282280" y="2141012"/>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54" name="rc954"/>
            <p:cNvSpPr/>
            <p:nvPr/>
          </p:nvSpPr>
          <p:spPr>
            <a:xfrm>
              <a:off x="5547464" y="214101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5" name="rc955"/>
            <p:cNvSpPr/>
            <p:nvPr/>
          </p:nvSpPr>
          <p:spPr>
            <a:xfrm>
              <a:off x="5812648" y="214101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6" name="rc956"/>
            <p:cNvSpPr/>
            <p:nvPr/>
          </p:nvSpPr>
          <p:spPr>
            <a:xfrm>
              <a:off x="6077832" y="214101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7" name="rc957"/>
            <p:cNvSpPr/>
            <p:nvPr/>
          </p:nvSpPr>
          <p:spPr>
            <a:xfrm>
              <a:off x="6343016" y="214101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8" name="rc958"/>
            <p:cNvSpPr/>
            <p:nvPr/>
          </p:nvSpPr>
          <p:spPr>
            <a:xfrm>
              <a:off x="6608200" y="214101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59" name="rc959"/>
            <p:cNvSpPr/>
            <p:nvPr/>
          </p:nvSpPr>
          <p:spPr>
            <a:xfrm>
              <a:off x="6873384" y="214101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0" name="rc960"/>
            <p:cNvSpPr/>
            <p:nvPr/>
          </p:nvSpPr>
          <p:spPr>
            <a:xfrm>
              <a:off x="7138568" y="214101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61" name="rc961"/>
            <p:cNvSpPr/>
            <p:nvPr/>
          </p:nvSpPr>
          <p:spPr>
            <a:xfrm>
              <a:off x="7403752" y="214101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2" name="rc962"/>
            <p:cNvSpPr/>
            <p:nvPr/>
          </p:nvSpPr>
          <p:spPr>
            <a:xfrm>
              <a:off x="7668936" y="2141012"/>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3" name="rc963"/>
            <p:cNvSpPr/>
            <p:nvPr/>
          </p:nvSpPr>
          <p:spPr>
            <a:xfrm>
              <a:off x="7934120" y="214101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4" name="rc964"/>
            <p:cNvSpPr/>
            <p:nvPr/>
          </p:nvSpPr>
          <p:spPr>
            <a:xfrm>
              <a:off x="8199303" y="214101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5" name="rc965"/>
            <p:cNvSpPr/>
            <p:nvPr/>
          </p:nvSpPr>
          <p:spPr>
            <a:xfrm>
              <a:off x="8464487" y="214101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6" name="rc966"/>
            <p:cNvSpPr/>
            <p:nvPr/>
          </p:nvSpPr>
          <p:spPr>
            <a:xfrm>
              <a:off x="1834889" y="5334963"/>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967" name="rc967"/>
            <p:cNvSpPr/>
            <p:nvPr/>
          </p:nvSpPr>
          <p:spPr>
            <a:xfrm>
              <a:off x="2100073" y="5334963"/>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68" name="rc968"/>
            <p:cNvSpPr/>
            <p:nvPr/>
          </p:nvSpPr>
          <p:spPr>
            <a:xfrm>
              <a:off x="2365257" y="5334963"/>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69" name="rc969"/>
            <p:cNvSpPr/>
            <p:nvPr/>
          </p:nvSpPr>
          <p:spPr>
            <a:xfrm>
              <a:off x="2630441" y="5334963"/>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70" name="rc970"/>
            <p:cNvSpPr/>
            <p:nvPr/>
          </p:nvSpPr>
          <p:spPr>
            <a:xfrm>
              <a:off x="2895625" y="5334963"/>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71" name="rc971"/>
            <p:cNvSpPr/>
            <p:nvPr/>
          </p:nvSpPr>
          <p:spPr>
            <a:xfrm>
              <a:off x="3160809" y="5334963"/>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72" name="rc972"/>
            <p:cNvSpPr/>
            <p:nvPr/>
          </p:nvSpPr>
          <p:spPr>
            <a:xfrm>
              <a:off x="3425993" y="5334963"/>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973" name="rc973"/>
            <p:cNvSpPr/>
            <p:nvPr/>
          </p:nvSpPr>
          <p:spPr>
            <a:xfrm>
              <a:off x="3691177" y="5334963"/>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974" name="rc974"/>
            <p:cNvSpPr/>
            <p:nvPr/>
          </p:nvSpPr>
          <p:spPr>
            <a:xfrm>
              <a:off x="3956361" y="5334963"/>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75" name="rc975"/>
            <p:cNvSpPr/>
            <p:nvPr/>
          </p:nvSpPr>
          <p:spPr>
            <a:xfrm>
              <a:off x="4221545" y="5334963"/>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76" name="rc976"/>
            <p:cNvSpPr/>
            <p:nvPr/>
          </p:nvSpPr>
          <p:spPr>
            <a:xfrm>
              <a:off x="4486728" y="5334963"/>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977" name="rc977"/>
            <p:cNvSpPr/>
            <p:nvPr/>
          </p:nvSpPr>
          <p:spPr>
            <a:xfrm>
              <a:off x="4751912" y="5334963"/>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78" name="rc978"/>
            <p:cNvSpPr/>
            <p:nvPr/>
          </p:nvSpPr>
          <p:spPr>
            <a:xfrm>
              <a:off x="5017096" y="533496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79" name="rc979"/>
            <p:cNvSpPr/>
            <p:nvPr/>
          </p:nvSpPr>
          <p:spPr>
            <a:xfrm>
              <a:off x="5282280" y="5334963"/>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980" name="rc980"/>
            <p:cNvSpPr/>
            <p:nvPr/>
          </p:nvSpPr>
          <p:spPr>
            <a:xfrm>
              <a:off x="5547464" y="5334963"/>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81" name="rc981"/>
            <p:cNvSpPr/>
            <p:nvPr/>
          </p:nvSpPr>
          <p:spPr>
            <a:xfrm>
              <a:off x="5812648" y="5334963"/>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982" name="rc982"/>
            <p:cNvSpPr/>
            <p:nvPr/>
          </p:nvSpPr>
          <p:spPr>
            <a:xfrm>
              <a:off x="6077832" y="5334963"/>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83" name="rc983"/>
            <p:cNvSpPr/>
            <p:nvPr/>
          </p:nvSpPr>
          <p:spPr>
            <a:xfrm>
              <a:off x="6343016" y="5334963"/>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84" name="rc984"/>
            <p:cNvSpPr/>
            <p:nvPr/>
          </p:nvSpPr>
          <p:spPr>
            <a:xfrm>
              <a:off x="6608200" y="5334963"/>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85" name="rc985"/>
            <p:cNvSpPr/>
            <p:nvPr/>
          </p:nvSpPr>
          <p:spPr>
            <a:xfrm>
              <a:off x="6873384" y="5334963"/>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86" name="rc986"/>
            <p:cNvSpPr/>
            <p:nvPr/>
          </p:nvSpPr>
          <p:spPr>
            <a:xfrm>
              <a:off x="7138568" y="533496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87" name="rc987"/>
            <p:cNvSpPr/>
            <p:nvPr/>
          </p:nvSpPr>
          <p:spPr>
            <a:xfrm>
              <a:off x="7403752" y="5334963"/>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88" name="rc988"/>
            <p:cNvSpPr/>
            <p:nvPr/>
          </p:nvSpPr>
          <p:spPr>
            <a:xfrm>
              <a:off x="7668936" y="5334963"/>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89" name="rc989"/>
            <p:cNvSpPr/>
            <p:nvPr/>
          </p:nvSpPr>
          <p:spPr>
            <a:xfrm>
              <a:off x="7934120" y="533496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90" name="rc990"/>
            <p:cNvSpPr/>
            <p:nvPr/>
          </p:nvSpPr>
          <p:spPr>
            <a:xfrm>
              <a:off x="8199303" y="533496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91" name="rc991"/>
            <p:cNvSpPr/>
            <p:nvPr/>
          </p:nvSpPr>
          <p:spPr>
            <a:xfrm>
              <a:off x="8464487" y="533496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92" name="rc992"/>
            <p:cNvSpPr/>
            <p:nvPr/>
          </p:nvSpPr>
          <p:spPr>
            <a:xfrm>
              <a:off x="1834889" y="2608420"/>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93" name="rc993"/>
            <p:cNvSpPr/>
            <p:nvPr/>
          </p:nvSpPr>
          <p:spPr>
            <a:xfrm>
              <a:off x="2100073" y="2608420"/>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94" name="rc994"/>
            <p:cNvSpPr/>
            <p:nvPr/>
          </p:nvSpPr>
          <p:spPr>
            <a:xfrm>
              <a:off x="2365257" y="2608420"/>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95" name="rc995"/>
            <p:cNvSpPr/>
            <p:nvPr/>
          </p:nvSpPr>
          <p:spPr>
            <a:xfrm>
              <a:off x="2630441" y="2608420"/>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96" name="rc996"/>
            <p:cNvSpPr/>
            <p:nvPr/>
          </p:nvSpPr>
          <p:spPr>
            <a:xfrm>
              <a:off x="2895625" y="2608420"/>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97" name="rc997"/>
            <p:cNvSpPr/>
            <p:nvPr/>
          </p:nvSpPr>
          <p:spPr>
            <a:xfrm>
              <a:off x="3160809" y="2608420"/>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98" name="rc998"/>
            <p:cNvSpPr/>
            <p:nvPr/>
          </p:nvSpPr>
          <p:spPr>
            <a:xfrm>
              <a:off x="3425993" y="2608420"/>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99" name="rc999"/>
            <p:cNvSpPr/>
            <p:nvPr/>
          </p:nvSpPr>
          <p:spPr>
            <a:xfrm>
              <a:off x="3691177" y="2608420"/>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00" name="rc1000"/>
            <p:cNvSpPr/>
            <p:nvPr/>
          </p:nvSpPr>
          <p:spPr>
            <a:xfrm>
              <a:off x="3956361" y="2608420"/>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01" name="rc1001"/>
            <p:cNvSpPr/>
            <p:nvPr/>
          </p:nvSpPr>
          <p:spPr>
            <a:xfrm>
              <a:off x="4221545" y="2608420"/>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02" name="rc1002"/>
            <p:cNvSpPr/>
            <p:nvPr/>
          </p:nvSpPr>
          <p:spPr>
            <a:xfrm>
              <a:off x="4486728" y="2608420"/>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03" name="rc1003"/>
            <p:cNvSpPr/>
            <p:nvPr/>
          </p:nvSpPr>
          <p:spPr>
            <a:xfrm>
              <a:off x="4751912" y="2608420"/>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04" name="rc1004"/>
            <p:cNvSpPr/>
            <p:nvPr/>
          </p:nvSpPr>
          <p:spPr>
            <a:xfrm>
              <a:off x="5017096" y="2608420"/>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05" name="rc1005"/>
            <p:cNvSpPr/>
            <p:nvPr/>
          </p:nvSpPr>
          <p:spPr>
            <a:xfrm>
              <a:off x="5282280" y="2608420"/>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06" name="rc1006"/>
            <p:cNvSpPr/>
            <p:nvPr/>
          </p:nvSpPr>
          <p:spPr>
            <a:xfrm>
              <a:off x="5547464" y="2608420"/>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07" name="rc1007"/>
            <p:cNvSpPr/>
            <p:nvPr/>
          </p:nvSpPr>
          <p:spPr>
            <a:xfrm>
              <a:off x="5812648" y="2608420"/>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08" name="rc1008"/>
            <p:cNvSpPr/>
            <p:nvPr/>
          </p:nvSpPr>
          <p:spPr>
            <a:xfrm>
              <a:off x="6077832" y="2608420"/>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09" name="rc1009"/>
            <p:cNvSpPr/>
            <p:nvPr/>
          </p:nvSpPr>
          <p:spPr>
            <a:xfrm>
              <a:off x="6343016" y="2608420"/>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10" name="rc1010"/>
            <p:cNvSpPr/>
            <p:nvPr/>
          </p:nvSpPr>
          <p:spPr>
            <a:xfrm>
              <a:off x="6608200" y="2608420"/>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11" name="rc1011"/>
            <p:cNvSpPr/>
            <p:nvPr/>
          </p:nvSpPr>
          <p:spPr>
            <a:xfrm>
              <a:off x="6873384" y="260842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12" name="rc1012"/>
            <p:cNvSpPr/>
            <p:nvPr/>
          </p:nvSpPr>
          <p:spPr>
            <a:xfrm>
              <a:off x="7138568" y="2608420"/>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13" name="rc1013"/>
            <p:cNvSpPr/>
            <p:nvPr/>
          </p:nvSpPr>
          <p:spPr>
            <a:xfrm>
              <a:off x="7403752" y="2608420"/>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4" name="rc1014"/>
            <p:cNvSpPr/>
            <p:nvPr/>
          </p:nvSpPr>
          <p:spPr>
            <a:xfrm>
              <a:off x="7668936" y="260842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15" name="rc1015"/>
            <p:cNvSpPr/>
            <p:nvPr/>
          </p:nvSpPr>
          <p:spPr>
            <a:xfrm>
              <a:off x="7934120" y="2608420"/>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16" name="rc1016"/>
            <p:cNvSpPr/>
            <p:nvPr/>
          </p:nvSpPr>
          <p:spPr>
            <a:xfrm>
              <a:off x="8199303" y="2608420"/>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17" name="rc1017"/>
            <p:cNvSpPr/>
            <p:nvPr/>
          </p:nvSpPr>
          <p:spPr>
            <a:xfrm>
              <a:off x="8464487" y="260842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18" name="rc1018"/>
            <p:cNvSpPr/>
            <p:nvPr/>
          </p:nvSpPr>
          <p:spPr>
            <a:xfrm>
              <a:off x="1834889" y="556866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19" name="rc1019"/>
            <p:cNvSpPr/>
            <p:nvPr/>
          </p:nvSpPr>
          <p:spPr>
            <a:xfrm>
              <a:off x="2100073" y="5568667"/>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20" name="rc1020"/>
            <p:cNvSpPr/>
            <p:nvPr/>
          </p:nvSpPr>
          <p:spPr>
            <a:xfrm>
              <a:off x="2365257" y="556866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21" name="rc1021"/>
            <p:cNvSpPr/>
            <p:nvPr/>
          </p:nvSpPr>
          <p:spPr>
            <a:xfrm>
              <a:off x="2630441" y="556866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2" name="rc1022"/>
            <p:cNvSpPr/>
            <p:nvPr/>
          </p:nvSpPr>
          <p:spPr>
            <a:xfrm>
              <a:off x="2895625" y="556866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23" name="rc1023"/>
            <p:cNvSpPr/>
            <p:nvPr/>
          </p:nvSpPr>
          <p:spPr>
            <a:xfrm>
              <a:off x="3160809" y="5568667"/>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24" name="rc1024"/>
            <p:cNvSpPr/>
            <p:nvPr/>
          </p:nvSpPr>
          <p:spPr>
            <a:xfrm>
              <a:off x="3425993" y="556866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25" name="rc1025"/>
            <p:cNvSpPr/>
            <p:nvPr/>
          </p:nvSpPr>
          <p:spPr>
            <a:xfrm>
              <a:off x="3691177" y="5568667"/>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26" name="rc1026"/>
            <p:cNvSpPr/>
            <p:nvPr/>
          </p:nvSpPr>
          <p:spPr>
            <a:xfrm>
              <a:off x="3956361" y="5568667"/>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27" name="rc1027"/>
            <p:cNvSpPr/>
            <p:nvPr/>
          </p:nvSpPr>
          <p:spPr>
            <a:xfrm>
              <a:off x="4221545" y="556866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28" name="rc1028"/>
            <p:cNvSpPr/>
            <p:nvPr/>
          </p:nvSpPr>
          <p:spPr>
            <a:xfrm>
              <a:off x="4486728" y="556866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29" name="rc1029"/>
            <p:cNvSpPr/>
            <p:nvPr/>
          </p:nvSpPr>
          <p:spPr>
            <a:xfrm>
              <a:off x="4751912" y="556866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30" name="rc1030"/>
            <p:cNvSpPr/>
            <p:nvPr/>
          </p:nvSpPr>
          <p:spPr>
            <a:xfrm>
              <a:off x="5017096" y="556866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31" name="rc1031"/>
            <p:cNvSpPr/>
            <p:nvPr/>
          </p:nvSpPr>
          <p:spPr>
            <a:xfrm>
              <a:off x="5282280" y="556866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32" name="rc1032"/>
            <p:cNvSpPr/>
            <p:nvPr/>
          </p:nvSpPr>
          <p:spPr>
            <a:xfrm>
              <a:off x="5547464" y="5568667"/>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33" name="rc1033"/>
            <p:cNvSpPr/>
            <p:nvPr/>
          </p:nvSpPr>
          <p:spPr>
            <a:xfrm>
              <a:off x="5812648" y="5568667"/>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34" name="rc1034"/>
            <p:cNvSpPr/>
            <p:nvPr/>
          </p:nvSpPr>
          <p:spPr>
            <a:xfrm>
              <a:off x="6077832" y="5568667"/>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35" name="rc1035"/>
            <p:cNvSpPr/>
            <p:nvPr/>
          </p:nvSpPr>
          <p:spPr>
            <a:xfrm>
              <a:off x="6343016" y="5568667"/>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036" name="rc1036"/>
            <p:cNvSpPr/>
            <p:nvPr/>
          </p:nvSpPr>
          <p:spPr>
            <a:xfrm>
              <a:off x="6608200" y="5568667"/>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037" name="rc1037"/>
            <p:cNvSpPr/>
            <p:nvPr/>
          </p:nvSpPr>
          <p:spPr>
            <a:xfrm>
              <a:off x="6873384" y="5568667"/>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038" name="rc1038"/>
            <p:cNvSpPr/>
            <p:nvPr/>
          </p:nvSpPr>
          <p:spPr>
            <a:xfrm>
              <a:off x="7138568" y="5568667"/>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039" name="rc1039"/>
            <p:cNvSpPr/>
            <p:nvPr/>
          </p:nvSpPr>
          <p:spPr>
            <a:xfrm>
              <a:off x="7403752" y="5568667"/>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040" name="rc1040"/>
            <p:cNvSpPr/>
            <p:nvPr/>
          </p:nvSpPr>
          <p:spPr>
            <a:xfrm>
              <a:off x="7668936" y="5568667"/>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041" name="rc1041"/>
            <p:cNvSpPr/>
            <p:nvPr/>
          </p:nvSpPr>
          <p:spPr>
            <a:xfrm>
              <a:off x="7934120" y="5568667"/>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042" name="rc1042"/>
            <p:cNvSpPr/>
            <p:nvPr/>
          </p:nvSpPr>
          <p:spPr>
            <a:xfrm>
              <a:off x="8199303" y="5568667"/>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043" name="rc1043"/>
            <p:cNvSpPr/>
            <p:nvPr/>
          </p:nvSpPr>
          <p:spPr>
            <a:xfrm>
              <a:off x="8464487" y="5568667"/>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044" name="rc1044"/>
            <p:cNvSpPr/>
            <p:nvPr/>
          </p:nvSpPr>
          <p:spPr>
            <a:xfrm>
              <a:off x="1834889" y="151780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45" name="rc1045"/>
            <p:cNvSpPr/>
            <p:nvPr/>
          </p:nvSpPr>
          <p:spPr>
            <a:xfrm>
              <a:off x="2100073" y="151780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46" name="rc1046"/>
            <p:cNvSpPr/>
            <p:nvPr/>
          </p:nvSpPr>
          <p:spPr>
            <a:xfrm>
              <a:off x="2365257"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7" name="rc1047"/>
            <p:cNvSpPr/>
            <p:nvPr/>
          </p:nvSpPr>
          <p:spPr>
            <a:xfrm>
              <a:off x="2630441" y="1517802"/>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8" name="rc1048"/>
            <p:cNvSpPr/>
            <p:nvPr/>
          </p:nvSpPr>
          <p:spPr>
            <a:xfrm>
              <a:off x="2895625" y="151780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49" name="rc1049"/>
            <p:cNvSpPr/>
            <p:nvPr/>
          </p:nvSpPr>
          <p:spPr>
            <a:xfrm>
              <a:off x="3160809"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0" name="rc1050"/>
            <p:cNvSpPr/>
            <p:nvPr/>
          </p:nvSpPr>
          <p:spPr>
            <a:xfrm>
              <a:off x="3425993"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3691177"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3956361" y="1517802"/>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3" name="rc1053"/>
            <p:cNvSpPr/>
            <p:nvPr/>
          </p:nvSpPr>
          <p:spPr>
            <a:xfrm>
              <a:off x="4221545" y="151780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4" name="rc1054"/>
            <p:cNvSpPr/>
            <p:nvPr/>
          </p:nvSpPr>
          <p:spPr>
            <a:xfrm>
              <a:off x="4486728" y="151780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5" name="rc1055"/>
            <p:cNvSpPr/>
            <p:nvPr/>
          </p:nvSpPr>
          <p:spPr>
            <a:xfrm>
              <a:off x="4751912" y="151780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6" name="rc1056"/>
            <p:cNvSpPr/>
            <p:nvPr/>
          </p:nvSpPr>
          <p:spPr>
            <a:xfrm>
              <a:off x="5017096"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7" name="rc1057"/>
            <p:cNvSpPr/>
            <p:nvPr/>
          </p:nvSpPr>
          <p:spPr>
            <a:xfrm>
              <a:off x="5282280"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5547464"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9" name="rc1059"/>
            <p:cNvSpPr/>
            <p:nvPr/>
          </p:nvSpPr>
          <p:spPr>
            <a:xfrm>
              <a:off x="5812648"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0" name="rc1060"/>
            <p:cNvSpPr/>
            <p:nvPr/>
          </p:nvSpPr>
          <p:spPr>
            <a:xfrm>
              <a:off x="6077832"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6343016"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6608200" y="151780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6873384"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7138568" y="151780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5" name="rc1065"/>
            <p:cNvSpPr/>
            <p:nvPr/>
          </p:nvSpPr>
          <p:spPr>
            <a:xfrm>
              <a:off x="7403752" y="151780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6" name="rc1066"/>
            <p:cNvSpPr/>
            <p:nvPr/>
          </p:nvSpPr>
          <p:spPr>
            <a:xfrm>
              <a:off x="7668936" y="151780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7934120" y="151780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8" name="rc1068"/>
            <p:cNvSpPr/>
            <p:nvPr/>
          </p:nvSpPr>
          <p:spPr>
            <a:xfrm>
              <a:off x="8199303"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8464487" y="151780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1834889" y="2374716"/>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71" name="rc1071"/>
            <p:cNvSpPr/>
            <p:nvPr/>
          </p:nvSpPr>
          <p:spPr>
            <a:xfrm>
              <a:off x="2100073" y="2374716"/>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72" name="rc1072"/>
            <p:cNvSpPr/>
            <p:nvPr/>
          </p:nvSpPr>
          <p:spPr>
            <a:xfrm>
              <a:off x="2365257" y="2374716"/>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73" name="rc1073"/>
            <p:cNvSpPr/>
            <p:nvPr/>
          </p:nvSpPr>
          <p:spPr>
            <a:xfrm>
              <a:off x="2630441" y="237471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74" name="rc1074"/>
            <p:cNvSpPr/>
            <p:nvPr/>
          </p:nvSpPr>
          <p:spPr>
            <a:xfrm>
              <a:off x="2895625" y="2374716"/>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5" name="rc1075"/>
            <p:cNvSpPr/>
            <p:nvPr/>
          </p:nvSpPr>
          <p:spPr>
            <a:xfrm>
              <a:off x="3160809" y="237471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6" name="rc1076"/>
            <p:cNvSpPr/>
            <p:nvPr/>
          </p:nvSpPr>
          <p:spPr>
            <a:xfrm>
              <a:off x="3425993" y="2374716"/>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7" name="rc1077"/>
            <p:cNvSpPr/>
            <p:nvPr/>
          </p:nvSpPr>
          <p:spPr>
            <a:xfrm>
              <a:off x="3691177" y="237471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8" name="rc1078"/>
            <p:cNvSpPr/>
            <p:nvPr/>
          </p:nvSpPr>
          <p:spPr>
            <a:xfrm>
              <a:off x="3956361" y="237471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9" name="rc1079"/>
            <p:cNvSpPr/>
            <p:nvPr/>
          </p:nvSpPr>
          <p:spPr>
            <a:xfrm>
              <a:off x="4221545" y="237471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80" name="rc1080"/>
            <p:cNvSpPr/>
            <p:nvPr/>
          </p:nvSpPr>
          <p:spPr>
            <a:xfrm>
              <a:off x="4486728" y="237471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1" name="rc1081"/>
            <p:cNvSpPr/>
            <p:nvPr/>
          </p:nvSpPr>
          <p:spPr>
            <a:xfrm>
              <a:off x="4751912" y="237471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2" name="rc1082"/>
            <p:cNvSpPr/>
            <p:nvPr/>
          </p:nvSpPr>
          <p:spPr>
            <a:xfrm>
              <a:off x="5017096" y="237471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3" name="rc1083"/>
            <p:cNvSpPr/>
            <p:nvPr/>
          </p:nvSpPr>
          <p:spPr>
            <a:xfrm>
              <a:off x="5282280" y="237471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4" name="rc1084"/>
            <p:cNvSpPr/>
            <p:nvPr/>
          </p:nvSpPr>
          <p:spPr>
            <a:xfrm>
              <a:off x="5547464" y="237471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85" name="rc1085"/>
            <p:cNvSpPr/>
            <p:nvPr/>
          </p:nvSpPr>
          <p:spPr>
            <a:xfrm>
              <a:off x="5812648" y="237471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86" name="rc1086"/>
            <p:cNvSpPr/>
            <p:nvPr/>
          </p:nvSpPr>
          <p:spPr>
            <a:xfrm>
              <a:off x="6077832" y="237471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7" name="rc1087"/>
            <p:cNvSpPr/>
            <p:nvPr/>
          </p:nvSpPr>
          <p:spPr>
            <a:xfrm>
              <a:off x="6343016" y="237471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8" name="rc1088"/>
            <p:cNvSpPr/>
            <p:nvPr/>
          </p:nvSpPr>
          <p:spPr>
            <a:xfrm>
              <a:off x="6608200" y="237471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9" name="rc1089"/>
            <p:cNvSpPr/>
            <p:nvPr/>
          </p:nvSpPr>
          <p:spPr>
            <a:xfrm>
              <a:off x="6873384" y="237471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0" name="rc1090"/>
            <p:cNvSpPr/>
            <p:nvPr/>
          </p:nvSpPr>
          <p:spPr>
            <a:xfrm>
              <a:off x="7138568" y="237471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91" name="rc1091"/>
            <p:cNvSpPr/>
            <p:nvPr/>
          </p:nvSpPr>
          <p:spPr>
            <a:xfrm>
              <a:off x="7403752" y="237471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2" name="rc1092"/>
            <p:cNvSpPr/>
            <p:nvPr/>
          </p:nvSpPr>
          <p:spPr>
            <a:xfrm>
              <a:off x="7668936" y="237471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3" name="rc1093"/>
            <p:cNvSpPr/>
            <p:nvPr/>
          </p:nvSpPr>
          <p:spPr>
            <a:xfrm>
              <a:off x="7934120" y="237471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4" name="rc1094"/>
            <p:cNvSpPr/>
            <p:nvPr/>
          </p:nvSpPr>
          <p:spPr>
            <a:xfrm>
              <a:off x="8199303" y="237471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95" name="rc1095"/>
            <p:cNvSpPr/>
            <p:nvPr/>
          </p:nvSpPr>
          <p:spPr>
            <a:xfrm>
              <a:off x="8464487" y="237471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96" name="rc1096"/>
            <p:cNvSpPr/>
            <p:nvPr/>
          </p:nvSpPr>
          <p:spPr>
            <a:xfrm>
              <a:off x="1834889" y="276422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97" name="rc1097"/>
            <p:cNvSpPr/>
            <p:nvPr/>
          </p:nvSpPr>
          <p:spPr>
            <a:xfrm>
              <a:off x="2100073" y="2764222"/>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098" name="rc1098"/>
            <p:cNvSpPr/>
            <p:nvPr/>
          </p:nvSpPr>
          <p:spPr>
            <a:xfrm>
              <a:off x="2365257" y="2764222"/>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99" name="rc1099"/>
            <p:cNvSpPr/>
            <p:nvPr/>
          </p:nvSpPr>
          <p:spPr>
            <a:xfrm>
              <a:off x="2630441" y="276422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0" name="rc1100"/>
            <p:cNvSpPr/>
            <p:nvPr/>
          </p:nvSpPr>
          <p:spPr>
            <a:xfrm>
              <a:off x="2895625" y="276422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01" name="rc1101"/>
            <p:cNvSpPr/>
            <p:nvPr/>
          </p:nvSpPr>
          <p:spPr>
            <a:xfrm>
              <a:off x="3160809" y="276422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02" name="rc1102"/>
            <p:cNvSpPr/>
            <p:nvPr/>
          </p:nvSpPr>
          <p:spPr>
            <a:xfrm>
              <a:off x="3425993" y="2764222"/>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03" name="rc1103"/>
            <p:cNvSpPr/>
            <p:nvPr/>
          </p:nvSpPr>
          <p:spPr>
            <a:xfrm>
              <a:off x="3691177" y="276422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04" name="rc1104"/>
            <p:cNvSpPr/>
            <p:nvPr/>
          </p:nvSpPr>
          <p:spPr>
            <a:xfrm>
              <a:off x="3956361" y="276422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05" name="rc1105"/>
            <p:cNvSpPr/>
            <p:nvPr/>
          </p:nvSpPr>
          <p:spPr>
            <a:xfrm>
              <a:off x="4221545" y="276422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6" name="rc1106"/>
            <p:cNvSpPr/>
            <p:nvPr/>
          </p:nvSpPr>
          <p:spPr>
            <a:xfrm>
              <a:off x="4486728" y="276422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7" name="rc1107"/>
            <p:cNvSpPr/>
            <p:nvPr/>
          </p:nvSpPr>
          <p:spPr>
            <a:xfrm>
              <a:off x="4751912" y="2764222"/>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5017096" y="276422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5282280" y="276422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5547464" y="2764222"/>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1" name="rc1111"/>
            <p:cNvSpPr/>
            <p:nvPr/>
          </p:nvSpPr>
          <p:spPr>
            <a:xfrm>
              <a:off x="5812648" y="276422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2" name="rc1112"/>
            <p:cNvSpPr/>
            <p:nvPr/>
          </p:nvSpPr>
          <p:spPr>
            <a:xfrm>
              <a:off x="6077832" y="2764222"/>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6343016" y="276422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4" name="rc1114"/>
            <p:cNvSpPr/>
            <p:nvPr/>
          </p:nvSpPr>
          <p:spPr>
            <a:xfrm>
              <a:off x="6608200" y="2764222"/>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5" name="rc1115"/>
            <p:cNvSpPr/>
            <p:nvPr/>
          </p:nvSpPr>
          <p:spPr>
            <a:xfrm>
              <a:off x="6873384" y="276422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6" name="rc1116"/>
            <p:cNvSpPr/>
            <p:nvPr/>
          </p:nvSpPr>
          <p:spPr>
            <a:xfrm>
              <a:off x="7138568" y="276422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17" name="rc1117"/>
            <p:cNvSpPr/>
            <p:nvPr/>
          </p:nvSpPr>
          <p:spPr>
            <a:xfrm>
              <a:off x="7403752" y="276422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8" name="rc1118"/>
            <p:cNvSpPr/>
            <p:nvPr/>
          </p:nvSpPr>
          <p:spPr>
            <a:xfrm>
              <a:off x="7668936" y="276422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19" name="rc1119"/>
            <p:cNvSpPr/>
            <p:nvPr/>
          </p:nvSpPr>
          <p:spPr>
            <a:xfrm>
              <a:off x="7934120" y="276422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0" name="rc1120"/>
            <p:cNvSpPr/>
            <p:nvPr/>
          </p:nvSpPr>
          <p:spPr>
            <a:xfrm>
              <a:off x="8199303" y="276422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1" name="rc1121"/>
            <p:cNvSpPr/>
            <p:nvPr/>
          </p:nvSpPr>
          <p:spPr>
            <a:xfrm>
              <a:off x="8464487" y="276422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2" name="rc1122"/>
            <p:cNvSpPr/>
            <p:nvPr/>
          </p:nvSpPr>
          <p:spPr>
            <a:xfrm>
              <a:off x="1834889" y="2997926"/>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3" name="rc1123"/>
            <p:cNvSpPr/>
            <p:nvPr/>
          </p:nvSpPr>
          <p:spPr>
            <a:xfrm>
              <a:off x="2100073" y="299792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24" name="rc1124"/>
            <p:cNvSpPr/>
            <p:nvPr/>
          </p:nvSpPr>
          <p:spPr>
            <a:xfrm>
              <a:off x="2365257" y="2997926"/>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25" name="rc1125"/>
            <p:cNvSpPr/>
            <p:nvPr/>
          </p:nvSpPr>
          <p:spPr>
            <a:xfrm>
              <a:off x="2630441" y="2997926"/>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26" name="rc1126"/>
            <p:cNvSpPr/>
            <p:nvPr/>
          </p:nvSpPr>
          <p:spPr>
            <a:xfrm>
              <a:off x="2895625" y="299792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27" name="rc1127"/>
            <p:cNvSpPr/>
            <p:nvPr/>
          </p:nvSpPr>
          <p:spPr>
            <a:xfrm>
              <a:off x="3160809" y="299792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8" name="rc1128"/>
            <p:cNvSpPr/>
            <p:nvPr/>
          </p:nvSpPr>
          <p:spPr>
            <a:xfrm>
              <a:off x="3425993" y="2997926"/>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3691177" y="299792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0" name="rc1130"/>
            <p:cNvSpPr/>
            <p:nvPr/>
          </p:nvSpPr>
          <p:spPr>
            <a:xfrm>
              <a:off x="3956361" y="2997926"/>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31" name="rc1131"/>
            <p:cNvSpPr/>
            <p:nvPr/>
          </p:nvSpPr>
          <p:spPr>
            <a:xfrm>
              <a:off x="4221545" y="2997926"/>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32" name="rc1132"/>
            <p:cNvSpPr/>
            <p:nvPr/>
          </p:nvSpPr>
          <p:spPr>
            <a:xfrm>
              <a:off x="4486728" y="299792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3" name="rc1133"/>
            <p:cNvSpPr/>
            <p:nvPr/>
          </p:nvSpPr>
          <p:spPr>
            <a:xfrm>
              <a:off x="4751912" y="299792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4" name="rc1134"/>
            <p:cNvSpPr/>
            <p:nvPr/>
          </p:nvSpPr>
          <p:spPr>
            <a:xfrm>
              <a:off x="5017096" y="299792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35" name="rc1135"/>
            <p:cNvSpPr/>
            <p:nvPr/>
          </p:nvSpPr>
          <p:spPr>
            <a:xfrm>
              <a:off x="5282280" y="2997926"/>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36" name="rc1136"/>
            <p:cNvSpPr/>
            <p:nvPr/>
          </p:nvSpPr>
          <p:spPr>
            <a:xfrm>
              <a:off x="5547464" y="2997926"/>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37" name="rc1137"/>
            <p:cNvSpPr/>
            <p:nvPr/>
          </p:nvSpPr>
          <p:spPr>
            <a:xfrm>
              <a:off x="5812648" y="299792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8" name="rc1138"/>
            <p:cNvSpPr/>
            <p:nvPr/>
          </p:nvSpPr>
          <p:spPr>
            <a:xfrm>
              <a:off x="6077832" y="2997926"/>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39" name="rc1139"/>
            <p:cNvSpPr/>
            <p:nvPr/>
          </p:nvSpPr>
          <p:spPr>
            <a:xfrm>
              <a:off x="6343016" y="2997926"/>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40" name="rc1140"/>
            <p:cNvSpPr/>
            <p:nvPr/>
          </p:nvSpPr>
          <p:spPr>
            <a:xfrm>
              <a:off x="6608200" y="2997926"/>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41" name="rc1141"/>
            <p:cNvSpPr/>
            <p:nvPr/>
          </p:nvSpPr>
          <p:spPr>
            <a:xfrm>
              <a:off x="6873384" y="2997926"/>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2" name="rc1142"/>
            <p:cNvSpPr/>
            <p:nvPr/>
          </p:nvSpPr>
          <p:spPr>
            <a:xfrm>
              <a:off x="7138568" y="2997926"/>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3" name="rc1143"/>
            <p:cNvSpPr/>
            <p:nvPr/>
          </p:nvSpPr>
          <p:spPr>
            <a:xfrm>
              <a:off x="7403752" y="2997926"/>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4" name="rc1144"/>
            <p:cNvSpPr/>
            <p:nvPr/>
          </p:nvSpPr>
          <p:spPr>
            <a:xfrm>
              <a:off x="7668936" y="2997926"/>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7934120" y="299792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46" name="rc1146"/>
            <p:cNvSpPr/>
            <p:nvPr/>
          </p:nvSpPr>
          <p:spPr>
            <a:xfrm>
              <a:off x="8199303" y="299792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7" name="rc1147"/>
            <p:cNvSpPr/>
            <p:nvPr/>
          </p:nvSpPr>
          <p:spPr>
            <a:xfrm>
              <a:off x="8464487" y="299792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8" name="rc1148"/>
            <p:cNvSpPr/>
            <p:nvPr/>
          </p:nvSpPr>
          <p:spPr>
            <a:xfrm>
              <a:off x="1834889" y="4867555"/>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149" name="rc1149"/>
            <p:cNvSpPr/>
            <p:nvPr/>
          </p:nvSpPr>
          <p:spPr>
            <a:xfrm>
              <a:off x="2100073" y="4867555"/>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150" name="rc1150"/>
            <p:cNvSpPr/>
            <p:nvPr/>
          </p:nvSpPr>
          <p:spPr>
            <a:xfrm>
              <a:off x="2365257" y="4867555"/>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151" name="rc1151"/>
            <p:cNvSpPr/>
            <p:nvPr/>
          </p:nvSpPr>
          <p:spPr>
            <a:xfrm>
              <a:off x="2630441" y="486755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52" name="rc1152"/>
            <p:cNvSpPr/>
            <p:nvPr/>
          </p:nvSpPr>
          <p:spPr>
            <a:xfrm>
              <a:off x="2895625" y="4867555"/>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53" name="rc1153"/>
            <p:cNvSpPr/>
            <p:nvPr/>
          </p:nvSpPr>
          <p:spPr>
            <a:xfrm>
              <a:off x="3160809" y="4867555"/>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54" name="rc1154"/>
            <p:cNvSpPr/>
            <p:nvPr/>
          </p:nvSpPr>
          <p:spPr>
            <a:xfrm>
              <a:off x="3425993" y="4867555"/>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155" name="rc1155"/>
            <p:cNvSpPr/>
            <p:nvPr/>
          </p:nvSpPr>
          <p:spPr>
            <a:xfrm>
              <a:off x="3691177" y="4867555"/>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56" name="rc1156"/>
            <p:cNvSpPr/>
            <p:nvPr/>
          </p:nvSpPr>
          <p:spPr>
            <a:xfrm>
              <a:off x="3956361" y="4867555"/>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157" name="rc1157"/>
            <p:cNvSpPr/>
            <p:nvPr/>
          </p:nvSpPr>
          <p:spPr>
            <a:xfrm>
              <a:off x="4221545" y="4867555"/>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158" name="rc1158"/>
            <p:cNvSpPr/>
            <p:nvPr/>
          </p:nvSpPr>
          <p:spPr>
            <a:xfrm>
              <a:off x="4486728" y="4867555"/>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159" name="rc1159"/>
            <p:cNvSpPr/>
            <p:nvPr/>
          </p:nvSpPr>
          <p:spPr>
            <a:xfrm>
              <a:off x="4751912" y="4867555"/>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160" name="rc1160"/>
            <p:cNvSpPr/>
            <p:nvPr/>
          </p:nvSpPr>
          <p:spPr>
            <a:xfrm>
              <a:off x="5017096" y="4867555"/>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161" name="rc1161"/>
            <p:cNvSpPr/>
            <p:nvPr/>
          </p:nvSpPr>
          <p:spPr>
            <a:xfrm>
              <a:off x="5282280" y="4867555"/>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62" name="rc1162"/>
            <p:cNvSpPr/>
            <p:nvPr/>
          </p:nvSpPr>
          <p:spPr>
            <a:xfrm>
              <a:off x="5547464" y="4867555"/>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163" name="rc1163"/>
            <p:cNvSpPr/>
            <p:nvPr/>
          </p:nvSpPr>
          <p:spPr>
            <a:xfrm>
              <a:off x="5812648" y="4867555"/>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77832" y="4867555"/>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43016" y="4867555"/>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66" name="rc1166"/>
            <p:cNvSpPr/>
            <p:nvPr/>
          </p:nvSpPr>
          <p:spPr>
            <a:xfrm>
              <a:off x="6608200" y="4867555"/>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167" name="rc1167"/>
            <p:cNvSpPr/>
            <p:nvPr/>
          </p:nvSpPr>
          <p:spPr>
            <a:xfrm>
              <a:off x="6873384" y="4867555"/>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68" name="rc1168"/>
            <p:cNvSpPr/>
            <p:nvPr/>
          </p:nvSpPr>
          <p:spPr>
            <a:xfrm>
              <a:off x="7138568" y="4867555"/>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69" name="rc1169"/>
            <p:cNvSpPr/>
            <p:nvPr/>
          </p:nvSpPr>
          <p:spPr>
            <a:xfrm>
              <a:off x="7403752" y="4867555"/>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70" name="rc1170"/>
            <p:cNvSpPr/>
            <p:nvPr/>
          </p:nvSpPr>
          <p:spPr>
            <a:xfrm>
              <a:off x="7668936" y="4867555"/>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71" name="rc1171"/>
            <p:cNvSpPr/>
            <p:nvPr/>
          </p:nvSpPr>
          <p:spPr>
            <a:xfrm>
              <a:off x="7934120" y="4867555"/>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72" name="rc1172"/>
            <p:cNvSpPr/>
            <p:nvPr/>
          </p:nvSpPr>
          <p:spPr>
            <a:xfrm>
              <a:off x="8199303" y="4867555"/>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73" name="rc1173"/>
            <p:cNvSpPr/>
            <p:nvPr/>
          </p:nvSpPr>
          <p:spPr>
            <a:xfrm>
              <a:off x="8464487" y="4867555"/>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74" name="rc1174"/>
            <p:cNvSpPr/>
            <p:nvPr/>
          </p:nvSpPr>
          <p:spPr>
            <a:xfrm>
              <a:off x="4751912" y="5023358"/>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75" name="rc1175"/>
            <p:cNvSpPr/>
            <p:nvPr/>
          </p:nvSpPr>
          <p:spPr>
            <a:xfrm>
              <a:off x="5017096" y="5023358"/>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76" name="rc1176"/>
            <p:cNvSpPr/>
            <p:nvPr/>
          </p:nvSpPr>
          <p:spPr>
            <a:xfrm>
              <a:off x="5282280" y="502335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77" name="rc1177"/>
            <p:cNvSpPr/>
            <p:nvPr/>
          </p:nvSpPr>
          <p:spPr>
            <a:xfrm>
              <a:off x="5547464" y="5023358"/>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78" name="rc1178"/>
            <p:cNvSpPr/>
            <p:nvPr/>
          </p:nvSpPr>
          <p:spPr>
            <a:xfrm>
              <a:off x="5812648" y="5023358"/>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179" name="rc1179"/>
            <p:cNvSpPr/>
            <p:nvPr/>
          </p:nvSpPr>
          <p:spPr>
            <a:xfrm>
              <a:off x="6077832" y="5023358"/>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80" name="rc1180"/>
            <p:cNvSpPr/>
            <p:nvPr/>
          </p:nvSpPr>
          <p:spPr>
            <a:xfrm>
              <a:off x="6343016" y="5023358"/>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81" name="rc1181"/>
            <p:cNvSpPr/>
            <p:nvPr/>
          </p:nvSpPr>
          <p:spPr>
            <a:xfrm>
              <a:off x="6608200" y="502335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82" name="rc1182"/>
            <p:cNvSpPr/>
            <p:nvPr/>
          </p:nvSpPr>
          <p:spPr>
            <a:xfrm>
              <a:off x="6873384" y="5023358"/>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83" name="rc1183"/>
            <p:cNvSpPr/>
            <p:nvPr/>
          </p:nvSpPr>
          <p:spPr>
            <a:xfrm>
              <a:off x="7138568" y="5023358"/>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84" name="rc1184"/>
            <p:cNvSpPr/>
            <p:nvPr/>
          </p:nvSpPr>
          <p:spPr>
            <a:xfrm>
              <a:off x="7403752" y="5023358"/>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85" name="rc1185"/>
            <p:cNvSpPr/>
            <p:nvPr/>
          </p:nvSpPr>
          <p:spPr>
            <a:xfrm>
              <a:off x="7668936" y="5023358"/>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86" name="rc1186"/>
            <p:cNvSpPr/>
            <p:nvPr/>
          </p:nvSpPr>
          <p:spPr>
            <a:xfrm>
              <a:off x="7934120" y="5023358"/>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87" name="rc1187"/>
            <p:cNvSpPr/>
            <p:nvPr/>
          </p:nvSpPr>
          <p:spPr>
            <a:xfrm>
              <a:off x="8199303" y="5023358"/>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88" name="rc1188"/>
            <p:cNvSpPr/>
            <p:nvPr/>
          </p:nvSpPr>
          <p:spPr>
            <a:xfrm>
              <a:off x="8464487" y="5023358"/>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89" name="rc1189"/>
            <p:cNvSpPr/>
            <p:nvPr/>
          </p:nvSpPr>
          <p:spPr>
            <a:xfrm>
              <a:off x="1834889" y="4400148"/>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90" name="rc1190"/>
            <p:cNvSpPr/>
            <p:nvPr/>
          </p:nvSpPr>
          <p:spPr>
            <a:xfrm>
              <a:off x="2100073" y="4400148"/>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91" name="rc1191"/>
            <p:cNvSpPr/>
            <p:nvPr/>
          </p:nvSpPr>
          <p:spPr>
            <a:xfrm>
              <a:off x="2365257" y="4400148"/>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92" name="rc1192"/>
            <p:cNvSpPr/>
            <p:nvPr/>
          </p:nvSpPr>
          <p:spPr>
            <a:xfrm>
              <a:off x="2630441" y="4400148"/>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93" name="rc1193"/>
            <p:cNvSpPr/>
            <p:nvPr/>
          </p:nvSpPr>
          <p:spPr>
            <a:xfrm>
              <a:off x="2895625" y="440014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94" name="rc1194"/>
            <p:cNvSpPr/>
            <p:nvPr/>
          </p:nvSpPr>
          <p:spPr>
            <a:xfrm>
              <a:off x="3160809" y="440014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5" name="rc1195"/>
            <p:cNvSpPr/>
            <p:nvPr/>
          </p:nvSpPr>
          <p:spPr>
            <a:xfrm>
              <a:off x="3425993" y="440014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96" name="rc1196"/>
            <p:cNvSpPr/>
            <p:nvPr/>
          </p:nvSpPr>
          <p:spPr>
            <a:xfrm>
              <a:off x="3691177" y="440014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7" name="rc1197"/>
            <p:cNvSpPr/>
            <p:nvPr/>
          </p:nvSpPr>
          <p:spPr>
            <a:xfrm>
              <a:off x="3956361" y="440014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8" name="rc1198"/>
            <p:cNvSpPr/>
            <p:nvPr/>
          </p:nvSpPr>
          <p:spPr>
            <a:xfrm>
              <a:off x="4221545" y="440014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9" name="rc1199"/>
            <p:cNvSpPr/>
            <p:nvPr/>
          </p:nvSpPr>
          <p:spPr>
            <a:xfrm>
              <a:off x="4486728" y="440014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0" name="rc1200"/>
            <p:cNvSpPr/>
            <p:nvPr/>
          </p:nvSpPr>
          <p:spPr>
            <a:xfrm>
              <a:off x="4751912" y="440014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1" name="rc1201"/>
            <p:cNvSpPr/>
            <p:nvPr/>
          </p:nvSpPr>
          <p:spPr>
            <a:xfrm>
              <a:off x="5017096" y="440014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2" name="rc1202"/>
            <p:cNvSpPr/>
            <p:nvPr/>
          </p:nvSpPr>
          <p:spPr>
            <a:xfrm>
              <a:off x="5282280" y="440014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3" name="rc1203"/>
            <p:cNvSpPr/>
            <p:nvPr/>
          </p:nvSpPr>
          <p:spPr>
            <a:xfrm>
              <a:off x="5547464" y="440014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4" name="rc1204"/>
            <p:cNvSpPr/>
            <p:nvPr/>
          </p:nvSpPr>
          <p:spPr>
            <a:xfrm>
              <a:off x="5812648" y="440014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5" name="rc1205"/>
            <p:cNvSpPr/>
            <p:nvPr/>
          </p:nvSpPr>
          <p:spPr>
            <a:xfrm>
              <a:off x="6077832" y="440014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6" name="rc1206"/>
            <p:cNvSpPr/>
            <p:nvPr/>
          </p:nvSpPr>
          <p:spPr>
            <a:xfrm>
              <a:off x="6343016" y="440014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7" name="rc1207"/>
            <p:cNvSpPr/>
            <p:nvPr/>
          </p:nvSpPr>
          <p:spPr>
            <a:xfrm>
              <a:off x="6608200" y="440014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8" name="rc1208"/>
            <p:cNvSpPr/>
            <p:nvPr/>
          </p:nvSpPr>
          <p:spPr>
            <a:xfrm>
              <a:off x="6873384" y="440014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9" name="rc1209"/>
            <p:cNvSpPr/>
            <p:nvPr/>
          </p:nvSpPr>
          <p:spPr>
            <a:xfrm>
              <a:off x="7138568" y="440014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0" name="rc1210"/>
            <p:cNvSpPr/>
            <p:nvPr/>
          </p:nvSpPr>
          <p:spPr>
            <a:xfrm>
              <a:off x="7403752" y="440014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1" name="rc1211"/>
            <p:cNvSpPr/>
            <p:nvPr/>
          </p:nvSpPr>
          <p:spPr>
            <a:xfrm>
              <a:off x="7668936" y="440014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2" name="rc1212"/>
            <p:cNvSpPr/>
            <p:nvPr/>
          </p:nvSpPr>
          <p:spPr>
            <a:xfrm>
              <a:off x="7934120" y="4400148"/>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213" name="rc1213"/>
            <p:cNvSpPr/>
            <p:nvPr/>
          </p:nvSpPr>
          <p:spPr>
            <a:xfrm>
              <a:off x="8199303" y="4400148"/>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214" name="rc1214"/>
            <p:cNvSpPr/>
            <p:nvPr/>
          </p:nvSpPr>
          <p:spPr>
            <a:xfrm>
              <a:off x="8464487" y="4400148"/>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15" name="rc1215"/>
            <p:cNvSpPr/>
            <p:nvPr/>
          </p:nvSpPr>
          <p:spPr>
            <a:xfrm>
              <a:off x="1834889" y="5101259"/>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6" name="rc1216"/>
            <p:cNvSpPr/>
            <p:nvPr/>
          </p:nvSpPr>
          <p:spPr>
            <a:xfrm>
              <a:off x="2100073" y="5101259"/>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7" name="rc1217"/>
            <p:cNvSpPr/>
            <p:nvPr/>
          </p:nvSpPr>
          <p:spPr>
            <a:xfrm>
              <a:off x="2365257" y="5101259"/>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8" name="rc1218"/>
            <p:cNvSpPr/>
            <p:nvPr/>
          </p:nvSpPr>
          <p:spPr>
            <a:xfrm>
              <a:off x="2630441" y="5101259"/>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9" name="rc1219"/>
            <p:cNvSpPr/>
            <p:nvPr/>
          </p:nvSpPr>
          <p:spPr>
            <a:xfrm>
              <a:off x="2895625" y="5101259"/>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0" name="rc1220"/>
            <p:cNvSpPr/>
            <p:nvPr/>
          </p:nvSpPr>
          <p:spPr>
            <a:xfrm>
              <a:off x="3160809" y="5101259"/>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1" name="rc1221"/>
            <p:cNvSpPr/>
            <p:nvPr/>
          </p:nvSpPr>
          <p:spPr>
            <a:xfrm>
              <a:off x="3425993" y="5101259"/>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2" name="rc1222"/>
            <p:cNvSpPr/>
            <p:nvPr/>
          </p:nvSpPr>
          <p:spPr>
            <a:xfrm>
              <a:off x="3691177" y="5101259"/>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23" name="rc1223"/>
            <p:cNvSpPr/>
            <p:nvPr/>
          </p:nvSpPr>
          <p:spPr>
            <a:xfrm>
              <a:off x="3956361" y="5101259"/>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24" name="rc1224"/>
            <p:cNvSpPr/>
            <p:nvPr/>
          </p:nvSpPr>
          <p:spPr>
            <a:xfrm>
              <a:off x="4221545" y="5101259"/>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5" name="rc1225"/>
            <p:cNvSpPr/>
            <p:nvPr/>
          </p:nvSpPr>
          <p:spPr>
            <a:xfrm>
              <a:off x="4486728" y="5101259"/>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26" name="rc1226"/>
            <p:cNvSpPr/>
            <p:nvPr/>
          </p:nvSpPr>
          <p:spPr>
            <a:xfrm>
              <a:off x="4751912" y="5101259"/>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27" name="rc1227"/>
            <p:cNvSpPr/>
            <p:nvPr/>
          </p:nvSpPr>
          <p:spPr>
            <a:xfrm>
              <a:off x="5017096" y="5101259"/>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28" name="rc1228"/>
            <p:cNvSpPr/>
            <p:nvPr/>
          </p:nvSpPr>
          <p:spPr>
            <a:xfrm>
              <a:off x="5282280" y="5101259"/>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229" name="rc1229"/>
            <p:cNvSpPr/>
            <p:nvPr/>
          </p:nvSpPr>
          <p:spPr>
            <a:xfrm>
              <a:off x="5547464" y="5101259"/>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30" name="rc1230"/>
            <p:cNvSpPr/>
            <p:nvPr/>
          </p:nvSpPr>
          <p:spPr>
            <a:xfrm>
              <a:off x="5812648" y="5101259"/>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31" name="rc1231"/>
            <p:cNvSpPr/>
            <p:nvPr/>
          </p:nvSpPr>
          <p:spPr>
            <a:xfrm>
              <a:off x="6077832" y="5101259"/>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32" name="rc1232"/>
            <p:cNvSpPr/>
            <p:nvPr/>
          </p:nvSpPr>
          <p:spPr>
            <a:xfrm>
              <a:off x="6343016" y="5101259"/>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33" name="rc1233"/>
            <p:cNvSpPr/>
            <p:nvPr/>
          </p:nvSpPr>
          <p:spPr>
            <a:xfrm>
              <a:off x="6608200" y="5101259"/>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34" name="rc1234"/>
            <p:cNvSpPr/>
            <p:nvPr/>
          </p:nvSpPr>
          <p:spPr>
            <a:xfrm>
              <a:off x="6873384" y="5101259"/>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35" name="rc1235"/>
            <p:cNvSpPr/>
            <p:nvPr/>
          </p:nvSpPr>
          <p:spPr>
            <a:xfrm>
              <a:off x="7138568" y="5101259"/>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36" name="rc1236"/>
            <p:cNvSpPr/>
            <p:nvPr/>
          </p:nvSpPr>
          <p:spPr>
            <a:xfrm>
              <a:off x="7403752" y="5101259"/>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37" name="rc1237"/>
            <p:cNvSpPr/>
            <p:nvPr/>
          </p:nvSpPr>
          <p:spPr>
            <a:xfrm>
              <a:off x="7668936" y="5101259"/>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38" name="rc1238"/>
            <p:cNvSpPr/>
            <p:nvPr/>
          </p:nvSpPr>
          <p:spPr>
            <a:xfrm>
              <a:off x="7934120" y="5101259"/>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39" name="rc1239"/>
            <p:cNvSpPr/>
            <p:nvPr/>
          </p:nvSpPr>
          <p:spPr>
            <a:xfrm>
              <a:off x="8199303" y="5101259"/>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40" name="rc1240"/>
            <p:cNvSpPr/>
            <p:nvPr/>
          </p:nvSpPr>
          <p:spPr>
            <a:xfrm>
              <a:off x="8464487" y="5101259"/>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41" name="rc1241"/>
            <p:cNvSpPr/>
            <p:nvPr/>
          </p:nvSpPr>
          <p:spPr>
            <a:xfrm>
              <a:off x="1834889" y="3699037"/>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42" name="rc1242"/>
            <p:cNvSpPr/>
            <p:nvPr/>
          </p:nvSpPr>
          <p:spPr>
            <a:xfrm>
              <a:off x="2100073" y="369903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3" name="rc1243"/>
            <p:cNvSpPr/>
            <p:nvPr/>
          </p:nvSpPr>
          <p:spPr>
            <a:xfrm>
              <a:off x="2365257" y="369903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44" name="rc1244"/>
            <p:cNvSpPr/>
            <p:nvPr/>
          </p:nvSpPr>
          <p:spPr>
            <a:xfrm>
              <a:off x="2630441" y="369903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5" name="rc1245"/>
            <p:cNvSpPr/>
            <p:nvPr/>
          </p:nvSpPr>
          <p:spPr>
            <a:xfrm>
              <a:off x="2895625" y="369903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46" name="rc1246"/>
            <p:cNvSpPr/>
            <p:nvPr/>
          </p:nvSpPr>
          <p:spPr>
            <a:xfrm>
              <a:off x="3160809" y="369903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3425993" y="369903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3691177" y="369903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3956361" y="369903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0" name="rc1250"/>
            <p:cNvSpPr/>
            <p:nvPr/>
          </p:nvSpPr>
          <p:spPr>
            <a:xfrm>
              <a:off x="4221545" y="369903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4486728" y="369903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4751912" y="369903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3" name="rc1253"/>
            <p:cNvSpPr/>
            <p:nvPr/>
          </p:nvSpPr>
          <p:spPr>
            <a:xfrm>
              <a:off x="5017096" y="369903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4" name="rc1254"/>
            <p:cNvSpPr/>
            <p:nvPr/>
          </p:nvSpPr>
          <p:spPr>
            <a:xfrm>
              <a:off x="5282280" y="369903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5" name="rc1255"/>
            <p:cNvSpPr/>
            <p:nvPr/>
          </p:nvSpPr>
          <p:spPr>
            <a:xfrm>
              <a:off x="5547464" y="369903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6" name="rc1256"/>
            <p:cNvSpPr/>
            <p:nvPr/>
          </p:nvSpPr>
          <p:spPr>
            <a:xfrm>
              <a:off x="5812648" y="369903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7" name="rc1257"/>
            <p:cNvSpPr/>
            <p:nvPr/>
          </p:nvSpPr>
          <p:spPr>
            <a:xfrm>
              <a:off x="6077832" y="369903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8" name="rc1258"/>
            <p:cNvSpPr/>
            <p:nvPr/>
          </p:nvSpPr>
          <p:spPr>
            <a:xfrm>
              <a:off x="6343016" y="369903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59" name="rc1259"/>
            <p:cNvSpPr/>
            <p:nvPr/>
          </p:nvSpPr>
          <p:spPr>
            <a:xfrm>
              <a:off x="6608200" y="369903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60" name="rc1260"/>
            <p:cNvSpPr/>
            <p:nvPr/>
          </p:nvSpPr>
          <p:spPr>
            <a:xfrm>
              <a:off x="6873384" y="369903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61" name="rc1261"/>
            <p:cNvSpPr/>
            <p:nvPr/>
          </p:nvSpPr>
          <p:spPr>
            <a:xfrm>
              <a:off x="7138568" y="369903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62" name="rc1262"/>
            <p:cNvSpPr/>
            <p:nvPr/>
          </p:nvSpPr>
          <p:spPr>
            <a:xfrm>
              <a:off x="7403752" y="369903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63" name="rc1263"/>
            <p:cNvSpPr/>
            <p:nvPr/>
          </p:nvSpPr>
          <p:spPr>
            <a:xfrm>
              <a:off x="7668936" y="369903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64" name="rc1264"/>
            <p:cNvSpPr/>
            <p:nvPr/>
          </p:nvSpPr>
          <p:spPr>
            <a:xfrm>
              <a:off x="7934120" y="369903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5" name="rc1265"/>
            <p:cNvSpPr/>
            <p:nvPr/>
          </p:nvSpPr>
          <p:spPr>
            <a:xfrm>
              <a:off x="8199303" y="369903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6" name="rc1266"/>
            <p:cNvSpPr/>
            <p:nvPr/>
          </p:nvSpPr>
          <p:spPr>
            <a:xfrm>
              <a:off x="8464487" y="369903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7" name="rc1267"/>
            <p:cNvSpPr/>
            <p:nvPr/>
          </p:nvSpPr>
          <p:spPr>
            <a:xfrm>
              <a:off x="1834889" y="330953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8" name="rc1268"/>
            <p:cNvSpPr/>
            <p:nvPr/>
          </p:nvSpPr>
          <p:spPr>
            <a:xfrm>
              <a:off x="2100073" y="330953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69" name="rc1269"/>
            <p:cNvSpPr/>
            <p:nvPr/>
          </p:nvSpPr>
          <p:spPr>
            <a:xfrm>
              <a:off x="2365257" y="330953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70" name="rc1270"/>
            <p:cNvSpPr/>
            <p:nvPr/>
          </p:nvSpPr>
          <p:spPr>
            <a:xfrm>
              <a:off x="2630441" y="330953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71" name="rc1271"/>
            <p:cNvSpPr/>
            <p:nvPr/>
          </p:nvSpPr>
          <p:spPr>
            <a:xfrm>
              <a:off x="2895625" y="330953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72" name="rc1272"/>
            <p:cNvSpPr/>
            <p:nvPr/>
          </p:nvSpPr>
          <p:spPr>
            <a:xfrm>
              <a:off x="3160809" y="330953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73" name="rc1273"/>
            <p:cNvSpPr/>
            <p:nvPr/>
          </p:nvSpPr>
          <p:spPr>
            <a:xfrm>
              <a:off x="3425993" y="330953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74" name="rc1274"/>
            <p:cNvSpPr/>
            <p:nvPr/>
          </p:nvSpPr>
          <p:spPr>
            <a:xfrm>
              <a:off x="3691177" y="330953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75" name="rc1275"/>
            <p:cNvSpPr/>
            <p:nvPr/>
          </p:nvSpPr>
          <p:spPr>
            <a:xfrm>
              <a:off x="3956361" y="330953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76" name="rc1276"/>
            <p:cNvSpPr/>
            <p:nvPr/>
          </p:nvSpPr>
          <p:spPr>
            <a:xfrm>
              <a:off x="4221545" y="330953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7" name="rc1277"/>
            <p:cNvSpPr/>
            <p:nvPr/>
          </p:nvSpPr>
          <p:spPr>
            <a:xfrm>
              <a:off x="4486728" y="330953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78" name="rc1278"/>
            <p:cNvSpPr/>
            <p:nvPr/>
          </p:nvSpPr>
          <p:spPr>
            <a:xfrm>
              <a:off x="4751912" y="330953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9" name="rc1279"/>
            <p:cNvSpPr/>
            <p:nvPr/>
          </p:nvSpPr>
          <p:spPr>
            <a:xfrm>
              <a:off x="5017096" y="330953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80" name="rc1280"/>
            <p:cNvSpPr/>
            <p:nvPr/>
          </p:nvSpPr>
          <p:spPr>
            <a:xfrm>
              <a:off x="5282280" y="330953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81" name="rc1281"/>
            <p:cNvSpPr/>
            <p:nvPr/>
          </p:nvSpPr>
          <p:spPr>
            <a:xfrm>
              <a:off x="5547464" y="330953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2" name="rc1282"/>
            <p:cNvSpPr/>
            <p:nvPr/>
          </p:nvSpPr>
          <p:spPr>
            <a:xfrm>
              <a:off x="5812648" y="330953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83" name="rc1283"/>
            <p:cNvSpPr/>
            <p:nvPr/>
          </p:nvSpPr>
          <p:spPr>
            <a:xfrm>
              <a:off x="6077832" y="330953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84" name="rc1284"/>
            <p:cNvSpPr/>
            <p:nvPr/>
          </p:nvSpPr>
          <p:spPr>
            <a:xfrm>
              <a:off x="6343016" y="330953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5" name="rc1285"/>
            <p:cNvSpPr/>
            <p:nvPr/>
          </p:nvSpPr>
          <p:spPr>
            <a:xfrm>
              <a:off x="6608200" y="330953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6" name="rc1286"/>
            <p:cNvSpPr/>
            <p:nvPr/>
          </p:nvSpPr>
          <p:spPr>
            <a:xfrm>
              <a:off x="6873384" y="330953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7" name="rc1287"/>
            <p:cNvSpPr/>
            <p:nvPr/>
          </p:nvSpPr>
          <p:spPr>
            <a:xfrm>
              <a:off x="7138568" y="330953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8" name="rc1288"/>
            <p:cNvSpPr/>
            <p:nvPr/>
          </p:nvSpPr>
          <p:spPr>
            <a:xfrm>
              <a:off x="7403752" y="330953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89" name="rc1289"/>
            <p:cNvSpPr/>
            <p:nvPr/>
          </p:nvSpPr>
          <p:spPr>
            <a:xfrm>
              <a:off x="7668936" y="330953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90" name="rc1290"/>
            <p:cNvSpPr/>
            <p:nvPr/>
          </p:nvSpPr>
          <p:spPr>
            <a:xfrm>
              <a:off x="7934120" y="330953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91" name="rc1291"/>
            <p:cNvSpPr/>
            <p:nvPr/>
          </p:nvSpPr>
          <p:spPr>
            <a:xfrm>
              <a:off x="8199303" y="330953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92" name="rc1292"/>
            <p:cNvSpPr/>
            <p:nvPr/>
          </p:nvSpPr>
          <p:spPr>
            <a:xfrm>
              <a:off x="8464487" y="330953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3" name="rc1293"/>
            <p:cNvSpPr/>
            <p:nvPr/>
          </p:nvSpPr>
          <p:spPr>
            <a:xfrm>
              <a:off x="1834889" y="221891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94" name="rc1294"/>
            <p:cNvSpPr/>
            <p:nvPr/>
          </p:nvSpPr>
          <p:spPr>
            <a:xfrm>
              <a:off x="2100073" y="2218913"/>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95" name="rc1295"/>
            <p:cNvSpPr/>
            <p:nvPr/>
          </p:nvSpPr>
          <p:spPr>
            <a:xfrm>
              <a:off x="2365257" y="221891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96" name="rc1296"/>
            <p:cNvSpPr/>
            <p:nvPr/>
          </p:nvSpPr>
          <p:spPr>
            <a:xfrm>
              <a:off x="2630441" y="221891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97" name="rc1297"/>
            <p:cNvSpPr/>
            <p:nvPr/>
          </p:nvSpPr>
          <p:spPr>
            <a:xfrm>
              <a:off x="2895625" y="221891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98" name="rc1298"/>
            <p:cNvSpPr/>
            <p:nvPr/>
          </p:nvSpPr>
          <p:spPr>
            <a:xfrm>
              <a:off x="3160809" y="221891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99" name="rc1299"/>
            <p:cNvSpPr/>
            <p:nvPr/>
          </p:nvSpPr>
          <p:spPr>
            <a:xfrm>
              <a:off x="3425993" y="221891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00" name="rc1300"/>
            <p:cNvSpPr/>
            <p:nvPr/>
          </p:nvSpPr>
          <p:spPr>
            <a:xfrm>
              <a:off x="3691177" y="221891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1" name="rc1301"/>
            <p:cNvSpPr/>
            <p:nvPr/>
          </p:nvSpPr>
          <p:spPr>
            <a:xfrm>
              <a:off x="3956361" y="221891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02" name="rc1302"/>
            <p:cNvSpPr/>
            <p:nvPr/>
          </p:nvSpPr>
          <p:spPr>
            <a:xfrm>
              <a:off x="4221545" y="221891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03" name="rc1303"/>
            <p:cNvSpPr/>
            <p:nvPr/>
          </p:nvSpPr>
          <p:spPr>
            <a:xfrm>
              <a:off x="4486728" y="221891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04" name="rc1304"/>
            <p:cNvSpPr/>
            <p:nvPr/>
          </p:nvSpPr>
          <p:spPr>
            <a:xfrm>
              <a:off x="4751912" y="221891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5" name="rc1305"/>
            <p:cNvSpPr/>
            <p:nvPr/>
          </p:nvSpPr>
          <p:spPr>
            <a:xfrm>
              <a:off x="5017096" y="221891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6" name="rc1306"/>
            <p:cNvSpPr/>
            <p:nvPr/>
          </p:nvSpPr>
          <p:spPr>
            <a:xfrm>
              <a:off x="5282280" y="221891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7" name="rc1307"/>
            <p:cNvSpPr/>
            <p:nvPr/>
          </p:nvSpPr>
          <p:spPr>
            <a:xfrm>
              <a:off x="5547464" y="2218913"/>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08" name="rc1308"/>
            <p:cNvSpPr/>
            <p:nvPr/>
          </p:nvSpPr>
          <p:spPr>
            <a:xfrm>
              <a:off x="5812648" y="221891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09" name="rc1309"/>
            <p:cNvSpPr/>
            <p:nvPr/>
          </p:nvSpPr>
          <p:spPr>
            <a:xfrm>
              <a:off x="6077832" y="2218913"/>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10" name="rc1310"/>
            <p:cNvSpPr/>
            <p:nvPr/>
          </p:nvSpPr>
          <p:spPr>
            <a:xfrm>
              <a:off x="6343016" y="2218913"/>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11" name="rc1311"/>
            <p:cNvSpPr/>
            <p:nvPr/>
          </p:nvSpPr>
          <p:spPr>
            <a:xfrm>
              <a:off x="6608200" y="221891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2" name="rc1312"/>
            <p:cNvSpPr/>
            <p:nvPr/>
          </p:nvSpPr>
          <p:spPr>
            <a:xfrm>
              <a:off x="6873384" y="221891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13" name="rc1313"/>
            <p:cNvSpPr/>
            <p:nvPr/>
          </p:nvSpPr>
          <p:spPr>
            <a:xfrm>
              <a:off x="7138568" y="221891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14" name="rc1314"/>
            <p:cNvSpPr/>
            <p:nvPr/>
          </p:nvSpPr>
          <p:spPr>
            <a:xfrm>
              <a:off x="7403752" y="221891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15" name="rc1315"/>
            <p:cNvSpPr/>
            <p:nvPr/>
          </p:nvSpPr>
          <p:spPr>
            <a:xfrm>
              <a:off x="7668936" y="221891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6" name="rc1316"/>
            <p:cNvSpPr/>
            <p:nvPr/>
          </p:nvSpPr>
          <p:spPr>
            <a:xfrm>
              <a:off x="7934120" y="221891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7" name="rc1317"/>
            <p:cNvSpPr/>
            <p:nvPr/>
          </p:nvSpPr>
          <p:spPr>
            <a:xfrm>
              <a:off x="8199303" y="221891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8" name="rc1318"/>
            <p:cNvSpPr/>
            <p:nvPr/>
          </p:nvSpPr>
          <p:spPr>
            <a:xfrm>
              <a:off x="8464487" y="221891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9" name="rc1319"/>
            <p:cNvSpPr/>
            <p:nvPr/>
          </p:nvSpPr>
          <p:spPr>
            <a:xfrm>
              <a:off x="1834889" y="159570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20" name="rc1320"/>
            <p:cNvSpPr/>
            <p:nvPr/>
          </p:nvSpPr>
          <p:spPr>
            <a:xfrm>
              <a:off x="2100073" y="159570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21" name="rc1321"/>
            <p:cNvSpPr/>
            <p:nvPr/>
          </p:nvSpPr>
          <p:spPr>
            <a:xfrm>
              <a:off x="2365257" y="159570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22" name="rc1322"/>
            <p:cNvSpPr/>
            <p:nvPr/>
          </p:nvSpPr>
          <p:spPr>
            <a:xfrm>
              <a:off x="2630441" y="1595703"/>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23" name="rc1323"/>
            <p:cNvSpPr/>
            <p:nvPr/>
          </p:nvSpPr>
          <p:spPr>
            <a:xfrm>
              <a:off x="2895625" y="159570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24" name="rc1324"/>
            <p:cNvSpPr/>
            <p:nvPr/>
          </p:nvSpPr>
          <p:spPr>
            <a:xfrm>
              <a:off x="3160809" y="159570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25" name="rc1325"/>
            <p:cNvSpPr/>
            <p:nvPr/>
          </p:nvSpPr>
          <p:spPr>
            <a:xfrm>
              <a:off x="3425993" y="159570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26" name="rc1326"/>
            <p:cNvSpPr/>
            <p:nvPr/>
          </p:nvSpPr>
          <p:spPr>
            <a:xfrm>
              <a:off x="3691177"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27" name="rc1327"/>
            <p:cNvSpPr/>
            <p:nvPr/>
          </p:nvSpPr>
          <p:spPr>
            <a:xfrm>
              <a:off x="3956361" y="159570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28" name="rc1328"/>
            <p:cNvSpPr/>
            <p:nvPr/>
          </p:nvSpPr>
          <p:spPr>
            <a:xfrm>
              <a:off x="4221545" y="159570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9" name="rc1329"/>
            <p:cNvSpPr/>
            <p:nvPr/>
          </p:nvSpPr>
          <p:spPr>
            <a:xfrm>
              <a:off x="4486728" y="159570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30" name="rc1330"/>
            <p:cNvSpPr/>
            <p:nvPr/>
          </p:nvSpPr>
          <p:spPr>
            <a:xfrm>
              <a:off x="4751912" y="159570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31" name="rc1331"/>
            <p:cNvSpPr/>
            <p:nvPr/>
          </p:nvSpPr>
          <p:spPr>
            <a:xfrm>
              <a:off x="5017096" y="159570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32" name="rc1332"/>
            <p:cNvSpPr/>
            <p:nvPr/>
          </p:nvSpPr>
          <p:spPr>
            <a:xfrm>
              <a:off x="5282280" y="159570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33" name="rc1333"/>
            <p:cNvSpPr/>
            <p:nvPr/>
          </p:nvSpPr>
          <p:spPr>
            <a:xfrm>
              <a:off x="5547464"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34" name="rc1334"/>
            <p:cNvSpPr/>
            <p:nvPr/>
          </p:nvSpPr>
          <p:spPr>
            <a:xfrm>
              <a:off x="5812648" y="159570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6077832" y="159570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6343016" y="159570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6608200" y="159570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6873384" y="159570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39" name="rc1339"/>
            <p:cNvSpPr/>
            <p:nvPr/>
          </p:nvSpPr>
          <p:spPr>
            <a:xfrm>
              <a:off x="7138568" y="159570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40" name="rc1340"/>
            <p:cNvSpPr/>
            <p:nvPr/>
          </p:nvSpPr>
          <p:spPr>
            <a:xfrm>
              <a:off x="7403752" y="159570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7668936" y="159570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42" name="rc1342"/>
            <p:cNvSpPr/>
            <p:nvPr/>
          </p:nvSpPr>
          <p:spPr>
            <a:xfrm>
              <a:off x="7934120" y="159570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3" name="rc1343"/>
            <p:cNvSpPr/>
            <p:nvPr/>
          </p:nvSpPr>
          <p:spPr>
            <a:xfrm>
              <a:off x="8199303" y="159570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4" name="rc1344"/>
            <p:cNvSpPr/>
            <p:nvPr/>
          </p:nvSpPr>
          <p:spPr>
            <a:xfrm>
              <a:off x="8464487" y="1595703"/>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1834889" y="377693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6" name="rc1346"/>
            <p:cNvSpPr/>
            <p:nvPr/>
          </p:nvSpPr>
          <p:spPr>
            <a:xfrm>
              <a:off x="2100073" y="377693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7" name="rc1347"/>
            <p:cNvSpPr/>
            <p:nvPr/>
          </p:nvSpPr>
          <p:spPr>
            <a:xfrm>
              <a:off x="2365257" y="377693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8" name="rc1348"/>
            <p:cNvSpPr/>
            <p:nvPr/>
          </p:nvSpPr>
          <p:spPr>
            <a:xfrm>
              <a:off x="2630441" y="377693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9" name="rc1349"/>
            <p:cNvSpPr/>
            <p:nvPr/>
          </p:nvSpPr>
          <p:spPr>
            <a:xfrm>
              <a:off x="2895625" y="377693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0" name="rc1350"/>
            <p:cNvSpPr/>
            <p:nvPr/>
          </p:nvSpPr>
          <p:spPr>
            <a:xfrm>
              <a:off x="3160809" y="377693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1" name="rc1351"/>
            <p:cNvSpPr/>
            <p:nvPr/>
          </p:nvSpPr>
          <p:spPr>
            <a:xfrm>
              <a:off x="3425993" y="377693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52" name="rc1352"/>
            <p:cNvSpPr/>
            <p:nvPr/>
          </p:nvSpPr>
          <p:spPr>
            <a:xfrm>
              <a:off x="3691177" y="3776938"/>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53" name="rc1353"/>
            <p:cNvSpPr/>
            <p:nvPr/>
          </p:nvSpPr>
          <p:spPr>
            <a:xfrm>
              <a:off x="3956361" y="377693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54" name="rc1354"/>
            <p:cNvSpPr/>
            <p:nvPr/>
          </p:nvSpPr>
          <p:spPr>
            <a:xfrm>
              <a:off x="4221545" y="377693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5" name="rc1355"/>
            <p:cNvSpPr/>
            <p:nvPr/>
          </p:nvSpPr>
          <p:spPr>
            <a:xfrm>
              <a:off x="4486728" y="377693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4751912" y="377693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57" name="rc1357"/>
            <p:cNvSpPr/>
            <p:nvPr/>
          </p:nvSpPr>
          <p:spPr>
            <a:xfrm>
              <a:off x="5017096" y="377693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5282280" y="377693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5547464" y="377693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5812648" y="377693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6077832" y="377693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2" name="rc1362"/>
            <p:cNvSpPr/>
            <p:nvPr/>
          </p:nvSpPr>
          <p:spPr>
            <a:xfrm>
              <a:off x="6343016" y="377693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63" name="rc1363"/>
            <p:cNvSpPr/>
            <p:nvPr/>
          </p:nvSpPr>
          <p:spPr>
            <a:xfrm>
              <a:off x="6608200" y="377693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64" name="rc1364"/>
            <p:cNvSpPr/>
            <p:nvPr/>
          </p:nvSpPr>
          <p:spPr>
            <a:xfrm>
              <a:off x="6873384" y="377693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5" name="rc1365"/>
            <p:cNvSpPr/>
            <p:nvPr/>
          </p:nvSpPr>
          <p:spPr>
            <a:xfrm>
              <a:off x="7138568" y="377693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6" name="rc1366"/>
            <p:cNvSpPr/>
            <p:nvPr/>
          </p:nvSpPr>
          <p:spPr>
            <a:xfrm>
              <a:off x="7403752" y="377693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7" name="rc1367"/>
            <p:cNvSpPr/>
            <p:nvPr/>
          </p:nvSpPr>
          <p:spPr>
            <a:xfrm>
              <a:off x="7668936" y="377693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68" name="rc1368"/>
            <p:cNvSpPr/>
            <p:nvPr/>
          </p:nvSpPr>
          <p:spPr>
            <a:xfrm>
              <a:off x="7934120" y="377693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69" name="rc1369"/>
            <p:cNvSpPr/>
            <p:nvPr/>
          </p:nvSpPr>
          <p:spPr>
            <a:xfrm>
              <a:off x="8199303" y="377693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70" name="rc1370"/>
            <p:cNvSpPr/>
            <p:nvPr/>
          </p:nvSpPr>
          <p:spPr>
            <a:xfrm>
              <a:off x="8464487" y="377693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71" name="rc1371"/>
            <p:cNvSpPr/>
            <p:nvPr/>
          </p:nvSpPr>
          <p:spPr>
            <a:xfrm>
              <a:off x="1834889"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2100073"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2365257"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2630441"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2895625"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3160809"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3425993" y="1673605"/>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8" name="rc1378"/>
            <p:cNvSpPr/>
            <p:nvPr/>
          </p:nvSpPr>
          <p:spPr>
            <a:xfrm>
              <a:off x="3691177" y="1673605"/>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9" name="rc1379"/>
            <p:cNvSpPr/>
            <p:nvPr/>
          </p:nvSpPr>
          <p:spPr>
            <a:xfrm>
              <a:off x="3956361"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0" name="rc1380"/>
            <p:cNvSpPr/>
            <p:nvPr/>
          </p:nvSpPr>
          <p:spPr>
            <a:xfrm>
              <a:off x="4221545"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4486728"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4751912"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5017096"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5282280"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5547464"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5812648"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6077832"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6343016"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9" name="rc1389"/>
            <p:cNvSpPr/>
            <p:nvPr/>
          </p:nvSpPr>
          <p:spPr>
            <a:xfrm>
              <a:off x="6608200"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6873384" y="1673605"/>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1" name="rc1391"/>
            <p:cNvSpPr/>
            <p:nvPr/>
          </p:nvSpPr>
          <p:spPr>
            <a:xfrm>
              <a:off x="7138568" y="1673605"/>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2" name="rc1392"/>
            <p:cNvSpPr/>
            <p:nvPr/>
          </p:nvSpPr>
          <p:spPr>
            <a:xfrm>
              <a:off x="7403752" y="1673605"/>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7668936"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7934120"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8199303" y="167360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6" name="rc1396"/>
            <p:cNvSpPr/>
            <p:nvPr/>
          </p:nvSpPr>
          <p:spPr>
            <a:xfrm>
              <a:off x="8464487" y="1673605"/>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1834889" y="564656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98" name="rc1398"/>
            <p:cNvSpPr/>
            <p:nvPr/>
          </p:nvSpPr>
          <p:spPr>
            <a:xfrm>
              <a:off x="2100073" y="564656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99" name="rc1399"/>
            <p:cNvSpPr/>
            <p:nvPr/>
          </p:nvSpPr>
          <p:spPr>
            <a:xfrm>
              <a:off x="2365257" y="5646568"/>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400" name="rc1400"/>
            <p:cNvSpPr/>
            <p:nvPr/>
          </p:nvSpPr>
          <p:spPr>
            <a:xfrm>
              <a:off x="2630441" y="5646568"/>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01" name="rc1401"/>
            <p:cNvSpPr/>
            <p:nvPr/>
          </p:nvSpPr>
          <p:spPr>
            <a:xfrm>
              <a:off x="2895625" y="5646568"/>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02" name="rc1402"/>
            <p:cNvSpPr/>
            <p:nvPr/>
          </p:nvSpPr>
          <p:spPr>
            <a:xfrm>
              <a:off x="3160809" y="564656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03" name="rc1403"/>
            <p:cNvSpPr/>
            <p:nvPr/>
          </p:nvSpPr>
          <p:spPr>
            <a:xfrm>
              <a:off x="3425993" y="5646568"/>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04" name="rc1404"/>
            <p:cNvSpPr/>
            <p:nvPr/>
          </p:nvSpPr>
          <p:spPr>
            <a:xfrm>
              <a:off x="3691177" y="564656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05" name="rc1405"/>
            <p:cNvSpPr/>
            <p:nvPr/>
          </p:nvSpPr>
          <p:spPr>
            <a:xfrm>
              <a:off x="3956361" y="564656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06" name="rc1406"/>
            <p:cNvSpPr/>
            <p:nvPr/>
          </p:nvSpPr>
          <p:spPr>
            <a:xfrm>
              <a:off x="4221545" y="5646568"/>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07" name="rc1407"/>
            <p:cNvSpPr/>
            <p:nvPr/>
          </p:nvSpPr>
          <p:spPr>
            <a:xfrm>
              <a:off x="4486728" y="5646568"/>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08" name="rc1408"/>
            <p:cNvSpPr/>
            <p:nvPr/>
          </p:nvSpPr>
          <p:spPr>
            <a:xfrm>
              <a:off x="4751912" y="5646568"/>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09" name="rc1409"/>
            <p:cNvSpPr/>
            <p:nvPr/>
          </p:nvSpPr>
          <p:spPr>
            <a:xfrm>
              <a:off x="5017096" y="5646568"/>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10" name="rc1410"/>
            <p:cNvSpPr/>
            <p:nvPr/>
          </p:nvSpPr>
          <p:spPr>
            <a:xfrm>
              <a:off x="5282280" y="5646568"/>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11" name="rc1411"/>
            <p:cNvSpPr/>
            <p:nvPr/>
          </p:nvSpPr>
          <p:spPr>
            <a:xfrm>
              <a:off x="5547464" y="5646568"/>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12" name="rc1412"/>
            <p:cNvSpPr/>
            <p:nvPr/>
          </p:nvSpPr>
          <p:spPr>
            <a:xfrm>
              <a:off x="5812648" y="5646568"/>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13" name="rc1413"/>
            <p:cNvSpPr/>
            <p:nvPr/>
          </p:nvSpPr>
          <p:spPr>
            <a:xfrm>
              <a:off x="6077832" y="564656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14" name="rc1414"/>
            <p:cNvSpPr/>
            <p:nvPr/>
          </p:nvSpPr>
          <p:spPr>
            <a:xfrm>
              <a:off x="6343016" y="5646568"/>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415" name="rc1415"/>
            <p:cNvSpPr/>
            <p:nvPr/>
          </p:nvSpPr>
          <p:spPr>
            <a:xfrm>
              <a:off x="6608200" y="5646568"/>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416" name="rc1416"/>
            <p:cNvSpPr/>
            <p:nvPr/>
          </p:nvSpPr>
          <p:spPr>
            <a:xfrm>
              <a:off x="6873384" y="5646568"/>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17" name="rc1417"/>
            <p:cNvSpPr/>
            <p:nvPr/>
          </p:nvSpPr>
          <p:spPr>
            <a:xfrm>
              <a:off x="7138568" y="5646568"/>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418" name="rc1418"/>
            <p:cNvSpPr/>
            <p:nvPr/>
          </p:nvSpPr>
          <p:spPr>
            <a:xfrm>
              <a:off x="7403752" y="564656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19" name="rc1419"/>
            <p:cNvSpPr/>
            <p:nvPr/>
          </p:nvSpPr>
          <p:spPr>
            <a:xfrm>
              <a:off x="7668936" y="5646568"/>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20" name="rc1420"/>
            <p:cNvSpPr/>
            <p:nvPr/>
          </p:nvSpPr>
          <p:spPr>
            <a:xfrm>
              <a:off x="7934120" y="5646568"/>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421" name="rc1421"/>
            <p:cNvSpPr/>
            <p:nvPr/>
          </p:nvSpPr>
          <p:spPr>
            <a:xfrm>
              <a:off x="8199303" y="564656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22" name="rc1422"/>
            <p:cNvSpPr/>
            <p:nvPr/>
          </p:nvSpPr>
          <p:spPr>
            <a:xfrm>
              <a:off x="8464487" y="5646568"/>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423" name="rc1423"/>
            <p:cNvSpPr/>
            <p:nvPr/>
          </p:nvSpPr>
          <p:spPr>
            <a:xfrm>
              <a:off x="1834889"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4" name="rc1424"/>
            <p:cNvSpPr/>
            <p:nvPr/>
          </p:nvSpPr>
          <p:spPr>
            <a:xfrm>
              <a:off x="2100073"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5" name="rc1425"/>
            <p:cNvSpPr/>
            <p:nvPr/>
          </p:nvSpPr>
          <p:spPr>
            <a:xfrm>
              <a:off x="2365257"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6" name="rc1426"/>
            <p:cNvSpPr/>
            <p:nvPr/>
          </p:nvSpPr>
          <p:spPr>
            <a:xfrm>
              <a:off x="2630441" y="190730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27" name="rc1427"/>
            <p:cNvSpPr/>
            <p:nvPr/>
          </p:nvSpPr>
          <p:spPr>
            <a:xfrm>
              <a:off x="2895625" y="190730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28" name="rc1428"/>
            <p:cNvSpPr/>
            <p:nvPr/>
          </p:nvSpPr>
          <p:spPr>
            <a:xfrm>
              <a:off x="3160809" y="190730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29" name="rc1429"/>
            <p:cNvSpPr/>
            <p:nvPr/>
          </p:nvSpPr>
          <p:spPr>
            <a:xfrm>
              <a:off x="3425993" y="190730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30" name="rc1430"/>
            <p:cNvSpPr/>
            <p:nvPr/>
          </p:nvSpPr>
          <p:spPr>
            <a:xfrm>
              <a:off x="3691177" y="190730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31" name="rc1431"/>
            <p:cNvSpPr/>
            <p:nvPr/>
          </p:nvSpPr>
          <p:spPr>
            <a:xfrm>
              <a:off x="3956361" y="190730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2" name="rc1432"/>
            <p:cNvSpPr/>
            <p:nvPr/>
          </p:nvSpPr>
          <p:spPr>
            <a:xfrm>
              <a:off x="4221545" y="190730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3" name="rc1433"/>
            <p:cNvSpPr/>
            <p:nvPr/>
          </p:nvSpPr>
          <p:spPr>
            <a:xfrm>
              <a:off x="4486728" y="190730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34" name="rc1434"/>
            <p:cNvSpPr/>
            <p:nvPr/>
          </p:nvSpPr>
          <p:spPr>
            <a:xfrm>
              <a:off x="4751912" y="190730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35" name="rc1435"/>
            <p:cNvSpPr/>
            <p:nvPr/>
          </p:nvSpPr>
          <p:spPr>
            <a:xfrm>
              <a:off x="5017096" y="1907308"/>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36" name="rc1436"/>
            <p:cNvSpPr/>
            <p:nvPr/>
          </p:nvSpPr>
          <p:spPr>
            <a:xfrm>
              <a:off x="5282280" y="1907308"/>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37" name="rc1437"/>
            <p:cNvSpPr/>
            <p:nvPr/>
          </p:nvSpPr>
          <p:spPr>
            <a:xfrm>
              <a:off x="5547464" y="190730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8" name="rc1438"/>
            <p:cNvSpPr/>
            <p:nvPr/>
          </p:nvSpPr>
          <p:spPr>
            <a:xfrm>
              <a:off x="5812648" y="190730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9" name="rc1439"/>
            <p:cNvSpPr/>
            <p:nvPr/>
          </p:nvSpPr>
          <p:spPr>
            <a:xfrm>
              <a:off x="6077832" y="190730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0" name="rc1440"/>
            <p:cNvSpPr/>
            <p:nvPr/>
          </p:nvSpPr>
          <p:spPr>
            <a:xfrm>
              <a:off x="6343016" y="190730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1" name="rc1441"/>
            <p:cNvSpPr/>
            <p:nvPr/>
          </p:nvSpPr>
          <p:spPr>
            <a:xfrm>
              <a:off x="6608200"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2" name="rc1442"/>
            <p:cNvSpPr/>
            <p:nvPr/>
          </p:nvSpPr>
          <p:spPr>
            <a:xfrm>
              <a:off x="6873384"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3" name="rc1443"/>
            <p:cNvSpPr/>
            <p:nvPr/>
          </p:nvSpPr>
          <p:spPr>
            <a:xfrm>
              <a:off x="7138568" y="190730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44" name="rc1444"/>
            <p:cNvSpPr/>
            <p:nvPr/>
          </p:nvSpPr>
          <p:spPr>
            <a:xfrm>
              <a:off x="7403752"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5" name="rc1445"/>
            <p:cNvSpPr/>
            <p:nvPr/>
          </p:nvSpPr>
          <p:spPr>
            <a:xfrm>
              <a:off x="7668936" y="190730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6" name="rc1446"/>
            <p:cNvSpPr/>
            <p:nvPr/>
          </p:nvSpPr>
          <p:spPr>
            <a:xfrm>
              <a:off x="7934120"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7" name="rc1447"/>
            <p:cNvSpPr/>
            <p:nvPr/>
          </p:nvSpPr>
          <p:spPr>
            <a:xfrm>
              <a:off x="8199303"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8" name="rc1448"/>
            <p:cNvSpPr/>
            <p:nvPr/>
          </p:nvSpPr>
          <p:spPr>
            <a:xfrm>
              <a:off x="8464487" y="190730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9" name="rc1449"/>
            <p:cNvSpPr/>
            <p:nvPr/>
          </p:nvSpPr>
          <p:spPr>
            <a:xfrm>
              <a:off x="1834889" y="268632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50" name="rc1450"/>
            <p:cNvSpPr/>
            <p:nvPr/>
          </p:nvSpPr>
          <p:spPr>
            <a:xfrm>
              <a:off x="2100073" y="268632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51" name="rc1451"/>
            <p:cNvSpPr/>
            <p:nvPr/>
          </p:nvSpPr>
          <p:spPr>
            <a:xfrm>
              <a:off x="2365257" y="268632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52" name="rc1452"/>
            <p:cNvSpPr/>
            <p:nvPr/>
          </p:nvSpPr>
          <p:spPr>
            <a:xfrm>
              <a:off x="2630441" y="268632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53" name="rc1453"/>
            <p:cNvSpPr/>
            <p:nvPr/>
          </p:nvSpPr>
          <p:spPr>
            <a:xfrm>
              <a:off x="2895625" y="2686321"/>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54" name="rc1454"/>
            <p:cNvSpPr/>
            <p:nvPr/>
          </p:nvSpPr>
          <p:spPr>
            <a:xfrm>
              <a:off x="3160809" y="2686321"/>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55" name="rc1455"/>
            <p:cNvSpPr/>
            <p:nvPr/>
          </p:nvSpPr>
          <p:spPr>
            <a:xfrm>
              <a:off x="3425993" y="268632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56" name="rc1456"/>
            <p:cNvSpPr/>
            <p:nvPr/>
          </p:nvSpPr>
          <p:spPr>
            <a:xfrm>
              <a:off x="3691177" y="268632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57" name="rc1457"/>
            <p:cNvSpPr/>
            <p:nvPr/>
          </p:nvSpPr>
          <p:spPr>
            <a:xfrm>
              <a:off x="3956361" y="268632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58" name="rc1458"/>
            <p:cNvSpPr/>
            <p:nvPr/>
          </p:nvSpPr>
          <p:spPr>
            <a:xfrm>
              <a:off x="4221545" y="268632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59" name="rc1459"/>
            <p:cNvSpPr/>
            <p:nvPr/>
          </p:nvSpPr>
          <p:spPr>
            <a:xfrm>
              <a:off x="4486728" y="268632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0" name="rc1460"/>
            <p:cNvSpPr/>
            <p:nvPr/>
          </p:nvSpPr>
          <p:spPr>
            <a:xfrm>
              <a:off x="4751912" y="2686321"/>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1" name="rc1461"/>
            <p:cNvSpPr/>
            <p:nvPr/>
          </p:nvSpPr>
          <p:spPr>
            <a:xfrm>
              <a:off x="5017096" y="2686321"/>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2" name="rc1462"/>
            <p:cNvSpPr/>
            <p:nvPr/>
          </p:nvSpPr>
          <p:spPr>
            <a:xfrm>
              <a:off x="5282280" y="2686321"/>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3" name="rc1463"/>
            <p:cNvSpPr/>
            <p:nvPr/>
          </p:nvSpPr>
          <p:spPr>
            <a:xfrm>
              <a:off x="5547464" y="2686321"/>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4" name="rc1464"/>
            <p:cNvSpPr/>
            <p:nvPr/>
          </p:nvSpPr>
          <p:spPr>
            <a:xfrm>
              <a:off x="5812648" y="268632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65" name="rc1465"/>
            <p:cNvSpPr/>
            <p:nvPr/>
          </p:nvSpPr>
          <p:spPr>
            <a:xfrm>
              <a:off x="6077832" y="268632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66" name="rc1466"/>
            <p:cNvSpPr/>
            <p:nvPr/>
          </p:nvSpPr>
          <p:spPr>
            <a:xfrm>
              <a:off x="6343016" y="268632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67" name="rc1467"/>
            <p:cNvSpPr/>
            <p:nvPr/>
          </p:nvSpPr>
          <p:spPr>
            <a:xfrm>
              <a:off x="6608200" y="268632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68" name="rc1468"/>
            <p:cNvSpPr/>
            <p:nvPr/>
          </p:nvSpPr>
          <p:spPr>
            <a:xfrm>
              <a:off x="6873384" y="268632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69" name="rc1469"/>
            <p:cNvSpPr/>
            <p:nvPr/>
          </p:nvSpPr>
          <p:spPr>
            <a:xfrm>
              <a:off x="7138568"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0" name="rc1470"/>
            <p:cNvSpPr/>
            <p:nvPr/>
          </p:nvSpPr>
          <p:spPr>
            <a:xfrm>
              <a:off x="7403752"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1" name="rc1471"/>
            <p:cNvSpPr/>
            <p:nvPr/>
          </p:nvSpPr>
          <p:spPr>
            <a:xfrm>
              <a:off x="7668936"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2" name="rc1472"/>
            <p:cNvSpPr/>
            <p:nvPr/>
          </p:nvSpPr>
          <p:spPr>
            <a:xfrm>
              <a:off x="7934120"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3" name="rc1473"/>
            <p:cNvSpPr/>
            <p:nvPr/>
          </p:nvSpPr>
          <p:spPr>
            <a:xfrm>
              <a:off x="8199303"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4" name="rc1474"/>
            <p:cNvSpPr/>
            <p:nvPr/>
          </p:nvSpPr>
          <p:spPr>
            <a:xfrm>
              <a:off x="8464487"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75" name="rc1475"/>
            <p:cNvSpPr/>
            <p:nvPr/>
          </p:nvSpPr>
          <p:spPr>
            <a:xfrm>
              <a:off x="1834889" y="3465333"/>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476" name="rc1476"/>
            <p:cNvSpPr/>
            <p:nvPr/>
          </p:nvSpPr>
          <p:spPr>
            <a:xfrm>
              <a:off x="2100073" y="3465333"/>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77" name="rc1477"/>
            <p:cNvSpPr/>
            <p:nvPr/>
          </p:nvSpPr>
          <p:spPr>
            <a:xfrm>
              <a:off x="2365257" y="3465333"/>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78" name="rc1478"/>
            <p:cNvSpPr/>
            <p:nvPr/>
          </p:nvSpPr>
          <p:spPr>
            <a:xfrm>
              <a:off x="2630441" y="346533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79" name="rc1479"/>
            <p:cNvSpPr/>
            <p:nvPr/>
          </p:nvSpPr>
          <p:spPr>
            <a:xfrm>
              <a:off x="2895625" y="3465333"/>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80" name="rc1480"/>
            <p:cNvSpPr/>
            <p:nvPr/>
          </p:nvSpPr>
          <p:spPr>
            <a:xfrm>
              <a:off x="3160809" y="3465333"/>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81" name="rc1481"/>
            <p:cNvSpPr/>
            <p:nvPr/>
          </p:nvSpPr>
          <p:spPr>
            <a:xfrm>
              <a:off x="3425993" y="3465333"/>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82" name="rc1482"/>
            <p:cNvSpPr/>
            <p:nvPr/>
          </p:nvSpPr>
          <p:spPr>
            <a:xfrm>
              <a:off x="3691177" y="346533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83" name="rc1483"/>
            <p:cNvSpPr/>
            <p:nvPr/>
          </p:nvSpPr>
          <p:spPr>
            <a:xfrm>
              <a:off x="3956361" y="346533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84" name="rc1484"/>
            <p:cNvSpPr/>
            <p:nvPr/>
          </p:nvSpPr>
          <p:spPr>
            <a:xfrm>
              <a:off x="4221545" y="346533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85" name="rc1485"/>
            <p:cNvSpPr/>
            <p:nvPr/>
          </p:nvSpPr>
          <p:spPr>
            <a:xfrm>
              <a:off x="4486728" y="346533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86" name="rc1486"/>
            <p:cNvSpPr/>
            <p:nvPr/>
          </p:nvSpPr>
          <p:spPr>
            <a:xfrm>
              <a:off x="4751912" y="346533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87" name="rc1487"/>
            <p:cNvSpPr/>
            <p:nvPr/>
          </p:nvSpPr>
          <p:spPr>
            <a:xfrm>
              <a:off x="5017096" y="346533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88" name="rc1488"/>
            <p:cNvSpPr/>
            <p:nvPr/>
          </p:nvSpPr>
          <p:spPr>
            <a:xfrm>
              <a:off x="5282280" y="346533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89" name="rc1489"/>
            <p:cNvSpPr/>
            <p:nvPr/>
          </p:nvSpPr>
          <p:spPr>
            <a:xfrm>
              <a:off x="5547464" y="346533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90" name="rc1490"/>
            <p:cNvSpPr/>
            <p:nvPr/>
          </p:nvSpPr>
          <p:spPr>
            <a:xfrm>
              <a:off x="5812648" y="346533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91" name="rc1491"/>
            <p:cNvSpPr/>
            <p:nvPr/>
          </p:nvSpPr>
          <p:spPr>
            <a:xfrm>
              <a:off x="6077832" y="346533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92" name="rc1492"/>
            <p:cNvSpPr/>
            <p:nvPr/>
          </p:nvSpPr>
          <p:spPr>
            <a:xfrm>
              <a:off x="6343016" y="3465333"/>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93" name="rc1493"/>
            <p:cNvSpPr/>
            <p:nvPr/>
          </p:nvSpPr>
          <p:spPr>
            <a:xfrm>
              <a:off x="6608200" y="346533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94" name="rc1494"/>
            <p:cNvSpPr/>
            <p:nvPr/>
          </p:nvSpPr>
          <p:spPr>
            <a:xfrm>
              <a:off x="6873384" y="346533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95" name="rc1495"/>
            <p:cNvSpPr/>
            <p:nvPr/>
          </p:nvSpPr>
          <p:spPr>
            <a:xfrm>
              <a:off x="7138568" y="346533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96" name="rc1496"/>
            <p:cNvSpPr/>
            <p:nvPr/>
          </p:nvSpPr>
          <p:spPr>
            <a:xfrm>
              <a:off x="7403752" y="346533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97" name="rc1497"/>
            <p:cNvSpPr/>
            <p:nvPr/>
          </p:nvSpPr>
          <p:spPr>
            <a:xfrm>
              <a:off x="7668936" y="346533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98" name="rc1498"/>
            <p:cNvSpPr/>
            <p:nvPr/>
          </p:nvSpPr>
          <p:spPr>
            <a:xfrm>
              <a:off x="7934120" y="3465333"/>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99" name="rc1499"/>
            <p:cNvSpPr/>
            <p:nvPr/>
          </p:nvSpPr>
          <p:spPr>
            <a:xfrm>
              <a:off x="8199303" y="346533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00" name="rc1500"/>
            <p:cNvSpPr/>
            <p:nvPr/>
          </p:nvSpPr>
          <p:spPr>
            <a:xfrm>
              <a:off x="8464487" y="346533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01" name="tx1501"/>
            <p:cNvSpPr/>
            <p:nvPr/>
          </p:nvSpPr>
          <p:spPr>
            <a:xfrm>
              <a:off x="2457707"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02" name="tx1502"/>
            <p:cNvSpPr/>
            <p:nvPr/>
          </p:nvSpPr>
          <p:spPr>
            <a:xfrm>
              <a:off x="2722891"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03" name="tx1503"/>
            <p:cNvSpPr/>
            <p:nvPr/>
          </p:nvSpPr>
          <p:spPr>
            <a:xfrm>
              <a:off x="2988075"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04" name="tx1504"/>
            <p:cNvSpPr/>
            <p:nvPr/>
          </p:nvSpPr>
          <p:spPr>
            <a:xfrm>
              <a:off x="3253259"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05" name="tx1505"/>
            <p:cNvSpPr/>
            <p:nvPr/>
          </p:nvSpPr>
          <p:spPr>
            <a:xfrm>
              <a:off x="3518443"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06" name="tx1506"/>
            <p:cNvSpPr/>
            <p:nvPr/>
          </p:nvSpPr>
          <p:spPr>
            <a:xfrm>
              <a:off x="3783626"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07" name="tx1507"/>
            <p:cNvSpPr/>
            <p:nvPr/>
          </p:nvSpPr>
          <p:spPr>
            <a:xfrm>
              <a:off x="4048810"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08" name="tx1508"/>
            <p:cNvSpPr/>
            <p:nvPr/>
          </p:nvSpPr>
          <p:spPr>
            <a:xfrm>
              <a:off x="4313994"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09" name="tx1509"/>
            <p:cNvSpPr/>
            <p:nvPr/>
          </p:nvSpPr>
          <p:spPr>
            <a:xfrm>
              <a:off x="4579178"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10" name="tx1510"/>
            <p:cNvSpPr/>
            <p:nvPr/>
          </p:nvSpPr>
          <p:spPr>
            <a:xfrm>
              <a:off x="4844362"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11" name="tx1511"/>
            <p:cNvSpPr/>
            <p:nvPr/>
          </p:nvSpPr>
          <p:spPr>
            <a:xfrm>
              <a:off x="5109546"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12" name="tx1512"/>
            <p:cNvSpPr/>
            <p:nvPr/>
          </p:nvSpPr>
          <p:spPr>
            <a:xfrm>
              <a:off x="5374730"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13" name="tx1513"/>
            <p:cNvSpPr/>
            <p:nvPr/>
          </p:nvSpPr>
          <p:spPr>
            <a:xfrm>
              <a:off x="5639914"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14" name="tx1514"/>
            <p:cNvSpPr/>
            <p:nvPr/>
          </p:nvSpPr>
          <p:spPr>
            <a:xfrm>
              <a:off x="5905098"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15" name="tx1515"/>
            <p:cNvSpPr/>
            <p:nvPr/>
          </p:nvSpPr>
          <p:spPr>
            <a:xfrm>
              <a:off x="6170282"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16" name="tx1516"/>
            <p:cNvSpPr/>
            <p:nvPr/>
          </p:nvSpPr>
          <p:spPr>
            <a:xfrm>
              <a:off x="6435466"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17" name="tx1517"/>
            <p:cNvSpPr/>
            <p:nvPr/>
          </p:nvSpPr>
          <p:spPr>
            <a:xfrm>
              <a:off x="6700650"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18" name="tx1518"/>
            <p:cNvSpPr/>
            <p:nvPr/>
          </p:nvSpPr>
          <p:spPr>
            <a:xfrm>
              <a:off x="6965834"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19" name="tx1519"/>
            <p:cNvSpPr/>
            <p:nvPr/>
          </p:nvSpPr>
          <p:spPr>
            <a:xfrm>
              <a:off x="7231018"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20" name="tx1520"/>
            <p:cNvSpPr/>
            <p:nvPr/>
          </p:nvSpPr>
          <p:spPr>
            <a:xfrm>
              <a:off x="7496201"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21" name="tx1521"/>
            <p:cNvSpPr/>
            <p:nvPr/>
          </p:nvSpPr>
          <p:spPr>
            <a:xfrm>
              <a:off x="7761385"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22" name="tx1522"/>
            <p:cNvSpPr/>
            <p:nvPr/>
          </p:nvSpPr>
          <p:spPr>
            <a:xfrm>
              <a:off x="8026569"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23" name="tx1523"/>
            <p:cNvSpPr/>
            <p:nvPr/>
          </p:nvSpPr>
          <p:spPr>
            <a:xfrm>
              <a:off x="8291753"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24" name="tx1524"/>
            <p:cNvSpPr/>
            <p:nvPr/>
          </p:nvSpPr>
          <p:spPr>
            <a:xfrm>
              <a:off x="8556937"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25" name="tx1525"/>
            <p:cNvSpPr/>
            <p:nvPr/>
          </p:nvSpPr>
          <p:spPr>
            <a:xfrm>
              <a:off x="1927339"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26" name="tx1526"/>
            <p:cNvSpPr/>
            <p:nvPr/>
          </p:nvSpPr>
          <p:spPr>
            <a:xfrm>
              <a:off x="2192523"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27" name="tx1527"/>
            <p:cNvSpPr/>
            <p:nvPr/>
          </p:nvSpPr>
          <p:spPr>
            <a:xfrm>
              <a:off x="2457707"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28" name="tx1528"/>
            <p:cNvSpPr/>
            <p:nvPr/>
          </p:nvSpPr>
          <p:spPr>
            <a:xfrm>
              <a:off x="2722891"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29" name="tx1529"/>
            <p:cNvSpPr/>
            <p:nvPr/>
          </p:nvSpPr>
          <p:spPr>
            <a:xfrm>
              <a:off x="2988075"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0" name="tx1530"/>
            <p:cNvSpPr/>
            <p:nvPr/>
          </p:nvSpPr>
          <p:spPr>
            <a:xfrm>
              <a:off x="3253259"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1" name="tx1531"/>
            <p:cNvSpPr/>
            <p:nvPr/>
          </p:nvSpPr>
          <p:spPr>
            <a:xfrm>
              <a:off x="3518443"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2" name="tx1532"/>
            <p:cNvSpPr/>
            <p:nvPr/>
          </p:nvSpPr>
          <p:spPr>
            <a:xfrm>
              <a:off x="3783626"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3" name="tx1533"/>
            <p:cNvSpPr/>
            <p:nvPr/>
          </p:nvSpPr>
          <p:spPr>
            <a:xfrm>
              <a:off x="4048810"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4" name="tx1534"/>
            <p:cNvSpPr/>
            <p:nvPr/>
          </p:nvSpPr>
          <p:spPr>
            <a:xfrm>
              <a:off x="4313994"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5" name="tx1535"/>
            <p:cNvSpPr/>
            <p:nvPr/>
          </p:nvSpPr>
          <p:spPr>
            <a:xfrm>
              <a:off x="4579178"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6" name="tx1536"/>
            <p:cNvSpPr/>
            <p:nvPr/>
          </p:nvSpPr>
          <p:spPr>
            <a:xfrm>
              <a:off x="4844362"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7" name="tx1537"/>
            <p:cNvSpPr/>
            <p:nvPr/>
          </p:nvSpPr>
          <p:spPr>
            <a:xfrm>
              <a:off x="5109546"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8" name="tx1538"/>
            <p:cNvSpPr/>
            <p:nvPr/>
          </p:nvSpPr>
          <p:spPr>
            <a:xfrm>
              <a:off x="5374730"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9" name="tx1539"/>
            <p:cNvSpPr/>
            <p:nvPr/>
          </p:nvSpPr>
          <p:spPr>
            <a:xfrm>
              <a:off x="5639914"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0" name="tx1540"/>
            <p:cNvSpPr/>
            <p:nvPr/>
          </p:nvSpPr>
          <p:spPr>
            <a:xfrm>
              <a:off x="5905098"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1" name="tx1541"/>
            <p:cNvSpPr/>
            <p:nvPr/>
          </p:nvSpPr>
          <p:spPr>
            <a:xfrm>
              <a:off x="6170282"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2" name="tx1542"/>
            <p:cNvSpPr/>
            <p:nvPr/>
          </p:nvSpPr>
          <p:spPr>
            <a:xfrm>
              <a:off x="6435466"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3" name="tx1543"/>
            <p:cNvSpPr/>
            <p:nvPr/>
          </p:nvSpPr>
          <p:spPr>
            <a:xfrm>
              <a:off x="6700650"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4" name="tx1544"/>
            <p:cNvSpPr/>
            <p:nvPr/>
          </p:nvSpPr>
          <p:spPr>
            <a:xfrm>
              <a:off x="6965834"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5" name="tx1545"/>
            <p:cNvSpPr/>
            <p:nvPr/>
          </p:nvSpPr>
          <p:spPr>
            <a:xfrm>
              <a:off x="7231018"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6" name="tx1546"/>
            <p:cNvSpPr/>
            <p:nvPr/>
          </p:nvSpPr>
          <p:spPr>
            <a:xfrm>
              <a:off x="7496201"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7" name="tx1547"/>
            <p:cNvSpPr/>
            <p:nvPr/>
          </p:nvSpPr>
          <p:spPr>
            <a:xfrm>
              <a:off x="7761385"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8" name="tx1548"/>
            <p:cNvSpPr/>
            <p:nvPr/>
          </p:nvSpPr>
          <p:spPr>
            <a:xfrm>
              <a:off x="8026569"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9" name="tx1549"/>
            <p:cNvSpPr/>
            <p:nvPr/>
          </p:nvSpPr>
          <p:spPr>
            <a:xfrm>
              <a:off x="8291753"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50" name="tx1550"/>
            <p:cNvSpPr/>
            <p:nvPr/>
          </p:nvSpPr>
          <p:spPr>
            <a:xfrm>
              <a:off x="8556937"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51" name="tx1551"/>
            <p:cNvSpPr/>
            <p:nvPr/>
          </p:nvSpPr>
          <p:spPr>
            <a:xfrm>
              <a:off x="1927339"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52" name="tx1552"/>
            <p:cNvSpPr/>
            <p:nvPr/>
          </p:nvSpPr>
          <p:spPr>
            <a:xfrm>
              <a:off x="2192523"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53" name="tx1553"/>
            <p:cNvSpPr/>
            <p:nvPr/>
          </p:nvSpPr>
          <p:spPr>
            <a:xfrm>
              <a:off x="2457707"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54" name="tx1554"/>
            <p:cNvSpPr/>
            <p:nvPr/>
          </p:nvSpPr>
          <p:spPr>
            <a:xfrm>
              <a:off x="2722891"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55" name="tx1555"/>
            <p:cNvSpPr/>
            <p:nvPr/>
          </p:nvSpPr>
          <p:spPr>
            <a:xfrm>
              <a:off x="2988075"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56" name="tx1556"/>
            <p:cNvSpPr/>
            <p:nvPr/>
          </p:nvSpPr>
          <p:spPr>
            <a:xfrm>
              <a:off x="3253259"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57" name="tx1557"/>
            <p:cNvSpPr/>
            <p:nvPr/>
          </p:nvSpPr>
          <p:spPr>
            <a:xfrm>
              <a:off x="3518443"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58" name="tx1558"/>
            <p:cNvSpPr/>
            <p:nvPr/>
          </p:nvSpPr>
          <p:spPr>
            <a:xfrm>
              <a:off x="3783626"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59" name="tx1559"/>
            <p:cNvSpPr/>
            <p:nvPr/>
          </p:nvSpPr>
          <p:spPr>
            <a:xfrm>
              <a:off x="4048810"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60" name="tx1560"/>
            <p:cNvSpPr/>
            <p:nvPr/>
          </p:nvSpPr>
          <p:spPr>
            <a:xfrm>
              <a:off x="4313994"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61" name="tx1561"/>
            <p:cNvSpPr/>
            <p:nvPr/>
          </p:nvSpPr>
          <p:spPr>
            <a:xfrm>
              <a:off x="4579178"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62" name="tx1562"/>
            <p:cNvSpPr/>
            <p:nvPr/>
          </p:nvSpPr>
          <p:spPr>
            <a:xfrm>
              <a:off x="4844362"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63" name="tx1563"/>
            <p:cNvSpPr/>
            <p:nvPr/>
          </p:nvSpPr>
          <p:spPr>
            <a:xfrm>
              <a:off x="5109546"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64" name="tx1564"/>
            <p:cNvSpPr/>
            <p:nvPr/>
          </p:nvSpPr>
          <p:spPr>
            <a:xfrm>
              <a:off x="5374730"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65" name="tx1565"/>
            <p:cNvSpPr/>
            <p:nvPr/>
          </p:nvSpPr>
          <p:spPr>
            <a:xfrm>
              <a:off x="5639914"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66" name="tx1566"/>
            <p:cNvSpPr/>
            <p:nvPr/>
          </p:nvSpPr>
          <p:spPr>
            <a:xfrm>
              <a:off x="5905098"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67" name="tx1567"/>
            <p:cNvSpPr/>
            <p:nvPr/>
          </p:nvSpPr>
          <p:spPr>
            <a:xfrm>
              <a:off x="6170282"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68" name="tx1568"/>
            <p:cNvSpPr/>
            <p:nvPr/>
          </p:nvSpPr>
          <p:spPr>
            <a:xfrm>
              <a:off x="6435466"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69" name="tx1569"/>
            <p:cNvSpPr/>
            <p:nvPr/>
          </p:nvSpPr>
          <p:spPr>
            <a:xfrm>
              <a:off x="6700650"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70" name="tx1570"/>
            <p:cNvSpPr/>
            <p:nvPr/>
          </p:nvSpPr>
          <p:spPr>
            <a:xfrm>
              <a:off x="6965834"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71" name="tx1571"/>
            <p:cNvSpPr/>
            <p:nvPr/>
          </p:nvSpPr>
          <p:spPr>
            <a:xfrm>
              <a:off x="7231018"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72" name="tx1572"/>
            <p:cNvSpPr/>
            <p:nvPr/>
          </p:nvSpPr>
          <p:spPr>
            <a:xfrm>
              <a:off x="7496201"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73" name="tx1573"/>
            <p:cNvSpPr/>
            <p:nvPr/>
          </p:nvSpPr>
          <p:spPr>
            <a:xfrm>
              <a:off x="7761385"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74" name="tx1574"/>
            <p:cNvSpPr/>
            <p:nvPr/>
          </p:nvSpPr>
          <p:spPr>
            <a:xfrm>
              <a:off x="8026569"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75" name="tx1575"/>
            <p:cNvSpPr/>
            <p:nvPr/>
          </p:nvSpPr>
          <p:spPr>
            <a:xfrm>
              <a:off x="8291753"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76" name="tx1576"/>
            <p:cNvSpPr/>
            <p:nvPr/>
          </p:nvSpPr>
          <p:spPr>
            <a:xfrm>
              <a:off x="8556937"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77" name="tx1577"/>
            <p:cNvSpPr/>
            <p:nvPr/>
          </p:nvSpPr>
          <p:spPr>
            <a:xfrm>
              <a:off x="1927339"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78" name="tx1578"/>
            <p:cNvSpPr/>
            <p:nvPr/>
          </p:nvSpPr>
          <p:spPr>
            <a:xfrm>
              <a:off x="2192523"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79" name="tx1579"/>
            <p:cNvSpPr/>
            <p:nvPr/>
          </p:nvSpPr>
          <p:spPr>
            <a:xfrm>
              <a:off x="2457707"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80" name="tx1580"/>
            <p:cNvSpPr/>
            <p:nvPr/>
          </p:nvSpPr>
          <p:spPr>
            <a:xfrm>
              <a:off x="2722891"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81" name="tx1581"/>
            <p:cNvSpPr/>
            <p:nvPr/>
          </p:nvSpPr>
          <p:spPr>
            <a:xfrm>
              <a:off x="2988075"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82" name="tx1582"/>
            <p:cNvSpPr/>
            <p:nvPr/>
          </p:nvSpPr>
          <p:spPr>
            <a:xfrm>
              <a:off x="3253259"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3" name="tx1583"/>
            <p:cNvSpPr/>
            <p:nvPr/>
          </p:nvSpPr>
          <p:spPr>
            <a:xfrm>
              <a:off x="3518443"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4" name="tx1584"/>
            <p:cNvSpPr/>
            <p:nvPr/>
          </p:nvSpPr>
          <p:spPr>
            <a:xfrm>
              <a:off x="3783626"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85" name="tx1585"/>
            <p:cNvSpPr/>
            <p:nvPr/>
          </p:nvSpPr>
          <p:spPr>
            <a:xfrm>
              <a:off x="4048810"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6" name="tx1586"/>
            <p:cNvSpPr/>
            <p:nvPr/>
          </p:nvSpPr>
          <p:spPr>
            <a:xfrm>
              <a:off x="4313994"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7" name="tx1587"/>
            <p:cNvSpPr/>
            <p:nvPr/>
          </p:nvSpPr>
          <p:spPr>
            <a:xfrm>
              <a:off x="4579178"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8" name="tx1588"/>
            <p:cNvSpPr/>
            <p:nvPr/>
          </p:nvSpPr>
          <p:spPr>
            <a:xfrm>
              <a:off x="4844362"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9" name="tx1589"/>
            <p:cNvSpPr/>
            <p:nvPr/>
          </p:nvSpPr>
          <p:spPr>
            <a:xfrm>
              <a:off x="5109546"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0" name="tx1590"/>
            <p:cNvSpPr/>
            <p:nvPr/>
          </p:nvSpPr>
          <p:spPr>
            <a:xfrm>
              <a:off x="5374730"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1" name="tx1591"/>
            <p:cNvSpPr/>
            <p:nvPr/>
          </p:nvSpPr>
          <p:spPr>
            <a:xfrm>
              <a:off x="5639914"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2" name="tx1592"/>
            <p:cNvSpPr/>
            <p:nvPr/>
          </p:nvSpPr>
          <p:spPr>
            <a:xfrm>
              <a:off x="5905098"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3" name="tx1593"/>
            <p:cNvSpPr/>
            <p:nvPr/>
          </p:nvSpPr>
          <p:spPr>
            <a:xfrm>
              <a:off x="6170282"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4" name="tx1594"/>
            <p:cNvSpPr/>
            <p:nvPr/>
          </p:nvSpPr>
          <p:spPr>
            <a:xfrm>
              <a:off x="6435466"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5" name="tx1595"/>
            <p:cNvSpPr/>
            <p:nvPr/>
          </p:nvSpPr>
          <p:spPr>
            <a:xfrm>
              <a:off x="6700650"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6" name="tx1596"/>
            <p:cNvSpPr/>
            <p:nvPr/>
          </p:nvSpPr>
          <p:spPr>
            <a:xfrm>
              <a:off x="6965834"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7" name="tx1597"/>
            <p:cNvSpPr/>
            <p:nvPr/>
          </p:nvSpPr>
          <p:spPr>
            <a:xfrm>
              <a:off x="7231018"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8" name="tx1598"/>
            <p:cNvSpPr/>
            <p:nvPr/>
          </p:nvSpPr>
          <p:spPr>
            <a:xfrm>
              <a:off x="7496201"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9" name="tx1599"/>
            <p:cNvSpPr/>
            <p:nvPr/>
          </p:nvSpPr>
          <p:spPr>
            <a:xfrm>
              <a:off x="7761385"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0" name="tx1600"/>
            <p:cNvSpPr/>
            <p:nvPr/>
          </p:nvSpPr>
          <p:spPr>
            <a:xfrm>
              <a:off x="8026569"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1" name="tx1601"/>
            <p:cNvSpPr/>
            <p:nvPr/>
          </p:nvSpPr>
          <p:spPr>
            <a:xfrm>
              <a:off x="8291753"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2" name="tx1602"/>
            <p:cNvSpPr/>
            <p:nvPr/>
          </p:nvSpPr>
          <p:spPr>
            <a:xfrm>
              <a:off x="8556937"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3" name="tx1603"/>
            <p:cNvSpPr/>
            <p:nvPr/>
          </p:nvSpPr>
          <p:spPr>
            <a:xfrm>
              <a:off x="1927339"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04" name="tx1604"/>
            <p:cNvSpPr/>
            <p:nvPr/>
          </p:nvSpPr>
          <p:spPr>
            <a:xfrm>
              <a:off x="2192523"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5" name="tx1605"/>
            <p:cNvSpPr/>
            <p:nvPr/>
          </p:nvSpPr>
          <p:spPr>
            <a:xfrm>
              <a:off x="2457707"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06" name="tx1606"/>
            <p:cNvSpPr/>
            <p:nvPr/>
          </p:nvSpPr>
          <p:spPr>
            <a:xfrm>
              <a:off x="2722891"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07" name="tx1607"/>
            <p:cNvSpPr/>
            <p:nvPr/>
          </p:nvSpPr>
          <p:spPr>
            <a:xfrm>
              <a:off x="2988075"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8" name="tx1608"/>
            <p:cNvSpPr/>
            <p:nvPr/>
          </p:nvSpPr>
          <p:spPr>
            <a:xfrm>
              <a:off x="3253259"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9" name="tx1609"/>
            <p:cNvSpPr/>
            <p:nvPr/>
          </p:nvSpPr>
          <p:spPr>
            <a:xfrm>
              <a:off x="3518443"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0" name="tx1610"/>
            <p:cNvSpPr/>
            <p:nvPr/>
          </p:nvSpPr>
          <p:spPr>
            <a:xfrm>
              <a:off x="3783626"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1" name="tx1611"/>
            <p:cNvSpPr/>
            <p:nvPr/>
          </p:nvSpPr>
          <p:spPr>
            <a:xfrm>
              <a:off x="4048810"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2" name="tx1612"/>
            <p:cNvSpPr/>
            <p:nvPr/>
          </p:nvSpPr>
          <p:spPr>
            <a:xfrm>
              <a:off x="4313994"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3" name="tx1613"/>
            <p:cNvSpPr/>
            <p:nvPr/>
          </p:nvSpPr>
          <p:spPr>
            <a:xfrm>
              <a:off x="4579178"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4" name="tx1614"/>
            <p:cNvSpPr/>
            <p:nvPr/>
          </p:nvSpPr>
          <p:spPr>
            <a:xfrm>
              <a:off x="4844362"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15" name="tx1615"/>
            <p:cNvSpPr/>
            <p:nvPr/>
          </p:nvSpPr>
          <p:spPr>
            <a:xfrm>
              <a:off x="5109546"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6" name="tx1616"/>
            <p:cNvSpPr/>
            <p:nvPr/>
          </p:nvSpPr>
          <p:spPr>
            <a:xfrm>
              <a:off x="5374730"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7" name="tx1617"/>
            <p:cNvSpPr/>
            <p:nvPr/>
          </p:nvSpPr>
          <p:spPr>
            <a:xfrm>
              <a:off x="5639914"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18" name="tx1618"/>
            <p:cNvSpPr/>
            <p:nvPr/>
          </p:nvSpPr>
          <p:spPr>
            <a:xfrm>
              <a:off x="5905098"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9" name="tx1619"/>
            <p:cNvSpPr/>
            <p:nvPr/>
          </p:nvSpPr>
          <p:spPr>
            <a:xfrm>
              <a:off x="6170282"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0" name="tx1620"/>
            <p:cNvSpPr/>
            <p:nvPr/>
          </p:nvSpPr>
          <p:spPr>
            <a:xfrm>
              <a:off x="6435466"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1" name="tx1621"/>
            <p:cNvSpPr/>
            <p:nvPr/>
          </p:nvSpPr>
          <p:spPr>
            <a:xfrm>
              <a:off x="6700650"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2" name="tx1622"/>
            <p:cNvSpPr/>
            <p:nvPr/>
          </p:nvSpPr>
          <p:spPr>
            <a:xfrm>
              <a:off x="6965834"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23" name="tx1623"/>
            <p:cNvSpPr/>
            <p:nvPr/>
          </p:nvSpPr>
          <p:spPr>
            <a:xfrm>
              <a:off x="7231018"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24" name="tx1624"/>
            <p:cNvSpPr/>
            <p:nvPr/>
          </p:nvSpPr>
          <p:spPr>
            <a:xfrm>
              <a:off x="7496201"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5" name="tx1625"/>
            <p:cNvSpPr/>
            <p:nvPr/>
          </p:nvSpPr>
          <p:spPr>
            <a:xfrm>
              <a:off x="7761385"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6" name="tx1626"/>
            <p:cNvSpPr/>
            <p:nvPr/>
          </p:nvSpPr>
          <p:spPr>
            <a:xfrm>
              <a:off x="8026569"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7" name="tx1627"/>
            <p:cNvSpPr/>
            <p:nvPr/>
          </p:nvSpPr>
          <p:spPr>
            <a:xfrm>
              <a:off x="8291753"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8" name="tx1628"/>
            <p:cNvSpPr/>
            <p:nvPr/>
          </p:nvSpPr>
          <p:spPr>
            <a:xfrm>
              <a:off x="8556937"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9" name="tx1629"/>
            <p:cNvSpPr/>
            <p:nvPr/>
          </p:nvSpPr>
          <p:spPr>
            <a:xfrm>
              <a:off x="1927339"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30" name="tx1630"/>
            <p:cNvSpPr/>
            <p:nvPr/>
          </p:nvSpPr>
          <p:spPr>
            <a:xfrm>
              <a:off x="2192523"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31" name="tx1631"/>
            <p:cNvSpPr/>
            <p:nvPr/>
          </p:nvSpPr>
          <p:spPr>
            <a:xfrm>
              <a:off x="2457707"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32" name="tx1632"/>
            <p:cNvSpPr/>
            <p:nvPr/>
          </p:nvSpPr>
          <p:spPr>
            <a:xfrm>
              <a:off x="2722891"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33" name="tx1633"/>
            <p:cNvSpPr/>
            <p:nvPr/>
          </p:nvSpPr>
          <p:spPr>
            <a:xfrm>
              <a:off x="2988075"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34" name="tx1634"/>
            <p:cNvSpPr/>
            <p:nvPr/>
          </p:nvSpPr>
          <p:spPr>
            <a:xfrm>
              <a:off x="3253259"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35" name="tx1635"/>
            <p:cNvSpPr/>
            <p:nvPr/>
          </p:nvSpPr>
          <p:spPr>
            <a:xfrm>
              <a:off x="3518443"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36" name="tx1636"/>
            <p:cNvSpPr/>
            <p:nvPr/>
          </p:nvSpPr>
          <p:spPr>
            <a:xfrm>
              <a:off x="3783626"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37" name="tx1637"/>
            <p:cNvSpPr/>
            <p:nvPr/>
          </p:nvSpPr>
          <p:spPr>
            <a:xfrm>
              <a:off x="4048810"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8" name="tx1638"/>
            <p:cNvSpPr/>
            <p:nvPr/>
          </p:nvSpPr>
          <p:spPr>
            <a:xfrm>
              <a:off x="4313994"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9" name="tx1639"/>
            <p:cNvSpPr/>
            <p:nvPr/>
          </p:nvSpPr>
          <p:spPr>
            <a:xfrm>
              <a:off x="4579178"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40" name="tx1640"/>
            <p:cNvSpPr/>
            <p:nvPr/>
          </p:nvSpPr>
          <p:spPr>
            <a:xfrm>
              <a:off x="4844362"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41" name="tx1641"/>
            <p:cNvSpPr/>
            <p:nvPr/>
          </p:nvSpPr>
          <p:spPr>
            <a:xfrm>
              <a:off x="5109546"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42" name="tx1642"/>
            <p:cNvSpPr/>
            <p:nvPr/>
          </p:nvSpPr>
          <p:spPr>
            <a:xfrm>
              <a:off x="5374730"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43" name="tx1643"/>
            <p:cNvSpPr/>
            <p:nvPr/>
          </p:nvSpPr>
          <p:spPr>
            <a:xfrm>
              <a:off x="5639914"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44" name="tx1644"/>
            <p:cNvSpPr/>
            <p:nvPr/>
          </p:nvSpPr>
          <p:spPr>
            <a:xfrm>
              <a:off x="5905098"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45" name="tx1645"/>
            <p:cNvSpPr/>
            <p:nvPr/>
          </p:nvSpPr>
          <p:spPr>
            <a:xfrm>
              <a:off x="6170282"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46" name="tx1646"/>
            <p:cNvSpPr/>
            <p:nvPr/>
          </p:nvSpPr>
          <p:spPr>
            <a:xfrm>
              <a:off x="6435466"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47" name="tx1647"/>
            <p:cNvSpPr/>
            <p:nvPr/>
          </p:nvSpPr>
          <p:spPr>
            <a:xfrm>
              <a:off x="6700650"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48" name="tx1648"/>
            <p:cNvSpPr/>
            <p:nvPr/>
          </p:nvSpPr>
          <p:spPr>
            <a:xfrm>
              <a:off x="6965834"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49" name="tx1649"/>
            <p:cNvSpPr/>
            <p:nvPr/>
          </p:nvSpPr>
          <p:spPr>
            <a:xfrm>
              <a:off x="7231018"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50" name="tx1650"/>
            <p:cNvSpPr/>
            <p:nvPr/>
          </p:nvSpPr>
          <p:spPr>
            <a:xfrm>
              <a:off x="7496201"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51" name="tx1651"/>
            <p:cNvSpPr/>
            <p:nvPr/>
          </p:nvSpPr>
          <p:spPr>
            <a:xfrm>
              <a:off x="7761385"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52" name="tx1652"/>
            <p:cNvSpPr/>
            <p:nvPr/>
          </p:nvSpPr>
          <p:spPr>
            <a:xfrm>
              <a:off x="8026569"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53" name="tx1653"/>
            <p:cNvSpPr/>
            <p:nvPr/>
          </p:nvSpPr>
          <p:spPr>
            <a:xfrm>
              <a:off x="8291753"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54" name="tx1654"/>
            <p:cNvSpPr/>
            <p:nvPr/>
          </p:nvSpPr>
          <p:spPr>
            <a:xfrm>
              <a:off x="8556937"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55" name="tx1655"/>
            <p:cNvSpPr/>
            <p:nvPr/>
          </p:nvSpPr>
          <p:spPr>
            <a:xfrm>
              <a:off x="1927339"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656" name="tx1656"/>
            <p:cNvSpPr/>
            <p:nvPr/>
          </p:nvSpPr>
          <p:spPr>
            <a:xfrm>
              <a:off x="2192523"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57" name="tx1657"/>
            <p:cNvSpPr/>
            <p:nvPr/>
          </p:nvSpPr>
          <p:spPr>
            <a:xfrm>
              <a:off x="2457707"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58" name="tx1658"/>
            <p:cNvSpPr/>
            <p:nvPr/>
          </p:nvSpPr>
          <p:spPr>
            <a:xfrm>
              <a:off x="2722891"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59" name="tx1659"/>
            <p:cNvSpPr/>
            <p:nvPr/>
          </p:nvSpPr>
          <p:spPr>
            <a:xfrm>
              <a:off x="2988075"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60" name="tx1660"/>
            <p:cNvSpPr/>
            <p:nvPr/>
          </p:nvSpPr>
          <p:spPr>
            <a:xfrm>
              <a:off x="3253259"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61" name="tx1661"/>
            <p:cNvSpPr/>
            <p:nvPr/>
          </p:nvSpPr>
          <p:spPr>
            <a:xfrm>
              <a:off x="3518443"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62" name="tx1662"/>
            <p:cNvSpPr/>
            <p:nvPr/>
          </p:nvSpPr>
          <p:spPr>
            <a:xfrm>
              <a:off x="3783626"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63" name="tx1663"/>
            <p:cNvSpPr/>
            <p:nvPr/>
          </p:nvSpPr>
          <p:spPr>
            <a:xfrm>
              <a:off x="4048810"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64" name="tx1664"/>
            <p:cNvSpPr/>
            <p:nvPr/>
          </p:nvSpPr>
          <p:spPr>
            <a:xfrm>
              <a:off x="4313994"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65" name="tx1665"/>
            <p:cNvSpPr/>
            <p:nvPr/>
          </p:nvSpPr>
          <p:spPr>
            <a:xfrm>
              <a:off x="4579178"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66" name="tx1666"/>
            <p:cNvSpPr/>
            <p:nvPr/>
          </p:nvSpPr>
          <p:spPr>
            <a:xfrm>
              <a:off x="4844362"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67" name="tx1667"/>
            <p:cNvSpPr/>
            <p:nvPr/>
          </p:nvSpPr>
          <p:spPr>
            <a:xfrm>
              <a:off x="5109546"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68" name="tx1668"/>
            <p:cNvSpPr/>
            <p:nvPr/>
          </p:nvSpPr>
          <p:spPr>
            <a:xfrm>
              <a:off x="5374730"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69" name="tx1669"/>
            <p:cNvSpPr/>
            <p:nvPr/>
          </p:nvSpPr>
          <p:spPr>
            <a:xfrm>
              <a:off x="5639914"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70" name="tx1670"/>
            <p:cNvSpPr/>
            <p:nvPr/>
          </p:nvSpPr>
          <p:spPr>
            <a:xfrm>
              <a:off x="5905098"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71" name="tx1671"/>
            <p:cNvSpPr/>
            <p:nvPr/>
          </p:nvSpPr>
          <p:spPr>
            <a:xfrm>
              <a:off x="6170282"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72" name="tx1672"/>
            <p:cNvSpPr/>
            <p:nvPr/>
          </p:nvSpPr>
          <p:spPr>
            <a:xfrm>
              <a:off x="6435466"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73" name="tx1673"/>
            <p:cNvSpPr/>
            <p:nvPr/>
          </p:nvSpPr>
          <p:spPr>
            <a:xfrm>
              <a:off x="6700650"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74" name="tx1674"/>
            <p:cNvSpPr/>
            <p:nvPr/>
          </p:nvSpPr>
          <p:spPr>
            <a:xfrm>
              <a:off x="6965834"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675" name="tx1675"/>
            <p:cNvSpPr/>
            <p:nvPr/>
          </p:nvSpPr>
          <p:spPr>
            <a:xfrm>
              <a:off x="7231018"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76" name="tx1676"/>
            <p:cNvSpPr/>
            <p:nvPr/>
          </p:nvSpPr>
          <p:spPr>
            <a:xfrm>
              <a:off x="7496201"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77" name="tx1677"/>
            <p:cNvSpPr/>
            <p:nvPr/>
          </p:nvSpPr>
          <p:spPr>
            <a:xfrm>
              <a:off x="7761385"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78" name="tx1678"/>
            <p:cNvSpPr/>
            <p:nvPr/>
          </p:nvSpPr>
          <p:spPr>
            <a:xfrm>
              <a:off x="8026569"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79" name="tx1679"/>
            <p:cNvSpPr/>
            <p:nvPr/>
          </p:nvSpPr>
          <p:spPr>
            <a:xfrm>
              <a:off x="8291753"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80" name="tx1680"/>
            <p:cNvSpPr/>
            <p:nvPr/>
          </p:nvSpPr>
          <p:spPr>
            <a:xfrm>
              <a:off x="8556937"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81" name="tx1681"/>
            <p:cNvSpPr/>
            <p:nvPr/>
          </p:nvSpPr>
          <p:spPr>
            <a:xfrm>
              <a:off x="1927339"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82" name="tx1682"/>
            <p:cNvSpPr/>
            <p:nvPr/>
          </p:nvSpPr>
          <p:spPr>
            <a:xfrm>
              <a:off x="2192523"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83" name="tx1683"/>
            <p:cNvSpPr/>
            <p:nvPr/>
          </p:nvSpPr>
          <p:spPr>
            <a:xfrm>
              <a:off x="2457707"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84" name="tx1684"/>
            <p:cNvSpPr/>
            <p:nvPr/>
          </p:nvSpPr>
          <p:spPr>
            <a:xfrm>
              <a:off x="2722891"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85" name="tx1685"/>
            <p:cNvSpPr/>
            <p:nvPr/>
          </p:nvSpPr>
          <p:spPr>
            <a:xfrm>
              <a:off x="2988075"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86" name="tx1686"/>
            <p:cNvSpPr/>
            <p:nvPr/>
          </p:nvSpPr>
          <p:spPr>
            <a:xfrm>
              <a:off x="3253259"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87" name="tx1687"/>
            <p:cNvSpPr/>
            <p:nvPr/>
          </p:nvSpPr>
          <p:spPr>
            <a:xfrm>
              <a:off x="3518443"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88" name="tx1688"/>
            <p:cNvSpPr/>
            <p:nvPr/>
          </p:nvSpPr>
          <p:spPr>
            <a:xfrm>
              <a:off x="3783626"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89" name="tx1689"/>
            <p:cNvSpPr/>
            <p:nvPr/>
          </p:nvSpPr>
          <p:spPr>
            <a:xfrm>
              <a:off x="4048810"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90" name="tx1690"/>
            <p:cNvSpPr/>
            <p:nvPr/>
          </p:nvSpPr>
          <p:spPr>
            <a:xfrm>
              <a:off x="4313994"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91" name="tx1691"/>
            <p:cNvSpPr/>
            <p:nvPr/>
          </p:nvSpPr>
          <p:spPr>
            <a:xfrm>
              <a:off x="4579178"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92" name="tx1692"/>
            <p:cNvSpPr/>
            <p:nvPr/>
          </p:nvSpPr>
          <p:spPr>
            <a:xfrm>
              <a:off x="4844362"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93" name="tx1693"/>
            <p:cNvSpPr/>
            <p:nvPr/>
          </p:nvSpPr>
          <p:spPr>
            <a:xfrm>
              <a:off x="5109546"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694" name="tx1694"/>
            <p:cNvSpPr/>
            <p:nvPr/>
          </p:nvSpPr>
          <p:spPr>
            <a:xfrm>
              <a:off x="5639914"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95" name="tx1695"/>
            <p:cNvSpPr/>
            <p:nvPr/>
          </p:nvSpPr>
          <p:spPr>
            <a:xfrm>
              <a:off x="5639914"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96" name="tx1696"/>
            <p:cNvSpPr/>
            <p:nvPr/>
          </p:nvSpPr>
          <p:spPr>
            <a:xfrm>
              <a:off x="6700650"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97" name="tx1697"/>
            <p:cNvSpPr/>
            <p:nvPr/>
          </p:nvSpPr>
          <p:spPr>
            <a:xfrm>
              <a:off x="6965834"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98" name="tx1698"/>
            <p:cNvSpPr/>
            <p:nvPr/>
          </p:nvSpPr>
          <p:spPr>
            <a:xfrm>
              <a:off x="7231018"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99" name="tx1699"/>
            <p:cNvSpPr/>
            <p:nvPr/>
          </p:nvSpPr>
          <p:spPr>
            <a:xfrm>
              <a:off x="7496201"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00" name="tx1700"/>
            <p:cNvSpPr/>
            <p:nvPr/>
          </p:nvSpPr>
          <p:spPr>
            <a:xfrm>
              <a:off x="7761385"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01" name="tx1701"/>
            <p:cNvSpPr/>
            <p:nvPr/>
          </p:nvSpPr>
          <p:spPr>
            <a:xfrm>
              <a:off x="8026569"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02" name="tx1702"/>
            <p:cNvSpPr/>
            <p:nvPr/>
          </p:nvSpPr>
          <p:spPr>
            <a:xfrm>
              <a:off x="8291753"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03" name="tx1703"/>
            <p:cNvSpPr/>
            <p:nvPr/>
          </p:nvSpPr>
          <p:spPr>
            <a:xfrm>
              <a:off x="8556937"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04" name="tx1704"/>
            <p:cNvSpPr/>
            <p:nvPr/>
          </p:nvSpPr>
          <p:spPr>
            <a:xfrm>
              <a:off x="1927339"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05" name="tx1705"/>
            <p:cNvSpPr/>
            <p:nvPr/>
          </p:nvSpPr>
          <p:spPr>
            <a:xfrm>
              <a:off x="2192523"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06" name="tx1706"/>
            <p:cNvSpPr/>
            <p:nvPr/>
          </p:nvSpPr>
          <p:spPr>
            <a:xfrm>
              <a:off x="2457707"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7" name="tx1707"/>
            <p:cNvSpPr/>
            <p:nvPr/>
          </p:nvSpPr>
          <p:spPr>
            <a:xfrm>
              <a:off x="2722891"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08" name="tx1708"/>
            <p:cNvSpPr/>
            <p:nvPr/>
          </p:nvSpPr>
          <p:spPr>
            <a:xfrm>
              <a:off x="2988075"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09" name="tx1709"/>
            <p:cNvSpPr/>
            <p:nvPr/>
          </p:nvSpPr>
          <p:spPr>
            <a:xfrm>
              <a:off x="3253259"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10" name="tx1710"/>
            <p:cNvSpPr/>
            <p:nvPr/>
          </p:nvSpPr>
          <p:spPr>
            <a:xfrm>
              <a:off x="3518443"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11" name="tx1711"/>
            <p:cNvSpPr/>
            <p:nvPr/>
          </p:nvSpPr>
          <p:spPr>
            <a:xfrm>
              <a:off x="3783626"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12" name="tx1712"/>
            <p:cNvSpPr/>
            <p:nvPr/>
          </p:nvSpPr>
          <p:spPr>
            <a:xfrm>
              <a:off x="4048810"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3" name="tx1713"/>
            <p:cNvSpPr/>
            <p:nvPr/>
          </p:nvSpPr>
          <p:spPr>
            <a:xfrm>
              <a:off x="4313994"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4" name="tx1714"/>
            <p:cNvSpPr/>
            <p:nvPr/>
          </p:nvSpPr>
          <p:spPr>
            <a:xfrm>
              <a:off x="4579178"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15" name="tx1715"/>
            <p:cNvSpPr/>
            <p:nvPr/>
          </p:nvSpPr>
          <p:spPr>
            <a:xfrm>
              <a:off x="4844362"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16" name="tx1716"/>
            <p:cNvSpPr/>
            <p:nvPr/>
          </p:nvSpPr>
          <p:spPr>
            <a:xfrm>
              <a:off x="5109546"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17" name="tx1717"/>
            <p:cNvSpPr/>
            <p:nvPr/>
          </p:nvSpPr>
          <p:spPr>
            <a:xfrm>
              <a:off x="5374730"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8" name="tx1718"/>
            <p:cNvSpPr/>
            <p:nvPr/>
          </p:nvSpPr>
          <p:spPr>
            <a:xfrm>
              <a:off x="5639914"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19" name="tx1719"/>
            <p:cNvSpPr/>
            <p:nvPr/>
          </p:nvSpPr>
          <p:spPr>
            <a:xfrm>
              <a:off x="5905098"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20" name="tx1720"/>
            <p:cNvSpPr/>
            <p:nvPr/>
          </p:nvSpPr>
          <p:spPr>
            <a:xfrm>
              <a:off x="6170282"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21" name="tx1721"/>
            <p:cNvSpPr/>
            <p:nvPr/>
          </p:nvSpPr>
          <p:spPr>
            <a:xfrm>
              <a:off x="6435466"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22" name="tx1722"/>
            <p:cNvSpPr/>
            <p:nvPr/>
          </p:nvSpPr>
          <p:spPr>
            <a:xfrm>
              <a:off x="6700650"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23" name="tx1723"/>
            <p:cNvSpPr/>
            <p:nvPr/>
          </p:nvSpPr>
          <p:spPr>
            <a:xfrm>
              <a:off x="6965834"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24" name="tx1724"/>
            <p:cNvSpPr/>
            <p:nvPr/>
          </p:nvSpPr>
          <p:spPr>
            <a:xfrm>
              <a:off x="7231018"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25" name="tx1725"/>
            <p:cNvSpPr/>
            <p:nvPr/>
          </p:nvSpPr>
          <p:spPr>
            <a:xfrm>
              <a:off x="7496201"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26" name="tx1726"/>
            <p:cNvSpPr/>
            <p:nvPr/>
          </p:nvSpPr>
          <p:spPr>
            <a:xfrm>
              <a:off x="7761385"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27" name="tx1727"/>
            <p:cNvSpPr/>
            <p:nvPr/>
          </p:nvSpPr>
          <p:spPr>
            <a:xfrm>
              <a:off x="8026569"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28" name="tx1728"/>
            <p:cNvSpPr/>
            <p:nvPr/>
          </p:nvSpPr>
          <p:spPr>
            <a:xfrm>
              <a:off x="8291753"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29" name="tx1729"/>
            <p:cNvSpPr/>
            <p:nvPr/>
          </p:nvSpPr>
          <p:spPr>
            <a:xfrm>
              <a:off x="8556937"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30" name="tx1730"/>
            <p:cNvSpPr/>
            <p:nvPr/>
          </p:nvSpPr>
          <p:spPr>
            <a:xfrm>
              <a:off x="2722891"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31" name="tx1731"/>
            <p:cNvSpPr/>
            <p:nvPr/>
          </p:nvSpPr>
          <p:spPr>
            <a:xfrm>
              <a:off x="2988075"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32" name="tx1732"/>
            <p:cNvSpPr/>
            <p:nvPr/>
          </p:nvSpPr>
          <p:spPr>
            <a:xfrm>
              <a:off x="3253259"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33" name="tx1733"/>
            <p:cNvSpPr/>
            <p:nvPr/>
          </p:nvSpPr>
          <p:spPr>
            <a:xfrm>
              <a:off x="3518443"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34" name="tx1734"/>
            <p:cNvSpPr/>
            <p:nvPr/>
          </p:nvSpPr>
          <p:spPr>
            <a:xfrm>
              <a:off x="3783626"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35" name="tx1735"/>
            <p:cNvSpPr/>
            <p:nvPr/>
          </p:nvSpPr>
          <p:spPr>
            <a:xfrm>
              <a:off x="4048810"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36" name="tx1736"/>
            <p:cNvSpPr/>
            <p:nvPr/>
          </p:nvSpPr>
          <p:spPr>
            <a:xfrm>
              <a:off x="4313994"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7" name="tx1737"/>
            <p:cNvSpPr/>
            <p:nvPr/>
          </p:nvSpPr>
          <p:spPr>
            <a:xfrm>
              <a:off x="4579178"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38" name="tx1738"/>
            <p:cNvSpPr/>
            <p:nvPr/>
          </p:nvSpPr>
          <p:spPr>
            <a:xfrm>
              <a:off x="4844362"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39" name="tx1739"/>
            <p:cNvSpPr/>
            <p:nvPr/>
          </p:nvSpPr>
          <p:spPr>
            <a:xfrm>
              <a:off x="5109546"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40" name="tx1740"/>
            <p:cNvSpPr/>
            <p:nvPr/>
          </p:nvSpPr>
          <p:spPr>
            <a:xfrm>
              <a:off x="5374730"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41" name="tx1741"/>
            <p:cNvSpPr/>
            <p:nvPr/>
          </p:nvSpPr>
          <p:spPr>
            <a:xfrm>
              <a:off x="5639914"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2" name="tx1742"/>
            <p:cNvSpPr/>
            <p:nvPr/>
          </p:nvSpPr>
          <p:spPr>
            <a:xfrm>
              <a:off x="5905098"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43" name="tx1743"/>
            <p:cNvSpPr/>
            <p:nvPr/>
          </p:nvSpPr>
          <p:spPr>
            <a:xfrm>
              <a:off x="6170282"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44" name="tx1744"/>
            <p:cNvSpPr/>
            <p:nvPr/>
          </p:nvSpPr>
          <p:spPr>
            <a:xfrm>
              <a:off x="6435466"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45" name="tx1745"/>
            <p:cNvSpPr/>
            <p:nvPr/>
          </p:nvSpPr>
          <p:spPr>
            <a:xfrm>
              <a:off x="6700650"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46" name="tx1746"/>
            <p:cNvSpPr/>
            <p:nvPr/>
          </p:nvSpPr>
          <p:spPr>
            <a:xfrm>
              <a:off x="6965834"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47" name="tx1747"/>
            <p:cNvSpPr/>
            <p:nvPr/>
          </p:nvSpPr>
          <p:spPr>
            <a:xfrm>
              <a:off x="7231018"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48" name="tx1748"/>
            <p:cNvSpPr/>
            <p:nvPr/>
          </p:nvSpPr>
          <p:spPr>
            <a:xfrm>
              <a:off x="7496201"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49" name="tx1749"/>
            <p:cNvSpPr/>
            <p:nvPr/>
          </p:nvSpPr>
          <p:spPr>
            <a:xfrm>
              <a:off x="7761385"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50" name="tx1750"/>
            <p:cNvSpPr/>
            <p:nvPr/>
          </p:nvSpPr>
          <p:spPr>
            <a:xfrm>
              <a:off x="8026569"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51" name="tx1751"/>
            <p:cNvSpPr/>
            <p:nvPr/>
          </p:nvSpPr>
          <p:spPr>
            <a:xfrm>
              <a:off x="8291753"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52" name="tx1752"/>
            <p:cNvSpPr/>
            <p:nvPr/>
          </p:nvSpPr>
          <p:spPr>
            <a:xfrm>
              <a:off x="8556937"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3" name="tx1753"/>
            <p:cNvSpPr/>
            <p:nvPr/>
          </p:nvSpPr>
          <p:spPr>
            <a:xfrm>
              <a:off x="1927339"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54" name="tx1754"/>
            <p:cNvSpPr/>
            <p:nvPr/>
          </p:nvSpPr>
          <p:spPr>
            <a:xfrm>
              <a:off x="2192523"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55" name="tx1755"/>
            <p:cNvSpPr/>
            <p:nvPr/>
          </p:nvSpPr>
          <p:spPr>
            <a:xfrm>
              <a:off x="2457707"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56" name="tx1756"/>
            <p:cNvSpPr/>
            <p:nvPr/>
          </p:nvSpPr>
          <p:spPr>
            <a:xfrm>
              <a:off x="2722891"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57" name="tx1757"/>
            <p:cNvSpPr/>
            <p:nvPr/>
          </p:nvSpPr>
          <p:spPr>
            <a:xfrm>
              <a:off x="2988075"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58" name="tx1758"/>
            <p:cNvSpPr/>
            <p:nvPr/>
          </p:nvSpPr>
          <p:spPr>
            <a:xfrm>
              <a:off x="3253259"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9" name="tx1759"/>
            <p:cNvSpPr/>
            <p:nvPr/>
          </p:nvSpPr>
          <p:spPr>
            <a:xfrm>
              <a:off x="3518443"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0" name="tx1760"/>
            <p:cNvSpPr/>
            <p:nvPr/>
          </p:nvSpPr>
          <p:spPr>
            <a:xfrm>
              <a:off x="3783626"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1" name="tx1761"/>
            <p:cNvSpPr/>
            <p:nvPr/>
          </p:nvSpPr>
          <p:spPr>
            <a:xfrm>
              <a:off x="4048810"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62" name="tx1762"/>
            <p:cNvSpPr/>
            <p:nvPr/>
          </p:nvSpPr>
          <p:spPr>
            <a:xfrm>
              <a:off x="4313994"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3" name="tx1763"/>
            <p:cNvSpPr/>
            <p:nvPr/>
          </p:nvSpPr>
          <p:spPr>
            <a:xfrm>
              <a:off x="4579178"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64" name="tx1764"/>
            <p:cNvSpPr/>
            <p:nvPr/>
          </p:nvSpPr>
          <p:spPr>
            <a:xfrm>
              <a:off x="4844362"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65" name="tx1765"/>
            <p:cNvSpPr/>
            <p:nvPr/>
          </p:nvSpPr>
          <p:spPr>
            <a:xfrm>
              <a:off x="5109546"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6" name="tx1766"/>
            <p:cNvSpPr/>
            <p:nvPr/>
          </p:nvSpPr>
          <p:spPr>
            <a:xfrm>
              <a:off x="5374730"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67" name="tx1767"/>
            <p:cNvSpPr/>
            <p:nvPr/>
          </p:nvSpPr>
          <p:spPr>
            <a:xfrm>
              <a:off x="5639914"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68" name="tx1768"/>
            <p:cNvSpPr/>
            <p:nvPr/>
          </p:nvSpPr>
          <p:spPr>
            <a:xfrm>
              <a:off x="5905098"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9" name="tx1769"/>
            <p:cNvSpPr/>
            <p:nvPr/>
          </p:nvSpPr>
          <p:spPr>
            <a:xfrm>
              <a:off x="6170282"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0" name="tx1770"/>
            <p:cNvSpPr/>
            <p:nvPr/>
          </p:nvSpPr>
          <p:spPr>
            <a:xfrm>
              <a:off x="6435466"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71" name="tx1771"/>
            <p:cNvSpPr/>
            <p:nvPr/>
          </p:nvSpPr>
          <p:spPr>
            <a:xfrm>
              <a:off x="6700650"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72" name="tx1772"/>
            <p:cNvSpPr/>
            <p:nvPr/>
          </p:nvSpPr>
          <p:spPr>
            <a:xfrm>
              <a:off x="6965834"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3" name="tx1773"/>
            <p:cNvSpPr/>
            <p:nvPr/>
          </p:nvSpPr>
          <p:spPr>
            <a:xfrm>
              <a:off x="7231018"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74" name="tx1774"/>
            <p:cNvSpPr/>
            <p:nvPr/>
          </p:nvSpPr>
          <p:spPr>
            <a:xfrm>
              <a:off x="7496201"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75" name="tx1775"/>
            <p:cNvSpPr/>
            <p:nvPr/>
          </p:nvSpPr>
          <p:spPr>
            <a:xfrm>
              <a:off x="7761385"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76" name="tx1776"/>
            <p:cNvSpPr/>
            <p:nvPr/>
          </p:nvSpPr>
          <p:spPr>
            <a:xfrm>
              <a:off x="8026569"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77" name="tx1777"/>
            <p:cNvSpPr/>
            <p:nvPr/>
          </p:nvSpPr>
          <p:spPr>
            <a:xfrm>
              <a:off x="8291753"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78" name="tx1778"/>
            <p:cNvSpPr/>
            <p:nvPr/>
          </p:nvSpPr>
          <p:spPr>
            <a:xfrm>
              <a:off x="8556937"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79" name="tx1779"/>
            <p:cNvSpPr/>
            <p:nvPr/>
          </p:nvSpPr>
          <p:spPr>
            <a:xfrm>
              <a:off x="1927339"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80" name="tx1780"/>
            <p:cNvSpPr/>
            <p:nvPr/>
          </p:nvSpPr>
          <p:spPr>
            <a:xfrm>
              <a:off x="2192523"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81" name="tx1781"/>
            <p:cNvSpPr/>
            <p:nvPr/>
          </p:nvSpPr>
          <p:spPr>
            <a:xfrm>
              <a:off x="2457707"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82" name="tx1782"/>
            <p:cNvSpPr/>
            <p:nvPr/>
          </p:nvSpPr>
          <p:spPr>
            <a:xfrm>
              <a:off x="2722891"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83" name="tx1783"/>
            <p:cNvSpPr/>
            <p:nvPr/>
          </p:nvSpPr>
          <p:spPr>
            <a:xfrm>
              <a:off x="2988075"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84" name="tx1784"/>
            <p:cNvSpPr/>
            <p:nvPr/>
          </p:nvSpPr>
          <p:spPr>
            <a:xfrm>
              <a:off x="3253259"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85" name="tx1785"/>
            <p:cNvSpPr/>
            <p:nvPr/>
          </p:nvSpPr>
          <p:spPr>
            <a:xfrm>
              <a:off x="3518443"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6" name="tx1786"/>
            <p:cNvSpPr/>
            <p:nvPr/>
          </p:nvSpPr>
          <p:spPr>
            <a:xfrm>
              <a:off x="3783626"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7" name="tx1787"/>
            <p:cNvSpPr/>
            <p:nvPr/>
          </p:nvSpPr>
          <p:spPr>
            <a:xfrm>
              <a:off x="4048810"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8" name="tx1788"/>
            <p:cNvSpPr/>
            <p:nvPr/>
          </p:nvSpPr>
          <p:spPr>
            <a:xfrm>
              <a:off x="4313994"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9" name="tx1789"/>
            <p:cNvSpPr/>
            <p:nvPr/>
          </p:nvSpPr>
          <p:spPr>
            <a:xfrm>
              <a:off x="4579178"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0" name="tx1790"/>
            <p:cNvSpPr/>
            <p:nvPr/>
          </p:nvSpPr>
          <p:spPr>
            <a:xfrm>
              <a:off x="4844362"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1" name="tx1791"/>
            <p:cNvSpPr/>
            <p:nvPr/>
          </p:nvSpPr>
          <p:spPr>
            <a:xfrm>
              <a:off x="5109546"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2" name="tx1792"/>
            <p:cNvSpPr/>
            <p:nvPr/>
          </p:nvSpPr>
          <p:spPr>
            <a:xfrm>
              <a:off x="5374730"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3" name="tx1793"/>
            <p:cNvSpPr/>
            <p:nvPr/>
          </p:nvSpPr>
          <p:spPr>
            <a:xfrm>
              <a:off x="5639914"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4" name="tx1794"/>
            <p:cNvSpPr/>
            <p:nvPr/>
          </p:nvSpPr>
          <p:spPr>
            <a:xfrm>
              <a:off x="5905098"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5" name="tx1795"/>
            <p:cNvSpPr/>
            <p:nvPr/>
          </p:nvSpPr>
          <p:spPr>
            <a:xfrm>
              <a:off x="6170282"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6" name="tx1796"/>
            <p:cNvSpPr/>
            <p:nvPr/>
          </p:nvSpPr>
          <p:spPr>
            <a:xfrm>
              <a:off x="6435466"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7" name="tx1797"/>
            <p:cNvSpPr/>
            <p:nvPr/>
          </p:nvSpPr>
          <p:spPr>
            <a:xfrm>
              <a:off x="6700650"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8" name="tx1798"/>
            <p:cNvSpPr/>
            <p:nvPr/>
          </p:nvSpPr>
          <p:spPr>
            <a:xfrm>
              <a:off x="6965834"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9" name="tx1799"/>
            <p:cNvSpPr/>
            <p:nvPr/>
          </p:nvSpPr>
          <p:spPr>
            <a:xfrm>
              <a:off x="7231018"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0" name="tx1800"/>
            <p:cNvSpPr/>
            <p:nvPr/>
          </p:nvSpPr>
          <p:spPr>
            <a:xfrm>
              <a:off x="7496201"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1" name="tx1801"/>
            <p:cNvSpPr/>
            <p:nvPr/>
          </p:nvSpPr>
          <p:spPr>
            <a:xfrm>
              <a:off x="7761385"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2" name="tx1802"/>
            <p:cNvSpPr/>
            <p:nvPr/>
          </p:nvSpPr>
          <p:spPr>
            <a:xfrm>
              <a:off x="8026569"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3" name="tx1803"/>
            <p:cNvSpPr/>
            <p:nvPr/>
          </p:nvSpPr>
          <p:spPr>
            <a:xfrm>
              <a:off x="8291753"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4" name="tx1804"/>
            <p:cNvSpPr/>
            <p:nvPr/>
          </p:nvSpPr>
          <p:spPr>
            <a:xfrm>
              <a:off x="8556937"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5" name="tx1805"/>
            <p:cNvSpPr/>
            <p:nvPr/>
          </p:nvSpPr>
          <p:spPr>
            <a:xfrm>
              <a:off x="2988075"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806" name="tx1806"/>
            <p:cNvSpPr/>
            <p:nvPr/>
          </p:nvSpPr>
          <p:spPr>
            <a:xfrm>
              <a:off x="3253259"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07" name="tx1807"/>
            <p:cNvSpPr/>
            <p:nvPr/>
          </p:nvSpPr>
          <p:spPr>
            <a:xfrm>
              <a:off x="3518443"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08" name="tx1808"/>
            <p:cNvSpPr/>
            <p:nvPr/>
          </p:nvSpPr>
          <p:spPr>
            <a:xfrm>
              <a:off x="3783626"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09" name="tx1809"/>
            <p:cNvSpPr/>
            <p:nvPr/>
          </p:nvSpPr>
          <p:spPr>
            <a:xfrm>
              <a:off x="4048810"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10" name="tx1810"/>
            <p:cNvSpPr/>
            <p:nvPr/>
          </p:nvSpPr>
          <p:spPr>
            <a:xfrm>
              <a:off x="4313994"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11" name="tx1811"/>
            <p:cNvSpPr/>
            <p:nvPr/>
          </p:nvSpPr>
          <p:spPr>
            <a:xfrm>
              <a:off x="4579178"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12" name="tx1812"/>
            <p:cNvSpPr/>
            <p:nvPr/>
          </p:nvSpPr>
          <p:spPr>
            <a:xfrm>
              <a:off x="4844362"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13" name="tx1813"/>
            <p:cNvSpPr/>
            <p:nvPr/>
          </p:nvSpPr>
          <p:spPr>
            <a:xfrm>
              <a:off x="5109546"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14" name="tx1814"/>
            <p:cNvSpPr/>
            <p:nvPr/>
          </p:nvSpPr>
          <p:spPr>
            <a:xfrm>
              <a:off x="5374730"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15" name="tx1815"/>
            <p:cNvSpPr/>
            <p:nvPr/>
          </p:nvSpPr>
          <p:spPr>
            <a:xfrm>
              <a:off x="5639914"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16" name="tx1816"/>
            <p:cNvSpPr/>
            <p:nvPr/>
          </p:nvSpPr>
          <p:spPr>
            <a:xfrm>
              <a:off x="5905098"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17" name="tx1817"/>
            <p:cNvSpPr/>
            <p:nvPr/>
          </p:nvSpPr>
          <p:spPr>
            <a:xfrm>
              <a:off x="6170282"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18" name="tx1818"/>
            <p:cNvSpPr/>
            <p:nvPr/>
          </p:nvSpPr>
          <p:spPr>
            <a:xfrm>
              <a:off x="6435466"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19" name="tx1819"/>
            <p:cNvSpPr/>
            <p:nvPr/>
          </p:nvSpPr>
          <p:spPr>
            <a:xfrm>
              <a:off x="6700650"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20" name="tx1820"/>
            <p:cNvSpPr/>
            <p:nvPr/>
          </p:nvSpPr>
          <p:spPr>
            <a:xfrm>
              <a:off x="6965834"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21" name="tx1821"/>
            <p:cNvSpPr/>
            <p:nvPr/>
          </p:nvSpPr>
          <p:spPr>
            <a:xfrm>
              <a:off x="7231018"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22" name="tx1822"/>
            <p:cNvSpPr/>
            <p:nvPr/>
          </p:nvSpPr>
          <p:spPr>
            <a:xfrm>
              <a:off x="7496201"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23" name="tx1823"/>
            <p:cNvSpPr/>
            <p:nvPr/>
          </p:nvSpPr>
          <p:spPr>
            <a:xfrm>
              <a:off x="7761385"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24" name="tx1824"/>
            <p:cNvSpPr/>
            <p:nvPr/>
          </p:nvSpPr>
          <p:spPr>
            <a:xfrm>
              <a:off x="8026569"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25" name="tx1825"/>
            <p:cNvSpPr/>
            <p:nvPr/>
          </p:nvSpPr>
          <p:spPr>
            <a:xfrm>
              <a:off x="8291753"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26" name="tx1826"/>
            <p:cNvSpPr/>
            <p:nvPr/>
          </p:nvSpPr>
          <p:spPr>
            <a:xfrm>
              <a:off x="8556937"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27" name="tx1827"/>
            <p:cNvSpPr/>
            <p:nvPr/>
          </p:nvSpPr>
          <p:spPr>
            <a:xfrm>
              <a:off x="1927339"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828" name="tx1828"/>
            <p:cNvSpPr/>
            <p:nvPr/>
          </p:nvSpPr>
          <p:spPr>
            <a:xfrm>
              <a:off x="2192523"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29" name="tx1829"/>
            <p:cNvSpPr/>
            <p:nvPr/>
          </p:nvSpPr>
          <p:spPr>
            <a:xfrm>
              <a:off x="2457707"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30" name="tx1830"/>
            <p:cNvSpPr/>
            <p:nvPr/>
          </p:nvSpPr>
          <p:spPr>
            <a:xfrm>
              <a:off x="2722891"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31" name="tx1831"/>
            <p:cNvSpPr/>
            <p:nvPr/>
          </p:nvSpPr>
          <p:spPr>
            <a:xfrm>
              <a:off x="2988075"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32" name="tx1832"/>
            <p:cNvSpPr/>
            <p:nvPr/>
          </p:nvSpPr>
          <p:spPr>
            <a:xfrm>
              <a:off x="3253259"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33" name="tx1833"/>
            <p:cNvSpPr/>
            <p:nvPr/>
          </p:nvSpPr>
          <p:spPr>
            <a:xfrm>
              <a:off x="3518443"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34" name="tx1834"/>
            <p:cNvSpPr/>
            <p:nvPr/>
          </p:nvSpPr>
          <p:spPr>
            <a:xfrm>
              <a:off x="3783626"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5" name="tx1835"/>
            <p:cNvSpPr/>
            <p:nvPr/>
          </p:nvSpPr>
          <p:spPr>
            <a:xfrm>
              <a:off x="4048810"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6" name="tx1836"/>
            <p:cNvSpPr/>
            <p:nvPr/>
          </p:nvSpPr>
          <p:spPr>
            <a:xfrm>
              <a:off x="4313994"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7" name="tx1837"/>
            <p:cNvSpPr/>
            <p:nvPr/>
          </p:nvSpPr>
          <p:spPr>
            <a:xfrm>
              <a:off x="4579178"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8" name="tx1838"/>
            <p:cNvSpPr/>
            <p:nvPr/>
          </p:nvSpPr>
          <p:spPr>
            <a:xfrm>
              <a:off x="4844362"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39" name="tx1839"/>
            <p:cNvSpPr/>
            <p:nvPr/>
          </p:nvSpPr>
          <p:spPr>
            <a:xfrm>
              <a:off x="5109546"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40" name="tx1840"/>
            <p:cNvSpPr/>
            <p:nvPr/>
          </p:nvSpPr>
          <p:spPr>
            <a:xfrm>
              <a:off x="5374730"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41" name="tx1841"/>
            <p:cNvSpPr/>
            <p:nvPr/>
          </p:nvSpPr>
          <p:spPr>
            <a:xfrm>
              <a:off x="5639914"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2" name="tx1842"/>
            <p:cNvSpPr/>
            <p:nvPr/>
          </p:nvSpPr>
          <p:spPr>
            <a:xfrm>
              <a:off x="5905098"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3" name="tx1843"/>
            <p:cNvSpPr/>
            <p:nvPr/>
          </p:nvSpPr>
          <p:spPr>
            <a:xfrm>
              <a:off x="6170282"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44" name="tx1844"/>
            <p:cNvSpPr/>
            <p:nvPr/>
          </p:nvSpPr>
          <p:spPr>
            <a:xfrm>
              <a:off x="6435466"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45" name="tx1845"/>
            <p:cNvSpPr/>
            <p:nvPr/>
          </p:nvSpPr>
          <p:spPr>
            <a:xfrm>
              <a:off x="6700650"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6" name="tx1846"/>
            <p:cNvSpPr/>
            <p:nvPr/>
          </p:nvSpPr>
          <p:spPr>
            <a:xfrm>
              <a:off x="6965834"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7" name="tx1847"/>
            <p:cNvSpPr/>
            <p:nvPr/>
          </p:nvSpPr>
          <p:spPr>
            <a:xfrm>
              <a:off x="7231018"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48" name="tx1848"/>
            <p:cNvSpPr/>
            <p:nvPr/>
          </p:nvSpPr>
          <p:spPr>
            <a:xfrm>
              <a:off x="7496201"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49" name="tx1849"/>
            <p:cNvSpPr/>
            <p:nvPr/>
          </p:nvSpPr>
          <p:spPr>
            <a:xfrm>
              <a:off x="7761385"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50" name="tx1850"/>
            <p:cNvSpPr/>
            <p:nvPr/>
          </p:nvSpPr>
          <p:spPr>
            <a:xfrm>
              <a:off x="8026569"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51" name="tx1851"/>
            <p:cNvSpPr/>
            <p:nvPr/>
          </p:nvSpPr>
          <p:spPr>
            <a:xfrm>
              <a:off x="8291753"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52" name="tx1852"/>
            <p:cNvSpPr/>
            <p:nvPr/>
          </p:nvSpPr>
          <p:spPr>
            <a:xfrm>
              <a:off x="8556937"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53" name="tx1853"/>
            <p:cNvSpPr/>
            <p:nvPr/>
          </p:nvSpPr>
          <p:spPr>
            <a:xfrm>
              <a:off x="1927339"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54" name="tx1854"/>
            <p:cNvSpPr/>
            <p:nvPr/>
          </p:nvSpPr>
          <p:spPr>
            <a:xfrm>
              <a:off x="2192523"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5" name="tx1855"/>
            <p:cNvSpPr/>
            <p:nvPr/>
          </p:nvSpPr>
          <p:spPr>
            <a:xfrm>
              <a:off x="2457707"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56" name="tx1856"/>
            <p:cNvSpPr/>
            <p:nvPr/>
          </p:nvSpPr>
          <p:spPr>
            <a:xfrm>
              <a:off x="2722891"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7" name="tx1857"/>
            <p:cNvSpPr/>
            <p:nvPr/>
          </p:nvSpPr>
          <p:spPr>
            <a:xfrm>
              <a:off x="2988075"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8" name="tx1858"/>
            <p:cNvSpPr/>
            <p:nvPr/>
          </p:nvSpPr>
          <p:spPr>
            <a:xfrm>
              <a:off x="3253259"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9" name="tx1859"/>
            <p:cNvSpPr/>
            <p:nvPr/>
          </p:nvSpPr>
          <p:spPr>
            <a:xfrm>
              <a:off x="3518443"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0" name="tx1860"/>
            <p:cNvSpPr/>
            <p:nvPr/>
          </p:nvSpPr>
          <p:spPr>
            <a:xfrm>
              <a:off x="3783626"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1" name="tx1861"/>
            <p:cNvSpPr/>
            <p:nvPr/>
          </p:nvSpPr>
          <p:spPr>
            <a:xfrm>
              <a:off x="4048810"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2" name="tx1862"/>
            <p:cNvSpPr/>
            <p:nvPr/>
          </p:nvSpPr>
          <p:spPr>
            <a:xfrm>
              <a:off x="4313994"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3" name="tx1863"/>
            <p:cNvSpPr/>
            <p:nvPr/>
          </p:nvSpPr>
          <p:spPr>
            <a:xfrm>
              <a:off x="4579178"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4" name="tx1864"/>
            <p:cNvSpPr/>
            <p:nvPr/>
          </p:nvSpPr>
          <p:spPr>
            <a:xfrm>
              <a:off x="4844362"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5" name="tx1865"/>
            <p:cNvSpPr/>
            <p:nvPr/>
          </p:nvSpPr>
          <p:spPr>
            <a:xfrm>
              <a:off x="5109546"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6" name="tx1866"/>
            <p:cNvSpPr/>
            <p:nvPr/>
          </p:nvSpPr>
          <p:spPr>
            <a:xfrm>
              <a:off x="5374730"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7" name="tx1867"/>
            <p:cNvSpPr/>
            <p:nvPr/>
          </p:nvSpPr>
          <p:spPr>
            <a:xfrm>
              <a:off x="5639914"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8" name="tx1868"/>
            <p:cNvSpPr/>
            <p:nvPr/>
          </p:nvSpPr>
          <p:spPr>
            <a:xfrm>
              <a:off x="5905098"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9" name="tx1869"/>
            <p:cNvSpPr/>
            <p:nvPr/>
          </p:nvSpPr>
          <p:spPr>
            <a:xfrm>
              <a:off x="6170282"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0" name="tx1870"/>
            <p:cNvSpPr/>
            <p:nvPr/>
          </p:nvSpPr>
          <p:spPr>
            <a:xfrm>
              <a:off x="6435466"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1" name="tx1871"/>
            <p:cNvSpPr/>
            <p:nvPr/>
          </p:nvSpPr>
          <p:spPr>
            <a:xfrm>
              <a:off x="6700650"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2" name="tx1872"/>
            <p:cNvSpPr/>
            <p:nvPr/>
          </p:nvSpPr>
          <p:spPr>
            <a:xfrm>
              <a:off x="6965834"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3" name="tx1873"/>
            <p:cNvSpPr/>
            <p:nvPr/>
          </p:nvSpPr>
          <p:spPr>
            <a:xfrm>
              <a:off x="7231018"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4" name="tx1874"/>
            <p:cNvSpPr/>
            <p:nvPr/>
          </p:nvSpPr>
          <p:spPr>
            <a:xfrm>
              <a:off x="7496201"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5" name="tx1875"/>
            <p:cNvSpPr/>
            <p:nvPr/>
          </p:nvSpPr>
          <p:spPr>
            <a:xfrm>
              <a:off x="7761385"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6" name="tx1876"/>
            <p:cNvSpPr/>
            <p:nvPr/>
          </p:nvSpPr>
          <p:spPr>
            <a:xfrm>
              <a:off x="8026569"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7" name="tx1877"/>
            <p:cNvSpPr/>
            <p:nvPr/>
          </p:nvSpPr>
          <p:spPr>
            <a:xfrm>
              <a:off x="8291753"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8" name="tx1878"/>
            <p:cNvSpPr/>
            <p:nvPr/>
          </p:nvSpPr>
          <p:spPr>
            <a:xfrm>
              <a:off x="8556937"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9" name="tx1879"/>
            <p:cNvSpPr/>
            <p:nvPr/>
          </p:nvSpPr>
          <p:spPr>
            <a:xfrm>
              <a:off x="3253259"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880" name="tx1880"/>
            <p:cNvSpPr/>
            <p:nvPr/>
          </p:nvSpPr>
          <p:spPr>
            <a:xfrm>
              <a:off x="3518443"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81" name="tx1881"/>
            <p:cNvSpPr/>
            <p:nvPr/>
          </p:nvSpPr>
          <p:spPr>
            <a:xfrm>
              <a:off x="3783626"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882" name="tx1882"/>
            <p:cNvSpPr/>
            <p:nvPr/>
          </p:nvSpPr>
          <p:spPr>
            <a:xfrm>
              <a:off x="4048810"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83" name="tx1883"/>
            <p:cNvSpPr/>
            <p:nvPr/>
          </p:nvSpPr>
          <p:spPr>
            <a:xfrm>
              <a:off x="4313994"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84" name="tx1884"/>
            <p:cNvSpPr/>
            <p:nvPr/>
          </p:nvSpPr>
          <p:spPr>
            <a:xfrm>
              <a:off x="4579178"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85" name="tx1885"/>
            <p:cNvSpPr/>
            <p:nvPr/>
          </p:nvSpPr>
          <p:spPr>
            <a:xfrm>
              <a:off x="4844362"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86" name="tx1886"/>
            <p:cNvSpPr/>
            <p:nvPr/>
          </p:nvSpPr>
          <p:spPr>
            <a:xfrm>
              <a:off x="5109546"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87" name="tx1887"/>
            <p:cNvSpPr/>
            <p:nvPr/>
          </p:nvSpPr>
          <p:spPr>
            <a:xfrm>
              <a:off x="5374730"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888" name="tx1888"/>
            <p:cNvSpPr/>
            <p:nvPr/>
          </p:nvSpPr>
          <p:spPr>
            <a:xfrm>
              <a:off x="5639914"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89" name="tx1889"/>
            <p:cNvSpPr/>
            <p:nvPr/>
          </p:nvSpPr>
          <p:spPr>
            <a:xfrm>
              <a:off x="5905098"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90" name="tx1890"/>
            <p:cNvSpPr/>
            <p:nvPr/>
          </p:nvSpPr>
          <p:spPr>
            <a:xfrm>
              <a:off x="6170282"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91" name="tx1891"/>
            <p:cNvSpPr/>
            <p:nvPr/>
          </p:nvSpPr>
          <p:spPr>
            <a:xfrm>
              <a:off x="6435466"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92" name="tx1892"/>
            <p:cNvSpPr/>
            <p:nvPr/>
          </p:nvSpPr>
          <p:spPr>
            <a:xfrm>
              <a:off x="6700650"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93" name="tx1893"/>
            <p:cNvSpPr/>
            <p:nvPr/>
          </p:nvSpPr>
          <p:spPr>
            <a:xfrm>
              <a:off x="6965834"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94" name="tx1894"/>
            <p:cNvSpPr/>
            <p:nvPr/>
          </p:nvSpPr>
          <p:spPr>
            <a:xfrm>
              <a:off x="7231018"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95" name="tx1895"/>
            <p:cNvSpPr/>
            <p:nvPr/>
          </p:nvSpPr>
          <p:spPr>
            <a:xfrm>
              <a:off x="7496201"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96" name="tx1896"/>
            <p:cNvSpPr/>
            <p:nvPr/>
          </p:nvSpPr>
          <p:spPr>
            <a:xfrm>
              <a:off x="7761385"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97" name="tx1897"/>
            <p:cNvSpPr/>
            <p:nvPr/>
          </p:nvSpPr>
          <p:spPr>
            <a:xfrm>
              <a:off x="8026569"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98" name="tx1898"/>
            <p:cNvSpPr/>
            <p:nvPr/>
          </p:nvSpPr>
          <p:spPr>
            <a:xfrm>
              <a:off x="8291753"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99" name="tx1899"/>
            <p:cNvSpPr/>
            <p:nvPr/>
          </p:nvSpPr>
          <p:spPr>
            <a:xfrm>
              <a:off x="8556937"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00" name="tx1900"/>
            <p:cNvSpPr/>
            <p:nvPr/>
          </p:nvSpPr>
          <p:spPr>
            <a:xfrm>
              <a:off x="1927339"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1" name="tx1901"/>
            <p:cNvSpPr/>
            <p:nvPr/>
          </p:nvSpPr>
          <p:spPr>
            <a:xfrm>
              <a:off x="2192523"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2" name="tx1902"/>
            <p:cNvSpPr/>
            <p:nvPr/>
          </p:nvSpPr>
          <p:spPr>
            <a:xfrm>
              <a:off x="2457707"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3" name="tx1903"/>
            <p:cNvSpPr/>
            <p:nvPr/>
          </p:nvSpPr>
          <p:spPr>
            <a:xfrm>
              <a:off x="2722891"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4" name="tx1904"/>
            <p:cNvSpPr/>
            <p:nvPr/>
          </p:nvSpPr>
          <p:spPr>
            <a:xfrm>
              <a:off x="2988075"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5" name="tx1905"/>
            <p:cNvSpPr/>
            <p:nvPr/>
          </p:nvSpPr>
          <p:spPr>
            <a:xfrm>
              <a:off x="3253259"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06" name="tx1906"/>
            <p:cNvSpPr/>
            <p:nvPr/>
          </p:nvSpPr>
          <p:spPr>
            <a:xfrm>
              <a:off x="3518443"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7" name="tx1907"/>
            <p:cNvSpPr/>
            <p:nvPr/>
          </p:nvSpPr>
          <p:spPr>
            <a:xfrm>
              <a:off x="3783626"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8" name="tx1908"/>
            <p:cNvSpPr/>
            <p:nvPr/>
          </p:nvSpPr>
          <p:spPr>
            <a:xfrm>
              <a:off x="4048810"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9" name="tx1909"/>
            <p:cNvSpPr/>
            <p:nvPr/>
          </p:nvSpPr>
          <p:spPr>
            <a:xfrm>
              <a:off x="4313994"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0" name="tx1910"/>
            <p:cNvSpPr/>
            <p:nvPr/>
          </p:nvSpPr>
          <p:spPr>
            <a:xfrm>
              <a:off x="4579178"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1" name="tx1911"/>
            <p:cNvSpPr/>
            <p:nvPr/>
          </p:nvSpPr>
          <p:spPr>
            <a:xfrm>
              <a:off x="4844362"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2" name="tx1912"/>
            <p:cNvSpPr/>
            <p:nvPr/>
          </p:nvSpPr>
          <p:spPr>
            <a:xfrm>
              <a:off x="5109546"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3" name="tx1913"/>
            <p:cNvSpPr/>
            <p:nvPr/>
          </p:nvSpPr>
          <p:spPr>
            <a:xfrm>
              <a:off x="5374730"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4" name="tx1914"/>
            <p:cNvSpPr/>
            <p:nvPr/>
          </p:nvSpPr>
          <p:spPr>
            <a:xfrm>
              <a:off x="5639914"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5" name="tx1915"/>
            <p:cNvSpPr/>
            <p:nvPr/>
          </p:nvSpPr>
          <p:spPr>
            <a:xfrm>
              <a:off x="5905098"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6" name="tx1916"/>
            <p:cNvSpPr/>
            <p:nvPr/>
          </p:nvSpPr>
          <p:spPr>
            <a:xfrm>
              <a:off x="6170282"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7" name="tx1917"/>
            <p:cNvSpPr/>
            <p:nvPr/>
          </p:nvSpPr>
          <p:spPr>
            <a:xfrm>
              <a:off x="6435466"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18" name="tx1918"/>
            <p:cNvSpPr/>
            <p:nvPr/>
          </p:nvSpPr>
          <p:spPr>
            <a:xfrm>
              <a:off x="6700650"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19" name="tx1919"/>
            <p:cNvSpPr/>
            <p:nvPr/>
          </p:nvSpPr>
          <p:spPr>
            <a:xfrm>
              <a:off x="6965834"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20" name="tx1920"/>
            <p:cNvSpPr/>
            <p:nvPr/>
          </p:nvSpPr>
          <p:spPr>
            <a:xfrm>
              <a:off x="7231018"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1" name="tx1921"/>
            <p:cNvSpPr/>
            <p:nvPr/>
          </p:nvSpPr>
          <p:spPr>
            <a:xfrm>
              <a:off x="7496201"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22" name="tx1922"/>
            <p:cNvSpPr/>
            <p:nvPr/>
          </p:nvSpPr>
          <p:spPr>
            <a:xfrm>
              <a:off x="7761385"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23" name="tx1923"/>
            <p:cNvSpPr/>
            <p:nvPr/>
          </p:nvSpPr>
          <p:spPr>
            <a:xfrm>
              <a:off x="8026569"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24" name="tx1924"/>
            <p:cNvSpPr/>
            <p:nvPr/>
          </p:nvSpPr>
          <p:spPr>
            <a:xfrm>
              <a:off x="8291753"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25" name="tx1925"/>
            <p:cNvSpPr/>
            <p:nvPr/>
          </p:nvSpPr>
          <p:spPr>
            <a:xfrm>
              <a:off x="8556937"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26" name="tx1926"/>
            <p:cNvSpPr/>
            <p:nvPr/>
          </p:nvSpPr>
          <p:spPr>
            <a:xfrm>
              <a:off x="1927339"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7" name="tx1927"/>
            <p:cNvSpPr/>
            <p:nvPr/>
          </p:nvSpPr>
          <p:spPr>
            <a:xfrm>
              <a:off x="2192523"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28" name="tx1928"/>
            <p:cNvSpPr/>
            <p:nvPr/>
          </p:nvSpPr>
          <p:spPr>
            <a:xfrm>
              <a:off x="2457707"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29" name="tx1929"/>
            <p:cNvSpPr/>
            <p:nvPr/>
          </p:nvSpPr>
          <p:spPr>
            <a:xfrm>
              <a:off x="2722891"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0" name="tx1930"/>
            <p:cNvSpPr/>
            <p:nvPr/>
          </p:nvSpPr>
          <p:spPr>
            <a:xfrm>
              <a:off x="2988075"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31" name="tx1931"/>
            <p:cNvSpPr/>
            <p:nvPr/>
          </p:nvSpPr>
          <p:spPr>
            <a:xfrm>
              <a:off x="3253259"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32" name="tx1932"/>
            <p:cNvSpPr/>
            <p:nvPr/>
          </p:nvSpPr>
          <p:spPr>
            <a:xfrm>
              <a:off x="3518443"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3" name="tx1933"/>
            <p:cNvSpPr/>
            <p:nvPr/>
          </p:nvSpPr>
          <p:spPr>
            <a:xfrm>
              <a:off x="3783626"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4" name="tx1934"/>
            <p:cNvSpPr/>
            <p:nvPr/>
          </p:nvSpPr>
          <p:spPr>
            <a:xfrm>
              <a:off x="4048810"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5" name="tx1935"/>
            <p:cNvSpPr/>
            <p:nvPr/>
          </p:nvSpPr>
          <p:spPr>
            <a:xfrm>
              <a:off x="4313994"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6" name="tx1936"/>
            <p:cNvSpPr/>
            <p:nvPr/>
          </p:nvSpPr>
          <p:spPr>
            <a:xfrm>
              <a:off x="4579178"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7" name="tx1937"/>
            <p:cNvSpPr/>
            <p:nvPr/>
          </p:nvSpPr>
          <p:spPr>
            <a:xfrm>
              <a:off x="4844362"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8" name="tx1938"/>
            <p:cNvSpPr/>
            <p:nvPr/>
          </p:nvSpPr>
          <p:spPr>
            <a:xfrm>
              <a:off x="5109546"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39" name="tx1939"/>
            <p:cNvSpPr/>
            <p:nvPr/>
          </p:nvSpPr>
          <p:spPr>
            <a:xfrm>
              <a:off x="5374730"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40" name="tx1940"/>
            <p:cNvSpPr/>
            <p:nvPr/>
          </p:nvSpPr>
          <p:spPr>
            <a:xfrm>
              <a:off x="5639914"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1" name="tx1941"/>
            <p:cNvSpPr/>
            <p:nvPr/>
          </p:nvSpPr>
          <p:spPr>
            <a:xfrm>
              <a:off x="5905098"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2" name="tx1942"/>
            <p:cNvSpPr/>
            <p:nvPr/>
          </p:nvSpPr>
          <p:spPr>
            <a:xfrm>
              <a:off x="6170282"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43" name="tx1943"/>
            <p:cNvSpPr/>
            <p:nvPr/>
          </p:nvSpPr>
          <p:spPr>
            <a:xfrm>
              <a:off x="6435466"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4" name="tx1944"/>
            <p:cNvSpPr/>
            <p:nvPr/>
          </p:nvSpPr>
          <p:spPr>
            <a:xfrm>
              <a:off x="6700650"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5" name="tx1945"/>
            <p:cNvSpPr/>
            <p:nvPr/>
          </p:nvSpPr>
          <p:spPr>
            <a:xfrm>
              <a:off x="6965834"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6" name="tx1946"/>
            <p:cNvSpPr/>
            <p:nvPr/>
          </p:nvSpPr>
          <p:spPr>
            <a:xfrm>
              <a:off x="7231018"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47" name="tx1947"/>
            <p:cNvSpPr/>
            <p:nvPr/>
          </p:nvSpPr>
          <p:spPr>
            <a:xfrm>
              <a:off x="7496201"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8" name="tx1948"/>
            <p:cNvSpPr/>
            <p:nvPr/>
          </p:nvSpPr>
          <p:spPr>
            <a:xfrm>
              <a:off x="7761385"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9" name="tx1949"/>
            <p:cNvSpPr/>
            <p:nvPr/>
          </p:nvSpPr>
          <p:spPr>
            <a:xfrm>
              <a:off x="8026569"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50" name="tx1950"/>
            <p:cNvSpPr/>
            <p:nvPr/>
          </p:nvSpPr>
          <p:spPr>
            <a:xfrm>
              <a:off x="8291753"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51" name="tx1951"/>
            <p:cNvSpPr/>
            <p:nvPr/>
          </p:nvSpPr>
          <p:spPr>
            <a:xfrm>
              <a:off x="8556937"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52" name="tx1952"/>
            <p:cNvSpPr/>
            <p:nvPr/>
          </p:nvSpPr>
          <p:spPr>
            <a:xfrm>
              <a:off x="1927339"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53" name="tx1953"/>
            <p:cNvSpPr/>
            <p:nvPr/>
          </p:nvSpPr>
          <p:spPr>
            <a:xfrm>
              <a:off x="2192523"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54" name="tx1954"/>
            <p:cNvSpPr/>
            <p:nvPr/>
          </p:nvSpPr>
          <p:spPr>
            <a:xfrm>
              <a:off x="2457707"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55" name="tx1955"/>
            <p:cNvSpPr/>
            <p:nvPr/>
          </p:nvSpPr>
          <p:spPr>
            <a:xfrm>
              <a:off x="2722891"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956" name="tx1956"/>
            <p:cNvSpPr/>
            <p:nvPr/>
          </p:nvSpPr>
          <p:spPr>
            <a:xfrm>
              <a:off x="2988075"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57" name="tx1957"/>
            <p:cNvSpPr/>
            <p:nvPr/>
          </p:nvSpPr>
          <p:spPr>
            <a:xfrm>
              <a:off x="3253259"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58" name="tx1958"/>
            <p:cNvSpPr/>
            <p:nvPr/>
          </p:nvSpPr>
          <p:spPr>
            <a:xfrm>
              <a:off x="3518443"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59" name="tx1959"/>
            <p:cNvSpPr/>
            <p:nvPr/>
          </p:nvSpPr>
          <p:spPr>
            <a:xfrm>
              <a:off x="3783626"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60" name="tx1960"/>
            <p:cNvSpPr/>
            <p:nvPr/>
          </p:nvSpPr>
          <p:spPr>
            <a:xfrm>
              <a:off x="4048810"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61" name="tx1961"/>
            <p:cNvSpPr/>
            <p:nvPr/>
          </p:nvSpPr>
          <p:spPr>
            <a:xfrm>
              <a:off x="4313994"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62" name="tx1962"/>
            <p:cNvSpPr/>
            <p:nvPr/>
          </p:nvSpPr>
          <p:spPr>
            <a:xfrm>
              <a:off x="4579178"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63" name="tx1963"/>
            <p:cNvSpPr/>
            <p:nvPr/>
          </p:nvSpPr>
          <p:spPr>
            <a:xfrm>
              <a:off x="4844362"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64" name="tx1964"/>
            <p:cNvSpPr/>
            <p:nvPr/>
          </p:nvSpPr>
          <p:spPr>
            <a:xfrm>
              <a:off x="5109546"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65" name="tx1965"/>
            <p:cNvSpPr/>
            <p:nvPr/>
          </p:nvSpPr>
          <p:spPr>
            <a:xfrm>
              <a:off x="5374730"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66" name="tx1966"/>
            <p:cNvSpPr/>
            <p:nvPr/>
          </p:nvSpPr>
          <p:spPr>
            <a:xfrm>
              <a:off x="5905098"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67" name="tx1967"/>
            <p:cNvSpPr/>
            <p:nvPr/>
          </p:nvSpPr>
          <p:spPr>
            <a:xfrm>
              <a:off x="6170282"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968" name="tx1968"/>
            <p:cNvSpPr/>
            <p:nvPr/>
          </p:nvSpPr>
          <p:spPr>
            <a:xfrm>
              <a:off x="6435466"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69" name="tx1969"/>
            <p:cNvSpPr/>
            <p:nvPr/>
          </p:nvSpPr>
          <p:spPr>
            <a:xfrm>
              <a:off x="6700650"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70" name="tx1970"/>
            <p:cNvSpPr/>
            <p:nvPr/>
          </p:nvSpPr>
          <p:spPr>
            <a:xfrm>
              <a:off x="6965834"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971" name="tx1971"/>
            <p:cNvSpPr/>
            <p:nvPr/>
          </p:nvSpPr>
          <p:spPr>
            <a:xfrm>
              <a:off x="7231018"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72" name="tx1972"/>
            <p:cNvSpPr/>
            <p:nvPr/>
          </p:nvSpPr>
          <p:spPr>
            <a:xfrm>
              <a:off x="7496201"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73" name="tx1973"/>
            <p:cNvSpPr/>
            <p:nvPr/>
          </p:nvSpPr>
          <p:spPr>
            <a:xfrm>
              <a:off x="7761385"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974" name="tx1974"/>
            <p:cNvSpPr/>
            <p:nvPr/>
          </p:nvSpPr>
          <p:spPr>
            <a:xfrm>
              <a:off x="8026569"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75" name="tx1975"/>
            <p:cNvSpPr/>
            <p:nvPr/>
          </p:nvSpPr>
          <p:spPr>
            <a:xfrm>
              <a:off x="8291753"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76" name="tx1976"/>
            <p:cNvSpPr/>
            <p:nvPr/>
          </p:nvSpPr>
          <p:spPr>
            <a:xfrm>
              <a:off x="8556937"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77" name="tx1977"/>
            <p:cNvSpPr/>
            <p:nvPr/>
          </p:nvSpPr>
          <p:spPr>
            <a:xfrm>
              <a:off x="1927339"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78" name="tx1978"/>
            <p:cNvSpPr/>
            <p:nvPr/>
          </p:nvSpPr>
          <p:spPr>
            <a:xfrm>
              <a:off x="2192523"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979" name="tx1979"/>
            <p:cNvSpPr/>
            <p:nvPr/>
          </p:nvSpPr>
          <p:spPr>
            <a:xfrm>
              <a:off x="2457707"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80" name="tx1980"/>
            <p:cNvSpPr/>
            <p:nvPr/>
          </p:nvSpPr>
          <p:spPr>
            <a:xfrm>
              <a:off x="2722891"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81" name="tx1981"/>
            <p:cNvSpPr/>
            <p:nvPr/>
          </p:nvSpPr>
          <p:spPr>
            <a:xfrm>
              <a:off x="2988075"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82" name="tx1982"/>
            <p:cNvSpPr/>
            <p:nvPr/>
          </p:nvSpPr>
          <p:spPr>
            <a:xfrm>
              <a:off x="3253259"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83" name="tx1983"/>
            <p:cNvSpPr/>
            <p:nvPr/>
          </p:nvSpPr>
          <p:spPr>
            <a:xfrm>
              <a:off x="3518443"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84" name="tx1984"/>
            <p:cNvSpPr/>
            <p:nvPr/>
          </p:nvSpPr>
          <p:spPr>
            <a:xfrm>
              <a:off x="3783626"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5" name="tx1985"/>
            <p:cNvSpPr/>
            <p:nvPr/>
          </p:nvSpPr>
          <p:spPr>
            <a:xfrm>
              <a:off x="4048810"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86" name="tx1986"/>
            <p:cNvSpPr/>
            <p:nvPr/>
          </p:nvSpPr>
          <p:spPr>
            <a:xfrm>
              <a:off x="4313994"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7" name="tx1987"/>
            <p:cNvSpPr/>
            <p:nvPr/>
          </p:nvSpPr>
          <p:spPr>
            <a:xfrm>
              <a:off x="4579178"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88" name="tx1988"/>
            <p:cNvSpPr/>
            <p:nvPr/>
          </p:nvSpPr>
          <p:spPr>
            <a:xfrm>
              <a:off x="4844362"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89" name="tx1989"/>
            <p:cNvSpPr/>
            <p:nvPr/>
          </p:nvSpPr>
          <p:spPr>
            <a:xfrm>
              <a:off x="5109546"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90" name="tx1990"/>
            <p:cNvSpPr/>
            <p:nvPr/>
          </p:nvSpPr>
          <p:spPr>
            <a:xfrm>
              <a:off x="5374730"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91" name="tx1991"/>
            <p:cNvSpPr/>
            <p:nvPr/>
          </p:nvSpPr>
          <p:spPr>
            <a:xfrm>
              <a:off x="5639914"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92" name="tx1992"/>
            <p:cNvSpPr/>
            <p:nvPr/>
          </p:nvSpPr>
          <p:spPr>
            <a:xfrm>
              <a:off x="5905098"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3" name="tx1993"/>
            <p:cNvSpPr/>
            <p:nvPr/>
          </p:nvSpPr>
          <p:spPr>
            <a:xfrm>
              <a:off x="6170282"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94" name="tx1994"/>
            <p:cNvSpPr/>
            <p:nvPr/>
          </p:nvSpPr>
          <p:spPr>
            <a:xfrm>
              <a:off x="6435466"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5" name="tx1995"/>
            <p:cNvSpPr/>
            <p:nvPr/>
          </p:nvSpPr>
          <p:spPr>
            <a:xfrm>
              <a:off x="6700650"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6" name="tx1996"/>
            <p:cNvSpPr/>
            <p:nvPr/>
          </p:nvSpPr>
          <p:spPr>
            <a:xfrm>
              <a:off x="6965834"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7" name="tx1997"/>
            <p:cNvSpPr/>
            <p:nvPr/>
          </p:nvSpPr>
          <p:spPr>
            <a:xfrm>
              <a:off x="7231018"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98" name="tx1998"/>
            <p:cNvSpPr/>
            <p:nvPr/>
          </p:nvSpPr>
          <p:spPr>
            <a:xfrm>
              <a:off x="7496201"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9" name="tx1999"/>
            <p:cNvSpPr/>
            <p:nvPr/>
          </p:nvSpPr>
          <p:spPr>
            <a:xfrm>
              <a:off x="7761385"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0" name="tx2000"/>
            <p:cNvSpPr/>
            <p:nvPr/>
          </p:nvSpPr>
          <p:spPr>
            <a:xfrm>
              <a:off x="8026569"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1" name="tx2001"/>
            <p:cNvSpPr/>
            <p:nvPr/>
          </p:nvSpPr>
          <p:spPr>
            <a:xfrm>
              <a:off x="8291753"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02" name="tx2002"/>
            <p:cNvSpPr/>
            <p:nvPr/>
          </p:nvSpPr>
          <p:spPr>
            <a:xfrm>
              <a:off x="8556937"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03" name="tx2003"/>
            <p:cNvSpPr/>
            <p:nvPr/>
          </p:nvSpPr>
          <p:spPr>
            <a:xfrm>
              <a:off x="1927339"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04" name="tx2004"/>
            <p:cNvSpPr/>
            <p:nvPr/>
          </p:nvSpPr>
          <p:spPr>
            <a:xfrm>
              <a:off x="2192523"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05" name="tx2005"/>
            <p:cNvSpPr/>
            <p:nvPr/>
          </p:nvSpPr>
          <p:spPr>
            <a:xfrm>
              <a:off x="2457707"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06" name="tx2006"/>
            <p:cNvSpPr/>
            <p:nvPr/>
          </p:nvSpPr>
          <p:spPr>
            <a:xfrm>
              <a:off x="2722891"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07" name="tx2007"/>
            <p:cNvSpPr/>
            <p:nvPr/>
          </p:nvSpPr>
          <p:spPr>
            <a:xfrm>
              <a:off x="2988075"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08" name="tx2008"/>
            <p:cNvSpPr/>
            <p:nvPr/>
          </p:nvSpPr>
          <p:spPr>
            <a:xfrm>
              <a:off x="3253259"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09" name="tx2009"/>
            <p:cNvSpPr/>
            <p:nvPr/>
          </p:nvSpPr>
          <p:spPr>
            <a:xfrm>
              <a:off x="3518443"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10" name="tx2010"/>
            <p:cNvSpPr/>
            <p:nvPr/>
          </p:nvSpPr>
          <p:spPr>
            <a:xfrm>
              <a:off x="3783626"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11" name="tx2011"/>
            <p:cNvSpPr/>
            <p:nvPr/>
          </p:nvSpPr>
          <p:spPr>
            <a:xfrm>
              <a:off x="4048810"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12" name="tx2012"/>
            <p:cNvSpPr/>
            <p:nvPr/>
          </p:nvSpPr>
          <p:spPr>
            <a:xfrm>
              <a:off x="4313994"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13" name="tx2013"/>
            <p:cNvSpPr/>
            <p:nvPr/>
          </p:nvSpPr>
          <p:spPr>
            <a:xfrm>
              <a:off x="4579178"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14" name="tx2014"/>
            <p:cNvSpPr/>
            <p:nvPr/>
          </p:nvSpPr>
          <p:spPr>
            <a:xfrm>
              <a:off x="4844362"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15" name="tx2015"/>
            <p:cNvSpPr/>
            <p:nvPr/>
          </p:nvSpPr>
          <p:spPr>
            <a:xfrm>
              <a:off x="5109546"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16" name="tx2016"/>
            <p:cNvSpPr/>
            <p:nvPr/>
          </p:nvSpPr>
          <p:spPr>
            <a:xfrm>
              <a:off x="5374730"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17" name="tx2017"/>
            <p:cNvSpPr/>
            <p:nvPr/>
          </p:nvSpPr>
          <p:spPr>
            <a:xfrm>
              <a:off x="5639914"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18" name="tx2018"/>
            <p:cNvSpPr/>
            <p:nvPr/>
          </p:nvSpPr>
          <p:spPr>
            <a:xfrm>
              <a:off x="5905098"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19" name="tx2019"/>
            <p:cNvSpPr/>
            <p:nvPr/>
          </p:nvSpPr>
          <p:spPr>
            <a:xfrm>
              <a:off x="6170282"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20" name="tx2020"/>
            <p:cNvSpPr/>
            <p:nvPr/>
          </p:nvSpPr>
          <p:spPr>
            <a:xfrm>
              <a:off x="6435466"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21" name="tx2021"/>
            <p:cNvSpPr/>
            <p:nvPr/>
          </p:nvSpPr>
          <p:spPr>
            <a:xfrm>
              <a:off x="6700650"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22" name="tx2022"/>
            <p:cNvSpPr/>
            <p:nvPr/>
          </p:nvSpPr>
          <p:spPr>
            <a:xfrm>
              <a:off x="6965834"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23" name="tx2023"/>
            <p:cNvSpPr/>
            <p:nvPr/>
          </p:nvSpPr>
          <p:spPr>
            <a:xfrm>
              <a:off x="7231018"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24" name="tx2024"/>
            <p:cNvSpPr/>
            <p:nvPr/>
          </p:nvSpPr>
          <p:spPr>
            <a:xfrm>
              <a:off x="7496201"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25" name="tx2025"/>
            <p:cNvSpPr/>
            <p:nvPr/>
          </p:nvSpPr>
          <p:spPr>
            <a:xfrm>
              <a:off x="7761385"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26" name="tx2026"/>
            <p:cNvSpPr/>
            <p:nvPr/>
          </p:nvSpPr>
          <p:spPr>
            <a:xfrm>
              <a:off x="8026569"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27" name="tx2027"/>
            <p:cNvSpPr/>
            <p:nvPr/>
          </p:nvSpPr>
          <p:spPr>
            <a:xfrm>
              <a:off x="8291753"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28" name="tx2028"/>
            <p:cNvSpPr/>
            <p:nvPr/>
          </p:nvSpPr>
          <p:spPr>
            <a:xfrm>
              <a:off x="8556937"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29" name="tx2029"/>
            <p:cNvSpPr/>
            <p:nvPr/>
          </p:nvSpPr>
          <p:spPr>
            <a:xfrm>
              <a:off x="1927339"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30" name="tx2030"/>
            <p:cNvSpPr/>
            <p:nvPr/>
          </p:nvSpPr>
          <p:spPr>
            <a:xfrm>
              <a:off x="2192523"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31" name="tx2031"/>
            <p:cNvSpPr/>
            <p:nvPr/>
          </p:nvSpPr>
          <p:spPr>
            <a:xfrm>
              <a:off x="2457707"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32" name="tx2032"/>
            <p:cNvSpPr/>
            <p:nvPr/>
          </p:nvSpPr>
          <p:spPr>
            <a:xfrm>
              <a:off x="2722891"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33" name="tx2033"/>
            <p:cNvSpPr/>
            <p:nvPr/>
          </p:nvSpPr>
          <p:spPr>
            <a:xfrm>
              <a:off x="2988075"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34" name="tx2034"/>
            <p:cNvSpPr/>
            <p:nvPr/>
          </p:nvSpPr>
          <p:spPr>
            <a:xfrm>
              <a:off x="3253259"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35" name="tx2035"/>
            <p:cNvSpPr/>
            <p:nvPr/>
          </p:nvSpPr>
          <p:spPr>
            <a:xfrm>
              <a:off x="3518443"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36" name="tx2036"/>
            <p:cNvSpPr/>
            <p:nvPr/>
          </p:nvSpPr>
          <p:spPr>
            <a:xfrm>
              <a:off x="3783626"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37" name="tx2037"/>
            <p:cNvSpPr/>
            <p:nvPr/>
          </p:nvSpPr>
          <p:spPr>
            <a:xfrm>
              <a:off x="4048810"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38" name="tx2038"/>
            <p:cNvSpPr/>
            <p:nvPr/>
          </p:nvSpPr>
          <p:spPr>
            <a:xfrm>
              <a:off x="4313994"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39" name="tx2039"/>
            <p:cNvSpPr/>
            <p:nvPr/>
          </p:nvSpPr>
          <p:spPr>
            <a:xfrm>
              <a:off x="4579178"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40" name="tx2040"/>
            <p:cNvSpPr/>
            <p:nvPr/>
          </p:nvSpPr>
          <p:spPr>
            <a:xfrm>
              <a:off x="4844362"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41" name="tx2041"/>
            <p:cNvSpPr/>
            <p:nvPr/>
          </p:nvSpPr>
          <p:spPr>
            <a:xfrm>
              <a:off x="5109546"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42" name="tx2042"/>
            <p:cNvSpPr/>
            <p:nvPr/>
          </p:nvSpPr>
          <p:spPr>
            <a:xfrm>
              <a:off x="5374730"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43" name="tx2043"/>
            <p:cNvSpPr/>
            <p:nvPr/>
          </p:nvSpPr>
          <p:spPr>
            <a:xfrm>
              <a:off x="5639914"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44" name="tx2044"/>
            <p:cNvSpPr/>
            <p:nvPr/>
          </p:nvSpPr>
          <p:spPr>
            <a:xfrm>
              <a:off x="5905098"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45" name="tx2045"/>
            <p:cNvSpPr/>
            <p:nvPr/>
          </p:nvSpPr>
          <p:spPr>
            <a:xfrm>
              <a:off x="6170282"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46" name="tx2046"/>
            <p:cNvSpPr/>
            <p:nvPr/>
          </p:nvSpPr>
          <p:spPr>
            <a:xfrm>
              <a:off x="6435466"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47" name="tx2047"/>
            <p:cNvSpPr/>
            <p:nvPr/>
          </p:nvSpPr>
          <p:spPr>
            <a:xfrm>
              <a:off x="6700650"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48" name="tx2048"/>
            <p:cNvSpPr/>
            <p:nvPr/>
          </p:nvSpPr>
          <p:spPr>
            <a:xfrm>
              <a:off x="6965834"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49" name="tx2049"/>
            <p:cNvSpPr/>
            <p:nvPr/>
          </p:nvSpPr>
          <p:spPr>
            <a:xfrm>
              <a:off x="7231018"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50" name="tx2050"/>
            <p:cNvSpPr/>
            <p:nvPr/>
          </p:nvSpPr>
          <p:spPr>
            <a:xfrm>
              <a:off x="7496201"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51" name="tx2051"/>
            <p:cNvSpPr/>
            <p:nvPr/>
          </p:nvSpPr>
          <p:spPr>
            <a:xfrm>
              <a:off x="7761385"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52" name="tx2052"/>
            <p:cNvSpPr/>
            <p:nvPr/>
          </p:nvSpPr>
          <p:spPr>
            <a:xfrm>
              <a:off x="8026569"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53" name="tx2053"/>
            <p:cNvSpPr/>
            <p:nvPr/>
          </p:nvSpPr>
          <p:spPr>
            <a:xfrm>
              <a:off x="8291753"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4" name="tx2054"/>
            <p:cNvSpPr/>
            <p:nvPr/>
          </p:nvSpPr>
          <p:spPr>
            <a:xfrm>
              <a:off x="8556937"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5" name="tx2055"/>
            <p:cNvSpPr/>
            <p:nvPr/>
          </p:nvSpPr>
          <p:spPr>
            <a:xfrm>
              <a:off x="1927339"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56" name="tx2056"/>
            <p:cNvSpPr/>
            <p:nvPr/>
          </p:nvSpPr>
          <p:spPr>
            <a:xfrm>
              <a:off x="2192523"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57" name="tx2057"/>
            <p:cNvSpPr/>
            <p:nvPr/>
          </p:nvSpPr>
          <p:spPr>
            <a:xfrm>
              <a:off x="2457707"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58" name="tx2058"/>
            <p:cNvSpPr/>
            <p:nvPr/>
          </p:nvSpPr>
          <p:spPr>
            <a:xfrm>
              <a:off x="2722891"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59" name="tx2059"/>
            <p:cNvSpPr/>
            <p:nvPr/>
          </p:nvSpPr>
          <p:spPr>
            <a:xfrm>
              <a:off x="2988075"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60" name="tx2060"/>
            <p:cNvSpPr/>
            <p:nvPr/>
          </p:nvSpPr>
          <p:spPr>
            <a:xfrm>
              <a:off x="3253259"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61" name="tx2061"/>
            <p:cNvSpPr/>
            <p:nvPr/>
          </p:nvSpPr>
          <p:spPr>
            <a:xfrm>
              <a:off x="3518443"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62" name="tx2062"/>
            <p:cNvSpPr/>
            <p:nvPr/>
          </p:nvSpPr>
          <p:spPr>
            <a:xfrm>
              <a:off x="3783626"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63" name="tx2063"/>
            <p:cNvSpPr/>
            <p:nvPr/>
          </p:nvSpPr>
          <p:spPr>
            <a:xfrm>
              <a:off x="4048810"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64" name="tx2064"/>
            <p:cNvSpPr/>
            <p:nvPr/>
          </p:nvSpPr>
          <p:spPr>
            <a:xfrm>
              <a:off x="4313994"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5" name="tx2065"/>
            <p:cNvSpPr/>
            <p:nvPr/>
          </p:nvSpPr>
          <p:spPr>
            <a:xfrm>
              <a:off x="4579178"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66" name="tx2066"/>
            <p:cNvSpPr/>
            <p:nvPr/>
          </p:nvSpPr>
          <p:spPr>
            <a:xfrm>
              <a:off x="4844362"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7" name="tx2067"/>
            <p:cNvSpPr/>
            <p:nvPr/>
          </p:nvSpPr>
          <p:spPr>
            <a:xfrm>
              <a:off x="5109546"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8" name="tx2068"/>
            <p:cNvSpPr/>
            <p:nvPr/>
          </p:nvSpPr>
          <p:spPr>
            <a:xfrm>
              <a:off x="5374730"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69" name="tx2069"/>
            <p:cNvSpPr/>
            <p:nvPr/>
          </p:nvSpPr>
          <p:spPr>
            <a:xfrm>
              <a:off x="5639914"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0" name="tx2070"/>
            <p:cNvSpPr/>
            <p:nvPr/>
          </p:nvSpPr>
          <p:spPr>
            <a:xfrm>
              <a:off x="5905098"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1" name="tx2071"/>
            <p:cNvSpPr/>
            <p:nvPr/>
          </p:nvSpPr>
          <p:spPr>
            <a:xfrm>
              <a:off x="6170282"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72" name="tx2072"/>
            <p:cNvSpPr/>
            <p:nvPr/>
          </p:nvSpPr>
          <p:spPr>
            <a:xfrm>
              <a:off x="6435466"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73" name="tx2073"/>
            <p:cNvSpPr/>
            <p:nvPr/>
          </p:nvSpPr>
          <p:spPr>
            <a:xfrm>
              <a:off x="6700650"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74" name="tx2074"/>
            <p:cNvSpPr/>
            <p:nvPr/>
          </p:nvSpPr>
          <p:spPr>
            <a:xfrm>
              <a:off x="6965834"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5" name="tx2075"/>
            <p:cNvSpPr/>
            <p:nvPr/>
          </p:nvSpPr>
          <p:spPr>
            <a:xfrm>
              <a:off x="7231018"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6" name="tx2076"/>
            <p:cNvSpPr/>
            <p:nvPr/>
          </p:nvSpPr>
          <p:spPr>
            <a:xfrm>
              <a:off x="7496201"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7" name="tx2077"/>
            <p:cNvSpPr/>
            <p:nvPr/>
          </p:nvSpPr>
          <p:spPr>
            <a:xfrm>
              <a:off x="7761385"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8" name="tx2078"/>
            <p:cNvSpPr/>
            <p:nvPr/>
          </p:nvSpPr>
          <p:spPr>
            <a:xfrm>
              <a:off x="8026569"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9" name="tx2079"/>
            <p:cNvSpPr/>
            <p:nvPr/>
          </p:nvSpPr>
          <p:spPr>
            <a:xfrm>
              <a:off x="8291753"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80" name="tx2080"/>
            <p:cNvSpPr/>
            <p:nvPr/>
          </p:nvSpPr>
          <p:spPr>
            <a:xfrm>
              <a:off x="8556937"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81" name="tx2081"/>
            <p:cNvSpPr/>
            <p:nvPr/>
          </p:nvSpPr>
          <p:spPr>
            <a:xfrm>
              <a:off x="1927339"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2" name="tx2082"/>
            <p:cNvSpPr/>
            <p:nvPr/>
          </p:nvSpPr>
          <p:spPr>
            <a:xfrm>
              <a:off x="2192523"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3" name="tx2083"/>
            <p:cNvSpPr/>
            <p:nvPr/>
          </p:nvSpPr>
          <p:spPr>
            <a:xfrm>
              <a:off x="2457707"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4" name="tx2084"/>
            <p:cNvSpPr/>
            <p:nvPr/>
          </p:nvSpPr>
          <p:spPr>
            <a:xfrm>
              <a:off x="2722891"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5" name="tx2085"/>
            <p:cNvSpPr/>
            <p:nvPr/>
          </p:nvSpPr>
          <p:spPr>
            <a:xfrm>
              <a:off x="2988075"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6" name="tx2086"/>
            <p:cNvSpPr/>
            <p:nvPr/>
          </p:nvSpPr>
          <p:spPr>
            <a:xfrm>
              <a:off x="3253259"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7" name="tx2087"/>
            <p:cNvSpPr/>
            <p:nvPr/>
          </p:nvSpPr>
          <p:spPr>
            <a:xfrm>
              <a:off x="3518443"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8" name="tx2088"/>
            <p:cNvSpPr/>
            <p:nvPr/>
          </p:nvSpPr>
          <p:spPr>
            <a:xfrm>
              <a:off x="3783626"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9" name="tx2089"/>
            <p:cNvSpPr/>
            <p:nvPr/>
          </p:nvSpPr>
          <p:spPr>
            <a:xfrm>
              <a:off x="4048810"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0" name="tx2090"/>
            <p:cNvSpPr/>
            <p:nvPr/>
          </p:nvSpPr>
          <p:spPr>
            <a:xfrm>
              <a:off x="4313994"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91" name="tx2091"/>
            <p:cNvSpPr/>
            <p:nvPr/>
          </p:nvSpPr>
          <p:spPr>
            <a:xfrm>
              <a:off x="4579178"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2" name="tx2092"/>
            <p:cNvSpPr/>
            <p:nvPr/>
          </p:nvSpPr>
          <p:spPr>
            <a:xfrm>
              <a:off x="4844362"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3" name="tx2093"/>
            <p:cNvSpPr/>
            <p:nvPr/>
          </p:nvSpPr>
          <p:spPr>
            <a:xfrm>
              <a:off x="5109546"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4" name="tx2094"/>
            <p:cNvSpPr/>
            <p:nvPr/>
          </p:nvSpPr>
          <p:spPr>
            <a:xfrm>
              <a:off x="5374730"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5" name="tx2095"/>
            <p:cNvSpPr/>
            <p:nvPr/>
          </p:nvSpPr>
          <p:spPr>
            <a:xfrm>
              <a:off x="5639914"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96" name="tx2096"/>
            <p:cNvSpPr/>
            <p:nvPr/>
          </p:nvSpPr>
          <p:spPr>
            <a:xfrm>
              <a:off x="5905098"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7" name="tx2097"/>
            <p:cNvSpPr/>
            <p:nvPr/>
          </p:nvSpPr>
          <p:spPr>
            <a:xfrm>
              <a:off x="6170282"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8" name="tx2098"/>
            <p:cNvSpPr/>
            <p:nvPr/>
          </p:nvSpPr>
          <p:spPr>
            <a:xfrm>
              <a:off x="6435466"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9" name="tx2099"/>
            <p:cNvSpPr/>
            <p:nvPr/>
          </p:nvSpPr>
          <p:spPr>
            <a:xfrm>
              <a:off x="6700650"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0" name="tx2100"/>
            <p:cNvSpPr/>
            <p:nvPr/>
          </p:nvSpPr>
          <p:spPr>
            <a:xfrm>
              <a:off x="6965834"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1" name="tx2101"/>
            <p:cNvSpPr/>
            <p:nvPr/>
          </p:nvSpPr>
          <p:spPr>
            <a:xfrm>
              <a:off x="7231018"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02" name="tx2102"/>
            <p:cNvSpPr/>
            <p:nvPr/>
          </p:nvSpPr>
          <p:spPr>
            <a:xfrm>
              <a:off x="7496201"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03" name="tx2103"/>
            <p:cNvSpPr/>
            <p:nvPr/>
          </p:nvSpPr>
          <p:spPr>
            <a:xfrm>
              <a:off x="7761385"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04" name="tx2104"/>
            <p:cNvSpPr/>
            <p:nvPr/>
          </p:nvSpPr>
          <p:spPr>
            <a:xfrm>
              <a:off x="8026569"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05" name="tx2105"/>
            <p:cNvSpPr/>
            <p:nvPr/>
          </p:nvSpPr>
          <p:spPr>
            <a:xfrm>
              <a:off x="8291753"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06" name="tx2106"/>
            <p:cNvSpPr/>
            <p:nvPr/>
          </p:nvSpPr>
          <p:spPr>
            <a:xfrm>
              <a:off x="8556937"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07" name="tx2107"/>
            <p:cNvSpPr/>
            <p:nvPr/>
          </p:nvSpPr>
          <p:spPr>
            <a:xfrm>
              <a:off x="1927339"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08" name="tx2108"/>
            <p:cNvSpPr/>
            <p:nvPr/>
          </p:nvSpPr>
          <p:spPr>
            <a:xfrm>
              <a:off x="2457707"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09" name="tx2109"/>
            <p:cNvSpPr/>
            <p:nvPr/>
          </p:nvSpPr>
          <p:spPr>
            <a:xfrm>
              <a:off x="2722891"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10" name="tx2110"/>
            <p:cNvSpPr/>
            <p:nvPr/>
          </p:nvSpPr>
          <p:spPr>
            <a:xfrm>
              <a:off x="2988075"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111" name="tx2111"/>
            <p:cNvSpPr/>
            <p:nvPr/>
          </p:nvSpPr>
          <p:spPr>
            <a:xfrm>
              <a:off x="3253259"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12" name="tx2112"/>
            <p:cNvSpPr/>
            <p:nvPr/>
          </p:nvSpPr>
          <p:spPr>
            <a:xfrm>
              <a:off x="3518443"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13" name="tx2113"/>
            <p:cNvSpPr/>
            <p:nvPr/>
          </p:nvSpPr>
          <p:spPr>
            <a:xfrm>
              <a:off x="4048810"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14" name="tx2114"/>
            <p:cNvSpPr/>
            <p:nvPr/>
          </p:nvSpPr>
          <p:spPr>
            <a:xfrm>
              <a:off x="4313994"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15" name="tx2115"/>
            <p:cNvSpPr/>
            <p:nvPr/>
          </p:nvSpPr>
          <p:spPr>
            <a:xfrm>
              <a:off x="4579178"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16" name="tx2116"/>
            <p:cNvSpPr/>
            <p:nvPr/>
          </p:nvSpPr>
          <p:spPr>
            <a:xfrm>
              <a:off x="4844362"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17" name="tx2117"/>
            <p:cNvSpPr/>
            <p:nvPr/>
          </p:nvSpPr>
          <p:spPr>
            <a:xfrm>
              <a:off x="5109546"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18" name="tx2118"/>
            <p:cNvSpPr/>
            <p:nvPr/>
          </p:nvSpPr>
          <p:spPr>
            <a:xfrm>
              <a:off x="5374730"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19" name="tx2119"/>
            <p:cNvSpPr/>
            <p:nvPr/>
          </p:nvSpPr>
          <p:spPr>
            <a:xfrm>
              <a:off x="5639914"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20" name="tx2120"/>
            <p:cNvSpPr/>
            <p:nvPr/>
          </p:nvSpPr>
          <p:spPr>
            <a:xfrm>
              <a:off x="5905098"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21" name="tx2121"/>
            <p:cNvSpPr/>
            <p:nvPr/>
          </p:nvSpPr>
          <p:spPr>
            <a:xfrm>
              <a:off x="6170282"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22" name="tx2122"/>
            <p:cNvSpPr/>
            <p:nvPr/>
          </p:nvSpPr>
          <p:spPr>
            <a:xfrm>
              <a:off x="6435466"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23" name="tx2123"/>
            <p:cNvSpPr/>
            <p:nvPr/>
          </p:nvSpPr>
          <p:spPr>
            <a:xfrm>
              <a:off x="6700650"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24" name="tx2124"/>
            <p:cNvSpPr/>
            <p:nvPr/>
          </p:nvSpPr>
          <p:spPr>
            <a:xfrm>
              <a:off x="6965834"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25" name="tx2125"/>
            <p:cNvSpPr/>
            <p:nvPr/>
          </p:nvSpPr>
          <p:spPr>
            <a:xfrm>
              <a:off x="7231018"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126" name="tx2126"/>
            <p:cNvSpPr/>
            <p:nvPr/>
          </p:nvSpPr>
          <p:spPr>
            <a:xfrm>
              <a:off x="7496201"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27" name="tx2127"/>
            <p:cNvSpPr/>
            <p:nvPr/>
          </p:nvSpPr>
          <p:spPr>
            <a:xfrm>
              <a:off x="7761385"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28" name="tx2128"/>
            <p:cNvSpPr/>
            <p:nvPr/>
          </p:nvSpPr>
          <p:spPr>
            <a:xfrm>
              <a:off x="8026569"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29" name="tx2129"/>
            <p:cNvSpPr/>
            <p:nvPr/>
          </p:nvSpPr>
          <p:spPr>
            <a:xfrm>
              <a:off x="8291753"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30" name="tx2130"/>
            <p:cNvSpPr/>
            <p:nvPr/>
          </p:nvSpPr>
          <p:spPr>
            <a:xfrm>
              <a:off x="8556937"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31" name="tx2131"/>
            <p:cNvSpPr/>
            <p:nvPr/>
          </p:nvSpPr>
          <p:spPr>
            <a:xfrm>
              <a:off x="1927339"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32" name="tx2132"/>
            <p:cNvSpPr/>
            <p:nvPr/>
          </p:nvSpPr>
          <p:spPr>
            <a:xfrm>
              <a:off x="2192523"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33" name="tx2133"/>
            <p:cNvSpPr/>
            <p:nvPr/>
          </p:nvSpPr>
          <p:spPr>
            <a:xfrm>
              <a:off x="2457707"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34" name="tx2134"/>
            <p:cNvSpPr/>
            <p:nvPr/>
          </p:nvSpPr>
          <p:spPr>
            <a:xfrm>
              <a:off x="2722891"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5" name="tx2135"/>
            <p:cNvSpPr/>
            <p:nvPr/>
          </p:nvSpPr>
          <p:spPr>
            <a:xfrm>
              <a:off x="2988075"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6" name="tx2136"/>
            <p:cNvSpPr/>
            <p:nvPr/>
          </p:nvSpPr>
          <p:spPr>
            <a:xfrm>
              <a:off x="3253259"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7" name="tx2137"/>
            <p:cNvSpPr/>
            <p:nvPr/>
          </p:nvSpPr>
          <p:spPr>
            <a:xfrm>
              <a:off x="3518443"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8" name="tx2138"/>
            <p:cNvSpPr/>
            <p:nvPr/>
          </p:nvSpPr>
          <p:spPr>
            <a:xfrm>
              <a:off x="3783626"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9" name="tx2139"/>
            <p:cNvSpPr/>
            <p:nvPr/>
          </p:nvSpPr>
          <p:spPr>
            <a:xfrm>
              <a:off x="4048810"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40" name="tx2140"/>
            <p:cNvSpPr/>
            <p:nvPr/>
          </p:nvSpPr>
          <p:spPr>
            <a:xfrm>
              <a:off x="4313994"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41" name="tx2141"/>
            <p:cNvSpPr/>
            <p:nvPr/>
          </p:nvSpPr>
          <p:spPr>
            <a:xfrm>
              <a:off x="4579178"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2" name="tx2142"/>
            <p:cNvSpPr/>
            <p:nvPr/>
          </p:nvSpPr>
          <p:spPr>
            <a:xfrm>
              <a:off x="4844362"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3" name="tx2143"/>
            <p:cNvSpPr/>
            <p:nvPr/>
          </p:nvSpPr>
          <p:spPr>
            <a:xfrm>
              <a:off x="5109546"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4" name="tx2144"/>
            <p:cNvSpPr/>
            <p:nvPr/>
          </p:nvSpPr>
          <p:spPr>
            <a:xfrm>
              <a:off x="5374730"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5" name="tx2145"/>
            <p:cNvSpPr/>
            <p:nvPr/>
          </p:nvSpPr>
          <p:spPr>
            <a:xfrm>
              <a:off x="5639914"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46" name="tx2146"/>
            <p:cNvSpPr/>
            <p:nvPr/>
          </p:nvSpPr>
          <p:spPr>
            <a:xfrm>
              <a:off x="5905098"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47" name="tx2147"/>
            <p:cNvSpPr/>
            <p:nvPr/>
          </p:nvSpPr>
          <p:spPr>
            <a:xfrm>
              <a:off x="6170282"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48" name="tx2148"/>
            <p:cNvSpPr/>
            <p:nvPr/>
          </p:nvSpPr>
          <p:spPr>
            <a:xfrm>
              <a:off x="6435466"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49" name="tx2149"/>
            <p:cNvSpPr/>
            <p:nvPr/>
          </p:nvSpPr>
          <p:spPr>
            <a:xfrm>
              <a:off x="6700650"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50" name="tx2150"/>
            <p:cNvSpPr/>
            <p:nvPr/>
          </p:nvSpPr>
          <p:spPr>
            <a:xfrm>
              <a:off x="6965834"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51" name="tx2151"/>
            <p:cNvSpPr/>
            <p:nvPr/>
          </p:nvSpPr>
          <p:spPr>
            <a:xfrm>
              <a:off x="7231018"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52" name="tx2152"/>
            <p:cNvSpPr/>
            <p:nvPr/>
          </p:nvSpPr>
          <p:spPr>
            <a:xfrm>
              <a:off x="7496201"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53" name="tx2153"/>
            <p:cNvSpPr/>
            <p:nvPr/>
          </p:nvSpPr>
          <p:spPr>
            <a:xfrm>
              <a:off x="7761385"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54" name="tx2154"/>
            <p:cNvSpPr/>
            <p:nvPr/>
          </p:nvSpPr>
          <p:spPr>
            <a:xfrm>
              <a:off x="8026569"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5" name="tx2155"/>
            <p:cNvSpPr/>
            <p:nvPr/>
          </p:nvSpPr>
          <p:spPr>
            <a:xfrm>
              <a:off x="8291753"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56" name="tx2156"/>
            <p:cNvSpPr/>
            <p:nvPr/>
          </p:nvSpPr>
          <p:spPr>
            <a:xfrm>
              <a:off x="8556937"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57" name="tx2157"/>
            <p:cNvSpPr/>
            <p:nvPr/>
          </p:nvSpPr>
          <p:spPr>
            <a:xfrm>
              <a:off x="1927339"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58" name="tx2158"/>
            <p:cNvSpPr/>
            <p:nvPr/>
          </p:nvSpPr>
          <p:spPr>
            <a:xfrm>
              <a:off x="2192523"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59" name="tx2159"/>
            <p:cNvSpPr/>
            <p:nvPr/>
          </p:nvSpPr>
          <p:spPr>
            <a:xfrm>
              <a:off x="2457707"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60" name="tx2160"/>
            <p:cNvSpPr/>
            <p:nvPr/>
          </p:nvSpPr>
          <p:spPr>
            <a:xfrm>
              <a:off x="2722891"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61" name="tx2161"/>
            <p:cNvSpPr/>
            <p:nvPr/>
          </p:nvSpPr>
          <p:spPr>
            <a:xfrm>
              <a:off x="2988075"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62" name="tx2162"/>
            <p:cNvSpPr/>
            <p:nvPr/>
          </p:nvSpPr>
          <p:spPr>
            <a:xfrm>
              <a:off x="3253259"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63" name="tx2163"/>
            <p:cNvSpPr/>
            <p:nvPr/>
          </p:nvSpPr>
          <p:spPr>
            <a:xfrm>
              <a:off x="3518443"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64" name="tx2164"/>
            <p:cNvSpPr/>
            <p:nvPr/>
          </p:nvSpPr>
          <p:spPr>
            <a:xfrm>
              <a:off x="3783626"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65" name="tx2165"/>
            <p:cNvSpPr/>
            <p:nvPr/>
          </p:nvSpPr>
          <p:spPr>
            <a:xfrm>
              <a:off x="4048810"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66" name="tx2166"/>
            <p:cNvSpPr/>
            <p:nvPr/>
          </p:nvSpPr>
          <p:spPr>
            <a:xfrm>
              <a:off x="4313994"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67" name="tx2167"/>
            <p:cNvSpPr/>
            <p:nvPr/>
          </p:nvSpPr>
          <p:spPr>
            <a:xfrm>
              <a:off x="4579178"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68" name="tx2168"/>
            <p:cNvSpPr/>
            <p:nvPr/>
          </p:nvSpPr>
          <p:spPr>
            <a:xfrm>
              <a:off x="4844362"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69" name="tx2169"/>
            <p:cNvSpPr/>
            <p:nvPr/>
          </p:nvSpPr>
          <p:spPr>
            <a:xfrm>
              <a:off x="5109546"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70" name="tx2170"/>
            <p:cNvSpPr/>
            <p:nvPr/>
          </p:nvSpPr>
          <p:spPr>
            <a:xfrm>
              <a:off x="5374730"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71" name="tx2171"/>
            <p:cNvSpPr/>
            <p:nvPr/>
          </p:nvSpPr>
          <p:spPr>
            <a:xfrm>
              <a:off x="5639914"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72" name="tx2172"/>
            <p:cNvSpPr/>
            <p:nvPr/>
          </p:nvSpPr>
          <p:spPr>
            <a:xfrm>
              <a:off x="5905098"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73" name="tx2173"/>
            <p:cNvSpPr/>
            <p:nvPr/>
          </p:nvSpPr>
          <p:spPr>
            <a:xfrm>
              <a:off x="6170282"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74" name="tx2174"/>
            <p:cNvSpPr/>
            <p:nvPr/>
          </p:nvSpPr>
          <p:spPr>
            <a:xfrm>
              <a:off x="6435466"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75" name="tx2175"/>
            <p:cNvSpPr/>
            <p:nvPr/>
          </p:nvSpPr>
          <p:spPr>
            <a:xfrm>
              <a:off x="6700650"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76" name="tx2176"/>
            <p:cNvSpPr/>
            <p:nvPr/>
          </p:nvSpPr>
          <p:spPr>
            <a:xfrm>
              <a:off x="6965834"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77" name="tx2177"/>
            <p:cNvSpPr/>
            <p:nvPr/>
          </p:nvSpPr>
          <p:spPr>
            <a:xfrm>
              <a:off x="7231018"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78" name="tx2178"/>
            <p:cNvSpPr/>
            <p:nvPr/>
          </p:nvSpPr>
          <p:spPr>
            <a:xfrm>
              <a:off x="7496201"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79" name="tx2179"/>
            <p:cNvSpPr/>
            <p:nvPr/>
          </p:nvSpPr>
          <p:spPr>
            <a:xfrm>
              <a:off x="7761385"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80" name="tx2180"/>
            <p:cNvSpPr/>
            <p:nvPr/>
          </p:nvSpPr>
          <p:spPr>
            <a:xfrm>
              <a:off x="8026569"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81" name="tx2181"/>
            <p:cNvSpPr/>
            <p:nvPr/>
          </p:nvSpPr>
          <p:spPr>
            <a:xfrm>
              <a:off x="8291753"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82" name="tx2182"/>
            <p:cNvSpPr/>
            <p:nvPr/>
          </p:nvSpPr>
          <p:spPr>
            <a:xfrm>
              <a:off x="8556937"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83" name="tx2183"/>
            <p:cNvSpPr/>
            <p:nvPr/>
          </p:nvSpPr>
          <p:spPr>
            <a:xfrm>
              <a:off x="1927339"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84" name="tx2184"/>
            <p:cNvSpPr/>
            <p:nvPr/>
          </p:nvSpPr>
          <p:spPr>
            <a:xfrm>
              <a:off x="2192523"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85" name="tx2185"/>
            <p:cNvSpPr/>
            <p:nvPr/>
          </p:nvSpPr>
          <p:spPr>
            <a:xfrm>
              <a:off x="2457707"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86" name="tx2186"/>
            <p:cNvSpPr/>
            <p:nvPr/>
          </p:nvSpPr>
          <p:spPr>
            <a:xfrm>
              <a:off x="2722891"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87" name="tx2187"/>
            <p:cNvSpPr/>
            <p:nvPr/>
          </p:nvSpPr>
          <p:spPr>
            <a:xfrm>
              <a:off x="2988075"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88" name="tx2188"/>
            <p:cNvSpPr/>
            <p:nvPr/>
          </p:nvSpPr>
          <p:spPr>
            <a:xfrm>
              <a:off x="3253259"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89" name="tx2189"/>
            <p:cNvSpPr/>
            <p:nvPr/>
          </p:nvSpPr>
          <p:spPr>
            <a:xfrm>
              <a:off x="3518443"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0" name="tx2190"/>
            <p:cNvSpPr/>
            <p:nvPr/>
          </p:nvSpPr>
          <p:spPr>
            <a:xfrm>
              <a:off x="3783626"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91" name="tx2191"/>
            <p:cNvSpPr/>
            <p:nvPr/>
          </p:nvSpPr>
          <p:spPr>
            <a:xfrm>
              <a:off x="4048810"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92" name="tx2192"/>
            <p:cNvSpPr/>
            <p:nvPr/>
          </p:nvSpPr>
          <p:spPr>
            <a:xfrm>
              <a:off x="4313994"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93" name="tx2193"/>
            <p:cNvSpPr/>
            <p:nvPr/>
          </p:nvSpPr>
          <p:spPr>
            <a:xfrm>
              <a:off x="4579178"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94" name="tx2194"/>
            <p:cNvSpPr/>
            <p:nvPr/>
          </p:nvSpPr>
          <p:spPr>
            <a:xfrm>
              <a:off x="4844362"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95" name="tx2195"/>
            <p:cNvSpPr/>
            <p:nvPr/>
          </p:nvSpPr>
          <p:spPr>
            <a:xfrm>
              <a:off x="5109546"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96" name="tx2196"/>
            <p:cNvSpPr/>
            <p:nvPr/>
          </p:nvSpPr>
          <p:spPr>
            <a:xfrm>
              <a:off x="5374730"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97" name="tx2197"/>
            <p:cNvSpPr/>
            <p:nvPr/>
          </p:nvSpPr>
          <p:spPr>
            <a:xfrm>
              <a:off x="5639914"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98" name="tx2198"/>
            <p:cNvSpPr/>
            <p:nvPr/>
          </p:nvSpPr>
          <p:spPr>
            <a:xfrm>
              <a:off x="5905098"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99" name="tx2199"/>
            <p:cNvSpPr/>
            <p:nvPr/>
          </p:nvSpPr>
          <p:spPr>
            <a:xfrm>
              <a:off x="6170282"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00" name="tx2200"/>
            <p:cNvSpPr/>
            <p:nvPr/>
          </p:nvSpPr>
          <p:spPr>
            <a:xfrm>
              <a:off x="6435466"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01" name="tx2201"/>
            <p:cNvSpPr/>
            <p:nvPr/>
          </p:nvSpPr>
          <p:spPr>
            <a:xfrm>
              <a:off x="6700650"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02" name="tx2202"/>
            <p:cNvSpPr/>
            <p:nvPr/>
          </p:nvSpPr>
          <p:spPr>
            <a:xfrm>
              <a:off x="6965834"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03" name="tx2203"/>
            <p:cNvSpPr/>
            <p:nvPr/>
          </p:nvSpPr>
          <p:spPr>
            <a:xfrm>
              <a:off x="7231018"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04" name="tx2204"/>
            <p:cNvSpPr/>
            <p:nvPr/>
          </p:nvSpPr>
          <p:spPr>
            <a:xfrm>
              <a:off x="7496201"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205" name="tx2205"/>
            <p:cNvSpPr/>
            <p:nvPr/>
          </p:nvSpPr>
          <p:spPr>
            <a:xfrm>
              <a:off x="7761385"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206" name="tx2206"/>
            <p:cNvSpPr/>
            <p:nvPr/>
          </p:nvSpPr>
          <p:spPr>
            <a:xfrm>
              <a:off x="8026569"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07" name="tx2207"/>
            <p:cNvSpPr/>
            <p:nvPr/>
          </p:nvSpPr>
          <p:spPr>
            <a:xfrm>
              <a:off x="8291753"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08" name="tx2208"/>
            <p:cNvSpPr/>
            <p:nvPr/>
          </p:nvSpPr>
          <p:spPr>
            <a:xfrm>
              <a:off x="8556937"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09" name="tx2209"/>
            <p:cNvSpPr/>
            <p:nvPr/>
          </p:nvSpPr>
          <p:spPr>
            <a:xfrm>
              <a:off x="1927339"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0" name="tx2210"/>
            <p:cNvSpPr/>
            <p:nvPr/>
          </p:nvSpPr>
          <p:spPr>
            <a:xfrm>
              <a:off x="2192523"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1" name="tx2211"/>
            <p:cNvSpPr/>
            <p:nvPr/>
          </p:nvSpPr>
          <p:spPr>
            <a:xfrm>
              <a:off x="2457707"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12" name="tx2212"/>
            <p:cNvSpPr/>
            <p:nvPr/>
          </p:nvSpPr>
          <p:spPr>
            <a:xfrm>
              <a:off x="2722891"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3" name="tx2213"/>
            <p:cNvSpPr/>
            <p:nvPr/>
          </p:nvSpPr>
          <p:spPr>
            <a:xfrm>
              <a:off x="2988075"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4" name="tx2214"/>
            <p:cNvSpPr/>
            <p:nvPr/>
          </p:nvSpPr>
          <p:spPr>
            <a:xfrm>
              <a:off x="3253259"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5" name="tx2215"/>
            <p:cNvSpPr/>
            <p:nvPr/>
          </p:nvSpPr>
          <p:spPr>
            <a:xfrm>
              <a:off x="3518443"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16" name="tx2216"/>
            <p:cNvSpPr/>
            <p:nvPr/>
          </p:nvSpPr>
          <p:spPr>
            <a:xfrm>
              <a:off x="3783626"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7" name="tx2217"/>
            <p:cNvSpPr/>
            <p:nvPr/>
          </p:nvSpPr>
          <p:spPr>
            <a:xfrm>
              <a:off x="4048810"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8" name="tx2218"/>
            <p:cNvSpPr/>
            <p:nvPr/>
          </p:nvSpPr>
          <p:spPr>
            <a:xfrm>
              <a:off x="4313994"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9" name="tx2219"/>
            <p:cNvSpPr/>
            <p:nvPr/>
          </p:nvSpPr>
          <p:spPr>
            <a:xfrm>
              <a:off x="4579178"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0" name="tx2220"/>
            <p:cNvSpPr/>
            <p:nvPr/>
          </p:nvSpPr>
          <p:spPr>
            <a:xfrm>
              <a:off x="4844362"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21" name="tx2221"/>
            <p:cNvSpPr/>
            <p:nvPr/>
          </p:nvSpPr>
          <p:spPr>
            <a:xfrm>
              <a:off x="5109546"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2" name="tx2222"/>
            <p:cNvSpPr/>
            <p:nvPr/>
          </p:nvSpPr>
          <p:spPr>
            <a:xfrm>
              <a:off x="5374730"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3" name="tx2223"/>
            <p:cNvSpPr/>
            <p:nvPr/>
          </p:nvSpPr>
          <p:spPr>
            <a:xfrm>
              <a:off x="5639914"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4" name="tx2224"/>
            <p:cNvSpPr/>
            <p:nvPr/>
          </p:nvSpPr>
          <p:spPr>
            <a:xfrm>
              <a:off x="5905098"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25" name="tx2225"/>
            <p:cNvSpPr/>
            <p:nvPr/>
          </p:nvSpPr>
          <p:spPr>
            <a:xfrm>
              <a:off x="6170282"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26" name="tx2226"/>
            <p:cNvSpPr/>
            <p:nvPr/>
          </p:nvSpPr>
          <p:spPr>
            <a:xfrm>
              <a:off x="6435466"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27" name="tx2227"/>
            <p:cNvSpPr/>
            <p:nvPr/>
          </p:nvSpPr>
          <p:spPr>
            <a:xfrm>
              <a:off x="6700650"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8" name="tx2228"/>
            <p:cNvSpPr/>
            <p:nvPr/>
          </p:nvSpPr>
          <p:spPr>
            <a:xfrm>
              <a:off x="6965834"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9" name="tx2229"/>
            <p:cNvSpPr/>
            <p:nvPr/>
          </p:nvSpPr>
          <p:spPr>
            <a:xfrm>
              <a:off x="7231018"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0" name="tx2230"/>
            <p:cNvSpPr/>
            <p:nvPr/>
          </p:nvSpPr>
          <p:spPr>
            <a:xfrm>
              <a:off x="7496201"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1" name="tx2231"/>
            <p:cNvSpPr/>
            <p:nvPr/>
          </p:nvSpPr>
          <p:spPr>
            <a:xfrm>
              <a:off x="7761385"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32" name="tx2232"/>
            <p:cNvSpPr/>
            <p:nvPr/>
          </p:nvSpPr>
          <p:spPr>
            <a:xfrm>
              <a:off x="8026569"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3" name="tx2233"/>
            <p:cNvSpPr/>
            <p:nvPr/>
          </p:nvSpPr>
          <p:spPr>
            <a:xfrm>
              <a:off x="8291753"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34" name="tx2234"/>
            <p:cNvSpPr/>
            <p:nvPr/>
          </p:nvSpPr>
          <p:spPr>
            <a:xfrm>
              <a:off x="8556937"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35" name="tx2235"/>
            <p:cNvSpPr/>
            <p:nvPr/>
          </p:nvSpPr>
          <p:spPr>
            <a:xfrm>
              <a:off x="1927339"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236" name="tx2236"/>
            <p:cNvSpPr/>
            <p:nvPr/>
          </p:nvSpPr>
          <p:spPr>
            <a:xfrm>
              <a:off x="2192523"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37" name="tx2237"/>
            <p:cNvSpPr/>
            <p:nvPr/>
          </p:nvSpPr>
          <p:spPr>
            <a:xfrm>
              <a:off x="2457707"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38" name="tx2238"/>
            <p:cNvSpPr/>
            <p:nvPr/>
          </p:nvSpPr>
          <p:spPr>
            <a:xfrm>
              <a:off x="2722891"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39" name="tx2239"/>
            <p:cNvSpPr/>
            <p:nvPr/>
          </p:nvSpPr>
          <p:spPr>
            <a:xfrm>
              <a:off x="2988075"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0" name="tx2240"/>
            <p:cNvSpPr/>
            <p:nvPr/>
          </p:nvSpPr>
          <p:spPr>
            <a:xfrm>
              <a:off x="3253259"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1" name="tx2241"/>
            <p:cNvSpPr/>
            <p:nvPr/>
          </p:nvSpPr>
          <p:spPr>
            <a:xfrm>
              <a:off x="3518443"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42" name="tx2242"/>
            <p:cNvSpPr/>
            <p:nvPr/>
          </p:nvSpPr>
          <p:spPr>
            <a:xfrm>
              <a:off x="3783626"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43" name="tx2243"/>
            <p:cNvSpPr/>
            <p:nvPr/>
          </p:nvSpPr>
          <p:spPr>
            <a:xfrm>
              <a:off x="4048810"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44" name="tx2244"/>
            <p:cNvSpPr/>
            <p:nvPr/>
          </p:nvSpPr>
          <p:spPr>
            <a:xfrm>
              <a:off x="4313994"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45" name="tx2245"/>
            <p:cNvSpPr/>
            <p:nvPr/>
          </p:nvSpPr>
          <p:spPr>
            <a:xfrm>
              <a:off x="4579178"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46" name="tx2246"/>
            <p:cNvSpPr/>
            <p:nvPr/>
          </p:nvSpPr>
          <p:spPr>
            <a:xfrm>
              <a:off x="4844362"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47" name="tx2247"/>
            <p:cNvSpPr/>
            <p:nvPr/>
          </p:nvSpPr>
          <p:spPr>
            <a:xfrm>
              <a:off x="5109546"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48" name="tx2248"/>
            <p:cNvSpPr/>
            <p:nvPr/>
          </p:nvSpPr>
          <p:spPr>
            <a:xfrm>
              <a:off x="5374730"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49" name="tx2249"/>
            <p:cNvSpPr/>
            <p:nvPr/>
          </p:nvSpPr>
          <p:spPr>
            <a:xfrm>
              <a:off x="5639914"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50" name="tx2250"/>
            <p:cNvSpPr/>
            <p:nvPr/>
          </p:nvSpPr>
          <p:spPr>
            <a:xfrm>
              <a:off x="5905098"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51" name="tx2251"/>
            <p:cNvSpPr/>
            <p:nvPr/>
          </p:nvSpPr>
          <p:spPr>
            <a:xfrm>
              <a:off x="6170282"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52" name="tx2252"/>
            <p:cNvSpPr/>
            <p:nvPr/>
          </p:nvSpPr>
          <p:spPr>
            <a:xfrm>
              <a:off x="6435466"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53" name="tx2253"/>
            <p:cNvSpPr/>
            <p:nvPr/>
          </p:nvSpPr>
          <p:spPr>
            <a:xfrm>
              <a:off x="6700650"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54" name="tx2254"/>
            <p:cNvSpPr/>
            <p:nvPr/>
          </p:nvSpPr>
          <p:spPr>
            <a:xfrm>
              <a:off x="6965834"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55" name="tx2255"/>
            <p:cNvSpPr/>
            <p:nvPr/>
          </p:nvSpPr>
          <p:spPr>
            <a:xfrm>
              <a:off x="7231018"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56" name="tx2256"/>
            <p:cNvSpPr/>
            <p:nvPr/>
          </p:nvSpPr>
          <p:spPr>
            <a:xfrm>
              <a:off x="7496201"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57" name="tx2257"/>
            <p:cNvSpPr/>
            <p:nvPr/>
          </p:nvSpPr>
          <p:spPr>
            <a:xfrm>
              <a:off x="7761385"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58" name="tx2258"/>
            <p:cNvSpPr/>
            <p:nvPr/>
          </p:nvSpPr>
          <p:spPr>
            <a:xfrm>
              <a:off x="8026569"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59" name="tx2259"/>
            <p:cNvSpPr/>
            <p:nvPr/>
          </p:nvSpPr>
          <p:spPr>
            <a:xfrm>
              <a:off x="8291753"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60" name="tx2260"/>
            <p:cNvSpPr/>
            <p:nvPr/>
          </p:nvSpPr>
          <p:spPr>
            <a:xfrm>
              <a:off x="8556937"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61" name="tx2261"/>
            <p:cNvSpPr/>
            <p:nvPr/>
          </p:nvSpPr>
          <p:spPr>
            <a:xfrm>
              <a:off x="1927339"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62" name="tx2262"/>
            <p:cNvSpPr/>
            <p:nvPr/>
          </p:nvSpPr>
          <p:spPr>
            <a:xfrm>
              <a:off x="2192523"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63" name="tx2263"/>
            <p:cNvSpPr/>
            <p:nvPr/>
          </p:nvSpPr>
          <p:spPr>
            <a:xfrm>
              <a:off x="2457707"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64" name="tx2264"/>
            <p:cNvSpPr/>
            <p:nvPr/>
          </p:nvSpPr>
          <p:spPr>
            <a:xfrm>
              <a:off x="2722891"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65" name="tx2265"/>
            <p:cNvSpPr/>
            <p:nvPr/>
          </p:nvSpPr>
          <p:spPr>
            <a:xfrm>
              <a:off x="2988075"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66" name="tx2266"/>
            <p:cNvSpPr/>
            <p:nvPr/>
          </p:nvSpPr>
          <p:spPr>
            <a:xfrm>
              <a:off x="3253259"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67" name="tx2267"/>
            <p:cNvSpPr/>
            <p:nvPr/>
          </p:nvSpPr>
          <p:spPr>
            <a:xfrm>
              <a:off x="3518443"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68" name="tx2268"/>
            <p:cNvSpPr/>
            <p:nvPr/>
          </p:nvSpPr>
          <p:spPr>
            <a:xfrm>
              <a:off x="3783626"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69" name="tx2269"/>
            <p:cNvSpPr/>
            <p:nvPr/>
          </p:nvSpPr>
          <p:spPr>
            <a:xfrm>
              <a:off x="4048810"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70" name="tx2270"/>
            <p:cNvSpPr/>
            <p:nvPr/>
          </p:nvSpPr>
          <p:spPr>
            <a:xfrm>
              <a:off x="4313994"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71" name="tx2271"/>
            <p:cNvSpPr/>
            <p:nvPr/>
          </p:nvSpPr>
          <p:spPr>
            <a:xfrm>
              <a:off x="4579178"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72" name="tx2272"/>
            <p:cNvSpPr/>
            <p:nvPr/>
          </p:nvSpPr>
          <p:spPr>
            <a:xfrm>
              <a:off x="4844362"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73" name="tx2273"/>
            <p:cNvSpPr/>
            <p:nvPr/>
          </p:nvSpPr>
          <p:spPr>
            <a:xfrm>
              <a:off x="5109546"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74" name="tx2274"/>
            <p:cNvSpPr/>
            <p:nvPr/>
          </p:nvSpPr>
          <p:spPr>
            <a:xfrm>
              <a:off x="5374730"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75" name="tx2275"/>
            <p:cNvSpPr/>
            <p:nvPr/>
          </p:nvSpPr>
          <p:spPr>
            <a:xfrm>
              <a:off x="5639914"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76" name="tx2276"/>
            <p:cNvSpPr/>
            <p:nvPr/>
          </p:nvSpPr>
          <p:spPr>
            <a:xfrm>
              <a:off x="5905098"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77" name="tx2277"/>
            <p:cNvSpPr/>
            <p:nvPr/>
          </p:nvSpPr>
          <p:spPr>
            <a:xfrm>
              <a:off x="6170282"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78" name="tx2278"/>
            <p:cNvSpPr/>
            <p:nvPr/>
          </p:nvSpPr>
          <p:spPr>
            <a:xfrm>
              <a:off x="6435466"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79" name="tx2279"/>
            <p:cNvSpPr/>
            <p:nvPr/>
          </p:nvSpPr>
          <p:spPr>
            <a:xfrm>
              <a:off x="6700650"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80" name="tx2280"/>
            <p:cNvSpPr/>
            <p:nvPr/>
          </p:nvSpPr>
          <p:spPr>
            <a:xfrm>
              <a:off x="6965834"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81" name="tx2281"/>
            <p:cNvSpPr/>
            <p:nvPr/>
          </p:nvSpPr>
          <p:spPr>
            <a:xfrm>
              <a:off x="7231018"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82" name="tx2282"/>
            <p:cNvSpPr/>
            <p:nvPr/>
          </p:nvSpPr>
          <p:spPr>
            <a:xfrm>
              <a:off x="7496201"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83" name="tx2283"/>
            <p:cNvSpPr/>
            <p:nvPr/>
          </p:nvSpPr>
          <p:spPr>
            <a:xfrm>
              <a:off x="7761385"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4" name="tx2284"/>
            <p:cNvSpPr/>
            <p:nvPr/>
          </p:nvSpPr>
          <p:spPr>
            <a:xfrm>
              <a:off x="8026569"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5" name="tx2285"/>
            <p:cNvSpPr/>
            <p:nvPr/>
          </p:nvSpPr>
          <p:spPr>
            <a:xfrm>
              <a:off x="8291753"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86" name="tx2286"/>
            <p:cNvSpPr/>
            <p:nvPr/>
          </p:nvSpPr>
          <p:spPr>
            <a:xfrm>
              <a:off x="8556937"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87" name="tx2287"/>
            <p:cNvSpPr/>
            <p:nvPr/>
          </p:nvSpPr>
          <p:spPr>
            <a:xfrm>
              <a:off x="1927339"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88" name="tx2288"/>
            <p:cNvSpPr/>
            <p:nvPr/>
          </p:nvSpPr>
          <p:spPr>
            <a:xfrm>
              <a:off x="2192523"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89" name="tx2289"/>
            <p:cNvSpPr/>
            <p:nvPr/>
          </p:nvSpPr>
          <p:spPr>
            <a:xfrm>
              <a:off x="2457707"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90" name="tx2290"/>
            <p:cNvSpPr/>
            <p:nvPr/>
          </p:nvSpPr>
          <p:spPr>
            <a:xfrm>
              <a:off x="2722891"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91" name="tx2291"/>
            <p:cNvSpPr/>
            <p:nvPr/>
          </p:nvSpPr>
          <p:spPr>
            <a:xfrm>
              <a:off x="2988075"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92" name="tx2292"/>
            <p:cNvSpPr/>
            <p:nvPr/>
          </p:nvSpPr>
          <p:spPr>
            <a:xfrm>
              <a:off x="3253259"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93" name="tx2293"/>
            <p:cNvSpPr/>
            <p:nvPr/>
          </p:nvSpPr>
          <p:spPr>
            <a:xfrm>
              <a:off x="3518443"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94" name="tx2294"/>
            <p:cNvSpPr/>
            <p:nvPr/>
          </p:nvSpPr>
          <p:spPr>
            <a:xfrm>
              <a:off x="3783626"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95" name="tx2295"/>
            <p:cNvSpPr/>
            <p:nvPr/>
          </p:nvSpPr>
          <p:spPr>
            <a:xfrm>
              <a:off x="4048810"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96" name="tx2296"/>
            <p:cNvSpPr/>
            <p:nvPr/>
          </p:nvSpPr>
          <p:spPr>
            <a:xfrm>
              <a:off x="4313994"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97" name="tx2297"/>
            <p:cNvSpPr/>
            <p:nvPr/>
          </p:nvSpPr>
          <p:spPr>
            <a:xfrm>
              <a:off x="4579178"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98" name="tx2298"/>
            <p:cNvSpPr/>
            <p:nvPr/>
          </p:nvSpPr>
          <p:spPr>
            <a:xfrm>
              <a:off x="4844362"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99" name="tx2299"/>
            <p:cNvSpPr/>
            <p:nvPr/>
          </p:nvSpPr>
          <p:spPr>
            <a:xfrm>
              <a:off x="5109546"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00" name="tx2300"/>
            <p:cNvSpPr/>
            <p:nvPr/>
          </p:nvSpPr>
          <p:spPr>
            <a:xfrm>
              <a:off x="5374730"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1" name="tx2301"/>
            <p:cNvSpPr/>
            <p:nvPr/>
          </p:nvSpPr>
          <p:spPr>
            <a:xfrm>
              <a:off x="5639914"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2" name="tx2302"/>
            <p:cNvSpPr/>
            <p:nvPr/>
          </p:nvSpPr>
          <p:spPr>
            <a:xfrm>
              <a:off x="5905098"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3" name="tx2303"/>
            <p:cNvSpPr/>
            <p:nvPr/>
          </p:nvSpPr>
          <p:spPr>
            <a:xfrm>
              <a:off x="6170282"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4" name="tx2304"/>
            <p:cNvSpPr/>
            <p:nvPr/>
          </p:nvSpPr>
          <p:spPr>
            <a:xfrm>
              <a:off x="6435466"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5" name="tx2305"/>
            <p:cNvSpPr/>
            <p:nvPr/>
          </p:nvSpPr>
          <p:spPr>
            <a:xfrm>
              <a:off x="6700650"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6" name="tx2306"/>
            <p:cNvSpPr/>
            <p:nvPr/>
          </p:nvSpPr>
          <p:spPr>
            <a:xfrm>
              <a:off x="6965834"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7" name="tx2307"/>
            <p:cNvSpPr/>
            <p:nvPr/>
          </p:nvSpPr>
          <p:spPr>
            <a:xfrm>
              <a:off x="7231018"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08" name="tx2308"/>
            <p:cNvSpPr/>
            <p:nvPr/>
          </p:nvSpPr>
          <p:spPr>
            <a:xfrm>
              <a:off x="7496201"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309" name="tx2309"/>
            <p:cNvSpPr/>
            <p:nvPr/>
          </p:nvSpPr>
          <p:spPr>
            <a:xfrm>
              <a:off x="7761385"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10" name="tx2310"/>
            <p:cNvSpPr/>
            <p:nvPr/>
          </p:nvSpPr>
          <p:spPr>
            <a:xfrm>
              <a:off x="8026569"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11" name="tx2311"/>
            <p:cNvSpPr/>
            <p:nvPr/>
          </p:nvSpPr>
          <p:spPr>
            <a:xfrm>
              <a:off x="8291753"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12" name="tx2312"/>
            <p:cNvSpPr/>
            <p:nvPr/>
          </p:nvSpPr>
          <p:spPr>
            <a:xfrm>
              <a:off x="8556937"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13" name="tx2313"/>
            <p:cNvSpPr/>
            <p:nvPr/>
          </p:nvSpPr>
          <p:spPr>
            <a:xfrm>
              <a:off x="1927339"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14" name="tx2314"/>
            <p:cNvSpPr/>
            <p:nvPr/>
          </p:nvSpPr>
          <p:spPr>
            <a:xfrm>
              <a:off x="2192523"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15" name="tx2315"/>
            <p:cNvSpPr/>
            <p:nvPr/>
          </p:nvSpPr>
          <p:spPr>
            <a:xfrm>
              <a:off x="2457707"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16" name="tx2316"/>
            <p:cNvSpPr/>
            <p:nvPr/>
          </p:nvSpPr>
          <p:spPr>
            <a:xfrm>
              <a:off x="2722891"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17" name="tx2317"/>
            <p:cNvSpPr/>
            <p:nvPr/>
          </p:nvSpPr>
          <p:spPr>
            <a:xfrm>
              <a:off x="2988075"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18" name="tx2318"/>
            <p:cNvSpPr/>
            <p:nvPr/>
          </p:nvSpPr>
          <p:spPr>
            <a:xfrm>
              <a:off x="3253259"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319" name="tx2319"/>
            <p:cNvSpPr/>
            <p:nvPr/>
          </p:nvSpPr>
          <p:spPr>
            <a:xfrm>
              <a:off x="3518443"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20" name="tx2320"/>
            <p:cNvSpPr/>
            <p:nvPr/>
          </p:nvSpPr>
          <p:spPr>
            <a:xfrm>
              <a:off x="3783626"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21" name="tx2321"/>
            <p:cNvSpPr/>
            <p:nvPr/>
          </p:nvSpPr>
          <p:spPr>
            <a:xfrm>
              <a:off x="4048810"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22" name="tx2322"/>
            <p:cNvSpPr/>
            <p:nvPr/>
          </p:nvSpPr>
          <p:spPr>
            <a:xfrm>
              <a:off x="4313994"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23" name="tx2323"/>
            <p:cNvSpPr/>
            <p:nvPr/>
          </p:nvSpPr>
          <p:spPr>
            <a:xfrm>
              <a:off x="4579178"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24" name="tx2324"/>
            <p:cNvSpPr/>
            <p:nvPr/>
          </p:nvSpPr>
          <p:spPr>
            <a:xfrm>
              <a:off x="4844362"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25" name="tx2325"/>
            <p:cNvSpPr/>
            <p:nvPr/>
          </p:nvSpPr>
          <p:spPr>
            <a:xfrm>
              <a:off x="5109546"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26" name="tx2326"/>
            <p:cNvSpPr/>
            <p:nvPr/>
          </p:nvSpPr>
          <p:spPr>
            <a:xfrm>
              <a:off x="5374730"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27" name="tx2327"/>
            <p:cNvSpPr/>
            <p:nvPr/>
          </p:nvSpPr>
          <p:spPr>
            <a:xfrm>
              <a:off x="5639914"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28" name="tx2328"/>
            <p:cNvSpPr/>
            <p:nvPr/>
          </p:nvSpPr>
          <p:spPr>
            <a:xfrm>
              <a:off x="5905098"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29" name="tx2329"/>
            <p:cNvSpPr/>
            <p:nvPr/>
          </p:nvSpPr>
          <p:spPr>
            <a:xfrm>
              <a:off x="6170282"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0" name="tx2330"/>
            <p:cNvSpPr/>
            <p:nvPr/>
          </p:nvSpPr>
          <p:spPr>
            <a:xfrm>
              <a:off x="6435466"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1" name="tx2331"/>
            <p:cNvSpPr/>
            <p:nvPr/>
          </p:nvSpPr>
          <p:spPr>
            <a:xfrm>
              <a:off x="6700650"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2" name="tx2332"/>
            <p:cNvSpPr/>
            <p:nvPr/>
          </p:nvSpPr>
          <p:spPr>
            <a:xfrm>
              <a:off x="6965834"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33" name="tx2333"/>
            <p:cNvSpPr/>
            <p:nvPr/>
          </p:nvSpPr>
          <p:spPr>
            <a:xfrm>
              <a:off x="7231018"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34" name="tx2334"/>
            <p:cNvSpPr/>
            <p:nvPr/>
          </p:nvSpPr>
          <p:spPr>
            <a:xfrm>
              <a:off x="7761385"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35" name="tx2335"/>
            <p:cNvSpPr/>
            <p:nvPr/>
          </p:nvSpPr>
          <p:spPr>
            <a:xfrm>
              <a:off x="8026569"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36" name="tx2336"/>
            <p:cNvSpPr/>
            <p:nvPr/>
          </p:nvSpPr>
          <p:spPr>
            <a:xfrm>
              <a:off x="8291753"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337" name="tx2337"/>
            <p:cNvSpPr/>
            <p:nvPr/>
          </p:nvSpPr>
          <p:spPr>
            <a:xfrm>
              <a:off x="8556937"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338" name="tx2338"/>
            <p:cNvSpPr/>
            <p:nvPr/>
          </p:nvSpPr>
          <p:spPr>
            <a:xfrm>
              <a:off x="1927339"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39" name="tx2339"/>
            <p:cNvSpPr/>
            <p:nvPr/>
          </p:nvSpPr>
          <p:spPr>
            <a:xfrm>
              <a:off x="2192523"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40" name="tx2340"/>
            <p:cNvSpPr/>
            <p:nvPr/>
          </p:nvSpPr>
          <p:spPr>
            <a:xfrm>
              <a:off x="2457707"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41" name="tx2341"/>
            <p:cNvSpPr/>
            <p:nvPr/>
          </p:nvSpPr>
          <p:spPr>
            <a:xfrm>
              <a:off x="2722891"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42" name="tx2342"/>
            <p:cNvSpPr/>
            <p:nvPr/>
          </p:nvSpPr>
          <p:spPr>
            <a:xfrm>
              <a:off x="2988075"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43" name="tx2343"/>
            <p:cNvSpPr/>
            <p:nvPr/>
          </p:nvSpPr>
          <p:spPr>
            <a:xfrm>
              <a:off x="3253259"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44" name="tx2344"/>
            <p:cNvSpPr/>
            <p:nvPr/>
          </p:nvSpPr>
          <p:spPr>
            <a:xfrm>
              <a:off x="3518443"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45" name="tx2345"/>
            <p:cNvSpPr/>
            <p:nvPr/>
          </p:nvSpPr>
          <p:spPr>
            <a:xfrm>
              <a:off x="3783626"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46" name="tx2346"/>
            <p:cNvSpPr/>
            <p:nvPr/>
          </p:nvSpPr>
          <p:spPr>
            <a:xfrm>
              <a:off x="4048810"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47" name="tx2347"/>
            <p:cNvSpPr/>
            <p:nvPr/>
          </p:nvSpPr>
          <p:spPr>
            <a:xfrm>
              <a:off x="4313994"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8" name="tx2348"/>
            <p:cNvSpPr/>
            <p:nvPr/>
          </p:nvSpPr>
          <p:spPr>
            <a:xfrm>
              <a:off x="4579178"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49" name="tx2349"/>
            <p:cNvSpPr/>
            <p:nvPr/>
          </p:nvSpPr>
          <p:spPr>
            <a:xfrm>
              <a:off x="4844362"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0" name="tx2350"/>
            <p:cNvSpPr/>
            <p:nvPr/>
          </p:nvSpPr>
          <p:spPr>
            <a:xfrm>
              <a:off x="5109546"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51" name="tx2351"/>
            <p:cNvSpPr/>
            <p:nvPr/>
          </p:nvSpPr>
          <p:spPr>
            <a:xfrm>
              <a:off x="5374730"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2" name="tx2352"/>
            <p:cNvSpPr/>
            <p:nvPr/>
          </p:nvSpPr>
          <p:spPr>
            <a:xfrm>
              <a:off x="5639914"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3" name="tx2353"/>
            <p:cNvSpPr/>
            <p:nvPr/>
          </p:nvSpPr>
          <p:spPr>
            <a:xfrm>
              <a:off x="5905098"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4" name="tx2354"/>
            <p:cNvSpPr/>
            <p:nvPr/>
          </p:nvSpPr>
          <p:spPr>
            <a:xfrm>
              <a:off x="6170282"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5" name="tx2355"/>
            <p:cNvSpPr/>
            <p:nvPr/>
          </p:nvSpPr>
          <p:spPr>
            <a:xfrm>
              <a:off x="6435466"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6" name="tx2356"/>
            <p:cNvSpPr/>
            <p:nvPr/>
          </p:nvSpPr>
          <p:spPr>
            <a:xfrm>
              <a:off x="6700650"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7" name="tx2357"/>
            <p:cNvSpPr/>
            <p:nvPr/>
          </p:nvSpPr>
          <p:spPr>
            <a:xfrm>
              <a:off x="6965834"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8" name="tx2358"/>
            <p:cNvSpPr/>
            <p:nvPr/>
          </p:nvSpPr>
          <p:spPr>
            <a:xfrm>
              <a:off x="7231018"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59" name="tx2359"/>
            <p:cNvSpPr/>
            <p:nvPr/>
          </p:nvSpPr>
          <p:spPr>
            <a:xfrm>
              <a:off x="7496201"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60" name="tx2360"/>
            <p:cNvSpPr/>
            <p:nvPr/>
          </p:nvSpPr>
          <p:spPr>
            <a:xfrm>
              <a:off x="7761385"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61" name="tx2361"/>
            <p:cNvSpPr/>
            <p:nvPr/>
          </p:nvSpPr>
          <p:spPr>
            <a:xfrm>
              <a:off x="8026569"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62" name="tx2362"/>
            <p:cNvSpPr/>
            <p:nvPr/>
          </p:nvSpPr>
          <p:spPr>
            <a:xfrm>
              <a:off x="8291753"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3" name="tx2363"/>
            <p:cNvSpPr/>
            <p:nvPr/>
          </p:nvSpPr>
          <p:spPr>
            <a:xfrm>
              <a:off x="8556937"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4" name="tx2364"/>
            <p:cNvSpPr/>
            <p:nvPr/>
          </p:nvSpPr>
          <p:spPr>
            <a:xfrm>
              <a:off x="1927339"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5" name="tx2365"/>
            <p:cNvSpPr/>
            <p:nvPr/>
          </p:nvSpPr>
          <p:spPr>
            <a:xfrm>
              <a:off x="2192523"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66" name="tx2366"/>
            <p:cNvSpPr/>
            <p:nvPr/>
          </p:nvSpPr>
          <p:spPr>
            <a:xfrm>
              <a:off x="2457707"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67" name="tx2367"/>
            <p:cNvSpPr/>
            <p:nvPr/>
          </p:nvSpPr>
          <p:spPr>
            <a:xfrm>
              <a:off x="2722891"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68" name="tx2368"/>
            <p:cNvSpPr/>
            <p:nvPr/>
          </p:nvSpPr>
          <p:spPr>
            <a:xfrm>
              <a:off x="2988075"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69" name="tx2369"/>
            <p:cNvSpPr/>
            <p:nvPr/>
          </p:nvSpPr>
          <p:spPr>
            <a:xfrm>
              <a:off x="3253259"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70" name="tx2370"/>
            <p:cNvSpPr/>
            <p:nvPr/>
          </p:nvSpPr>
          <p:spPr>
            <a:xfrm>
              <a:off x="3518443"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71" name="tx2371"/>
            <p:cNvSpPr/>
            <p:nvPr/>
          </p:nvSpPr>
          <p:spPr>
            <a:xfrm>
              <a:off x="3783626"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2" name="tx2372"/>
            <p:cNvSpPr/>
            <p:nvPr/>
          </p:nvSpPr>
          <p:spPr>
            <a:xfrm>
              <a:off x="4048810"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3" name="tx2373"/>
            <p:cNvSpPr/>
            <p:nvPr/>
          </p:nvSpPr>
          <p:spPr>
            <a:xfrm>
              <a:off x="4313994"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4" name="tx2374"/>
            <p:cNvSpPr/>
            <p:nvPr/>
          </p:nvSpPr>
          <p:spPr>
            <a:xfrm>
              <a:off x="4579178"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5" name="tx2375"/>
            <p:cNvSpPr/>
            <p:nvPr/>
          </p:nvSpPr>
          <p:spPr>
            <a:xfrm>
              <a:off x="4844362"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6" name="tx2376"/>
            <p:cNvSpPr/>
            <p:nvPr/>
          </p:nvSpPr>
          <p:spPr>
            <a:xfrm>
              <a:off x="5109546"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7" name="tx2377"/>
            <p:cNvSpPr/>
            <p:nvPr/>
          </p:nvSpPr>
          <p:spPr>
            <a:xfrm>
              <a:off x="5374730"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8" name="tx2378"/>
            <p:cNvSpPr/>
            <p:nvPr/>
          </p:nvSpPr>
          <p:spPr>
            <a:xfrm>
              <a:off x="5639914"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9" name="tx2379"/>
            <p:cNvSpPr/>
            <p:nvPr/>
          </p:nvSpPr>
          <p:spPr>
            <a:xfrm>
              <a:off x="5905098"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0" name="tx2380"/>
            <p:cNvSpPr/>
            <p:nvPr/>
          </p:nvSpPr>
          <p:spPr>
            <a:xfrm>
              <a:off x="6170282"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1" name="tx2381"/>
            <p:cNvSpPr/>
            <p:nvPr/>
          </p:nvSpPr>
          <p:spPr>
            <a:xfrm>
              <a:off x="6435466"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2" name="tx2382"/>
            <p:cNvSpPr/>
            <p:nvPr/>
          </p:nvSpPr>
          <p:spPr>
            <a:xfrm>
              <a:off x="6700650"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3" name="tx2383"/>
            <p:cNvSpPr/>
            <p:nvPr/>
          </p:nvSpPr>
          <p:spPr>
            <a:xfrm>
              <a:off x="6965834"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4" name="tx2384"/>
            <p:cNvSpPr/>
            <p:nvPr/>
          </p:nvSpPr>
          <p:spPr>
            <a:xfrm>
              <a:off x="7231018"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5" name="tx2385"/>
            <p:cNvSpPr/>
            <p:nvPr/>
          </p:nvSpPr>
          <p:spPr>
            <a:xfrm>
              <a:off x="7496201"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6" name="tx2386"/>
            <p:cNvSpPr/>
            <p:nvPr/>
          </p:nvSpPr>
          <p:spPr>
            <a:xfrm>
              <a:off x="7761385"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7" name="tx2387"/>
            <p:cNvSpPr/>
            <p:nvPr/>
          </p:nvSpPr>
          <p:spPr>
            <a:xfrm>
              <a:off x="8026569"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8" name="tx2388"/>
            <p:cNvSpPr/>
            <p:nvPr/>
          </p:nvSpPr>
          <p:spPr>
            <a:xfrm>
              <a:off x="8291753"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89" name="tx2389"/>
            <p:cNvSpPr/>
            <p:nvPr/>
          </p:nvSpPr>
          <p:spPr>
            <a:xfrm>
              <a:off x="8556937"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0" name="tx2390"/>
            <p:cNvSpPr/>
            <p:nvPr/>
          </p:nvSpPr>
          <p:spPr>
            <a:xfrm>
              <a:off x="3518443"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391" name="tx2391"/>
            <p:cNvSpPr/>
            <p:nvPr/>
          </p:nvSpPr>
          <p:spPr>
            <a:xfrm>
              <a:off x="3783626"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392" name="tx2392"/>
            <p:cNvSpPr/>
            <p:nvPr/>
          </p:nvSpPr>
          <p:spPr>
            <a:xfrm>
              <a:off x="4048810"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393" name="tx2393"/>
            <p:cNvSpPr/>
            <p:nvPr/>
          </p:nvSpPr>
          <p:spPr>
            <a:xfrm>
              <a:off x="4313994"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94" name="tx2394"/>
            <p:cNvSpPr/>
            <p:nvPr/>
          </p:nvSpPr>
          <p:spPr>
            <a:xfrm>
              <a:off x="4579178"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95" name="tx2395"/>
            <p:cNvSpPr/>
            <p:nvPr/>
          </p:nvSpPr>
          <p:spPr>
            <a:xfrm>
              <a:off x="4844362"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96" name="tx2396"/>
            <p:cNvSpPr/>
            <p:nvPr/>
          </p:nvSpPr>
          <p:spPr>
            <a:xfrm>
              <a:off x="5109546"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97" name="tx2397"/>
            <p:cNvSpPr/>
            <p:nvPr/>
          </p:nvSpPr>
          <p:spPr>
            <a:xfrm>
              <a:off x="5374730"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98" name="tx2398"/>
            <p:cNvSpPr/>
            <p:nvPr/>
          </p:nvSpPr>
          <p:spPr>
            <a:xfrm>
              <a:off x="5639914"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9" name="tx2399"/>
            <p:cNvSpPr/>
            <p:nvPr/>
          </p:nvSpPr>
          <p:spPr>
            <a:xfrm>
              <a:off x="5905098"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00" name="tx2400"/>
            <p:cNvSpPr/>
            <p:nvPr/>
          </p:nvSpPr>
          <p:spPr>
            <a:xfrm>
              <a:off x="6170282"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01" name="tx2401"/>
            <p:cNvSpPr/>
            <p:nvPr/>
          </p:nvSpPr>
          <p:spPr>
            <a:xfrm>
              <a:off x="6435466"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02" name="tx2402"/>
            <p:cNvSpPr/>
            <p:nvPr/>
          </p:nvSpPr>
          <p:spPr>
            <a:xfrm>
              <a:off x="6700650"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03" name="tx2403"/>
            <p:cNvSpPr/>
            <p:nvPr/>
          </p:nvSpPr>
          <p:spPr>
            <a:xfrm>
              <a:off x="6965834"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04" name="tx2404"/>
            <p:cNvSpPr/>
            <p:nvPr/>
          </p:nvSpPr>
          <p:spPr>
            <a:xfrm>
              <a:off x="7231018"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05" name="tx2405"/>
            <p:cNvSpPr/>
            <p:nvPr/>
          </p:nvSpPr>
          <p:spPr>
            <a:xfrm>
              <a:off x="7496201"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6" name="tx2406"/>
            <p:cNvSpPr/>
            <p:nvPr/>
          </p:nvSpPr>
          <p:spPr>
            <a:xfrm>
              <a:off x="7761385"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7" name="tx2407"/>
            <p:cNvSpPr/>
            <p:nvPr/>
          </p:nvSpPr>
          <p:spPr>
            <a:xfrm>
              <a:off x="8026569"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8" name="tx2408"/>
            <p:cNvSpPr/>
            <p:nvPr/>
          </p:nvSpPr>
          <p:spPr>
            <a:xfrm>
              <a:off x="8291753"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09" name="tx2409"/>
            <p:cNvSpPr/>
            <p:nvPr/>
          </p:nvSpPr>
          <p:spPr>
            <a:xfrm>
              <a:off x="8556937"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10" name="tx2410"/>
            <p:cNvSpPr/>
            <p:nvPr/>
          </p:nvSpPr>
          <p:spPr>
            <a:xfrm>
              <a:off x="4048810"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411" name="tx2411"/>
            <p:cNvSpPr/>
            <p:nvPr/>
          </p:nvSpPr>
          <p:spPr>
            <a:xfrm>
              <a:off x="4313994"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12" name="tx2412"/>
            <p:cNvSpPr/>
            <p:nvPr/>
          </p:nvSpPr>
          <p:spPr>
            <a:xfrm>
              <a:off x="4579178"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413" name="tx2413"/>
            <p:cNvSpPr/>
            <p:nvPr/>
          </p:nvSpPr>
          <p:spPr>
            <a:xfrm>
              <a:off x="6170282"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414" name="tx2414"/>
            <p:cNvSpPr/>
            <p:nvPr/>
          </p:nvSpPr>
          <p:spPr>
            <a:xfrm>
              <a:off x="6435466"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415" name="tx2415"/>
            <p:cNvSpPr/>
            <p:nvPr/>
          </p:nvSpPr>
          <p:spPr>
            <a:xfrm>
              <a:off x="6700650"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16" name="tx2416"/>
            <p:cNvSpPr/>
            <p:nvPr/>
          </p:nvSpPr>
          <p:spPr>
            <a:xfrm>
              <a:off x="6965834"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17" name="tx2417"/>
            <p:cNvSpPr/>
            <p:nvPr/>
          </p:nvSpPr>
          <p:spPr>
            <a:xfrm>
              <a:off x="7231018"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18" name="tx2418"/>
            <p:cNvSpPr/>
            <p:nvPr/>
          </p:nvSpPr>
          <p:spPr>
            <a:xfrm>
              <a:off x="7761385"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419" name="tx2419"/>
            <p:cNvSpPr/>
            <p:nvPr/>
          </p:nvSpPr>
          <p:spPr>
            <a:xfrm>
              <a:off x="8026569"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420" name="tx2420"/>
            <p:cNvSpPr/>
            <p:nvPr/>
          </p:nvSpPr>
          <p:spPr>
            <a:xfrm>
              <a:off x="8291753"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421" name="tx2421"/>
            <p:cNvSpPr/>
            <p:nvPr/>
          </p:nvSpPr>
          <p:spPr>
            <a:xfrm>
              <a:off x="8556937"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22" name="tx2422"/>
            <p:cNvSpPr/>
            <p:nvPr/>
          </p:nvSpPr>
          <p:spPr>
            <a:xfrm>
              <a:off x="1927339"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23" name="tx2423"/>
            <p:cNvSpPr/>
            <p:nvPr/>
          </p:nvSpPr>
          <p:spPr>
            <a:xfrm>
              <a:off x="2192523"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424" name="tx2424"/>
            <p:cNvSpPr/>
            <p:nvPr/>
          </p:nvSpPr>
          <p:spPr>
            <a:xfrm>
              <a:off x="2457707"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25" name="tx2425"/>
            <p:cNvSpPr/>
            <p:nvPr/>
          </p:nvSpPr>
          <p:spPr>
            <a:xfrm>
              <a:off x="2722891"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426" name="tx2426"/>
            <p:cNvSpPr/>
            <p:nvPr/>
          </p:nvSpPr>
          <p:spPr>
            <a:xfrm>
              <a:off x="2988075"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427" name="tx2427"/>
            <p:cNvSpPr/>
            <p:nvPr/>
          </p:nvSpPr>
          <p:spPr>
            <a:xfrm>
              <a:off x="3253259"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28" name="tx2428"/>
            <p:cNvSpPr/>
            <p:nvPr/>
          </p:nvSpPr>
          <p:spPr>
            <a:xfrm>
              <a:off x="3518443"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29" name="tx2429"/>
            <p:cNvSpPr/>
            <p:nvPr/>
          </p:nvSpPr>
          <p:spPr>
            <a:xfrm>
              <a:off x="3783626"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30" name="tx2430"/>
            <p:cNvSpPr/>
            <p:nvPr/>
          </p:nvSpPr>
          <p:spPr>
            <a:xfrm>
              <a:off x="4048810"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31" name="tx2431"/>
            <p:cNvSpPr/>
            <p:nvPr/>
          </p:nvSpPr>
          <p:spPr>
            <a:xfrm>
              <a:off x="4313994"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432" name="tx2432"/>
            <p:cNvSpPr/>
            <p:nvPr/>
          </p:nvSpPr>
          <p:spPr>
            <a:xfrm>
              <a:off x="4579178"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433" name="tx2433"/>
            <p:cNvSpPr/>
            <p:nvPr/>
          </p:nvSpPr>
          <p:spPr>
            <a:xfrm>
              <a:off x="4844362"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34" name="tx2434"/>
            <p:cNvSpPr/>
            <p:nvPr/>
          </p:nvSpPr>
          <p:spPr>
            <a:xfrm>
              <a:off x="5109546"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35" name="tx2435"/>
            <p:cNvSpPr/>
            <p:nvPr/>
          </p:nvSpPr>
          <p:spPr>
            <a:xfrm>
              <a:off x="5374730"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36" name="tx2436"/>
            <p:cNvSpPr/>
            <p:nvPr/>
          </p:nvSpPr>
          <p:spPr>
            <a:xfrm>
              <a:off x="5639914"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37" name="tx2437"/>
            <p:cNvSpPr/>
            <p:nvPr/>
          </p:nvSpPr>
          <p:spPr>
            <a:xfrm>
              <a:off x="5905098"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38" name="tx2438"/>
            <p:cNvSpPr/>
            <p:nvPr/>
          </p:nvSpPr>
          <p:spPr>
            <a:xfrm>
              <a:off x="6170282"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39" name="tx2439"/>
            <p:cNvSpPr/>
            <p:nvPr/>
          </p:nvSpPr>
          <p:spPr>
            <a:xfrm>
              <a:off x="6435466"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40" name="tx2440"/>
            <p:cNvSpPr/>
            <p:nvPr/>
          </p:nvSpPr>
          <p:spPr>
            <a:xfrm>
              <a:off x="6700650"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41" name="tx2441"/>
            <p:cNvSpPr/>
            <p:nvPr/>
          </p:nvSpPr>
          <p:spPr>
            <a:xfrm>
              <a:off x="6965834"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2" name="tx2442"/>
            <p:cNvSpPr/>
            <p:nvPr/>
          </p:nvSpPr>
          <p:spPr>
            <a:xfrm>
              <a:off x="7231018"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43" name="tx2443"/>
            <p:cNvSpPr/>
            <p:nvPr/>
          </p:nvSpPr>
          <p:spPr>
            <a:xfrm>
              <a:off x="7496201"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44" name="tx2444"/>
            <p:cNvSpPr/>
            <p:nvPr/>
          </p:nvSpPr>
          <p:spPr>
            <a:xfrm>
              <a:off x="7761385"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45" name="tx2445"/>
            <p:cNvSpPr/>
            <p:nvPr/>
          </p:nvSpPr>
          <p:spPr>
            <a:xfrm>
              <a:off x="8026569"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46" name="tx2446"/>
            <p:cNvSpPr/>
            <p:nvPr/>
          </p:nvSpPr>
          <p:spPr>
            <a:xfrm>
              <a:off x="8291753"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47" name="tx2447"/>
            <p:cNvSpPr/>
            <p:nvPr/>
          </p:nvSpPr>
          <p:spPr>
            <a:xfrm>
              <a:off x="8556937"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48" name="tx2448"/>
            <p:cNvSpPr/>
            <p:nvPr/>
          </p:nvSpPr>
          <p:spPr>
            <a:xfrm>
              <a:off x="1927339"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49" name="tx2449"/>
            <p:cNvSpPr/>
            <p:nvPr/>
          </p:nvSpPr>
          <p:spPr>
            <a:xfrm>
              <a:off x="2192523"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50" name="tx2450"/>
            <p:cNvSpPr/>
            <p:nvPr/>
          </p:nvSpPr>
          <p:spPr>
            <a:xfrm>
              <a:off x="2457707"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51" name="tx2451"/>
            <p:cNvSpPr/>
            <p:nvPr/>
          </p:nvSpPr>
          <p:spPr>
            <a:xfrm>
              <a:off x="2722891"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52" name="tx2452"/>
            <p:cNvSpPr/>
            <p:nvPr/>
          </p:nvSpPr>
          <p:spPr>
            <a:xfrm>
              <a:off x="2988075"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53" name="tx2453"/>
            <p:cNvSpPr/>
            <p:nvPr/>
          </p:nvSpPr>
          <p:spPr>
            <a:xfrm>
              <a:off x="3253259"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54" name="tx2454"/>
            <p:cNvSpPr/>
            <p:nvPr/>
          </p:nvSpPr>
          <p:spPr>
            <a:xfrm>
              <a:off x="3518443"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55" name="tx2455"/>
            <p:cNvSpPr/>
            <p:nvPr/>
          </p:nvSpPr>
          <p:spPr>
            <a:xfrm>
              <a:off x="3783626"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56" name="tx2456"/>
            <p:cNvSpPr/>
            <p:nvPr/>
          </p:nvSpPr>
          <p:spPr>
            <a:xfrm>
              <a:off x="4048810"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457" name="tx2457"/>
            <p:cNvSpPr/>
            <p:nvPr/>
          </p:nvSpPr>
          <p:spPr>
            <a:xfrm>
              <a:off x="4313994"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458" name="tx2458"/>
            <p:cNvSpPr/>
            <p:nvPr/>
          </p:nvSpPr>
          <p:spPr>
            <a:xfrm>
              <a:off x="4579178"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59" name="tx2459"/>
            <p:cNvSpPr/>
            <p:nvPr/>
          </p:nvSpPr>
          <p:spPr>
            <a:xfrm>
              <a:off x="4844362"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60" name="tx2460"/>
            <p:cNvSpPr/>
            <p:nvPr/>
          </p:nvSpPr>
          <p:spPr>
            <a:xfrm>
              <a:off x="5109546"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461" name="tx2461"/>
            <p:cNvSpPr/>
            <p:nvPr/>
          </p:nvSpPr>
          <p:spPr>
            <a:xfrm>
              <a:off x="5374730"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462" name="tx2462"/>
            <p:cNvSpPr/>
            <p:nvPr/>
          </p:nvSpPr>
          <p:spPr>
            <a:xfrm>
              <a:off x="5639914"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463" name="tx2463"/>
            <p:cNvSpPr/>
            <p:nvPr/>
          </p:nvSpPr>
          <p:spPr>
            <a:xfrm>
              <a:off x="5905098"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464" name="tx2464"/>
            <p:cNvSpPr/>
            <p:nvPr/>
          </p:nvSpPr>
          <p:spPr>
            <a:xfrm>
              <a:off x="6170282"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465" name="tx2465"/>
            <p:cNvSpPr/>
            <p:nvPr/>
          </p:nvSpPr>
          <p:spPr>
            <a:xfrm>
              <a:off x="1927339"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66" name="tx2466"/>
            <p:cNvSpPr/>
            <p:nvPr/>
          </p:nvSpPr>
          <p:spPr>
            <a:xfrm>
              <a:off x="2192523"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67" name="tx2467"/>
            <p:cNvSpPr/>
            <p:nvPr/>
          </p:nvSpPr>
          <p:spPr>
            <a:xfrm>
              <a:off x="2457707"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8" name="tx2468"/>
            <p:cNvSpPr/>
            <p:nvPr/>
          </p:nvSpPr>
          <p:spPr>
            <a:xfrm>
              <a:off x="2722891"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69" name="tx2469"/>
            <p:cNvSpPr/>
            <p:nvPr/>
          </p:nvSpPr>
          <p:spPr>
            <a:xfrm>
              <a:off x="2988075"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70" name="tx2470"/>
            <p:cNvSpPr/>
            <p:nvPr/>
          </p:nvSpPr>
          <p:spPr>
            <a:xfrm>
              <a:off x="3253259"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1" name="tx2471"/>
            <p:cNvSpPr/>
            <p:nvPr/>
          </p:nvSpPr>
          <p:spPr>
            <a:xfrm>
              <a:off x="3518443"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2" name="tx2472"/>
            <p:cNvSpPr/>
            <p:nvPr/>
          </p:nvSpPr>
          <p:spPr>
            <a:xfrm>
              <a:off x="3783626"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3" name="tx2473"/>
            <p:cNvSpPr/>
            <p:nvPr/>
          </p:nvSpPr>
          <p:spPr>
            <a:xfrm>
              <a:off x="4048810"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4" name="tx2474"/>
            <p:cNvSpPr/>
            <p:nvPr/>
          </p:nvSpPr>
          <p:spPr>
            <a:xfrm>
              <a:off x="4313994"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5" name="tx2475"/>
            <p:cNvSpPr/>
            <p:nvPr/>
          </p:nvSpPr>
          <p:spPr>
            <a:xfrm>
              <a:off x="4579178"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6" name="tx2476"/>
            <p:cNvSpPr/>
            <p:nvPr/>
          </p:nvSpPr>
          <p:spPr>
            <a:xfrm>
              <a:off x="4844362"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7" name="tx2477"/>
            <p:cNvSpPr/>
            <p:nvPr/>
          </p:nvSpPr>
          <p:spPr>
            <a:xfrm>
              <a:off x="5109546"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8" name="tx2478"/>
            <p:cNvSpPr/>
            <p:nvPr/>
          </p:nvSpPr>
          <p:spPr>
            <a:xfrm>
              <a:off x="5374730"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9" name="tx2479"/>
            <p:cNvSpPr/>
            <p:nvPr/>
          </p:nvSpPr>
          <p:spPr>
            <a:xfrm>
              <a:off x="5639914"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0" name="tx2480"/>
            <p:cNvSpPr/>
            <p:nvPr/>
          </p:nvSpPr>
          <p:spPr>
            <a:xfrm>
              <a:off x="5905098"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1" name="tx2481"/>
            <p:cNvSpPr/>
            <p:nvPr/>
          </p:nvSpPr>
          <p:spPr>
            <a:xfrm>
              <a:off x="6170282"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2" name="tx2482"/>
            <p:cNvSpPr/>
            <p:nvPr/>
          </p:nvSpPr>
          <p:spPr>
            <a:xfrm>
              <a:off x="6435466"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3" name="tx2483"/>
            <p:cNvSpPr/>
            <p:nvPr/>
          </p:nvSpPr>
          <p:spPr>
            <a:xfrm>
              <a:off x="6700650"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4" name="tx2484"/>
            <p:cNvSpPr/>
            <p:nvPr/>
          </p:nvSpPr>
          <p:spPr>
            <a:xfrm>
              <a:off x="6965834"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5" name="tx2485"/>
            <p:cNvSpPr/>
            <p:nvPr/>
          </p:nvSpPr>
          <p:spPr>
            <a:xfrm>
              <a:off x="7231018"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86" name="tx2486"/>
            <p:cNvSpPr/>
            <p:nvPr/>
          </p:nvSpPr>
          <p:spPr>
            <a:xfrm>
              <a:off x="7496201"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87" name="tx2487"/>
            <p:cNvSpPr/>
            <p:nvPr/>
          </p:nvSpPr>
          <p:spPr>
            <a:xfrm>
              <a:off x="7761385"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8" name="tx2488"/>
            <p:cNvSpPr/>
            <p:nvPr/>
          </p:nvSpPr>
          <p:spPr>
            <a:xfrm>
              <a:off x="8026569"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89" name="tx2489"/>
            <p:cNvSpPr/>
            <p:nvPr/>
          </p:nvSpPr>
          <p:spPr>
            <a:xfrm>
              <a:off x="8291753"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0" name="tx2490"/>
            <p:cNvSpPr/>
            <p:nvPr/>
          </p:nvSpPr>
          <p:spPr>
            <a:xfrm>
              <a:off x="8556937"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91" name="tx2491"/>
            <p:cNvSpPr/>
            <p:nvPr/>
          </p:nvSpPr>
          <p:spPr>
            <a:xfrm>
              <a:off x="1927339"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92" name="tx2492"/>
            <p:cNvSpPr/>
            <p:nvPr/>
          </p:nvSpPr>
          <p:spPr>
            <a:xfrm>
              <a:off x="2192523"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93" name="tx2493"/>
            <p:cNvSpPr/>
            <p:nvPr/>
          </p:nvSpPr>
          <p:spPr>
            <a:xfrm>
              <a:off x="2457707"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94" name="tx2494"/>
            <p:cNvSpPr/>
            <p:nvPr/>
          </p:nvSpPr>
          <p:spPr>
            <a:xfrm>
              <a:off x="2722891"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95" name="tx2495"/>
            <p:cNvSpPr/>
            <p:nvPr/>
          </p:nvSpPr>
          <p:spPr>
            <a:xfrm>
              <a:off x="2988075"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6" name="tx2496"/>
            <p:cNvSpPr/>
            <p:nvPr/>
          </p:nvSpPr>
          <p:spPr>
            <a:xfrm>
              <a:off x="3253259"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7" name="tx2497"/>
            <p:cNvSpPr/>
            <p:nvPr/>
          </p:nvSpPr>
          <p:spPr>
            <a:xfrm>
              <a:off x="3518443"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8" name="tx2498"/>
            <p:cNvSpPr/>
            <p:nvPr/>
          </p:nvSpPr>
          <p:spPr>
            <a:xfrm>
              <a:off x="3783626"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9" name="tx2499"/>
            <p:cNvSpPr/>
            <p:nvPr/>
          </p:nvSpPr>
          <p:spPr>
            <a:xfrm>
              <a:off x="4048810"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0" name="tx2500"/>
            <p:cNvSpPr/>
            <p:nvPr/>
          </p:nvSpPr>
          <p:spPr>
            <a:xfrm>
              <a:off x="4313994"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1" name="tx2501"/>
            <p:cNvSpPr/>
            <p:nvPr/>
          </p:nvSpPr>
          <p:spPr>
            <a:xfrm>
              <a:off x="4579178"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2" name="tx2502"/>
            <p:cNvSpPr/>
            <p:nvPr/>
          </p:nvSpPr>
          <p:spPr>
            <a:xfrm>
              <a:off x="4844362"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03" name="tx2503"/>
            <p:cNvSpPr/>
            <p:nvPr/>
          </p:nvSpPr>
          <p:spPr>
            <a:xfrm>
              <a:off x="5109546"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4" name="tx2504"/>
            <p:cNvSpPr/>
            <p:nvPr/>
          </p:nvSpPr>
          <p:spPr>
            <a:xfrm>
              <a:off x="5374730"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5" name="tx2505"/>
            <p:cNvSpPr/>
            <p:nvPr/>
          </p:nvSpPr>
          <p:spPr>
            <a:xfrm>
              <a:off x="5639914"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6" name="tx2506"/>
            <p:cNvSpPr/>
            <p:nvPr/>
          </p:nvSpPr>
          <p:spPr>
            <a:xfrm>
              <a:off x="5905098"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7" name="tx2507"/>
            <p:cNvSpPr/>
            <p:nvPr/>
          </p:nvSpPr>
          <p:spPr>
            <a:xfrm>
              <a:off x="6170282"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8" name="tx2508"/>
            <p:cNvSpPr/>
            <p:nvPr/>
          </p:nvSpPr>
          <p:spPr>
            <a:xfrm>
              <a:off x="6435466"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09" name="tx2509"/>
            <p:cNvSpPr/>
            <p:nvPr/>
          </p:nvSpPr>
          <p:spPr>
            <a:xfrm>
              <a:off x="6700650"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0" name="tx2510"/>
            <p:cNvSpPr/>
            <p:nvPr/>
          </p:nvSpPr>
          <p:spPr>
            <a:xfrm>
              <a:off x="6965834"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11" name="tx2511"/>
            <p:cNvSpPr/>
            <p:nvPr/>
          </p:nvSpPr>
          <p:spPr>
            <a:xfrm>
              <a:off x="7231018"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12" name="tx2512"/>
            <p:cNvSpPr/>
            <p:nvPr/>
          </p:nvSpPr>
          <p:spPr>
            <a:xfrm>
              <a:off x="7496201"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13" name="tx2513"/>
            <p:cNvSpPr/>
            <p:nvPr/>
          </p:nvSpPr>
          <p:spPr>
            <a:xfrm>
              <a:off x="7761385"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14" name="tx2514"/>
            <p:cNvSpPr/>
            <p:nvPr/>
          </p:nvSpPr>
          <p:spPr>
            <a:xfrm>
              <a:off x="8026569"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15" name="tx2515"/>
            <p:cNvSpPr/>
            <p:nvPr/>
          </p:nvSpPr>
          <p:spPr>
            <a:xfrm>
              <a:off x="8291753"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6" name="tx2516"/>
            <p:cNvSpPr/>
            <p:nvPr/>
          </p:nvSpPr>
          <p:spPr>
            <a:xfrm>
              <a:off x="8556937"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17" name="tx2517"/>
            <p:cNvSpPr/>
            <p:nvPr/>
          </p:nvSpPr>
          <p:spPr>
            <a:xfrm>
              <a:off x="1927339"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518" name="tx2518"/>
            <p:cNvSpPr/>
            <p:nvPr/>
          </p:nvSpPr>
          <p:spPr>
            <a:xfrm>
              <a:off x="2457707"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19" name="tx2519"/>
            <p:cNvSpPr/>
            <p:nvPr/>
          </p:nvSpPr>
          <p:spPr>
            <a:xfrm>
              <a:off x="2722891"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20" name="tx2520"/>
            <p:cNvSpPr/>
            <p:nvPr/>
          </p:nvSpPr>
          <p:spPr>
            <a:xfrm>
              <a:off x="2988075"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21" name="tx2521"/>
            <p:cNvSpPr/>
            <p:nvPr/>
          </p:nvSpPr>
          <p:spPr>
            <a:xfrm>
              <a:off x="3253259"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22" name="tx2522"/>
            <p:cNvSpPr/>
            <p:nvPr/>
          </p:nvSpPr>
          <p:spPr>
            <a:xfrm>
              <a:off x="3518443"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23" name="tx2523"/>
            <p:cNvSpPr/>
            <p:nvPr/>
          </p:nvSpPr>
          <p:spPr>
            <a:xfrm>
              <a:off x="3783626"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524" name="tx2524"/>
            <p:cNvSpPr/>
            <p:nvPr/>
          </p:nvSpPr>
          <p:spPr>
            <a:xfrm>
              <a:off x="4048810"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25" name="tx2525"/>
            <p:cNvSpPr/>
            <p:nvPr/>
          </p:nvSpPr>
          <p:spPr>
            <a:xfrm>
              <a:off x="4313994"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26" name="tx2526"/>
            <p:cNvSpPr/>
            <p:nvPr/>
          </p:nvSpPr>
          <p:spPr>
            <a:xfrm>
              <a:off x="4579178"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7" name="tx2527"/>
            <p:cNvSpPr/>
            <p:nvPr/>
          </p:nvSpPr>
          <p:spPr>
            <a:xfrm>
              <a:off x="4844362"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28" name="tx2528"/>
            <p:cNvSpPr/>
            <p:nvPr/>
          </p:nvSpPr>
          <p:spPr>
            <a:xfrm>
              <a:off x="5109546"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9" name="tx2529"/>
            <p:cNvSpPr/>
            <p:nvPr/>
          </p:nvSpPr>
          <p:spPr>
            <a:xfrm>
              <a:off x="5374730"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0" name="tx2530"/>
            <p:cNvSpPr/>
            <p:nvPr/>
          </p:nvSpPr>
          <p:spPr>
            <a:xfrm>
              <a:off x="5639914"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31" name="tx2531"/>
            <p:cNvSpPr/>
            <p:nvPr/>
          </p:nvSpPr>
          <p:spPr>
            <a:xfrm>
              <a:off x="5905098"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32" name="tx2532"/>
            <p:cNvSpPr/>
            <p:nvPr/>
          </p:nvSpPr>
          <p:spPr>
            <a:xfrm>
              <a:off x="6170282"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3" name="tx2533"/>
            <p:cNvSpPr/>
            <p:nvPr/>
          </p:nvSpPr>
          <p:spPr>
            <a:xfrm>
              <a:off x="6435466"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4" name="tx2534"/>
            <p:cNvSpPr/>
            <p:nvPr/>
          </p:nvSpPr>
          <p:spPr>
            <a:xfrm>
              <a:off x="6700650"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5" name="tx2535"/>
            <p:cNvSpPr/>
            <p:nvPr/>
          </p:nvSpPr>
          <p:spPr>
            <a:xfrm>
              <a:off x="6965834"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36" name="tx2536"/>
            <p:cNvSpPr/>
            <p:nvPr/>
          </p:nvSpPr>
          <p:spPr>
            <a:xfrm>
              <a:off x="7231018"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37" name="tx2537"/>
            <p:cNvSpPr/>
            <p:nvPr/>
          </p:nvSpPr>
          <p:spPr>
            <a:xfrm>
              <a:off x="7496201"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38" name="tx2538"/>
            <p:cNvSpPr/>
            <p:nvPr/>
          </p:nvSpPr>
          <p:spPr>
            <a:xfrm>
              <a:off x="7761385"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39" name="tx2539"/>
            <p:cNvSpPr/>
            <p:nvPr/>
          </p:nvSpPr>
          <p:spPr>
            <a:xfrm>
              <a:off x="8026569"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40" name="tx2540"/>
            <p:cNvSpPr/>
            <p:nvPr/>
          </p:nvSpPr>
          <p:spPr>
            <a:xfrm>
              <a:off x="8291753"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41" name="tx2541"/>
            <p:cNvSpPr/>
            <p:nvPr/>
          </p:nvSpPr>
          <p:spPr>
            <a:xfrm>
              <a:off x="8556937"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42" name="tx2542"/>
            <p:cNvSpPr/>
            <p:nvPr/>
          </p:nvSpPr>
          <p:spPr>
            <a:xfrm>
              <a:off x="1927339"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43" name="tx2543"/>
            <p:cNvSpPr/>
            <p:nvPr/>
          </p:nvSpPr>
          <p:spPr>
            <a:xfrm>
              <a:off x="2192523"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44" name="tx2544"/>
            <p:cNvSpPr/>
            <p:nvPr/>
          </p:nvSpPr>
          <p:spPr>
            <a:xfrm>
              <a:off x="2457707"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45" name="tx2545"/>
            <p:cNvSpPr/>
            <p:nvPr/>
          </p:nvSpPr>
          <p:spPr>
            <a:xfrm>
              <a:off x="2722891"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46" name="tx2546"/>
            <p:cNvSpPr/>
            <p:nvPr/>
          </p:nvSpPr>
          <p:spPr>
            <a:xfrm>
              <a:off x="2988075"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47" name="tx2547"/>
            <p:cNvSpPr/>
            <p:nvPr/>
          </p:nvSpPr>
          <p:spPr>
            <a:xfrm>
              <a:off x="3253259"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48" name="tx2548"/>
            <p:cNvSpPr/>
            <p:nvPr/>
          </p:nvSpPr>
          <p:spPr>
            <a:xfrm>
              <a:off x="3518443"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9" name="tx2549"/>
            <p:cNvSpPr/>
            <p:nvPr/>
          </p:nvSpPr>
          <p:spPr>
            <a:xfrm>
              <a:off x="3783626"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50" name="tx2550"/>
            <p:cNvSpPr/>
            <p:nvPr/>
          </p:nvSpPr>
          <p:spPr>
            <a:xfrm>
              <a:off x="4048810"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51" name="tx2551"/>
            <p:cNvSpPr/>
            <p:nvPr/>
          </p:nvSpPr>
          <p:spPr>
            <a:xfrm>
              <a:off x="4313994"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52" name="tx2552"/>
            <p:cNvSpPr/>
            <p:nvPr/>
          </p:nvSpPr>
          <p:spPr>
            <a:xfrm>
              <a:off x="4579178"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53" name="tx2553"/>
            <p:cNvSpPr/>
            <p:nvPr/>
          </p:nvSpPr>
          <p:spPr>
            <a:xfrm>
              <a:off x="4844362"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54" name="tx2554"/>
            <p:cNvSpPr/>
            <p:nvPr/>
          </p:nvSpPr>
          <p:spPr>
            <a:xfrm>
              <a:off x="5109546"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5" name="tx2555"/>
            <p:cNvSpPr/>
            <p:nvPr/>
          </p:nvSpPr>
          <p:spPr>
            <a:xfrm>
              <a:off x="5374730"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56" name="tx2556"/>
            <p:cNvSpPr/>
            <p:nvPr/>
          </p:nvSpPr>
          <p:spPr>
            <a:xfrm>
              <a:off x="5639914"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57" name="tx2557"/>
            <p:cNvSpPr/>
            <p:nvPr/>
          </p:nvSpPr>
          <p:spPr>
            <a:xfrm>
              <a:off x="5905098"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58" name="tx2558"/>
            <p:cNvSpPr/>
            <p:nvPr/>
          </p:nvSpPr>
          <p:spPr>
            <a:xfrm>
              <a:off x="6170282"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9" name="tx2559"/>
            <p:cNvSpPr/>
            <p:nvPr/>
          </p:nvSpPr>
          <p:spPr>
            <a:xfrm>
              <a:off x="6435466"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60" name="tx2560"/>
            <p:cNvSpPr/>
            <p:nvPr/>
          </p:nvSpPr>
          <p:spPr>
            <a:xfrm>
              <a:off x="6700650"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61" name="tx2561"/>
            <p:cNvSpPr/>
            <p:nvPr/>
          </p:nvSpPr>
          <p:spPr>
            <a:xfrm>
              <a:off x="6965834"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2" name="tx2562"/>
            <p:cNvSpPr/>
            <p:nvPr/>
          </p:nvSpPr>
          <p:spPr>
            <a:xfrm>
              <a:off x="7231018"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3" name="tx2563"/>
            <p:cNvSpPr/>
            <p:nvPr/>
          </p:nvSpPr>
          <p:spPr>
            <a:xfrm>
              <a:off x="7496201"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64" name="tx2564"/>
            <p:cNvSpPr/>
            <p:nvPr/>
          </p:nvSpPr>
          <p:spPr>
            <a:xfrm>
              <a:off x="7761385"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5" name="tx2565"/>
            <p:cNvSpPr/>
            <p:nvPr/>
          </p:nvSpPr>
          <p:spPr>
            <a:xfrm>
              <a:off x="8026569"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66" name="tx2566"/>
            <p:cNvSpPr/>
            <p:nvPr/>
          </p:nvSpPr>
          <p:spPr>
            <a:xfrm>
              <a:off x="8291753"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67" name="tx2567"/>
            <p:cNvSpPr/>
            <p:nvPr/>
          </p:nvSpPr>
          <p:spPr>
            <a:xfrm>
              <a:off x="8556937"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68" name="tx2568"/>
            <p:cNvSpPr/>
            <p:nvPr/>
          </p:nvSpPr>
          <p:spPr>
            <a:xfrm>
              <a:off x="2457707"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569" name="tx2569"/>
            <p:cNvSpPr/>
            <p:nvPr/>
          </p:nvSpPr>
          <p:spPr>
            <a:xfrm>
              <a:off x="2722891"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570" name="tx2570"/>
            <p:cNvSpPr/>
            <p:nvPr/>
          </p:nvSpPr>
          <p:spPr>
            <a:xfrm>
              <a:off x="6700650"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571" name="tx2571"/>
            <p:cNvSpPr/>
            <p:nvPr/>
          </p:nvSpPr>
          <p:spPr>
            <a:xfrm>
              <a:off x="6965834"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572" name="tx2572"/>
            <p:cNvSpPr/>
            <p:nvPr/>
          </p:nvSpPr>
          <p:spPr>
            <a:xfrm>
              <a:off x="7231018"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573" name="tx2573"/>
            <p:cNvSpPr/>
            <p:nvPr/>
          </p:nvSpPr>
          <p:spPr>
            <a:xfrm>
              <a:off x="7496201"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574" name="tx2574"/>
            <p:cNvSpPr/>
            <p:nvPr/>
          </p:nvSpPr>
          <p:spPr>
            <a:xfrm>
              <a:off x="7761385"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75" name="tx2575"/>
            <p:cNvSpPr/>
            <p:nvPr/>
          </p:nvSpPr>
          <p:spPr>
            <a:xfrm>
              <a:off x="8026569"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576" name="tx2576"/>
            <p:cNvSpPr/>
            <p:nvPr/>
          </p:nvSpPr>
          <p:spPr>
            <a:xfrm>
              <a:off x="8291753"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577" name="tx2577"/>
            <p:cNvSpPr/>
            <p:nvPr/>
          </p:nvSpPr>
          <p:spPr>
            <a:xfrm>
              <a:off x="8556937"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578" name="tx2578"/>
            <p:cNvSpPr/>
            <p:nvPr/>
          </p:nvSpPr>
          <p:spPr>
            <a:xfrm>
              <a:off x="4844362"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79" name="tx2579"/>
            <p:cNvSpPr/>
            <p:nvPr/>
          </p:nvSpPr>
          <p:spPr>
            <a:xfrm>
              <a:off x="5109546"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580" name="tx2580"/>
            <p:cNvSpPr/>
            <p:nvPr/>
          </p:nvSpPr>
          <p:spPr>
            <a:xfrm>
              <a:off x="5374730"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581" name="tx2581"/>
            <p:cNvSpPr/>
            <p:nvPr/>
          </p:nvSpPr>
          <p:spPr>
            <a:xfrm>
              <a:off x="5639914"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582" name="tx2582"/>
            <p:cNvSpPr/>
            <p:nvPr/>
          </p:nvSpPr>
          <p:spPr>
            <a:xfrm>
              <a:off x="6700650"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583" name="tx2583"/>
            <p:cNvSpPr/>
            <p:nvPr/>
          </p:nvSpPr>
          <p:spPr>
            <a:xfrm>
              <a:off x="6965834"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584" name="tx2584"/>
            <p:cNvSpPr/>
            <p:nvPr/>
          </p:nvSpPr>
          <p:spPr>
            <a:xfrm>
              <a:off x="7231018"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585" name="tx2585"/>
            <p:cNvSpPr/>
            <p:nvPr/>
          </p:nvSpPr>
          <p:spPr>
            <a:xfrm>
              <a:off x="7496201"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586" name="tx2586"/>
            <p:cNvSpPr/>
            <p:nvPr/>
          </p:nvSpPr>
          <p:spPr>
            <a:xfrm>
              <a:off x="7761385"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587" name="tx2587"/>
            <p:cNvSpPr/>
            <p:nvPr/>
          </p:nvSpPr>
          <p:spPr>
            <a:xfrm>
              <a:off x="8026569"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588" name="tx2588"/>
            <p:cNvSpPr/>
            <p:nvPr/>
          </p:nvSpPr>
          <p:spPr>
            <a:xfrm>
              <a:off x="8291753"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589" name="tx2589"/>
            <p:cNvSpPr/>
            <p:nvPr/>
          </p:nvSpPr>
          <p:spPr>
            <a:xfrm>
              <a:off x="8556937"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590" name="tx2590"/>
            <p:cNvSpPr/>
            <p:nvPr/>
          </p:nvSpPr>
          <p:spPr>
            <a:xfrm>
              <a:off x="1927339"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91" name="tx2591"/>
            <p:cNvSpPr/>
            <p:nvPr/>
          </p:nvSpPr>
          <p:spPr>
            <a:xfrm>
              <a:off x="2192523"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92" name="tx2592"/>
            <p:cNvSpPr/>
            <p:nvPr/>
          </p:nvSpPr>
          <p:spPr>
            <a:xfrm>
              <a:off x="2457707"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93" name="tx2593"/>
            <p:cNvSpPr/>
            <p:nvPr/>
          </p:nvSpPr>
          <p:spPr>
            <a:xfrm>
              <a:off x="2722891"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94" name="tx2594"/>
            <p:cNvSpPr/>
            <p:nvPr/>
          </p:nvSpPr>
          <p:spPr>
            <a:xfrm>
              <a:off x="2988075"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95" name="tx2595"/>
            <p:cNvSpPr/>
            <p:nvPr/>
          </p:nvSpPr>
          <p:spPr>
            <a:xfrm>
              <a:off x="3253259"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96" name="tx2596"/>
            <p:cNvSpPr/>
            <p:nvPr/>
          </p:nvSpPr>
          <p:spPr>
            <a:xfrm>
              <a:off x="3518443"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97" name="tx2597"/>
            <p:cNvSpPr/>
            <p:nvPr/>
          </p:nvSpPr>
          <p:spPr>
            <a:xfrm>
              <a:off x="3783626"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8" name="tx2598"/>
            <p:cNvSpPr/>
            <p:nvPr/>
          </p:nvSpPr>
          <p:spPr>
            <a:xfrm>
              <a:off x="4048810"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9" name="tx2599"/>
            <p:cNvSpPr/>
            <p:nvPr/>
          </p:nvSpPr>
          <p:spPr>
            <a:xfrm>
              <a:off x="4313994"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00" name="tx2600"/>
            <p:cNvSpPr/>
            <p:nvPr/>
          </p:nvSpPr>
          <p:spPr>
            <a:xfrm>
              <a:off x="4579178"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1" name="tx2601"/>
            <p:cNvSpPr/>
            <p:nvPr/>
          </p:nvSpPr>
          <p:spPr>
            <a:xfrm>
              <a:off x="4844362"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2" name="tx2602"/>
            <p:cNvSpPr/>
            <p:nvPr/>
          </p:nvSpPr>
          <p:spPr>
            <a:xfrm>
              <a:off x="5109546"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3" name="tx2603"/>
            <p:cNvSpPr/>
            <p:nvPr/>
          </p:nvSpPr>
          <p:spPr>
            <a:xfrm>
              <a:off x="5374730"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4" name="tx2604"/>
            <p:cNvSpPr/>
            <p:nvPr/>
          </p:nvSpPr>
          <p:spPr>
            <a:xfrm>
              <a:off x="5639914"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5" name="tx2605"/>
            <p:cNvSpPr/>
            <p:nvPr/>
          </p:nvSpPr>
          <p:spPr>
            <a:xfrm>
              <a:off x="5905098"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6" name="tx2606"/>
            <p:cNvSpPr/>
            <p:nvPr/>
          </p:nvSpPr>
          <p:spPr>
            <a:xfrm>
              <a:off x="6170282"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7" name="tx2607"/>
            <p:cNvSpPr/>
            <p:nvPr/>
          </p:nvSpPr>
          <p:spPr>
            <a:xfrm>
              <a:off x="6435466"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8" name="tx2608"/>
            <p:cNvSpPr/>
            <p:nvPr/>
          </p:nvSpPr>
          <p:spPr>
            <a:xfrm>
              <a:off x="6700650"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9" name="tx2609"/>
            <p:cNvSpPr/>
            <p:nvPr/>
          </p:nvSpPr>
          <p:spPr>
            <a:xfrm>
              <a:off x="6965834"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10" name="tx2610"/>
            <p:cNvSpPr/>
            <p:nvPr/>
          </p:nvSpPr>
          <p:spPr>
            <a:xfrm>
              <a:off x="7231018"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11" name="tx2611"/>
            <p:cNvSpPr/>
            <p:nvPr/>
          </p:nvSpPr>
          <p:spPr>
            <a:xfrm>
              <a:off x="7496201"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2" name="tx2612"/>
            <p:cNvSpPr/>
            <p:nvPr/>
          </p:nvSpPr>
          <p:spPr>
            <a:xfrm>
              <a:off x="7761385"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3" name="tx2613"/>
            <p:cNvSpPr/>
            <p:nvPr/>
          </p:nvSpPr>
          <p:spPr>
            <a:xfrm>
              <a:off x="8556937"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14" name="tx2614"/>
            <p:cNvSpPr/>
            <p:nvPr/>
          </p:nvSpPr>
          <p:spPr>
            <a:xfrm>
              <a:off x="1927339"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15" name="tx2615"/>
            <p:cNvSpPr/>
            <p:nvPr/>
          </p:nvSpPr>
          <p:spPr>
            <a:xfrm>
              <a:off x="2192523"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16" name="tx2616"/>
            <p:cNvSpPr/>
            <p:nvPr/>
          </p:nvSpPr>
          <p:spPr>
            <a:xfrm>
              <a:off x="2457707"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17" name="tx2617"/>
            <p:cNvSpPr/>
            <p:nvPr/>
          </p:nvSpPr>
          <p:spPr>
            <a:xfrm>
              <a:off x="2722891"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18" name="tx2618"/>
            <p:cNvSpPr/>
            <p:nvPr/>
          </p:nvSpPr>
          <p:spPr>
            <a:xfrm>
              <a:off x="2988075"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19" name="tx2619"/>
            <p:cNvSpPr/>
            <p:nvPr/>
          </p:nvSpPr>
          <p:spPr>
            <a:xfrm>
              <a:off x="3253259"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20" name="tx2620"/>
            <p:cNvSpPr/>
            <p:nvPr/>
          </p:nvSpPr>
          <p:spPr>
            <a:xfrm>
              <a:off x="3518443"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21" name="tx2621"/>
            <p:cNvSpPr/>
            <p:nvPr/>
          </p:nvSpPr>
          <p:spPr>
            <a:xfrm>
              <a:off x="3783626"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22" name="tx2622"/>
            <p:cNvSpPr/>
            <p:nvPr/>
          </p:nvSpPr>
          <p:spPr>
            <a:xfrm>
              <a:off x="4048810"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3" name="tx2623"/>
            <p:cNvSpPr/>
            <p:nvPr/>
          </p:nvSpPr>
          <p:spPr>
            <a:xfrm>
              <a:off x="4313994"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4" name="tx2624"/>
            <p:cNvSpPr/>
            <p:nvPr/>
          </p:nvSpPr>
          <p:spPr>
            <a:xfrm>
              <a:off x="4579178"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25" name="tx2625"/>
            <p:cNvSpPr/>
            <p:nvPr/>
          </p:nvSpPr>
          <p:spPr>
            <a:xfrm>
              <a:off x="4844362"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26" name="tx2626"/>
            <p:cNvSpPr/>
            <p:nvPr/>
          </p:nvSpPr>
          <p:spPr>
            <a:xfrm>
              <a:off x="5109546"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627" name="tx2627"/>
            <p:cNvSpPr/>
            <p:nvPr/>
          </p:nvSpPr>
          <p:spPr>
            <a:xfrm>
              <a:off x="5374730"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628" name="tx2628"/>
            <p:cNvSpPr/>
            <p:nvPr/>
          </p:nvSpPr>
          <p:spPr>
            <a:xfrm>
              <a:off x="5639914"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29" name="tx2629"/>
            <p:cNvSpPr/>
            <p:nvPr/>
          </p:nvSpPr>
          <p:spPr>
            <a:xfrm>
              <a:off x="5905098"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630" name="tx2630"/>
            <p:cNvSpPr/>
            <p:nvPr/>
          </p:nvSpPr>
          <p:spPr>
            <a:xfrm>
              <a:off x="6170282"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631" name="tx2631"/>
            <p:cNvSpPr/>
            <p:nvPr/>
          </p:nvSpPr>
          <p:spPr>
            <a:xfrm>
              <a:off x="6435466"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632" name="tx2632"/>
            <p:cNvSpPr/>
            <p:nvPr/>
          </p:nvSpPr>
          <p:spPr>
            <a:xfrm>
              <a:off x="6700650"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633" name="tx2633"/>
            <p:cNvSpPr/>
            <p:nvPr/>
          </p:nvSpPr>
          <p:spPr>
            <a:xfrm>
              <a:off x="6965834"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634" name="tx2634"/>
            <p:cNvSpPr/>
            <p:nvPr/>
          </p:nvSpPr>
          <p:spPr>
            <a:xfrm>
              <a:off x="7231018"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35" name="tx2635"/>
            <p:cNvSpPr/>
            <p:nvPr/>
          </p:nvSpPr>
          <p:spPr>
            <a:xfrm>
              <a:off x="7496201"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36" name="tx2636"/>
            <p:cNvSpPr/>
            <p:nvPr/>
          </p:nvSpPr>
          <p:spPr>
            <a:xfrm>
              <a:off x="7761385"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637" name="tx2637"/>
            <p:cNvSpPr/>
            <p:nvPr/>
          </p:nvSpPr>
          <p:spPr>
            <a:xfrm>
              <a:off x="8026569"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638" name="tx2638"/>
            <p:cNvSpPr/>
            <p:nvPr/>
          </p:nvSpPr>
          <p:spPr>
            <a:xfrm>
              <a:off x="8291753"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39" name="tx2639"/>
            <p:cNvSpPr/>
            <p:nvPr/>
          </p:nvSpPr>
          <p:spPr>
            <a:xfrm>
              <a:off x="8556937"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640" name="tx2640"/>
            <p:cNvSpPr/>
            <p:nvPr/>
          </p:nvSpPr>
          <p:spPr>
            <a:xfrm>
              <a:off x="1927339"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41" name="tx2641"/>
            <p:cNvSpPr/>
            <p:nvPr/>
          </p:nvSpPr>
          <p:spPr>
            <a:xfrm>
              <a:off x="2192523"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42" name="tx2642"/>
            <p:cNvSpPr/>
            <p:nvPr/>
          </p:nvSpPr>
          <p:spPr>
            <a:xfrm>
              <a:off x="2457707"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43" name="tx2643"/>
            <p:cNvSpPr/>
            <p:nvPr/>
          </p:nvSpPr>
          <p:spPr>
            <a:xfrm>
              <a:off x="2722891"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4" name="tx2644"/>
            <p:cNvSpPr/>
            <p:nvPr/>
          </p:nvSpPr>
          <p:spPr>
            <a:xfrm>
              <a:off x="2988075"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5" name="tx2645"/>
            <p:cNvSpPr/>
            <p:nvPr/>
          </p:nvSpPr>
          <p:spPr>
            <a:xfrm>
              <a:off x="3253259"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6" name="tx2646"/>
            <p:cNvSpPr/>
            <p:nvPr/>
          </p:nvSpPr>
          <p:spPr>
            <a:xfrm>
              <a:off x="3518443"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7" name="tx2647"/>
            <p:cNvSpPr/>
            <p:nvPr/>
          </p:nvSpPr>
          <p:spPr>
            <a:xfrm>
              <a:off x="3783626"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8" name="tx2648"/>
            <p:cNvSpPr/>
            <p:nvPr/>
          </p:nvSpPr>
          <p:spPr>
            <a:xfrm>
              <a:off x="4048810"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9" name="tx2649"/>
            <p:cNvSpPr/>
            <p:nvPr/>
          </p:nvSpPr>
          <p:spPr>
            <a:xfrm>
              <a:off x="4313994"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0" name="tx2650"/>
            <p:cNvSpPr/>
            <p:nvPr/>
          </p:nvSpPr>
          <p:spPr>
            <a:xfrm>
              <a:off x="4579178"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1" name="tx2651"/>
            <p:cNvSpPr/>
            <p:nvPr/>
          </p:nvSpPr>
          <p:spPr>
            <a:xfrm>
              <a:off x="4844362"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2" name="tx2652"/>
            <p:cNvSpPr/>
            <p:nvPr/>
          </p:nvSpPr>
          <p:spPr>
            <a:xfrm>
              <a:off x="5109546"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3" name="tx2653"/>
            <p:cNvSpPr/>
            <p:nvPr/>
          </p:nvSpPr>
          <p:spPr>
            <a:xfrm>
              <a:off x="5374730"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4" name="tx2654"/>
            <p:cNvSpPr/>
            <p:nvPr/>
          </p:nvSpPr>
          <p:spPr>
            <a:xfrm>
              <a:off x="5639914"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5" name="tx2655"/>
            <p:cNvSpPr/>
            <p:nvPr/>
          </p:nvSpPr>
          <p:spPr>
            <a:xfrm>
              <a:off x="5905098"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6" name="tx2656"/>
            <p:cNvSpPr/>
            <p:nvPr/>
          </p:nvSpPr>
          <p:spPr>
            <a:xfrm>
              <a:off x="6170282"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7" name="tx2657"/>
            <p:cNvSpPr/>
            <p:nvPr/>
          </p:nvSpPr>
          <p:spPr>
            <a:xfrm>
              <a:off x="6435466"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58" name="tx2658"/>
            <p:cNvSpPr/>
            <p:nvPr/>
          </p:nvSpPr>
          <p:spPr>
            <a:xfrm>
              <a:off x="6700650"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9" name="tx2659"/>
            <p:cNvSpPr/>
            <p:nvPr/>
          </p:nvSpPr>
          <p:spPr>
            <a:xfrm>
              <a:off x="6965834"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0" name="tx2660"/>
            <p:cNvSpPr/>
            <p:nvPr/>
          </p:nvSpPr>
          <p:spPr>
            <a:xfrm>
              <a:off x="7231018"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1" name="tx2661"/>
            <p:cNvSpPr/>
            <p:nvPr/>
          </p:nvSpPr>
          <p:spPr>
            <a:xfrm>
              <a:off x="7496201"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2" name="tx2662"/>
            <p:cNvSpPr/>
            <p:nvPr/>
          </p:nvSpPr>
          <p:spPr>
            <a:xfrm>
              <a:off x="7761385"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63" name="tx2663"/>
            <p:cNvSpPr/>
            <p:nvPr/>
          </p:nvSpPr>
          <p:spPr>
            <a:xfrm>
              <a:off x="8026569"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64" name="tx2664"/>
            <p:cNvSpPr/>
            <p:nvPr/>
          </p:nvSpPr>
          <p:spPr>
            <a:xfrm>
              <a:off x="8291753"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65" name="tx2665"/>
            <p:cNvSpPr/>
            <p:nvPr/>
          </p:nvSpPr>
          <p:spPr>
            <a:xfrm>
              <a:off x="8556937"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66" name="tx2666"/>
            <p:cNvSpPr/>
            <p:nvPr/>
          </p:nvSpPr>
          <p:spPr>
            <a:xfrm>
              <a:off x="1927339"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67" name="tx2667"/>
            <p:cNvSpPr/>
            <p:nvPr/>
          </p:nvSpPr>
          <p:spPr>
            <a:xfrm>
              <a:off x="2192523"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68" name="tx2668"/>
            <p:cNvSpPr/>
            <p:nvPr/>
          </p:nvSpPr>
          <p:spPr>
            <a:xfrm>
              <a:off x="2457707"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69" name="tx2669"/>
            <p:cNvSpPr/>
            <p:nvPr/>
          </p:nvSpPr>
          <p:spPr>
            <a:xfrm>
              <a:off x="2722891"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0" name="tx2670"/>
            <p:cNvSpPr/>
            <p:nvPr/>
          </p:nvSpPr>
          <p:spPr>
            <a:xfrm>
              <a:off x="2988075"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71" name="tx2671"/>
            <p:cNvSpPr/>
            <p:nvPr/>
          </p:nvSpPr>
          <p:spPr>
            <a:xfrm>
              <a:off x="3253259"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2" name="tx2672"/>
            <p:cNvSpPr/>
            <p:nvPr/>
          </p:nvSpPr>
          <p:spPr>
            <a:xfrm>
              <a:off x="3518443"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3" name="tx2673"/>
            <p:cNvSpPr/>
            <p:nvPr/>
          </p:nvSpPr>
          <p:spPr>
            <a:xfrm>
              <a:off x="3783626"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74" name="tx2674"/>
            <p:cNvSpPr/>
            <p:nvPr/>
          </p:nvSpPr>
          <p:spPr>
            <a:xfrm>
              <a:off x="4048810"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5" name="tx2675"/>
            <p:cNvSpPr/>
            <p:nvPr/>
          </p:nvSpPr>
          <p:spPr>
            <a:xfrm>
              <a:off x="4313994"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76" name="tx2676"/>
            <p:cNvSpPr/>
            <p:nvPr/>
          </p:nvSpPr>
          <p:spPr>
            <a:xfrm>
              <a:off x="4579178"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77" name="tx2677"/>
            <p:cNvSpPr/>
            <p:nvPr/>
          </p:nvSpPr>
          <p:spPr>
            <a:xfrm>
              <a:off x="4844362"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78" name="tx2678"/>
            <p:cNvSpPr/>
            <p:nvPr/>
          </p:nvSpPr>
          <p:spPr>
            <a:xfrm>
              <a:off x="5109546"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79" name="tx2679"/>
            <p:cNvSpPr/>
            <p:nvPr/>
          </p:nvSpPr>
          <p:spPr>
            <a:xfrm>
              <a:off x="5374730"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80" name="tx2680"/>
            <p:cNvSpPr/>
            <p:nvPr/>
          </p:nvSpPr>
          <p:spPr>
            <a:xfrm>
              <a:off x="5639914"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81" name="tx2681"/>
            <p:cNvSpPr/>
            <p:nvPr/>
          </p:nvSpPr>
          <p:spPr>
            <a:xfrm>
              <a:off x="5905098"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82" name="tx2682"/>
            <p:cNvSpPr/>
            <p:nvPr/>
          </p:nvSpPr>
          <p:spPr>
            <a:xfrm>
              <a:off x="6170282"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83" name="tx2683"/>
            <p:cNvSpPr/>
            <p:nvPr/>
          </p:nvSpPr>
          <p:spPr>
            <a:xfrm>
              <a:off x="6435466"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84" name="tx2684"/>
            <p:cNvSpPr/>
            <p:nvPr/>
          </p:nvSpPr>
          <p:spPr>
            <a:xfrm>
              <a:off x="6700650"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85" name="tx2685"/>
            <p:cNvSpPr/>
            <p:nvPr/>
          </p:nvSpPr>
          <p:spPr>
            <a:xfrm>
              <a:off x="6965834"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86" name="tx2686"/>
            <p:cNvSpPr/>
            <p:nvPr/>
          </p:nvSpPr>
          <p:spPr>
            <a:xfrm>
              <a:off x="7231018"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87" name="tx2687"/>
            <p:cNvSpPr/>
            <p:nvPr/>
          </p:nvSpPr>
          <p:spPr>
            <a:xfrm>
              <a:off x="7496201"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88" name="tx2688"/>
            <p:cNvSpPr/>
            <p:nvPr/>
          </p:nvSpPr>
          <p:spPr>
            <a:xfrm>
              <a:off x="7761385"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89" name="tx2689"/>
            <p:cNvSpPr/>
            <p:nvPr/>
          </p:nvSpPr>
          <p:spPr>
            <a:xfrm>
              <a:off x="8026569"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90" name="tx2690"/>
            <p:cNvSpPr/>
            <p:nvPr/>
          </p:nvSpPr>
          <p:spPr>
            <a:xfrm>
              <a:off x="8291753"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91" name="tx2691"/>
            <p:cNvSpPr/>
            <p:nvPr/>
          </p:nvSpPr>
          <p:spPr>
            <a:xfrm>
              <a:off x="8556937"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92" name="tx2692"/>
            <p:cNvSpPr/>
            <p:nvPr/>
          </p:nvSpPr>
          <p:spPr>
            <a:xfrm>
              <a:off x="1927339"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93" name="tx2693"/>
            <p:cNvSpPr/>
            <p:nvPr/>
          </p:nvSpPr>
          <p:spPr>
            <a:xfrm>
              <a:off x="2192523"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694" name="tx2694"/>
            <p:cNvSpPr/>
            <p:nvPr/>
          </p:nvSpPr>
          <p:spPr>
            <a:xfrm>
              <a:off x="2457707"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695" name="tx2695"/>
            <p:cNvSpPr/>
            <p:nvPr/>
          </p:nvSpPr>
          <p:spPr>
            <a:xfrm>
              <a:off x="2722891"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96" name="tx2696"/>
            <p:cNvSpPr/>
            <p:nvPr/>
          </p:nvSpPr>
          <p:spPr>
            <a:xfrm>
              <a:off x="2988075"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97" name="tx2697"/>
            <p:cNvSpPr/>
            <p:nvPr/>
          </p:nvSpPr>
          <p:spPr>
            <a:xfrm>
              <a:off x="3253259"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98" name="tx2698"/>
            <p:cNvSpPr/>
            <p:nvPr/>
          </p:nvSpPr>
          <p:spPr>
            <a:xfrm>
              <a:off x="3518443"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99" name="tx2699"/>
            <p:cNvSpPr/>
            <p:nvPr/>
          </p:nvSpPr>
          <p:spPr>
            <a:xfrm>
              <a:off x="3783626"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00" name="tx2700"/>
            <p:cNvSpPr/>
            <p:nvPr/>
          </p:nvSpPr>
          <p:spPr>
            <a:xfrm>
              <a:off x="4048810"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01" name="tx2701"/>
            <p:cNvSpPr/>
            <p:nvPr/>
          </p:nvSpPr>
          <p:spPr>
            <a:xfrm>
              <a:off x="4313994"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02" name="tx2702"/>
            <p:cNvSpPr/>
            <p:nvPr/>
          </p:nvSpPr>
          <p:spPr>
            <a:xfrm>
              <a:off x="4579178"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03" name="tx2703"/>
            <p:cNvSpPr/>
            <p:nvPr/>
          </p:nvSpPr>
          <p:spPr>
            <a:xfrm>
              <a:off x="4844362"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04" name="tx2704"/>
            <p:cNvSpPr/>
            <p:nvPr/>
          </p:nvSpPr>
          <p:spPr>
            <a:xfrm>
              <a:off x="5109546"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05" name="tx2705"/>
            <p:cNvSpPr/>
            <p:nvPr/>
          </p:nvSpPr>
          <p:spPr>
            <a:xfrm>
              <a:off x="5374730"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06" name="tx2706"/>
            <p:cNvSpPr/>
            <p:nvPr/>
          </p:nvSpPr>
          <p:spPr>
            <a:xfrm>
              <a:off x="5639914"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07" name="tx2707"/>
            <p:cNvSpPr/>
            <p:nvPr/>
          </p:nvSpPr>
          <p:spPr>
            <a:xfrm>
              <a:off x="5905098"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08" name="tx2708"/>
            <p:cNvSpPr/>
            <p:nvPr/>
          </p:nvSpPr>
          <p:spPr>
            <a:xfrm>
              <a:off x="6170282"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09" name="tx2709"/>
            <p:cNvSpPr/>
            <p:nvPr/>
          </p:nvSpPr>
          <p:spPr>
            <a:xfrm>
              <a:off x="6435466"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10" name="tx2710"/>
            <p:cNvSpPr/>
            <p:nvPr/>
          </p:nvSpPr>
          <p:spPr>
            <a:xfrm>
              <a:off x="6700650"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11" name="tx2711"/>
            <p:cNvSpPr/>
            <p:nvPr/>
          </p:nvSpPr>
          <p:spPr>
            <a:xfrm>
              <a:off x="6965834"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12" name="tx2712"/>
            <p:cNvSpPr/>
            <p:nvPr/>
          </p:nvSpPr>
          <p:spPr>
            <a:xfrm>
              <a:off x="7231018"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3" name="tx2713"/>
            <p:cNvSpPr/>
            <p:nvPr/>
          </p:nvSpPr>
          <p:spPr>
            <a:xfrm>
              <a:off x="7496201"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14" name="tx2714"/>
            <p:cNvSpPr/>
            <p:nvPr/>
          </p:nvSpPr>
          <p:spPr>
            <a:xfrm>
              <a:off x="7761385"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5" name="tx2715"/>
            <p:cNvSpPr/>
            <p:nvPr/>
          </p:nvSpPr>
          <p:spPr>
            <a:xfrm>
              <a:off x="8026569"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6" name="tx2716"/>
            <p:cNvSpPr/>
            <p:nvPr/>
          </p:nvSpPr>
          <p:spPr>
            <a:xfrm>
              <a:off x="8291753"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7" name="tx2717"/>
            <p:cNvSpPr/>
            <p:nvPr/>
          </p:nvSpPr>
          <p:spPr>
            <a:xfrm>
              <a:off x="8556937"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8" name="tx2718"/>
            <p:cNvSpPr/>
            <p:nvPr/>
          </p:nvSpPr>
          <p:spPr>
            <a:xfrm>
              <a:off x="1927339"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19" name="tx2719"/>
            <p:cNvSpPr/>
            <p:nvPr/>
          </p:nvSpPr>
          <p:spPr>
            <a:xfrm>
              <a:off x="2192523"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20" name="tx2720"/>
            <p:cNvSpPr/>
            <p:nvPr/>
          </p:nvSpPr>
          <p:spPr>
            <a:xfrm>
              <a:off x="2457707"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21" name="tx2721"/>
            <p:cNvSpPr/>
            <p:nvPr/>
          </p:nvSpPr>
          <p:spPr>
            <a:xfrm>
              <a:off x="2722891"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22" name="tx2722"/>
            <p:cNvSpPr/>
            <p:nvPr/>
          </p:nvSpPr>
          <p:spPr>
            <a:xfrm>
              <a:off x="2988075"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23" name="tx2723"/>
            <p:cNvSpPr/>
            <p:nvPr/>
          </p:nvSpPr>
          <p:spPr>
            <a:xfrm>
              <a:off x="3253259"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24" name="tx2724"/>
            <p:cNvSpPr/>
            <p:nvPr/>
          </p:nvSpPr>
          <p:spPr>
            <a:xfrm>
              <a:off x="3518443"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25" name="tx2725"/>
            <p:cNvSpPr/>
            <p:nvPr/>
          </p:nvSpPr>
          <p:spPr>
            <a:xfrm>
              <a:off x="3783626"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6" name="tx2726"/>
            <p:cNvSpPr/>
            <p:nvPr/>
          </p:nvSpPr>
          <p:spPr>
            <a:xfrm>
              <a:off x="4048810"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27" name="tx2727"/>
            <p:cNvSpPr/>
            <p:nvPr/>
          </p:nvSpPr>
          <p:spPr>
            <a:xfrm>
              <a:off x="4313994"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28" name="tx2728"/>
            <p:cNvSpPr/>
            <p:nvPr/>
          </p:nvSpPr>
          <p:spPr>
            <a:xfrm>
              <a:off x="4579178"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29" name="tx2729"/>
            <p:cNvSpPr/>
            <p:nvPr/>
          </p:nvSpPr>
          <p:spPr>
            <a:xfrm>
              <a:off x="4844362"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30" name="tx2730"/>
            <p:cNvSpPr/>
            <p:nvPr/>
          </p:nvSpPr>
          <p:spPr>
            <a:xfrm>
              <a:off x="5109546"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31" name="tx2731"/>
            <p:cNvSpPr/>
            <p:nvPr/>
          </p:nvSpPr>
          <p:spPr>
            <a:xfrm>
              <a:off x="5374730"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32" name="tx2732"/>
            <p:cNvSpPr/>
            <p:nvPr/>
          </p:nvSpPr>
          <p:spPr>
            <a:xfrm>
              <a:off x="5639914"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33" name="tx2733"/>
            <p:cNvSpPr/>
            <p:nvPr/>
          </p:nvSpPr>
          <p:spPr>
            <a:xfrm>
              <a:off x="5905098"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34" name="tx2734"/>
            <p:cNvSpPr/>
            <p:nvPr/>
          </p:nvSpPr>
          <p:spPr>
            <a:xfrm>
              <a:off x="6170282"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5" name="tx2735"/>
            <p:cNvSpPr/>
            <p:nvPr/>
          </p:nvSpPr>
          <p:spPr>
            <a:xfrm>
              <a:off x="6435466"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6" name="tx2736"/>
            <p:cNvSpPr/>
            <p:nvPr/>
          </p:nvSpPr>
          <p:spPr>
            <a:xfrm>
              <a:off x="6700650"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37" name="tx2737"/>
            <p:cNvSpPr/>
            <p:nvPr/>
          </p:nvSpPr>
          <p:spPr>
            <a:xfrm>
              <a:off x="6965834"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38" name="tx2738"/>
            <p:cNvSpPr/>
            <p:nvPr/>
          </p:nvSpPr>
          <p:spPr>
            <a:xfrm>
              <a:off x="7231018"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39" name="tx2739"/>
            <p:cNvSpPr/>
            <p:nvPr/>
          </p:nvSpPr>
          <p:spPr>
            <a:xfrm>
              <a:off x="7496201"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40" name="tx2740"/>
            <p:cNvSpPr/>
            <p:nvPr/>
          </p:nvSpPr>
          <p:spPr>
            <a:xfrm>
              <a:off x="7761385"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41" name="tx2741"/>
            <p:cNvSpPr/>
            <p:nvPr/>
          </p:nvSpPr>
          <p:spPr>
            <a:xfrm>
              <a:off x="8026569"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2" name="tx2742"/>
            <p:cNvSpPr/>
            <p:nvPr/>
          </p:nvSpPr>
          <p:spPr>
            <a:xfrm>
              <a:off x="8291753"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43" name="tx2743"/>
            <p:cNvSpPr/>
            <p:nvPr/>
          </p:nvSpPr>
          <p:spPr>
            <a:xfrm>
              <a:off x="8556937"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44" name="tx2744"/>
            <p:cNvSpPr/>
            <p:nvPr/>
          </p:nvSpPr>
          <p:spPr>
            <a:xfrm>
              <a:off x="1927339"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45" name="tx2745"/>
            <p:cNvSpPr/>
            <p:nvPr/>
          </p:nvSpPr>
          <p:spPr>
            <a:xfrm>
              <a:off x="2192523"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6" name="tx2746"/>
            <p:cNvSpPr/>
            <p:nvPr/>
          </p:nvSpPr>
          <p:spPr>
            <a:xfrm>
              <a:off x="2457707"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7" name="tx2747"/>
            <p:cNvSpPr/>
            <p:nvPr/>
          </p:nvSpPr>
          <p:spPr>
            <a:xfrm>
              <a:off x="2722891"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8" name="tx2748"/>
            <p:cNvSpPr/>
            <p:nvPr/>
          </p:nvSpPr>
          <p:spPr>
            <a:xfrm>
              <a:off x="2988075"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9" name="tx2749"/>
            <p:cNvSpPr/>
            <p:nvPr/>
          </p:nvSpPr>
          <p:spPr>
            <a:xfrm>
              <a:off x="3253259"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50" name="tx2750"/>
            <p:cNvSpPr/>
            <p:nvPr/>
          </p:nvSpPr>
          <p:spPr>
            <a:xfrm>
              <a:off x="3518443"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51" name="tx2751"/>
            <p:cNvSpPr/>
            <p:nvPr/>
          </p:nvSpPr>
          <p:spPr>
            <a:xfrm>
              <a:off x="3783626"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52" name="tx2752"/>
            <p:cNvSpPr/>
            <p:nvPr/>
          </p:nvSpPr>
          <p:spPr>
            <a:xfrm>
              <a:off x="4048810"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53" name="tx2753"/>
            <p:cNvSpPr/>
            <p:nvPr/>
          </p:nvSpPr>
          <p:spPr>
            <a:xfrm>
              <a:off x="4313994"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54" name="tx2754"/>
            <p:cNvSpPr/>
            <p:nvPr/>
          </p:nvSpPr>
          <p:spPr>
            <a:xfrm>
              <a:off x="4579178"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5" name="tx2755"/>
            <p:cNvSpPr/>
            <p:nvPr/>
          </p:nvSpPr>
          <p:spPr>
            <a:xfrm>
              <a:off x="4844362"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56" name="tx2756"/>
            <p:cNvSpPr/>
            <p:nvPr/>
          </p:nvSpPr>
          <p:spPr>
            <a:xfrm>
              <a:off x="5109546"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7" name="tx2757"/>
            <p:cNvSpPr/>
            <p:nvPr/>
          </p:nvSpPr>
          <p:spPr>
            <a:xfrm>
              <a:off x="5374730"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8" name="tx2758"/>
            <p:cNvSpPr/>
            <p:nvPr/>
          </p:nvSpPr>
          <p:spPr>
            <a:xfrm>
              <a:off x="5639914"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9" name="tx2759"/>
            <p:cNvSpPr/>
            <p:nvPr/>
          </p:nvSpPr>
          <p:spPr>
            <a:xfrm>
              <a:off x="5905098"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0" name="tx2760"/>
            <p:cNvSpPr/>
            <p:nvPr/>
          </p:nvSpPr>
          <p:spPr>
            <a:xfrm>
              <a:off x="6170282"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61" name="tx2761"/>
            <p:cNvSpPr/>
            <p:nvPr/>
          </p:nvSpPr>
          <p:spPr>
            <a:xfrm>
              <a:off x="6435466"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62" name="tx2762"/>
            <p:cNvSpPr/>
            <p:nvPr/>
          </p:nvSpPr>
          <p:spPr>
            <a:xfrm>
              <a:off x="6700650"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63" name="tx2763"/>
            <p:cNvSpPr/>
            <p:nvPr/>
          </p:nvSpPr>
          <p:spPr>
            <a:xfrm>
              <a:off x="6965834"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64" name="tx2764"/>
            <p:cNvSpPr/>
            <p:nvPr/>
          </p:nvSpPr>
          <p:spPr>
            <a:xfrm>
              <a:off x="7231018"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65" name="tx2765"/>
            <p:cNvSpPr/>
            <p:nvPr/>
          </p:nvSpPr>
          <p:spPr>
            <a:xfrm>
              <a:off x="7496201"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66" name="tx2766"/>
            <p:cNvSpPr/>
            <p:nvPr/>
          </p:nvSpPr>
          <p:spPr>
            <a:xfrm>
              <a:off x="7761385"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67" name="tx2767"/>
            <p:cNvSpPr/>
            <p:nvPr/>
          </p:nvSpPr>
          <p:spPr>
            <a:xfrm>
              <a:off x="8026569"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68" name="tx2768"/>
            <p:cNvSpPr/>
            <p:nvPr/>
          </p:nvSpPr>
          <p:spPr>
            <a:xfrm>
              <a:off x="8291753"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69" name="tx2769"/>
            <p:cNvSpPr/>
            <p:nvPr/>
          </p:nvSpPr>
          <p:spPr>
            <a:xfrm>
              <a:off x="8556937"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70" name="tx2770"/>
            <p:cNvSpPr/>
            <p:nvPr/>
          </p:nvSpPr>
          <p:spPr>
            <a:xfrm>
              <a:off x="1927339"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1" name="tx2771"/>
            <p:cNvSpPr/>
            <p:nvPr/>
          </p:nvSpPr>
          <p:spPr>
            <a:xfrm>
              <a:off x="2192523"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2" name="tx2772"/>
            <p:cNvSpPr/>
            <p:nvPr/>
          </p:nvSpPr>
          <p:spPr>
            <a:xfrm>
              <a:off x="2457707"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3" name="tx2773"/>
            <p:cNvSpPr/>
            <p:nvPr/>
          </p:nvSpPr>
          <p:spPr>
            <a:xfrm>
              <a:off x="2722891"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4" name="tx2774"/>
            <p:cNvSpPr/>
            <p:nvPr/>
          </p:nvSpPr>
          <p:spPr>
            <a:xfrm>
              <a:off x="2988075"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5" name="tx2775"/>
            <p:cNvSpPr/>
            <p:nvPr/>
          </p:nvSpPr>
          <p:spPr>
            <a:xfrm>
              <a:off x="3253259"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6" name="tx2776"/>
            <p:cNvSpPr/>
            <p:nvPr/>
          </p:nvSpPr>
          <p:spPr>
            <a:xfrm>
              <a:off x="3518443"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7" name="tx2777"/>
            <p:cNvSpPr/>
            <p:nvPr/>
          </p:nvSpPr>
          <p:spPr>
            <a:xfrm>
              <a:off x="3783626"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78" name="tx2778"/>
            <p:cNvSpPr/>
            <p:nvPr/>
          </p:nvSpPr>
          <p:spPr>
            <a:xfrm>
              <a:off x="4048810"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9" name="tx2779"/>
            <p:cNvSpPr/>
            <p:nvPr/>
          </p:nvSpPr>
          <p:spPr>
            <a:xfrm>
              <a:off x="4313994"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0" name="tx2780"/>
            <p:cNvSpPr/>
            <p:nvPr/>
          </p:nvSpPr>
          <p:spPr>
            <a:xfrm>
              <a:off x="4579178"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1" name="tx2781"/>
            <p:cNvSpPr/>
            <p:nvPr/>
          </p:nvSpPr>
          <p:spPr>
            <a:xfrm>
              <a:off x="4844362"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2" name="tx2782"/>
            <p:cNvSpPr/>
            <p:nvPr/>
          </p:nvSpPr>
          <p:spPr>
            <a:xfrm>
              <a:off x="5109546"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3" name="tx2783"/>
            <p:cNvSpPr/>
            <p:nvPr/>
          </p:nvSpPr>
          <p:spPr>
            <a:xfrm>
              <a:off x="5374730"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4" name="tx2784"/>
            <p:cNvSpPr/>
            <p:nvPr/>
          </p:nvSpPr>
          <p:spPr>
            <a:xfrm>
              <a:off x="5639914"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5" name="tx2785"/>
            <p:cNvSpPr/>
            <p:nvPr/>
          </p:nvSpPr>
          <p:spPr>
            <a:xfrm>
              <a:off x="5905098"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6" name="tx2786"/>
            <p:cNvSpPr/>
            <p:nvPr/>
          </p:nvSpPr>
          <p:spPr>
            <a:xfrm>
              <a:off x="6170282"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7" name="tx2787"/>
            <p:cNvSpPr/>
            <p:nvPr/>
          </p:nvSpPr>
          <p:spPr>
            <a:xfrm>
              <a:off x="6435466"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8" name="tx2788"/>
            <p:cNvSpPr/>
            <p:nvPr/>
          </p:nvSpPr>
          <p:spPr>
            <a:xfrm>
              <a:off x="6700650"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9" name="tx2789"/>
            <p:cNvSpPr/>
            <p:nvPr/>
          </p:nvSpPr>
          <p:spPr>
            <a:xfrm>
              <a:off x="6965834"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90" name="tx2790"/>
            <p:cNvSpPr/>
            <p:nvPr/>
          </p:nvSpPr>
          <p:spPr>
            <a:xfrm>
              <a:off x="7231018"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91" name="tx2791"/>
            <p:cNvSpPr/>
            <p:nvPr/>
          </p:nvSpPr>
          <p:spPr>
            <a:xfrm>
              <a:off x="7496201"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2" name="tx2792"/>
            <p:cNvSpPr/>
            <p:nvPr/>
          </p:nvSpPr>
          <p:spPr>
            <a:xfrm>
              <a:off x="7761385"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3" name="tx2793"/>
            <p:cNvSpPr/>
            <p:nvPr/>
          </p:nvSpPr>
          <p:spPr>
            <a:xfrm>
              <a:off x="8026569"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4" name="tx2794"/>
            <p:cNvSpPr/>
            <p:nvPr/>
          </p:nvSpPr>
          <p:spPr>
            <a:xfrm>
              <a:off x="8291753"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95" name="tx2795"/>
            <p:cNvSpPr/>
            <p:nvPr/>
          </p:nvSpPr>
          <p:spPr>
            <a:xfrm>
              <a:off x="8556937"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6" name="tx2796"/>
            <p:cNvSpPr/>
            <p:nvPr/>
          </p:nvSpPr>
          <p:spPr>
            <a:xfrm>
              <a:off x="1927339"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97" name="tx2797"/>
            <p:cNvSpPr/>
            <p:nvPr/>
          </p:nvSpPr>
          <p:spPr>
            <a:xfrm>
              <a:off x="2192523"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98" name="tx2798"/>
            <p:cNvSpPr/>
            <p:nvPr/>
          </p:nvSpPr>
          <p:spPr>
            <a:xfrm>
              <a:off x="2457707"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799" name="tx2799"/>
            <p:cNvSpPr/>
            <p:nvPr/>
          </p:nvSpPr>
          <p:spPr>
            <a:xfrm>
              <a:off x="2722891"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00" name="tx2800"/>
            <p:cNvSpPr/>
            <p:nvPr/>
          </p:nvSpPr>
          <p:spPr>
            <a:xfrm>
              <a:off x="2988075"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01" name="tx2801"/>
            <p:cNvSpPr/>
            <p:nvPr/>
          </p:nvSpPr>
          <p:spPr>
            <a:xfrm>
              <a:off x="3253259"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02" name="tx2802"/>
            <p:cNvSpPr/>
            <p:nvPr/>
          </p:nvSpPr>
          <p:spPr>
            <a:xfrm>
              <a:off x="3518443"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03" name="tx2803"/>
            <p:cNvSpPr/>
            <p:nvPr/>
          </p:nvSpPr>
          <p:spPr>
            <a:xfrm>
              <a:off x="3783626"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04" name="tx2804"/>
            <p:cNvSpPr/>
            <p:nvPr/>
          </p:nvSpPr>
          <p:spPr>
            <a:xfrm>
              <a:off x="4048810"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805" name="tx2805"/>
            <p:cNvSpPr/>
            <p:nvPr/>
          </p:nvSpPr>
          <p:spPr>
            <a:xfrm>
              <a:off x="4313994"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06" name="tx2806"/>
            <p:cNvSpPr/>
            <p:nvPr/>
          </p:nvSpPr>
          <p:spPr>
            <a:xfrm>
              <a:off x="4579178"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07" name="tx2807"/>
            <p:cNvSpPr/>
            <p:nvPr/>
          </p:nvSpPr>
          <p:spPr>
            <a:xfrm>
              <a:off x="4844362"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808" name="tx2808"/>
            <p:cNvSpPr/>
            <p:nvPr/>
          </p:nvSpPr>
          <p:spPr>
            <a:xfrm>
              <a:off x="5109546"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09" name="tx2809"/>
            <p:cNvSpPr/>
            <p:nvPr/>
          </p:nvSpPr>
          <p:spPr>
            <a:xfrm>
              <a:off x="5374730"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810" name="tx2810"/>
            <p:cNvSpPr/>
            <p:nvPr/>
          </p:nvSpPr>
          <p:spPr>
            <a:xfrm>
              <a:off x="5639914"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11" name="tx2811"/>
            <p:cNvSpPr/>
            <p:nvPr/>
          </p:nvSpPr>
          <p:spPr>
            <a:xfrm>
              <a:off x="5905098"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812" name="tx2812"/>
            <p:cNvSpPr/>
            <p:nvPr/>
          </p:nvSpPr>
          <p:spPr>
            <a:xfrm>
              <a:off x="6170282"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813" name="tx2813"/>
            <p:cNvSpPr/>
            <p:nvPr/>
          </p:nvSpPr>
          <p:spPr>
            <a:xfrm>
              <a:off x="6435466"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814" name="tx2814"/>
            <p:cNvSpPr/>
            <p:nvPr/>
          </p:nvSpPr>
          <p:spPr>
            <a:xfrm>
              <a:off x="6700650"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815" name="tx2815"/>
            <p:cNvSpPr/>
            <p:nvPr/>
          </p:nvSpPr>
          <p:spPr>
            <a:xfrm>
              <a:off x="6965834"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816" name="tx2816"/>
            <p:cNvSpPr/>
            <p:nvPr/>
          </p:nvSpPr>
          <p:spPr>
            <a:xfrm>
              <a:off x="7231018"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817" name="tx2817"/>
            <p:cNvSpPr/>
            <p:nvPr/>
          </p:nvSpPr>
          <p:spPr>
            <a:xfrm>
              <a:off x="7496201"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818" name="tx2818"/>
            <p:cNvSpPr/>
            <p:nvPr/>
          </p:nvSpPr>
          <p:spPr>
            <a:xfrm>
              <a:off x="7761385"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819" name="tx2819"/>
            <p:cNvSpPr/>
            <p:nvPr/>
          </p:nvSpPr>
          <p:spPr>
            <a:xfrm>
              <a:off x="1927339"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20" name="tx2820"/>
            <p:cNvSpPr/>
            <p:nvPr/>
          </p:nvSpPr>
          <p:spPr>
            <a:xfrm>
              <a:off x="2192523"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21" name="tx2821"/>
            <p:cNvSpPr/>
            <p:nvPr/>
          </p:nvSpPr>
          <p:spPr>
            <a:xfrm>
              <a:off x="2457707"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22" name="tx2822"/>
            <p:cNvSpPr/>
            <p:nvPr/>
          </p:nvSpPr>
          <p:spPr>
            <a:xfrm>
              <a:off x="2722891"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23" name="tx2823"/>
            <p:cNvSpPr/>
            <p:nvPr/>
          </p:nvSpPr>
          <p:spPr>
            <a:xfrm>
              <a:off x="2988075"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24" name="tx2824"/>
            <p:cNvSpPr/>
            <p:nvPr/>
          </p:nvSpPr>
          <p:spPr>
            <a:xfrm>
              <a:off x="3253259"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25" name="tx2825"/>
            <p:cNvSpPr/>
            <p:nvPr/>
          </p:nvSpPr>
          <p:spPr>
            <a:xfrm>
              <a:off x="3518443"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26" name="tx2826"/>
            <p:cNvSpPr/>
            <p:nvPr/>
          </p:nvSpPr>
          <p:spPr>
            <a:xfrm>
              <a:off x="3783626"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27" name="tx2827"/>
            <p:cNvSpPr/>
            <p:nvPr/>
          </p:nvSpPr>
          <p:spPr>
            <a:xfrm>
              <a:off x="4048810"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28" name="tx2828"/>
            <p:cNvSpPr/>
            <p:nvPr/>
          </p:nvSpPr>
          <p:spPr>
            <a:xfrm>
              <a:off x="4313994"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29" name="tx2829"/>
            <p:cNvSpPr/>
            <p:nvPr/>
          </p:nvSpPr>
          <p:spPr>
            <a:xfrm>
              <a:off x="4579178"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30" name="tx2830"/>
            <p:cNvSpPr/>
            <p:nvPr/>
          </p:nvSpPr>
          <p:spPr>
            <a:xfrm>
              <a:off x="4844362"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31" name="tx2831"/>
            <p:cNvSpPr/>
            <p:nvPr/>
          </p:nvSpPr>
          <p:spPr>
            <a:xfrm>
              <a:off x="5109546"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32" name="tx2832"/>
            <p:cNvSpPr/>
            <p:nvPr/>
          </p:nvSpPr>
          <p:spPr>
            <a:xfrm>
              <a:off x="5374730"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33" name="tx2833"/>
            <p:cNvSpPr/>
            <p:nvPr/>
          </p:nvSpPr>
          <p:spPr>
            <a:xfrm>
              <a:off x="5639914"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4" name="tx2834"/>
            <p:cNvSpPr/>
            <p:nvPr/>
          </p:nvSpPr>
          <p:spPr>
            <a:xfrm>
              <a:off x="5905098"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35" name="tx2835"/>
            <p:cNvSpPr/>
            <p:nvPr/>
          </p:nvSpPr>
          <p:spPr>
            <a:xfrm>
              <a:off x="6170282"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6" name="tx2836"/>
            <p:cNvSpPr/>
            <p:nvPr/>
          </p:nvSpPr>
          <p:spPr>
            <a:xfrm>
              <a:off x="6435466"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37" name="tx2837"/>
            <p:cNvSpPr/>
            <p:nvPr/>
          </p:nvSpPr>
          <p:spPr>
            <a:xfrm>
              <a:off x="6700650"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38" name="tx2838"/>
            <p:cNvSpPr/>
            <p:nvPr/>
          </p:nvSpPr>
          <p:spPr>
            <a:xfrm>
              <a:off x="6965834"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39" name="tx2839"/>
            <p:cNvSpPr/>
            <p:nvPr/>
          </p:nvSpPr>
          <p:spPr>
            <a:xfrm>
              <a:off x="7231018"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40" name="tx2840"/>
            <p:cNvSpPr/>
            <p:nvPr/>
          </p:nvSpPr>
          <p:spPr>
            <a:xfrm>
              <a:off x="7496201"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41" name="tx2841"/>
            <p:cNvSpPr/>
            <p:nvPr/>
          </p:nvSpPr>
          <p:spPr>
            <a:xfrm>
              <a:off x="7761385"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42" name="tx2842"/>
            <p:cNvSpPr/>
            <p:nvPr/>
          </p:nvSpPr>
          <p:spPr>
            <a:xfrm>
              <a:off x="8026569"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43" name="tx2843"/>
            <p:cNvSpPr/>
            <p:nvPr/>
          </p:nvSpPr>
          <p:spPr>
            <a:xfrm>
              <a:off x="8291753"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44" name="tx2844"/>
            <p:cNvSpPr/>
            <p:nvPr/>
          </p:nvSpPr>
          <p:spPr>
            <a:xfrm>
              <a:off x="8556937"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45" name="tx2845"/>
            <p:cNvSpPr/>
            <p:nvPr/>
          </p:nvSpPr>
          <p:spPr>
            <a:xfrm>
              <a:off x="1927339"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46" name="tx2846"/>
            <p:cNvSpPr/>
            <p:nvPr/>
          </p:nvSpPr>
          <p:spPr>
            <a:xfrm>
              <a:off x="2192523"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47" name="tx2847"/>
            <p:cNvSpPr/>
            <p:nvPr/>
          </p:nvSpPr>
          <p:spPr>
            <a:xfrm>
              <a:off x="2457707"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48" name="tx2848"/>
            <p:cNvSpPr/>
            <p:nvPr/>
          </p:nvSpPr>
          <p:spPr>
            <a:xfrm>
              <a:off x="2722891"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849" name="tx2849"/>
            <p:cNvSpPr/>
            <p:nvPr/>
          </p:nvSpPr>
          <p:spPr>
            <a:xfrm>
              <a:off x="2988075"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850" name="tx2850"/>
            <p:cNvSpPr/>
            <p:nvPr/>
          </p:nvSpPr>
          <p:spPr>
            <a:xfrm>
              <a:off x="3253259"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51" name="tx2851"/>
            <p:cNvSpPr/>
            <p:nvPr/>
          </p:nvSpPr>
          <p:spPr>
            <a:xfrm>
              <a:off x="3518443"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52" name="tx2852"/>
            <p:cNvSpPr/>
            <p:nvPr/>
          </p:nvSpPr>
          <p:spPr>
            <a:xfrm>
              <a:off x="3783626"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53" name="tx2853"/>
            <p:cNvSpPr/>
            <p:nvPr/>
          </p:nvSpPr>
          <p:spPr>
            <a:xfrm>
              <a:off x="4048810"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54" name="tx2854"/>
            <p:cNvSpPr/>
            <p:nvPr/>
          </p:nvSpPr>
          <p:spPr>
            <a:xfrm>
              <a:off x="4313994"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55" name="tx2855"/>
            <p:cNvSpPr/>
            <p:nvPr/>
          </p:nvSpPr>
          <p:spPr>
            <a:xfrm>
              <a:off x="4579178"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56" name="tx2856"/>
            <p:cNvSpPr/>
            <p:nvPr/>
          </p:nvSpPr>
          <p:spPr>
            <a:xfrm>
              <a:off x="4844362"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7" name="tx2857"/>
            <p:cNvSpPr/>
            <p:nvPr/>
          </p:nvSpPr>
          <p:spPr>
            <a:xfrm>
              <a:off x="5109546"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8" name="tx2858"/>
            <p:cNvSpPr/>
            <p:nvPr/>
          </p:nvSpPr>
          <p:spPr>
            <a:xfrm>
              <a:off x="5374730"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9" name="tx2859"/>
            <p:cNvSpPr/>
            <p:nvPr/>
          </p:nvSpPr>
          <p:spPr>
            <a:xfrm>
              <a:off x="5639914"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0" name="tx2860"/>
            <p:cNvSpPr/>
            <p:nvPr/>
          </p:nvSpPr>
          <p:spPr>
            <a:xfrm>
              <a:off x="5905098"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61" name="tx2861"/>
            <p:cNvSpPr/>
            <p:nvPr/>
          </p:nvSpPr>
          <p:spPr>
            <a:xfrm>
              <a:off x="6170282"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62" name="tx2862"/>
            <p:cNvSpPr/>
            <p:nvPr/>
          </p:nvSpPr>
          <p:spPr>
            <a:xfrm>
              <a:off x="6435466"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63" name="tx2863"/>
            <p:cNvSpPr/>
            <p:nvPr/>
          </p:nvSpPr>
          <p:spPr>
            <a:xfrm>
              <a:off x="6700650"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64" name="tx2864"/>
            <p:cNvSpPr/>
            <p:nvPr/>
          </p:nvSpPr>
          <p:spPr>
            <a:xfrm>
              <a:off x="6965834"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65" name="tx2865"/>
            <p:cNvSpPr/>
            <p:nvPr/>
          </p:nvSpPr>
          <p:spPr>
            <a:xfrm>
              <a:off x="7231018"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66" name="tx2866"/>
            <p:cNvSpPr/>
            <p:nvPr/>
          </p:nvSpPr>
          <p:spPr>
            <a:xfrm>
              <a:off x="7496201"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67" name="tx2867"/>
            <p:cNvSpPr/>
            <p:nvPr/>
          </p:nvSpPr>
          <p:spPr>
            <a:xfrm>
              <a:off x="7761385"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68" name="tx2868"/>
            <p:cNvSpPr/>
            <p:nvPr/>
          </p:nvSpPr>
          <p:spPr>
            <a:xfrm>
              <a:off x="8026569"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69" name="tx2869"/>
            <p:cNvSpPr/>
            <p:nvPr/>
          </p:nvSpPr>
          <p:spPr>
            <a:xfrm>
              <a:off x="8291753"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70" name="tx2870"/>
            <p:cNvSpPr/>
            <p:nvPr/>
          </p:nvSpPr>
          <p:spPr>
            <a:xfrm>
              <a:off x="8556937"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71" name="tx2871"/>
            <p:cNvSpPr/>
            <p:nvPr/>
          </p:nvSpPr>
          <p:spPr>
            <a:xfrm>
              <a:off x="1927339"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872" name="tx2872"/>
            <p:cNvSpPr/>
            <p:nvPr/>
          </p:nvSpPr>
          <p:spPr>
            <a:xfrm>
              <a:off x="2192523"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873" name="tx2873"/>
            <p:cNvSpPr/>
            <p:nvPr/>
          </p:nvSpPr>
          <p:spPr>
            <a:xfrm>
              <a:off x="2457707"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874" name="tx2874"/>
            <p:cNvSpPr/>
            <p:nvPr/>
          </p:nvSpPr>
          <p:spPr>
            <a:xfrm>
              <a:off x="2722891"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875" name="tx2875"/>
            <p:cNvSpPr/>
            <p:nvPr/>
          </p:nvSpPr>
          <p:spPr>
            <a:xfrm>
              <a:off x="2988075"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876" name="tx2876"/>
            <p:cNvSpPr/>
            <p:nvPr/>
          </p:nvSpPr>
          <p:spPr>
            <a:xfrm>
              <a:off x="3253259"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877" name="tx2877"/>
            <p:cNvSpPr/>
            <p:nvPr/>
          </p:nvSpPr>
          <p:spPr>
            <a:xfrm>
              <a:off x="3518443"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878" name="tx2878"/>
            <p:cNvSpPr/>
            <p:nvPr/>
          </p:nvSpPr>
          <p:spPr>
            <a:xfrm>
              <a:off x="3783626"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79" name="tx2879"/>
            <p:cNvSpPr/>
            <p:nvPr/>
          </p:nvSpPr>
          <p:spPr>
            <a:xfrm>
              <a:off x="4048810"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880" name="tx2880"/>
            <p:cNvSpPr/>
            <p:nvPr/>
          </p:nvSpPr>
          <p:spPr>
            <a:xfrm>
              <a:off x="4313994"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81" name="tx2881"/>
            <p:cNvSpPr/>
            <p:nvPr/>
          </p:nvSpPr>
          <p:spPr>
            <a:xfrm>
              <a:off x="4579178"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882" name="tx2882"/>
            <p:cNvSpPr/>
            <p:nvPr/>
          </p:nvSpPr>
          <p:spPr>
            <a:xfrm>
              <a:off x="4844362"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83" name="tx2883"/>
            <p:cNvSpPr/>
            <p:nvPr/>
          </p:nvSpPr>
          <p:spPr>
            <a:xfrm>
              <a:off x="5109546"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84" name="tx2884"/>
            <p:cNvSpPr/>
            <p:nvPr/>
          </p:nvSpPr>
          <p:spPr>
            <a:xfrm>
              <a:off x="5374730"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85" name="tx2885"/>
            <p:cNvSpPr/>
            <p:nvPr/>
          </p:nvSpPr>
          <p:spPr>
            <a:xfrm>
              <a:off x="5639914"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86" name="tx2886"/>
            <p:cNvSpPr/>
            <p:nvPr/>
          </p:nvSpPr>
          <p:spPr>
            <a:xfrm>
              <a:off x="5905098"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887" name="tx2887"/>
            <p:cNvSpPr/>
            <p:nvPr/>
          </p:nvSpPr>
          <p:spPr>
            <a:xfrm>
              <a:off x="6170282"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888" name="tx2888"/>
            <p:cNvSpPr/>
            <p:nvPr/>
          </p:nvSpPr>
          <p:spPr>
            <a:xfrm>
              <a:off x="6435466"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89" name="tx2889"/>
            <p:cNvSpPr/>
            <p:nvPr/>
          </p:nvSpPr>
          <p:spPr>
            <a:xfrm>
              <a:off x="6700650"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90" name="tx2890"/>
            <p:cNvSpPr/>
            <p:nvPr/>
          </p:nvSpPr>
          <p:spPr>
            <a:xfrm>
              <a:off x="6965834"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91" name="tx2891"/>
            <p:cNvSpPr/>
            <p:nvPr/>
          </p:nvSpPr>
          <p:spPr>
            <a:xfrm>
              <a:off x="7231018"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892" name="tx2892"/>
            <p:cNvSpPr/>
            <p:nvPr/>
          </p:nvSpPr>
          <p:spPr>
            <a:xfrm>
              <a:off x="7496201"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93" name="tx2893"/>
            <p:cNvSpPr/>
            <p:nvPr/>
          </p:nvSpPr>
          <p:spPr>
            <a:xfrm>
              <a:off x="7761385"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94" name="tx2894"/>
            <p:cNvSpPr/>
            <p:nvPr/>
          </p:nvSpPr>
          <p:spPr>
            <a:xfrm>
              <a:off x="8026569"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95" name="tx2895"/>
            <p:cNvSpPr/>
            <p:nvPr/>
          </p:nvSpPr>
          <p:spPr>
            <a:xfrm>
              <a:off x="8291753"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96" name="tx2896"/>
            <p:cNvSpPr/>
            <p:nvPr/>
          </p:nvSpPr>
          <p:spPr>
            <a:xfrm>
              <a:off x="8556937"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97" name="tx2897"/>
            <p:cNvSpPr/>
            <p:nvPr/>
          </p:nvSpPr>
          <p:spPr>
            <a:xfrm>
              <a:off x="1927339"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898" name="tx2898"/>
            <p:cNvSpPr/>
            <p:nvPr/>
          </p:nvSpPr>
          <p:spPr>
            <a:xfrm>
              <a:off x="2192523"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99" name="tx2899"/>
            <p:cNvSpPr/>
            <p:nvPr/>
          </p:nvSpPr>
          <p:spPr>
            <a:xfrm>
              <a:off x="5374730"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900" name="tx2900"/>
            <p:cNvSpPr/>
            <p:nvPr/>
          </p:nvSpPr>
          <p:spPr>
            <a:xfrm>
              <a:off x="5905098"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01" name="tx2901"/>
            <p:cNvSpPr/>
            <p:nvPr/>
          </p:nvSpPr>
          <p:spPr>
            <a:xfrm>
              <a:off x="6170282"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02" name="tx2902"/>
            <p:cNvSpPr/>
            <p:nvPr/>
          </p:nvSpPr>
          <p:spPr>
            <a:xfrm>
              <a:off x="6435466"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03" name="tx2903"/>
            <p:cNvSpPr/>
            <p:nvPr/>
          </p:nvSpPr>
          <p:spPr>
            <a:xfrm>
              <a:off x="6700650"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04" name="tx2904"/>
            <p:cNvSpPr/>
            <p:nvPr/>
          </p:nvSpPr>
          <p:spPr>
            <a:xfrm>
              <a:off x="6965834"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05" name="tx2905"/>
            <p:cNvSpPr/>
            <p:nvPr/>
          </p:nvSpPr>
          <p:spPr>
            <a:xfrm>
              <a:off x="7231018"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06" name="tx2906"/>
            <p:cNvSpPr/>
            <p:nvPr/>
          </p:nvSpPr>
          <p:spPr>
            <a:xfrm>
              <a:off x="7496201"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07" name="tx2907"/>
            <p:cNvSpPr/>
            <p:nvPr/>
          </p:nvSpPr>
          <p:spPr>
            <a:xfrm>
              <a:off x="7761385"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08" name="tx2908"/>
            <p:cNvSpPr/>
            <p:nvPr/>
          </p:nvSpPr>
          <p:spPr>
            <a:xfrm>
              <a:off x="8026569"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09" name="tx2909"/>
            <p:cNvSpPr/>
            <p:nvPr/>
          </p:nvSpPr>
          <p:spPr>
            <a:xfrm>
              <a:off x="8291753"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10" name="tx2910"/>
            <p:cNvSpPr/>
            <p:nvPr/>
          </p:nvSpPr>
          <p:spPr>
            <a:xfrm>
              <a:off x="8556937"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11" name="tx2911"/>
            <p:cNvSpPr/>
            <p:nvPr/>
          </p:nvSpPr>
          <p:spPr>
            <a:xfrm>
              <a:off x="1927339"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12" name="tx2912"/>
            <p:cNvSpPr/>
            <p:nvPr/>
          </p:nvSpPr>
          <p:spPr>
            <a:xfrm>
              <a:off x="2192523"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13" name="tx2913"/>
            <p:cNvSpPr/>
            <p:nvPr/>
          </p:nvSpPr>
          <p:spPr>
            <a:xfrm>
              <a:off x="2457707"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14" name="tx2914"/>
            <p:cNvSpPr/>
            <p:nvPr/>
          </p:nvSpPr>
          <p:spPr>
            <a:xfrm>
              <a:off x="2722891"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15" name="tx2915"/>
            <p:cNvSpPr/>
            <p:nvPr/>
          </p:nvSpPr>
          <p:spPr>
            <a:xfrm>
              <a:off x="2988075"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916" name="tx2916"/>
            <p:cNvSpPr/>
            <p:nvPr/>
          </p:nvSpPr>
          <p:spPr>
            <a:xfrm>
              <a:off x="3253259"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17" name="tx2917"/>
            <p:cNvSpPr/>
            <p:nvPr/>
          </p:nvSpPr>
          <p:spPr>
            <a:xfrm>
              <a:off x="3518443"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18" name="tx2918"/>
            <p:cNvSpPr/>
            <p:nvPr/>
          </p:nvSpPr>
          <p:spPr>
            <a:xfrm>
              <a:off x="3783626"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19" name="tx2919"/>
            <p:cNvSpPr/>
            <p:nvPr/>
          </p:nvSpPr>
          <p:spPr>
            <a:xfrm>
              <a:off x="4048810"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920" name="tx2920"/>
            <p:cNvSpPr/>
            <p:nvPr/>
          </p:nvSpPr>
          <p:spPr>
            <a:xfrm>
              <a:off x="4313994"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21" name="tx2921"/>
            <p:cNvSpPr/>
            <p:nvPr/>
          </p:nvSpPr>
          <p:spPr>
            <a:xfrm>
              <a:off x="4579178"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22" name="tx2922"/>
            <p:cNvSpPr/>
            <p:nvPr/>
          </p:nvSpPr>
          <p:spPr>
            <a:xfrm>
              <a:off x="4844362"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23" name="tx2923"/>
            <p:cNvSpPr/>
            <p:nvPr/>
          </p:nvSpPr>
          <p:spPr>
            <a:xfrm>
              <a:off x="5109546"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24" name="tx2924"/>
            <p:cNvSpPr/>
            <p:nvPr/>
          </p:nvSpPr>
          <p:spPr>
            <a:xfrm>
              <a:off x="5374730"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25" name="tx2925"/>
            <p:cNvSpPr/>
            <p:nvPr/>
          </p:nvSpPr>
          <p:spPr>
            <a:xfrm>
              <a:off x="5905098"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26" name="tx2926"/>
            <p:cNvSpPr/>
            <p:nvPr/>
          </p:nvSpPr>
          <p:spPr>
            <a:xfrm>
              <a:off x="6170282"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27" name="tx2927"/>
            <p:cNvSpPr/>
            <p:nvPr/>
          </p:nvSpPr>
          <p:spPr>
            <a:xfrm>
              <a:off x="6435466"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28" name="tx2928"/>
            <p:cNvSpPr/>
            <p:nvPr/>
          </p:nvSpPr>
          <p:spPr>
            <a:xfrm>
              <a:off x="1927339"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29" name="tx2929"/>
            <p:cNvSpPr/>
            <p:nvPr/>
          </p:nvSpPr>
          <p:spPr>
            <a:xfrm>
              <a:off x="2192523"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30" name="tx2930"/>
            <p:cNvSpPr/>
            <p:nvPr/>
          </p:nvSpPr>
          <p:spPr>
            <a:xfrm>
              <a:off x="2457707"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31" name="tx2931"/>
            <p:cNvSpPr/>
            <p:nvPr/>
          </p:nvSpPr>
          <p:spPr>
            <a:xfrm>
              <a:off x="1927339"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32" name="tx2932"/>
            <p:cNvSpPr/>
            <p:nvPr/>
          </p:nvSpPr>
          <p:spPr>
            <a:xfrm>
              <a:off x="2192523"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33" name="tx2933"/>
            <p:cNvSpPr/>
            <p:nvPr/>
          </p:nvSpPr>
          <p:spPr>
            <a:xfrm>
              <a:off x="2457707"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934" name="tx2934"/>
            <p:cNvSpPr/>
            <p:nvPr/>
          </p:nvSpPr>
          <p:spPr>
            <a:xfrm>
              <a:off x="2722891"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35" name="tx2935"/>
            <p:cNvSpPr/>
            <p:nvPr/>
          </p:nvSpPr>
          <p:spPr>
            <a:xfrm>
              <a:off x="1927339"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936" name="tx2936"/>
            <p:cNvSpPr/>
            <p:nvPr/>
          </p:nvSpPr>
          <p:spPr>
            <a:xfrm>
              <a:off x="2192523"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37" name="tx2937"/>
            <p:cNvSpPr/>
            <p:nvPr/>
          </p:nvSpPr>
          <p:spPr>
            <a:xfrm>
              <a:off x="2457707"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38" name="tx2938"/>
            <p:cNvSpPr/>
            <p:nvPr/>
          </p:nvSpPr>
          <p:spPr>
            <a:xfrm>
              <a:off x="2722891"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39" name="tx2939"/>
            <p:cNvSpPr/>
            <p:nvPr/>
          </p:nvSpPr>
          <p:spPr>
            <a:xfrm>
              <a:off x="2988075"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40" name="tx2940"/>
            <p:cNvSpPr/>
            <p:nvPr/>
          </p:nvSpPr>
          <p:spPr>
            <a:xfrm>
              <a:off x="5639914"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41" name="tx2941"/>
            <p:cNvSpPr/>
            <p:nvPr/>
          </p:nvSpPr>
          <p:spPr>
            <a:xfrm>
              <a:off x="2192523"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42" name="tx2942"/>
            <p:cNvSpPr/>
            <p:nvPr/>
          </p:nvSpPr>
          <p:spPr>
            <a:xfrm>
              <a:off x="3783626"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43" name="tx2943"/>
            <p:cNvSpPr/>
            <p:nvPr/>
          </p:nvSpPr>
          <p:spPr>
            <a:xfrm>
              <a:off x="7496201"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44" name="tx2944"/>
            <p:cNvSpPr/>
            <p:nvPr/>
          </p:nvSpPr>
          <p:spPr>
            <a:xfrm>
              <a:off x="1927339"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45" name="tx2945"/>
            <p:cNvSpPr/>
            <p:nvPr/>
          </p:nvSpPr>
          <p:spPr>
            <a:xfrm>
              <a:off x="2192523"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46" name="tx2946"/>
            <p:cNvSpPr/>
            <p:nvPr/>
          </p:nvSpPr>
          <p:spPr>
            <a:xfrm>
              <a:off x="2457707"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947" name="tx2947"/>
            <p:cNvSpPr/>
            <p:nvPr/>
          </p:nvSpPr>
          <p:spPr>
            <a:xfrm>
              <a:off x="2722891"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48" name="tx2948"/>
            <p:cNvSpPr/>
            <p:nvPr/>
          </p:nvSpPr>
          <p:spPr>
            <a:xfrm>
              <a:off x="2988075"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49" name="tx2949"/>
            <p:cNvSpPr/>
            <p:nvPr/>
          </p:nvSpPr>
          <p:spPr>
            <a:xfrm>
              <a:off x="3253259"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50" name="tx2950"/>
            <p:cNvSpPr/>
            <p:nvPr/>
          </p:nvSpPr>
          <p:spPr>
            <a:xfrm>
              <a:off x="1927339"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51" name="tx2951"/>
            <p:cNvSpPr/>
            <p:nvPr/>
          </p:nvSpPr>
          <p:spPr>
            <a:xfrm>
              <a:off x="2192523"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952" name="tx2952"/>
            <p:cNvSpPr/>
            <p:nvPr/>
          </p:nvSpPr>
          <p:spPr>
            <a:xfrm>
              <a:off x="2457707"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953" name="tx2953"/>
            <p:cNvSpPr/>
            <p:nvPr/>
          </p:nvSpPr>
          <p:spPr>
            <a:xfrm>
              <a:off x="2722891"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54" name="tx2954"/>
            <p:cNvSpPr/>
            <p:nvPr/>
          </p:nvSpPr>
          <p:spPr>
            <a:xfrm>
              <a:off x="2988075"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55" name="tx2955"/>
            <p:cNvSpPr/>
            <p:nvPr/>
          </p:nvSpPr>
          <p:spPr>
            <a:xfrm>
              <a:off x="3253259"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56" name="tx2956"/>
            <p:cNvSpPr/>
            <p:nvPr/>
          </p:nvSpPr>
          <p:spPr>
            <a:xfrm>
              <a:off x="3518443"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57" name="tx2957"/>
            <p:cNvSpPr/>
            <p:nvPr/>
          </p:nvSpPr>
          <p:spPr>
            <a:xfrm>
              <a:off x="3783626"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58" name="tx2958"/>
            <p:cNvSpPr/>
            <p:nvPr/>
          </p:nvSpPr>
          <p:spPr>
            <a:xfrm>
              <a:off x="4844362"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59" name="tx2959"/>
            <p:cNvSpPr/>
            <p:nvPr/>
          </p:nvSpPr>
          <p:spPr>
            <a:xfrm>
              <a:off x="5109546"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960" name="tx2960"/>
            <p:cNvSpPr/>
            <p:nvPr/>
          </p:nvSpPr>
          <p:spPr>
            <a:xfrm>
              <a:off x="5374730"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61" name="tx2961"/>
            <p:cNvSpPr/>
            <p:nvPr/>
          </p:nvSpPr>
          <p:spPr>
            <a:xfrm>
              <a:off x="5639914"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62" name="tx2962"/>
            <p:cNvSpPr/>
            <p:nvPr/>
          </p:nvSpPr>
          <p:spPr>
            <a:xfrm>
              <a:off x="5905098"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63" name="tx2963"/>
            <p:cNvSpPr/>
            <p:nvPr/>
          </p:nvSpPr>
          <p:spPr>
            <a:xfrm>
              <a:off x="7496201"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64" name="tx2964"/>
            <p:cNvSpPr/>
            <p:nvPr/>
          </p:nvSpPr>
          <p:spPr>
            <a:xfrm>
              <a:off x="6435466"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65" name="tx2965"/>
            <p:cNvSpPr/>
            <p:nvPr/>
          </p:nvSpPr>
          <p:spPr>
            <a:xfrm>
              <a:off x="6700650"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66" name="tx2966"/>
            <p:cNvSpPr/>
            <p:nvPr/>
          </p:nvSpPr>
          <p:spPr>
            <a:xfrm>
              <a:off x="6965834"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67" name="tx2967"/>
            <p:cNvSpPr/>
            <p:nvPr/>
          </p:nvSpPr>
          <p:spPr>
            <a:xfrm>
              <a:off x="7231018"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68" name="tx2968"/>
            <p:cNvSpPr/>
            <p:nvPr/>
          </p:nvSpPr>
          <p:spPr>
            <a:xfrm>
              <a:off x="7496201"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969" name="tx2969"/>
            <p:cNvSpPr/>
            <p:nvPr/>
          </p:nvSpPr>
          <p:spPr>
            <a:xfrm>
              <a:off x="7761385"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970" name="tx2970"/>
            <p:cNvSpPr/>
            <p:nvPr/>
          </p:nvSpPr>
          <p:spPr>
            <a:xfrm>
              <a:off x="8026569"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71" name="tx2971"/>
            <p:cNvSpPr/>
            <p:nvPr/>
          </p:nvSpPr>
          <p:spPr>
            <a:xfrm>
              <a:off x="8291753"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72" name="tx2972"/>
            <p:cNvSpPr/>
            <p:nvPr/>
          </p:nvSpPr>
          <p:spPr>
            <a:xfrm>
              <a:off x="8556937"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73" name="tx2973"/>
            <p:cNvSpPr/>
            <p:nvPr/>
          </p:nvSpPr>
          <p:spPr>
            <a:xfrm>
              <a:off x="2192523"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74" name="tx2974"/>
            <p:cNvSpPr/>
            <p:nvPr/>
          </p:nvSpPr>
          <p:spPr>
            <a:xfrm>
              <a:off x="1927339"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75" name="tx2975"/>
            <p:cNvSpPr/>
            <p:nvPr/>
          </p:nvSpPr>
          <p:spPr>
            <a:xfrm>
              <a:off x="2192523"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76" name="tx2976"/>
            <p:cNvSpPr/>
            <p:nvPr/>
          </p:nvSpPr>
          <p:spPr>
            <a:xfrm>
              <a:off x="2988075"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77" name="tx2977"/>
            <p:cNvSpPr/>
            <p:nvPr/>
          </p:nvSpPr>
          <p:spPr>
            <a:xfrm>
              <a:off x="3253259"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78" name="tx2978"/>
            <p:cNvSpPr/>
            <p:nvPr/>
          </p:nvSpPr>
          <p:spPr>
            <a:xfrm>
              <a:off x="3518443"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79" name="tx2979"/>
            <p:cNvSpPr/>
            <p:nvPr/>
          </p:nvSpPr>
          <p:spPr>
            <a:xfrm>
              <a:off x="3783626"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80" name="tx2980"/>
            <p:cNvSpPr/>
            <p:nvPr/>
          </p:nvSpPr>
          <p:spPr>
            <a:xfrm>
              <a:off x="4048810"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81" name="tx2981"/>
            <p:cNvSpPr/>
            <p:nvPr/>
          </p:nvSpPr>
          <p:spPr>
            <a:xfrm>
              <a:off x="4313994"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82" name="tx2982"/>
            <p:cNvSpPr/>
            <p:nvPr/>
          </p:nvSpPr>
          <p:spPr>
            <a:xfrm>
              <a:off x="4579178"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83" name="tx2983"/>
            <p:cNvSpPr/>
            <p:nvPr/>
          </p:nvSpPr>
          <p:spPr>
            <a:xfrm>
              <a:off x="4844362"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84" name="tx2984"/>
            <p:cNvSpPr/>
            <p:nvPr/>
          </p:nvSpPr>
          <p:spPr>
            <a:xfrm>
              <a:off x="5109546"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85" name="tx2985"/>
            <p:cNvSpPr/>
            <p:nvPr/>
          </p:nvSpPr>
          <p:spPr>
            <a:xfrm>
              <a:off x="5374730"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86" name="tx2986"/>
            <p:cNvSpPr/>
            <p:nvPr/>
          </p:nvSpPr>
          <p:spPr>
            <a:xfrm>
              <a:off x="5639914"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87" name="tx2987"/>
            <p:cNvSpPr/>
            <p:nvPr/>
          </p:nvSpPr>
          <p:spPr>
            <a:xfrm>
              <a:off x="5905098"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88" name="tx2988"/>
            <p:cNvSpPr/>
            <p:nvPr/>
          </p:nvSpPr>
          <p:spPr>
            <a:xfrm>
              <a:off x="6170282"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89" name="tx2989"/>
            <p:cNvSpPr/>
            <p:nvPr/>
          </p:nvSpPr>
          <p:spPr>
            <a:xfrm>
              <a:off x="6435466"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90" name="tx2990"/>
            <p:cNvSpPr/>
            <p:nvPr/>
          </p:nvSpPr>
          <p:spPr>
            <a:xfrm>
              <a:off x="5905098"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91" name="tx2991"/>
            <p:cNvSpPr/>
            <p:nvPr/>
          </p:nvSpPr>
          <p:spPr>
            <a:xfrm>
              <a:off x="6170282"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992" name="tx2992"/>
            <p:cNvSpPr/>
            <p:nvPr/>
          </p:nvSpPr>
          <p:spPr>
            <a:xfrm>
              <a:off x="6435466"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93" name="tx2993"/>
            <p:cNvSpPr/>
            <p:nvPr/>
          </p:nvSpPr>
          <p:spPr>
            <a:xfrm>
              <a:off x="8026569"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94" name="tx2994"/>
            <p:cNvSpPr/>
            <p:nvPr/>
          </p:nvSpPr>
          <p:spPr>
            <a:xfrm>
              <a:off x="8291753"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95" name="tx2995"/>
            <p:cNvSpPr/>
            <p:nvPr/>
          </p:nvSpPr>
          <p:spPr>
            <a:xfrm>
              <a:off x="8026569"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96" name="tx2996"/>
            <p:cNvSpPr/>
            <p:nvPr/>
          </p:nvSpPr>
          <p:spPr>
            <a:xfrm>
              <a:off x="8291753"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97" name="tx2997"/>
            <p:cNvSpPr/>
            <p:nvPr/>
          </p:nvSpPr>
          <p:spPr>
            <a:xfrm>
              <a:off x="8556937"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98" name="rc29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834889" y="3465333"/>
              <a:ext cx="6894782" cy="77901"/>
            </a:xfrm>
            <a:prstGeom prst="rect">
              <a:avLst/>
            </a:prstGeom>
            <a:noFill/>
            <a:ln w="27101" cap="flat">
              <a:solidFill>
                <a:srgbClr val="000000">
                  <a:alpha val="100000"/>
                </a:srgbClr>
              </a:solidFill>
              <a:prstDash val="solid"/>
              <a:miter/>
            </a:ln>
          </p:spPr>
          <p:txBody>
            <a:bodyPr/>
            <a:lstStyle/>
            <a:p/>
          </p:txBody>
        </p:sp>
        <p:sp>
          <p:nvSpPr>
            <p:cNvPr id="4495" name="tx4495"/>
            <p:cNvSpPr/>
            <p:nvPr/>
          </p:nvSpPr>
          <p:spPr>
            <a:xfrm rot="-2700000">
              <a:off x="18865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496" name="tx4496"/>
            <p:cNvSpPr/>
            <p:nvPr/>
          </p:nvSpPr>
          <p:spPr>
            <a:xfrm rot="-2700000">
              <a:off x="215176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497" name="tx4497"/>
            <p:cNvSpPr/>
            <p:nvPr/>
          </p:nvSpPr>
          <p:spPr>
            <a:xfrm rot="-2700000">
              <a:off x="241695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498" name="tx4498"/>
            <p:cNvSpPr/>
            <p:nvPr/>
          </p:nvSpPr>
          <p:spPr>
            <a:xfrm rot="-2700000">
              <a:off x="26821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499" name="tx4499"/>
            <p:cNvSpPr/>
            <p:nvPr/>
          </p:nvSpPr>
          <p:spPr>
            <a:xfrm rot="-2700000">
              <a:off x="294731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500" name="tx4500"/>
            <p:cNvSpPr/>
            <p:nvPr/>
          </p:nvSpPr>
          <p:spPr>
            <a:xfrm rot="-2700000">
              <a:off x="3212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501" name="tx4501"/>
            <p:cNvSpPr/>
            <p:nvPr/>
          </p:nvSpPr>
          <p:spPr>
            <a:xfrm rot="-2700000">
              <a:off x="34776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502" name="tx4502"/>
            <p:cNvSpPr/>
            <p:nvPr/>
          </p:nvSpPr>
          <p:spPr>
            <a:xfrm rot="-2700000">
              <a:off x="37428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503" name="tx4503"/>
            <p:cNvSpPr/>
            <p:nvPr/>
          </p:nvSpPr>
          <p:spPr>
            <a:xfrm rot="-2700000">
              <a:off x="400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504" name="tx4504"/>
            <p:cNvSpPr/>
            <p:nvPr/>
          </p:nvSpPr>
          <p:spPr>
            <a:xfrm rot="-2700000">
              <a:off x="427323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505" name="tx4505"/>
            <p:cNvSpPr/>
            <p:nvPr/>
          </p:nvSpPr>
          <p:spPr>
            <a:xfrm rot="-2700000">
              <a:off x="453842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506" name="tx4506"/>
            <p:cNvSpPr/>
            <p:nvPr/>
          </p:nvSpPr>
          <p:spPr>
            <a:xfrm rot="-2700000">
              <a:off x="480512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507" name="tx4507"/>
            <p:cNvSpPr/>
            <p:nvPr/>
          </p:nvSpPr>
          <p:spPr>
            <a:xfrm rot="-2700000">
              <a:off x="5068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508" name="tx4508"/>
            <p:cNvSpPr/>
            <p:nvPr/>
          </p:nvSpPr>
          <p:spPr>
            <a:xfrm rot="-2700000">
              <a:off x="533397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509" name="tx4509"/>
            <p:cNvSpPr/>
            <p:nvPr/>
          </p:nvSpPr>
          <p:spPr>
            <a:xfrm rot="-2700000">
              <a:off x="55991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510" name="tx4510"/>
            <p:cNvSpPr/>
            <p:nvPr/>
          </p:nvSpPr>
          <p:spPr>
            <a:xfrm rot="-2700000">
              <a:off x="586434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511" name="tx4511"/>
            <p:cNvSpPr/>
            <p:nvPr/>
          </p:nvSpPr>
          <p:spPr>
            <a:xfrm rot="-2700000">
              <a:off x="612952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512" name="tx4512"/>
            <p:cNvSpPr/>
            <p:nvPr/>
          </p:nvSpPr>
          <p:spPr>
            <a:xfrm rot="-2700000">
              <a:off x="63947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513" name="tx4513"/>
            <p:cNvSpPr/>
            <p:nvPr/>
          </p:nvSpPr>
          <p:spPr>
            <a:xfrm rot="-2700000">
              <a:off x="665989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514" name="tx4514"/>
            <p:cNvSpPr/>
            <p:nvPr/>
          </p:nvSpPr>
          <p:spPr>
            <a:xfrm rot="-2700000">
              <a:off x="69250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515" name="tx4515"/>
            <p:cNvSpPr/>
            <p:nvPr/>
          </p:nvSpPr>
          <p:spPr>
            <a:xfrm rot="-2700000">
              <a:off x="719026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516" name="tx4516"/>
            <p:cNvSpPr/>
            <p:nvPr/>
          </p:nvSpPr>
          <p:spPr>
            <a:xfrm rot="-2700000">
              <a:off x="74554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517" name="tx4517"/>
            <p:cNvSpPr/>
            <p:nvPr/>
          </p:nvSpPr>
          <p:spPr>
            <a:xfrm rot="-2700000">
              <a:off x="772063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518" name="tx4518"/>
            <p:cNvSpPr/>
            <p:nvPr/>
          </p:nvSpPr>
          <p:spPr>
            <a:xfrm rot="-2700000">
              <a:off x="798581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519" name="tx4519"/>
            <p:cNvSpPr/>
            <p:nvPr/>
          </p:nvSpPr>
          <p:spPr>
            <a:xfrm rot="-2700000">
              <a:off x="82509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520" name="tx4520"/>
            <p:cNvSpPr/>
            <p:nvPr/>
          </p:nvSpPr>
          <p:spPr>
            <a:xfrm rot="-2700000">
              <a:off x="8516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521" name="tx4521"/>
            <p:cNvSpPr/>
            <p:nvPr/>
          </p:nvSpPr>
          <p:spPr>
            <a:xfrm>
              <a:off x="1153931" y="5644371"/>
              <a:ext cx="2735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Yemen</a:t>
              </a:r>
            </a:p>
          </p:txBody>
        </p:sp>
        <p:sp>
          <p:nvSpPr>
            <p:cNvPr id="4522" name="tx4522"/>
            <p:cNvSpPr/>
            <p:nvPr/>
          </p:nvSpPr>
          <p:spPr>
            <a:xfrm>
              <a:off x="656406" y="5566469"/>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Papua</a:t>
              </a:r>
            </a:p>
          </p:txBody>
        </p:sp>
        <p:sp>
          <p:nvSpPr>
            <p:cNvPr id="4523" name="tx4523"/>
            <p:cNvSpPr/>
            <p:nvPr/>
          </p:nvSpPr>
          <p:spPr>
            <a:xfrm>
              <a:off x="938224" y="5566469"/>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4524" name="tx4524"/>
            <p:cNvSpPr/>
            <p:nvPr/>
          </p:nvSpPr>
          <p:spPr>
            <a:xfrm>
              <a:off x="1140764" y="5566469"/>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525" name="tx4525"/>
            <p:cNvSpPr/>
            <p:nvPr/>
          </p:nvSpPr>
          <p:spPr>
            <a:xfrm>
              <a:off x="1239885" y="5488568"/>
              <a:ext cx="1876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CAR</a:t>
              </a:r>
            </a:p>
          </p:txBody>
        </p:sp>
        <p:sp>
          <p:nvSpPr>
            <p:cNvPr id="4526" name="tx4526"/>
            <p:cNvSpPr/>
            <p:nvPr/>
          </p:nvSpPr>
          <p:spPr>
            <a:xfrm>
              <a:off x="957884" y="5410667"/>
              <a:ext cx="469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Afghanistan</a:t>
              </a:r>
            </a:p>
          </p:txBody>
        </p:sp>
        <p:sp>
          <p:nvSpPr>
            <p:cNvPr id="4527" name="tx4527"/>
            <p:cNvSpPr/>
            <p:nvPr/>
          </p:nvSpPr>
          <p:spPr>
            <a:xfrm>
              <a:off x="1145793" y="5332766"/>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4528" name="tx4528"/>
            <p:cNvSpPr/>
            <p:nvPr/>
          </p:nvSpPr>
          <p:spPr>
            <a:xfrm>
              <a:off x="938133" y="5254864"/>
              <a:ext cx="489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Madagascar</a:t>
              </a:r>
            </a:p>
          </p:txBody>
        </p:sp>
        <p:sp>
          <p:nvSpPr>
            <p:cNvPr id="4529" name="tx4529"/>
            <p:cNvSpPr/>
            <p:nvPr/>
          </p:nvSpPr>
          <p:spPr>
            <a:xfrm>
              <a:off x="1234673" y="5176963"/>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Laos</a:t>
              </a:r>
            </a:p>
          </p:txBody>
        </p:sp>
        <p:sp>
          <p:nvSpPr>
            <p:cNvPr id="4530" name="tx4530"/>
            <p:cNvSpPr/>
            <p:nvPr/>
          </p:nvSpPr>
          <p:spPr>
            <a:xfrm>
              <a:off x="1224980" y="5099062"/>
              <a:ext cx="202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Syria</a:t>
              </a:r>
            </a:p>
          </p:txBody>
        </p:sp>
        <p:sp>
          <p:nvSpPr>
            <p:cNvPr id="4531" name="tx4531"/>
            <p:cNvSpPr/>
            <p:nvPr/>
          </p:nvSpPr>
          <p:spPr>
            <a:xfrm>
              <a:off x="913353" y="5021161"/>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4532" name="tx4532"/>
            <p:cNvSpPr/>
            <p:nvPr/>
          </p:nvSpPr>
          <p:spPr>
            <a:xfrm>
              <a:off x="1170391" y="5021161"/>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4533" name="tx4533"/>
            <p:cNvSpPr/>
            <p:nvPr/>
          </p:nvSpPr>
          <p:spPr>
            <a:xfrm>
              <a:off x="1056914" y="4943259"/>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Myanmar</a:t>
              </a:r>
            </a:p>
          </p:txBody>
        </p:sp>
        <p:sp>
          <p:nvSpPr>
            <p:cNvPr id="4534" name="tx4534"/>
            <p:cNvSpPr/>
            <p:nvPr/>
          </p:nvSpPr>
          <p:spPr>
            <a:xfrm>
              <a:off x="1106291" y="4865358"/>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Somalia</a:t>
              </a:r>
            </a:p>
          </p:txBody>
        </p:sp>
        <p:sp>
          <p:nvSpPr>
            <p:cNvPr id="4535" name="tx4535"/>
            <p:cNvSpPr/>
            <p:nvPr/>
          </p:nvSpPr>
          <p:spPr>
            <a:xfrm>
              <a:off x="1249669" y="4787457"/>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Haiti</a:t>
              </a:r>
            </a:p>
          </p:txBody>
        </p:sp>
        <p:sp>
          <p:nvSpPr>
            <p:cNvPr id="4536" name="tx4536"/>
            <p:cNvSpPr/>
            <p:nvPr/>
          </p:nvSpPr>
          <p:spPr>
            <a:xfrm>
              <a:off x="1140764" y="4709556"/>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537" name="tx4537"/>
            <p:cNvSpPr/>
            <p:nvPr/>
          </p:nvSpPr>
          <p:spPr>
            <a:xfrm>
              <a:off x="1066789" y="4631654"/>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4538" name="tx4538"/>
            <p:cNvSpPr/>
            <p:nvPr/>
          </p:nvSpPr>
          <p:spPr>
            <a:xfrm>
              <a:off x="1234947" y="4553753"/>
              <a:ext cx="1925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DRC</a:t>
              </a:r>
            </a:p>
          </p:txBody>
        </p:sp>
        <p:sp>
          <p:nvSpPr>
            <p:cNvPr id="4539" name="tx4539"/>
            <p:cNvSpPr/>
            <p:nvPr/>
          </p:nvSpPr>
          <p:spPr>
            <a:xfrm>
              <a:off x="1200109" y="4475852"/>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4540" name="tx4540"/>
            <p:cNvSpPr/>
            <p:nvPr/>
          </p:nvSpPr>
          <p:spPr>
            <a:xfrm>
              <a:off x="1170391" y="4397951"/>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4541" name="tx4541"/>
            <p:cNvSpPr/>
            <p:nvPr/>
          </p:nvSpPr>
          <p:spPr>
            <a:xfrm>
              <a:off x="1116167" y="4320049"/>
              <a:ext cx="311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Gambia</a:t>
              </a:r>
            </a:p>
          </p:txBody>
        </p:sp>
        <p:sp>
          <p:nvSpPr>
            <p:cNvPr id="4542" name="tx4542"/>
            <p:cNvSpPr/>
            <p:nvPr/>
          </p:nvSpPr>
          <p:spPr>
            <a:xfrm>
              <a:off x="1106200" y="4242148"/>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Ethiopia</a:t>
              </a:r>
            </a:p>
          </p:txBody>
        </p:sp>
        <p:sp>
          <p:nvSpPr>
            <p:cNvPr id="4543" name="tx4543"/>
            <p:cNvSpPr/>
            <p:nvPr/>
          </p:nvSpPr>
          <p:spPr>
            <a:xfrm>
              <a:off x="928349" y="4164247"/>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4544" name="tx4544"/>
            <p:cNvSpPr/>
            <p:nvPr/>
          </p:nvSpPr>
          <p:spPr>
            <a:xfrm>
              <a:off x="1140855" y="4164247"/>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4545" name="tx4545"/>
            <p:cNvSpPr/>
            <p:nvPr/>
          </p:nvSpPr>
          <p:spPr>
            <a:xfrm>
              <a:off x="987785" y="4086346"/>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4546" name="tx4546"/>
            <p:cNvSpPr/>
            <p:nvPr/>
          </p:nvSpPr>
          <p:spPr>
            <a:xfrm>
              <a:off x="1130980" y="4008444"/>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Djibouti</a:t>
              </a:r>
            </a:p>
          </p:txBody>
        </p:sp>
        <p:sp>
          <p:nvSpPr>
            <p:cNvPr id="4547" name="tx4547"/>
            <p:cNvSpPr/>
            <p:nvPr/>
          </p:nvSpPr>
          <p:spPr>
            <a:xfrm>
              <a:off x="1214922" y="3930543"/>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Chad</a:t>
              </a:r>
            </a:p>
          </p:txBody>
        </p:sp>
        <p:sp>
          <p:nvSpPr>
            <p:cNvPr id="4548" name="tx4548"/>
            <p:cNvSpPr/>
            <p:nvPr/>
          </p:nvSpPr>
          <p:spPr>
            <a:xfrm>
              <a:off x="1012291" y="3852642"/>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4549" name="tx4549"/>
            <p:cNvSpPr/>
            <p:nvPr/>
          </p:nvSpPr>
          <p:spPr>
            <a:xfrm>
              <a:off x="1071544" y="3774741"/>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4550" name="tx4550"/>
            <p:cNvSpPr/>
            <p:nvPr/>
          </p:nvSpPr>
          <p:spPr>
            <a:xfrm>
              <a:off x="508182" y="3696840"/>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4551" name="tx4551"/>
            <p:cNvSpPr/>
            <p:nvPr/>
          </p:nvSpPr>
          <p:spPr>
            <a:xfrm>
              <a:off x="691062" y="3696840"/>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4552" name="tx4552"/>
            <p:cNvSpPr/>
            <p:nvPr/>
          </p:nvSpPr>
          <p:spPr>
            <a:xfrm>
              <a:off x="933195" y="3696840"/>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553" name="tx4553"/>
            <p:cNvSpPr/>
            <p:nvPr/>
          </p:nvSpPr>
          <p:spPr>
            <a:xfrm>
              <a:off x="1106291" y="3696840"/>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4554" name="tx4554"/>
            <p:cNvSpPr/>
            <p:nvPr/>
          </p:nvSpPr>
          <p:spPr>
            <a:xfrm>
              <a:off x="1022166" y="3618938"/>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Cambodia</a:t>
              </a:r>
            </a:p>
          </p:txBody>
        </p:sp>
        <p:sp>
          <p:nvSpPr>
            <p:cNvPr id="4555" name="tx4555"/>
            <p:cNvSpPr/>
            <p:nvPr/>
          </p:nvSpPr>
          <p:spPr>
            <a:xfrm>
              <a:off x="1111046" y="3541037"/>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4556" name="tx4556"/>
            <p:cNvSpPr/>
            <p:nvPr/>
          </p:nvSpPr>
          <p:spPr>
            <a:xfrm>
              <a:off x="1111137" y="3463090"/>
              <a:ext cx="19275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Gavi</a:t>
              </a:r>
            </a:p>
          </p:txBody>
        </p:sp>
        <p:sp>
          <p:nvSpPr>
            <p:cNvPr id="4557" name="tx4557"/>
            <p:cNvSpPr/>
            <p:nvPr/>
          </p:nvSpPr>
          <p:spPr>
            <a:xfrm>
              <a:off x="1328582" y="3463090"/>
              <a:ext cx="98938"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57</a:t>
              </a:r>
            </a:p>
          </p:txBody>
        </p:sp>
        <p:sp>
          <p:nvSpPr>
            <p:cNvPr id="4558" name="tx4558"/>
            <p:cNvSpPr/>
            <p:nvPr/>
          </p:nvSpPr>
          <p:spPr>
            <a:xfrm>
              <a:off x="1121013" y="3385235"/>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Burundi</a:t>
              </a:r>
            </a:p>
          </p:txBody>
        </p:sp>
        <p:sp>
          <p:nvSpPr>
            <p:cNvPr id="4559" name="tx4559"/>
            <p:cNvSpPr/>
            <p:nvPr/>
          </p:nvSpPr>
          <p:spPr>
            <a:xfrm>
              <a:off x="1061851" y="3307333"/>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4560" name="tx4560"/>
            <p:cNvSpPr/>
            <p:nvPr/>
          </p:nvSpPr>
          <p:spPr>
            <a:xfrm>
              <a:off x="918382" y="3229432"/>
              <a:ext cx="5091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Mozambique</a:t>
              </a:r>
            </a:p>
          </p:txBody>
        </p:sp>
        <p:sp>
          <p:nvSpPr>
            <p:cNvPr id="4561" name="tx4561"/>
            <p:cNvSpPr/>
            <p:nvPr/>
          </p:nvSpPr>
          <p:spPr>
            <a:xfrm>
              <a:off x="1264482" y="3151531"/>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Mali</a:t>
              </a:r>
            </a:p>
          </p:txBody>
        </p:sp>
        <p:sp>
          <p:nvSpPr>
            <p:cNvPr id="4562" name="tx4562"/>
            <p:cNvSpPr/>
            <p:nvPr/>
          </p:nvSpPr>
          <p:spPr>
            <a:xfrm>
              <a:off x="844316" y="3073630"/>
              <a:ext cx="5832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Guinea-Bissau</a:t>
              </a:r>
            </a:p>
          </p:txBody>
        </p:sp>
        <p:sp>
          <p:nvSpPr>
            <p:cNvPr id="4563" name="tx4563"/>
            <p:cNvSpPr/>
            <p:nvPr/>
          </p:nvSpPr>
          <p:spPr>
            <a:xfrm>
              <a:off x="770158" y="2995728"/>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Solomon</a:t>
              </a:r>
            </a:p>
          </p:txBody>
        </p:sp>
        <p:sp>
          <p:nvSpPr>
            <p:cNvPr id="4564" name="tx4564"/>
            <p:cNvSpPr/>
            <p:nvPr/>
          </p:nvSpPr>
          <p:spPr>
            <a:xfrm>
              <a:off x="1145793" y="2995728"/>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565" name="tx4565"/>
            <p:cNvSpPr/>
            <p:nvPr/>
          </p:nvSpPr>
          <p:spPr>
            <a:xfrm>
              <a:off x="1160515" y="2917827"/>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Liberia</a:t>
              </a:r>
            </a:p>
          </p:txBody>
        </p:sp>
        <p:sp>
          <p:nvSpPr>
            <p:cNvPr id="4566" name="tx4566"/>
            <p:cNvSpPr/>
            <p:nvPr/>
          </p:nvSpPr>
          <p:spPr>
            <a:xfrm>
              <a:off x="1175420" y="2839926"/>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4567" name="tx4567"/>
            <p:cNvSpPr/>
            <p:nvPr/>
          </p:nvSpPr>
          <p:spPr>
            <a:xfrm>
              <a:off x="918291" y="2762025"/>
              <a:ext cx="237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Sierra</a:t>
              </a:r>
            </a:p>
          </p:txBody>
        </p:sp>
        <p:sp>
          <p:nvSpPr>
            <p:cNvPr id="4568" name="tx4568"/>
            <p:cNvSpPr/>
            <p:nvPr/>
          </p:nvSpPr>
          <p:spPr>
            <a:xfrm>
              <a:off x="1180175" y="2762025"/>
              <a:ext cx="24734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Leone</a:t>
              </a:r>
            </a:p>
          </p:txBody>
        </p:sp>
        <p:sp>
          <p:nvSpPr>
            <p:cNvPr id="4569" name="tx4569"/>
            <p:cNvSpPr/>
            <p:nvPr/>
          </p:nvSpPr>
          <p:spPr>
            <a:xfrm>
              <a:off x="1017320" y="2684123"/>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4570" name="tx4570"/>
            <p:cNvSpPr/>
            <p:nvPr/>
          </p:nvSpPr>
          <p:spPr>
            <a:xfrm>
              <a:off x="1086540" y="2606222"/>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Pakistan</a:t>
              </a:r>
            </a:p>
          </p:txBody>
        </p:sp>
        <p:sp>
          <p:nvSpPr>
            <p:cNvPr id="4571" name="tx4571"/>
            <p:cNvSpPr/>
            <p:nvPr/>
          </p:nvSpPr>
          <p:spPr>
            <a:xfrm>
              <a:off x="1165453" y="2528321"/>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4572" name="tx4572"/>
            <p:cNvSpPr/>
            <p:nvPr/>
          </p:nvSpPr>
          <p:spPr>
            <a:xfrm>
              <a:off x="957793" y="2450420"/>
              <a:ext cx="46972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Bangladesh</a:t>
              </a:r>
            </a:p>
          </p:txBody>
        </p:sp>
        <p:sp>
          <p:nvSpPr>
            <p:cNvPr id="4573" name="tx4573"/>
            <p:cNvSpPr/>
            <p:nvPr/>
          </p:nvSpPr>
          <p:spPr>
            <a:xfrm>
              <a:off x="1101171" y="2372518"/>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4574" name="tx4574"/>
            <p:cNvSpPr/>
            <p:nvPr/>
          </p:nvSpPr>
          <p:spPr>
            <a:xfrm>
              <a:off x="1150822" y="2294617"/>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Malawi</a:t>
              </a:r>
            </a:p>
          </p:txBody>
        </p:sp>
        <p:sp>
          <p:nvSpPr>
            <p:cNvPr id="4575" name="tx4575"/>
            <p:cNvSpPr/>
            <p:nvPr/>
          </p:nvSpPr>
          <p:spPr>
            <a:xfrm>
              <a:off x="1234673" y="2216716"/>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4576" name="tx4576"/>
            <p:cNvSpPr/>
            <p:nvPr/>
          </p:nvSpPr>
          <p:spPr>
            <a:xfrm>
              <a:off x="1215013" y="2138815"/>
              <a:ext cx="212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a:t>
              </a:r>
            </a:p>
          </p:txBody>
        </p:sp>
        <p:sp>
          <p:nvSpPr>
            <p:cNvPr id="4577" name="tx4577"/>
            <p:cNvSpPr/>
            <p:nvPr/>
          </p:nvSpPr>
          <p:spPr>
            <a:xfrm>
              <a:off x="1012291" y="2060914"/>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4578" name="tx4578"/>
            <p:cNvSpPr/>
            <p:nvPr/>
          </p:nvSpPr>
          <p:spPr>
            <a:xfrm>
              <a:off x="903660" y="1983012"/>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Burkina</a:t>
              </a:r>
            </a:p>
          </p:txBody>
        </p:sp>
        <p:sp>
          <p:nvSpPr>
            <p:cNvPr id="4579" name="tx4579"/>
            <p:cNvSpPr/>
            <p:nvPr/>
          </p:nvSpPr>
          <p:spPr>
            <a:xfrm>
              <a:off x="1229827" y="1983012"/>
              <a:ext cx="197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Faso</a:t>
              </a:r>
            </a:p>
          </p:txBody>
        </p:sp>
        <p:sp>
          <p:nvSpPr>
            <p:cNvPr id="4580" name="tx4580"/>
            <p:cNvSpPr/>
            <p:nvPr/>
          </p:nvSpPr>
          <p:spPr>
            <a:xfrm>
              <a:off x="1130980" y="1905111"/>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4581" name="tx4581"/>
            <p:cNvSpPr/>
            <p:nvPr/>
          </p:nvSpPr>
          <p:spPr>
            <a:xfrm>
              <a:off x="1022166" y="1827210"/>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4582" name="tx4582"/>
            <p:cNvSpPr/>
            <p:nvPr/>
          </p:nvSpPr>
          <p:spPr>
            <a:xfrm>
              <a:off x="1234673" y="1749309"/>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India</a:t>
              </a:r>
            </a:p>
          </p:txBody>
        </p:sp>
        <p:sp>
          <p:nvSpPr>
            <p:cNvPr id="4583" name="tx4583"/>
            <p:cNvSpPr/>
            <p:nvPr/>
          </p:nvSpPr>
          <p:spPr>
            <a:xfrm>
              <a:off x="987693" y="1671407"/>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4584" name="tx4584"/>
            <p:cNvSpPr/>
            <p:nvPr/>
          </p:nvSpPr>
          <p:spPr>
            <a:xfrm>
              <a:off x="1115984" y="1593506"/>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Uganda</a:t>
              </a:r>
            </a:p>
          </p:txBody>
        </p:sp>
        <p:sp>
          <p:nvSpPr>
            <p:cNvPr id="4585" name="tx4585"/>
            <p:cNvSpPr/>
            <p:nvPr/>
          </p:nvSpPr>
          <p:spPr>
            <a:xfrm>
              <a:off x="1101262" y="1515605"/>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Rwanda</a:t>
              </a:r>
            </a:p>
          </p:txBody>
        </p:sp>
        <p:sp>
          <p:nvSpPr>
            <p:cNvPr id="4586" name="tx4586"/>
            <p:cNvSpPr/>
            <p:nvPr/>
          </p:nvSpPr>
          <p:spPr>
            <a:xfrm>
              <a:off x="1195171" y="1437704"/>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Nepal</a:t>
              </a:r>
            </a:p>
          </p:txBody>
        </p:sp>
        <p:sp>
          <p:nvSpPr>
            <p:cNvPr id="4587" name="tx4587"/>
            <p:cNvSpPr/>
            <p:nvPr/>
          </p:nvSpPr>
          <p:spPr>
            <a:xfrm>
              <a:off x="1165636" y="1359802"/>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Eritrea</a:t>
              </a:r>
            </a:p>
          </p:txBody>
        </p:sp>
        <p:sp>
          <p:nvSpPr>
            <p:cNvPr id="4588" name="tx4588"/>
            <p:cNvSpPr/>
            <p:nvPr/>
          </p:nvSpPr>
          <p:spPr>
            <a:xfrm>
              <a:off x="1160515" y="1281901"/>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4589" name="tx4589"/>
            <p:cNvSpPr/>
            <p:nvPr/>
          </p:nvSpPr>
          <p:spPr>
            <a:xfrm>
              <a:off x="1180632" y="1204000"/>
              <a:ext cx="2468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DPRK</a:t>
              </a:r>
            </a:p>
          </p:txBody>
        </p:sp>
        <p:sp>
          <p:nvSpPr>
            <p:cNvPr id="4590" name="tx4590"/>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591" name="pic4591"/>
            <p:cNvPicPr/>
            <p:nvPr/>
          </p:nvPicPr>
          <p:blipFill>
            <a:blip r:embed="rId2" cstate="print"/>
            <a:stretch>
              <a:fillRect/>
            </a:stretch>
          </p:blipFill>
          <p:spPr>
            <a:xfrm>
              <a:off x="5028076" y="5941026"/>
              <a:ext cx="2160000" cy="219455"/>
            </a:xfrm>
            <a:prstGeom prst="rect">
              <a:avLst/>
            </a:prstGeom>
          </p:spPr>
        </p:pic>
        <p:sp>
          <p:nvSpPr>
            <p:cNvPr id="4592" name="pl4592"/>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3" name="pl4593"/>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4" name="pl4594"/>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5" name="pl4595"/>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6" name="pl4596"/>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7" name="pl4597"/>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8" name="pl4598"/>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599" name="pl4599"/>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0" name="pl4600"/>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1" name="pl4601"/>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2" name="pl4602"/>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3" name="pl4603"/>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4" name="tx4604"/>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605" name="tx4605"/>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606" name="tx4606"/>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607" name="tx4607"/>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608" name="tx4608"/>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609" name="tx4609"/>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610" name="tx4610"/>
            <p:cNvSpPr/>
            <p:nvPr/>
          </p:nvSpPr>
          <p:spPr>
            <a:xfrm>
              <a:off x="1490150" y="435349"/>
              <a:ext cx="35821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Gavi 57, 2000-2025</a:t>
              </a:r>
            </a:p>
          </p:txBody>
        </p:sp>
        <p:sp>
          <p:nvSpPr>
            <p:cNvPr id="4611" name="tx4611"/>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612" name="tx4612"/>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61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5148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295486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15823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335317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9" name="pl9"/>
            <p:cNvSpPr/>
            <p:nvPr/>
          </p:nvSpPr>
          <p:spPr>
            <a:xfrm>
              <a:off x="911338" y="255655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083054" y="2715875"/>
              <a:ext cx="3434315" cy="1274599"/>
            </a:xfrm>
            <a:custGeom>
              <a:avLst/>
              <a:pathLst>
                <a:path w="3434315" h="1274599">
                  <a:moveTo>
                    <a:pt x="0" y="1274599"/>
                  </a:moveTo>
                  <a:lnTo>
                    <a:pt x="137372" y="1194936"/>
                  </a:lnTo>
                  <a:lnTo>
                    <a:pt x="274745" y="1194936"/>
                  </a:lnTo>
                  <a:lnTo>
                    <a:pt x="412117" y="1035611"/>
                  </a:lnTo>
                  <a:lnTo>
                    <a:pt x="549490" y="955949"/>
                  </a:lnTo>
                  <a:lnTo>
                    <a:pt x="686863" y="716962"/>
                  </a:lnTo>
                  <a:lnTo>
                    <a:pt x="824235" y="716962"/>
                  </a:lnTo>
                  <a:lnTo>
                    <a:pt x="961608" y="637299"/>
                  </a:lnTo>
                  <a:lnTo>
                    <a:pt x="1098981" y="557637"/>
                  </a:lnTo>
                  <a:lnTo>
                    <a:pt x="1236353" y="398312"/>
                  </a:lnTo>
                  <a:lnTo>
                    <a:pt x="1373726" y="477974"/>
                  </a:lnTo>
                  <a:lnTo>
                    <a:pt x="1511098" y="318649"/>
                  </a:lnTo>
                  <a:lnTo>
                    <a:pt x="1648471" y="318649"/>
                  </a:lnTo>
                  <a:lnTo>
                    <a:pt x="1785844" y="398312"/>
                  </a:lnTo>
                  <a:lnTo>
                    <a:pt x="1923216" y="318649"/>
                  </a:lnTo>
                  <a:lnTo>
                    <a:pt x="2060589" y="318649"/>
                  </a:lnTo>
                  <a:lnTo>
                    <a:pt x="2197962" y="238987"/>
                  </a:lnTo>
                  <a:lnTo>
                    <a:pt x="2335334" y="159324"/>
                  </a:lnTo>
                  <a:lnTo>
                    <a:pt x="2472707" y="79662"/>
                  </a:lnTo>
                  <a:lnTo>
                    <a:pt x="2610079" y="0"/>
                  </a:lnTo>
                  <a:lnTo>
                    <a:pt x="2747452" y="238987"/>
                  </a:lnTo>
                  <a:lnTo>
                    <a:pt x="2884825" y="398312"/>
                  </a:lnTo>
                  <a:lnTo>
                    <a:pt x="3022197" y="79662"/>
                  </a:lnTo>
                  <a:lnTo>
                    <a:pt x="3159570" y="159324"/>
                  </a:lnTo>
                  <a:lnTo>
                    <a:pt x="3296943" y="79662"/>
                  </a:lnTo>
                  <a:lnTo>
                    <a:pt x="3434315" y="0"/>
                  </a:lnTo>
                </a:path>
              </a:pathLst>
            </a:custGeom>
            <a:ln w="27101" cap="flat">
              <a:solidFill>
                <a:srgbClr val="0058AB">
                  <a:alpha val="69803"/>
                </a:srgbClr>
              </a:solidFill>
              <a:prstDash val="solid"/>
              <a:round/>
            </a:ln>
          </p:spPr>
          <p:txBody>
            <a:bodyPr/>
            <a:lstStyle/>
            <a:p/>
          </p:txBody>
        </p:sp>
        <p:sp>
          <p:nvSpPr>
            <p:cNvPr id="18" name="pl18"/>
            <p:cNvSpPr/>
            <p:nvPr/>
          </p:nvSpPr>
          <p:spPr>
            <a:xfrm>
              <a:off x="1083054" y="2556550"/>
              <a:ext cx="3434315" cy="1035611"/>
            </a:xfrm>
            <a:custGeom>
              <a:avLst/>
              <a:pathLst>
                <a:path w="3434315" h="1035611">
                  <a:moveTo>
                    <a:pt x="0" y="398312"/>
                  </a:moveTo>
                  <a:lnTo>
                    <a:pt x="137372" y="398312"/>
                  </a:lnTo>
                  <a:lnTo>
                    <a:pt x="274745" y="477974"/>
                  </a:lnTo>
                  <a:lnTo>
                    <a:pt x="412117" y="238987"/>
                  </a:lnTo>
                  <a:lnTo>
                    <a:pt x="549490" y="238987"/>
                  </a:lnTo>
                  <a:lnTo>
                    <a:pt x="686863" y="238987"/>
                  </a:lnTo>
                  <a:lnTo>
                    <a:pt x="824235" y="238987"/>
                  </a:lnTo>
                  <a:lnTo>
                    <a:pt x="961608" y="318649"/>
                  </a:lnTo>
                  <a:lnTo>
                    <a:pt x="1098981" y="79662"/>
                  </a:lnTo>
                  <a:lnTo>
                    <a:pt x="1236353" y="238987"/>
                  </a:lnTo>
                  <a:lnTo>
                    <a:pt x="1373726" y="238987"/>
                  </a:lnTo>
                  <a:lnTo>
                    <a:pt x="1511098" y="238987"/>
                  </a:lnTo>
                  <a:lnTo>
                    <a:pt x="1648471" y="79662"/>
                  </a:lnTo>
                  <a:lnTo>
                    <a:pt x="1785844" y="0"/>
                  </a:lnTo>
                  <a:lnTo>
                    <a:pt x="1923216" y="79662"/>
                  </a:lnTo>
                  <a:lnTo>
                    <a:pt x="2060589" y="159324"/>
                  </a:lnTo>
                  <a:lnTo>
                    <a:pt x="2197962" y="238987"/>
                  </a:lnTo>
                  <a:lnTo>
                    <a:pt x="2335334" y="159324"/>
                  </a:lnTo>
                  <a:lnTo>
                    <a:pt x="2472707" y="318649"/>
                  </a:lnTo>
                  <a:lnTo>
                    <a:pt x="2610079" y="159324"/>
                  </a:lnTo>
                  <a:lnTo>
                    <a:pt x="2747452" y="477974"/>
                  </a:lnTo>
                  <a:lnTo>
                    <a:pt x="2884825" y="1035611"/>
                  </a:lnTo>
                  <a:lnTo>
                    <a:pt x="3022197" y="238987"/>
                  </a:lnTo>
                  <a:lnTo>
                    <a:pt x="3159570" y="477974"/>
                  </a:lnTo>
                  <a:lnTo>
                    <a:pt x="3296943" y="477974"/>
                  </a:lnTo>
                  <a:lnTo>
                    <a:pt x="3434315" y="398312"/>
                  </a:lnTo>
                </a:path>
              </a:pathLst>
            </a:custGeom>
            <a:ln w="27101" cap="flat">
              <a:solidFill>
                <a:srgbClr val="1CABE2">
                  <a:alpha val="69803"/>
                </a:srgbClr>
              </a:solidFill>
              <a:prstDash val="solid"/>
              <a:round/>
            </a:ln>
          </p:spPr>
          <p:txBody>
            <a:bodyPr/>
            <a:lstStyle/>
            <a:p/>
          </p:txBody>
        </p:sp>
        <p:sp>
          <p:nvSpPr>
            <p:cNvPr id="19" name="pl19"/>
            <p:cNvSpPr/>
            <p:nvPr/>
          </p:nvSpPr>
          <p:spPr>
            <a:xfrm>
              <a:off x="1083054" y="1919250"/>
              <a:ext cx="3434315" cy="159324"/>
            </a:xfrm>
            <a:custGeom>
              <a:avLst/>
              <a:pathLst>
                <a:path w="3434315" h="159324">
                  <a:moveTo>
                    <a:pt x="0" y="79662"/>
                  </a:moveTo>
                  <a:lnTo>
                    <a:pt x="137372" y="79662"/>
                  </a:lnTo>
                  <a:lnTo>
                    <a:pt x="274745" y="79662"/>
                  </a:lnTo>
                  <a:lnTo>
                    <a:pt x="412117" y="79662"/>
                  </a:lnTo>
                  <a:lnTo>
                    <a:pt x="549490" y="79662"/>
                  </a:lnTo>
                  <a:lnTo>
                    <a:pt x="686863" y="79662"/>
                  </a:lnTo>
                  <a:lnTo>
                    <a:pt x="824235" y="0"/>
                  </a:lnTo>
                  <a:lnTo>
                    <a:pt x="961608" y="0"/>
                  </a:lnTo>
                  <a:lnTo>
                    <a:pt x="1098981" y="79662"/>
                  </a:lnTo>
                  <a:lnTo>
                    <a:pt x="1236353" y="79662"/>
                  </a:lnTo>
                  <a:lnTo>
                    <a:pt x="1373726" y="79662"/>
                  </a:lnTo>
                  <a:lnTo>
                    <a:pt x="1511098" y="79662"/>
                  </a:lnTo>
                  <a:lnTo>
                    <a:pt x="1648471" y="79662"/>
                  </a:lnTo>
                  <a:lnTo>
                    <a:pt x="1785844" y="79662"/>
                  </a:lnTo>
                  <a:lnTo>
                    <a:pt x="1923216" y="79662"/>
                  </a:lnTo>
                  <a:lnTo>
                    <a:pt x="2060589" y="79662"/>
                  </a:lnTo>
                  <a:lnTo>
                    <a:pt x="2197962" y="79662"/>
                  </a:lnTo>
                  <a:lnTo>
                    <a:pt x="2335334" y="79662"/>
                  </a:lnTo>
                  <a:lnTo>
                    <a:pt x="2472707" y="79662"/>
                  </a:lnTo>
                  <a:lnTo>
                    <a:pt x="2610079" y="79662"/>
                  </a:lnTo>
                  <a:lnTo>
                    <a:pt x="2747452" y="79662"/>
                  </a:lnTo>
                  <a:lnTo>
                    <a:pt x="2884825" y="79662"/>
                  </a:lnTo>
                  <a:lnTo>
                    <a:pt x="3022197" y="79662"/>
                  </a:lnTo>
                  <a:lnTo>
                    <a:pt x="3159570" y="79662"/>
                  </a:lnTo>
                  <a:lnTo>
                    <a:pt x="3296943" y="79662"/>
                  </a:lnTo>
                  <a:lnTo>
                    <a:pt x="3434315" y="159324"/>
                  </a:lnTo>
                </a:path>
              </a:pathLst>
            </a:custGeom>
            <a:ln w="27101" cap="flat">
              <a:solidFill>
                <a:srgbClr val="00833D">
                  <a:alpha val="69803"/>
                </a:srgbClr>
              </a:solidFill>
              <a:prstDash val="solid"/>
              <a:round/>
            </a:ln>
          </p:spPr>
          <p:txBody>
            <a:bodyPr/>
            <a:lstStyle/>
            <a:p/>
          </p:txBody>
        </p:sp>
        <p:sp>
          <p:nvSpPr>
            <p:cNvPr id="20" name="pl20"/>
            <p:cNvSpPr/>
            <p:nvPr/>
          </p:nvSpPr>
          <p:spPr>
            <a:xfrm>
              <a:off x="1083054" y="1998913"/>
              <a:ext cx="3434315" cy="477974"/>
            </a:xfrm>
            <a:custGeom>
              <a:avLst/>
              <a:pathLst>
                <a:path w="3434315" h="477974">
                  <a:moveTo>
                    <a:pt x="0" y="159324"/>
                  </a:moveTo>
                  <a:lnTo>
                    <a:pt x="137372" y="159324"/>
                  </a:lnTo>
                  <a:lnTo>
                    <a:pt x="274745" y="238987"/>
                  </a:lnTo>
                  <a:lnTo>
                    <a:pt x="412117" y="238987"/>
                  </a:lnTo>
                  <a:lnTo>
                    <a:pt x="549490" y="159324"/>
                  </a:lnTo>
                  <a:lnTo>
                    <a:pt x="686863" y="159324"/>
                  </a:lnTo>
                  <a:lnTo>
                    <a:pt x="824235" y="0"/>
                  </a:lnTo>
                  <a:lnTo>
                    <a:pt x="961608" y="79662"/>
                  </a:lnTo>
                  <a:lnTo>
                    <a:pt x="1098981" y="0"/>
                  </a:lnTo>
                  <a:lnTo>
                    <a:pt x="1236353" y="0"/>
                  </a:lnTo>
                  <a:lnTo>
                    <a:pt x="1373726" y="0"/>
                  </a:lnTo>
                  <a:lnTo>
                    <a:pt x="1511098" y="0"/>
                  </a:lnTo>
                  <a:lnTo>
                    <a:pt x="1648471" y="0"/>
                  </a:lnTo>
                  <a:lnTo>
                    <a:pt x="1785844" y="79662"/>
                  </a:lnTo>
                  <a:lnTo>
                    <a:pt x="1923216" y="79662"/>
                  </a:lnTo>
                  <a:lnTo>
                    <a:pt x="2060589" y="79662"/>
                  </a:lnTo>
                  <a:lnTo>
                    <a:pt x="2197962" y="79662"/>
                  </a:lnTo>
                  <a:lnTo>
                    <a:pt x="2335334" y="79662"/>
                  </a:lnTo>
                  <a:lnTo>
                    <a:pt x="2472707" y="159324"/>
                  </a:lnTo>
                  <a:lnTo>
                    <a:pt x="2610079" y="238987"/>
                  </a:lnTo>
                  <a:lnTo>
                    <a:pt x="2747452" y="318649"/>
                  </a:lnTo>
                  <a:lnTo>
                    <a:pt x="2884825" y="477974"/>
                  </a:lnTo>
                  <a:lnTo>
                    <a:pt x="3022197" y="318649"/>
                  </a:lnTo>
                  <a:lnTo>
                    <a:pt x="3159570" y="318649"/>
                  </a:lnTo>
                  <a:lnTo>
                    <a:pt x="3296943" y="398312"/>
                  </a:lnTo>
                  <a:lnTo>
                    <a:pt x="3434315" y="398312"/>
                  </a:lnTo>
                </a:path>
              </a:pathLst>
            </a:custGeom>
            <a:ln w="27101" cap="flat">
              <a:solidFill>
                <a:srgbClr val="80BD41">
                  <a:alpha val="69803"/>
                </a:srgbClr>
              </a:solidFill>
              <a:prstDash val="solid"/>
              <a:round/>
            </a:ln>
          </p:spPr>
          <p:txBody>
            <a:bodyPr/>
            <a:lstStyle/>
            <a:p/>
          </p:txBody>
        </p:sp>
        <p:sp>
          <p:nvSpPr>
            <p:cNvPr id="21" name="pl21"/>
            <p:cNvSpPr/>
            <p:nvPr/>
          </p:nvSpPr>
          <p:spPr>
            <a:xfrm>
              <a:off x="1083054" y="2715875"/>
              <a:ext cx="3434315" cy="1274599"/>
            </a:xfrm>
            <a:custGeom>
              <a:avLst/>
              <a:pathLst>
                <a:path w="3434315" h="1274599">
                  <a:moveTo>
                    <a:pt x="0" y="1274599"/>
                  </a:moveTo>
                  <a:lnTo>
                    <a:pt x="137372" y="1194936"/>
                  </a:lnTo>
                  <a:lnTo>
                    <a:pt x="274745" y="1194936"/>
                  </a:lnTo>
                  <a:lnTo>
                    <a:pt x="412117" y="1035611"/>
                  </a:lnTo>
                  <a:lnTo>
                    <a:pt x="549490" y="955949"/>
                  </a:lnTo>
                  <a:lnTo>
                    <a:pt x="686863" y="716962"/>
                  </a:lnTo>
                  <a:lnTo>
                    <a:pt x="824235" y="716962"/>
                  </a:lnTo>
                  <a:lnTo>
                    <a:pt x="961608" y="637299"/>
                  </a:lnTo>
                  <a:lnTo>
                    <a:pt x="1098981" y="557637"/>
                  </a:lnTo>
                  <a:lnTo>
                    <a:pt x="1236353" y="398312"/>
                  </a:lnTo>
                  <a:lnTo>
                    <a:pt x="1373726" y="477974"/>
                  </a:lnTo>
                  <a:lnTo>
                    <a:pt x="1511098" y="318649"/>
                  </a:lnTo>
                  <a:lnTo>
                    <a:pt x="1648471" y="318649"/>
                  </a:lnTo>
                  <a:lnTo>
                    <a:pt x="1785844" y="398312"/>
                  </a:lnTo>
                  <a:lnTo>
                    <a:pt x="1923216" y="318649"/>
                  </a:lnTo>
                  <a:lnTo>
                    <a:pt x="2060589" y="318649"/>
                  </a:lnTo>
                  <a:lnTo>
                    <a:pt x="2197962" y="238987"/>
                  </a:lnTo>
                  <a:lnTo>
                    <a:pt x="2335334" y="159324"/>
                  </a:lnTo>
                  <a:lnTo>
                    <a:pt x="2472707" y="79662"/>
                  </a:lnTo>
                  <a:lnTo>
                    <a:pt x="2610079" y="0"/>
                  </a:lnTo>
                  <a:lnTo>
                    <a:pt x="2747452" y="238987"/>
                  </a:lnTo>
                  <a:lnTo>
                    <a:pt x="2884825" y="398312"/>
                  </a:lnTo>
                  <a:lnTo>
                    <a:pt x="3022197" y="79662"/>
                  </a:lnTo>
                  <a:lnTo>
                    <a:pt x="3159570" y="159324"/>
                  </a:lnTo>
                  <a:lnTo>
                    <a:pt x="3296943" y="79662"/>
                  </a:lnTo>
                  <a:lnTo>
                    <a:pt x="3434315" y="0"/>
                  </a:lnTo>
                </a:path>
              </a:pathLst>
            </a:custGeom>
            <a:ln w="65043" cap="flat">
              <a:solidFill>
                <a:srgbClr val="000000">
                  <a:alpha val="100000"/>
                </a:srgbClr>
              </a:solidFill>
              <a:prstDash val="solid"/>
              <a:round/>
            </a:ln>
          </p:spPr>
          <p:txBody>
            <a:bodyPr/>
            <a:lstStyle/>
            <a:p/>
          </p:txBody>
        </p:sp>
        <p:sp>
          <p:nvSpPr>
            <p:cNvPr id="22" name="pl22"/>
            <p:cNvSpPr/>
            <p:nvPr/>
          </p:nvSpPr>
          <p:spPr>
            <a:xfrm>
              <a:off x="1083054" y="2715875"/>
              <a:ext cx="3434315" cy="1274599"/>
            </a:xfrm>
            <a:custGeom>
              <a:avLst/>
              <a:pathLst>
                <a:path w="3434315" h="1274599">
                  <a:moveTo>
                    <a:pt x="0" y="1274599"/>
                  </a:moveTo>
                  <a:lnTo>
                    <a:pt x="137372" y="1194936"/>
                  </a:lnTo>
                  <a:lnTo>
                    <a:pt x="274745" y="1194936"/>
                  </a:lnTo>
                  <a:lnTo>
                    <a:pt x="412117" y="1035611"/>
                  </a:lnTo>
                  <a:lnTo>
                    <a:pt x="549490" y="955949"/>
                  </a:lnTo>
                  <a:lnTo>
                    <a:pt x="686863" y="716962"/>
                  </a:lnTo>
                  <a:lnTo>
                    <a:pt x="824235" y="716962"/>
                  </a:lnTo>
                  <a:lnTo>
                    <a:pt x="961608" y="637299"/>
                  </a:lnTo>
                  <a:lnTo>
                    <a:pt x="1098981" y="557637"/>
                  </a:lnTo>
                  <a:lnTo>
                    <a:pt x="1236353" y="398312"/>
                  </a:lnTo>
                  <a:lnTo>
                    <a:pt x="1373726" y="477974"/>
                  </a:lnTo>
                  <a:lnTo>
                    <a:pt x="1511098" y="318649"/>
                  </a:lnTo>
                  <a:lnTo>
                    <a:pt x="1648471" y="318649"/>
                  </a:lnTo>
                  <a:lnTo>
                    <a:pt x="1785844" y="398312"/>
                  </a:lnTo>
                  <a:lnTo>
                    <a:pt x="1923216" y="318649"/>
                  </a:lnTo>
                  <a:lnTo>
                    <a:pt x="2060589" y="318649"/>
                  </a:lnTo>
                  <a:lnTo>
                    <a:pt x="2197962" y="238987"/>
                  </a:lnTo>
                  <a:lnTo>
                    <a:pt x="2335334" y="159324"/>
                  </a:lnTo>
                  <a:lnTo>
                    <a:pt x="2472707" y="79662"/>
                  </a:lnTo>
                  <a:lnTo>
                    <a:pt x="2610079" y="0"/>
                  </a:lnTo>
                  <a:lnTo>
                    <a:pt x="2747452" y="238987"/>
                  </a:lnTo>
                  <a:lnTo>
                    <a:pt x="2884825" y="398312"/>
                  </a:lnTo>
                  <a:lnTo>
                    <a:pt x="3022197" y="79662"/>
                  </a:lnTo>
                  <a:lnTo>
                    <a:pt x="3159570" y="159324"/>
                  </a:lnTo>
                  <a:lnTo>
                    <a:pt x="3296943" y="79662"/>
                  </a:lnTo>
                  <a:lnTo>
                    <a:pt x="3434315" y="0"/>
                  </a:lnTo>
                </a:path>
              </a:pathLst>
            </a:custGeom>
            <a:ln w="40651" cap="flat">
              <a:solidFill>
                <a:srgbClr val="0058AB">
                  <a:alpha val="100000"/>
                </a:srgbClr>
              </a:solidFill>
              <a:prstDash val="solid"/>
              <a:round/>
            </a:ln>
          </p:spPr>
          <p:txBody>
            <a:bodyPr/>
            <a:lstStyle/>
            <a:p/>
          </p:txBody>
        </p:sp>
        <p:sp>
          <p:nvSpPr>
            <p:cNvPr id="23" name="tx23"/>
            <p:cNvSpPr/>
            <p:nvPr/>
          </p:nvSpPr>
          <p:spPr>
            <a:xfrm>
              <a:off x="1022795" y="38196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24" name="tx24"/>
            <p:cNvSpPr/>
            <p:nvPr/>
          </p:nvSpPr>
          <p:spPr>
            <a:xfrm>
              <a:off x="1709658" y="32620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5" name="tx25"/>
            <p:cNvSpPr/>
            <p:nvPr/>
          </p:nvSpPr>
          <p:spPr>
            <a:xfrm>
              <a:off x="2396521" y="30230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6" name="tx26"/>
            <p:cNvSpPr/>
            <p:nvPr/>
          </p:nvSpPr>
          <p:spPr>
            <a:xfrm>
              <a:off x="3083384" y="28637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7" name="tx27"/>
            <p:cNvSpPr/>
            <p:nvPr/>
          </p:nvSpPr>
          <p:spPr>
            <a:xfrm>
              <a:off x="3632875" y="25450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8" name="tx28"/>
            <p:cNvSpPr/>
            <p:nvPr/>
          </p:nvSpPr>
          <p:spPr>
            <a:xfrm>
              <a:off x="4457110" y="25450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9" name="tx29"/>
            <p:cNvSpPr/>
            <p:nvPr/>
          </p:nvSpPr>
          <p:spPr>
            <a:xfrm>
              <a:off x="707342" y="330768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0" name="tx30"/>
            <p:cNvSpPr/>
            <p:nvPr/>
          </p:nvSpPr>
          <p:spPr>
            <a:xfrm>
              <a:off x="707342" y="25110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1" name="tx31"/>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2" name="tx32"/>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3" name="tx33"/>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34" name="tx34"/>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35" name="tx35"/>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36" name="tx36"/>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37" name="tx37"/>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38" name="tx38"/>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39" name="pl39"/>
            <p:cNvSpPr/>
            <p:nvPr/>
          </p:nvSpPr>
          <p:spPr>
            <a:xfrm>
              <a:off x="889882"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0" name="pl40"/>
            <p:cNvSpPr/>
            <p:nvPr/>
          </p:nvSpPr>
          <p:spPr>
            <a:xfrm>
              <a:off x="889882" y="4946500"/>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41" name="pl41"/>
            <p:cNvSpPr/>
            <p:nvPr/>
          </p:nvSpPr>
          <p:spPr>
            <a:xfrm>
              <a:off x="168642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2" name="pl42"/>
            <p:cNvSpPr/>
            <p:nvPr/>
          </p:nvSpPr>
          <p:spPr>
            <a:xfrm>
              <a:off x="2857317"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3" name="pl43"/>
            <p:cNvSpPr/>
            <p:nvPr/>
          </p:nvSpPr>
          <p:spPr>
            <a:xfrm>
              <a:off x="3498227"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4" name="tx44"/>
            <p:cNvSpPr/>
            <p:nvPr/>
          </p:nvSpPr>
          <p:spPr>
            <a:xfrm>
              <a:off x="1156981"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45" name="tx45"/>
            <p:cNvSpPr/>
            <p:nvPr/>
          </p:nvSpPr>
          <p:spPr>
            <a:xfrm>
              <a:off x="1953521"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46" name="tx46"/>
            <p:cNvSpPr/>
            <p:nvPr/>
          </p:nvSpPr>
          <p:spPr>
            <a:xfrm>
              <a:off x="3124417"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7" name="tx47"/>
            <p:cNvSpPr/>
            <p:nvPr/>
          </p:nvSpPr>
          <p:spPr>
            <a:xfrm>
              <a:off x="3765326"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48" name="tx48"/>
            <p:cNvSpPr/>
            <p:nvPr/>
          </p:nvSpPr>
          <p:spPr>
            <a:xfrm>
              <a:off x="1558914" y="1437626"/>
              <a:ext cx="248259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Gavi 57, 2000-2025</a:t>
              </a:r>
            </a:p>
          </p:txBody>
        </p:sp>
        <p:sp>
          <p:nvSpPr>
            <p:cNvPr id="49" name="pl49"/>
            <p:cNvSpPr/>
            <p:nvPr/>
          </p:nvSpPr>
          <p:spPr>
            <a:xfrm>
              <a:off x="5227074" y="357958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0" name="pl50"/>
            <p:cNvSpPr/>
            <p:nvPr/>
          </p:nvSpPr>
          <p:spPr>
            <a:xfrm>
              <a:off x="5227074" y="299259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1" name="pl51"/>
            <p:cNvSpPr/>
            <p:nvPr/>
          </p:nvSpPr>
          <p:spPr>
            <a:xfrm>
              <a:off x="5227074" y="240561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2" name="pl52"/>
            <p:cNvSpPr/>
            <p:nvPr/>
          </p:nvSpPr>
          <p:spPr>
            <a:xfrm>
              <a:off x="5227074" y="181862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3" name="pl53"/>
            <p:cNvSpPr/>
            <p:nvPr/>
          </p:nvSpPr>
          <p:spPr>
            <a:xfrm>
              <a:off x="5227074" y="387307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4" name="pl54"/>
            <p:cNvSpPr/>
            <p:nvPr/>
          </p:nvSpPr>
          <p:spPr>
            <a:xfrm>
              <a:off x="5227074" y="328609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5" name="pl55"/>
            <p:cNvSpPr/>
            <p:nvPr/>
          </p:nvSpPr>
          <p:spPr>
            <a:xfrm>
              <a:off x="5227074" y="269910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6" name="pl56"/>
            <p:cNvSpPr/>
            <p:nvPr/>
          </p:nvSpPr>
          <p:spPr>
            <a:xfrm>
              <a:off x="5227074" y="211211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7" name="pl57"/>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398790" y="2112117"/>
              <a:ext cx="3434315" cy="1878356"/>
            </a:xfrm>
            <a:custGeom>
              <a:avLst/>
              <a:pathLst>
                <a:path w="3434315" h="1878356">
                  <a:moveTo>
                    <a:pt x="0" y="1878356"/>
                  </a:moveTo>
                  <a:lnTo>
                    <a:pt x="137372" y="1760959"/>
                  </a:lnTo>
                  <a:lnTo>
                    <a:pt x="274745" y="1760959"/>
                  </a:lnTo>
                  <a:lnTo>
                    <a:pt x="412117" y="1526164"/>
                  </a:lnTo>
                  <a:lnTo>
                    <a:pt x="549490" y="1408767"/>
                  </a:lnTo>
                  <a:lnTo>
                    <a:pt x="686863" y="1056575"/>
                  </a:lnTo>
                  <a:lnTo>
                    <a:pt x="824235" y="1056575"/>
                  </a:lnTo>
                  <a:lnTo>
                    <a:pt x="961608" y="939178"/>
                  </a:lnTo>
                  <a:lnTo>
                    <a:pt x="1098981" y="821781"/>
                  </a:lnTo>
                  <a:lnTo>
                    <a:pt x="1236353" y="586986"/>
                  </a:lnTo>
                  <a:lnTo>
                    <a:pt x="1373726" y="704383"/>
                  </a:lnTo>
                  <a:lnTo>
                    <a:pt x="1511098" y="469589"/>
                  </a:lnTo>
                  <a:lnTo>
                    <a:pt x="1648471" y="469589"/>
                  </a:lnTo>
                  <a:lnTo>
                    <a:pt x="1785844" y="586986"/>
                  </a:lnTo>
                  <a:lnTo>
                    <a:pt x="1923216" y="469589"/>
                  </a:lnTo>
                  <a:lnTo>
                    <a:pt x="2060589" y="469589"/>
                  </a:lnTo>
                  <a:lnTo>
                    <a:pt x="2197962" y="352191"/>
                  </a:lnTo>
                  <a:lnTo>
                    <a:pt x="2335334" y="234794"/>
                  </a:lnTo>
                  <a:lnTo>
                    <a:pt x="2472707" y="117397"/>
                  </a:lnTo>
                  <a:lnTo>
                    <a:pt x="2610079" y="0"/>
                  </a:lnTo>
                  <a:lnTo>
                    <a:pt x="2747452" y="352191"/>
                  </a:lnTo>
                  <a:lnTo>
                    <a:pt x="2884825" y="586986"/>
                  </a:lnTo>
                  <a:lnTo>
                    <a:pt x="3022197" y="117397"/>
                  </a:lnTo>
                  <a:lnTo>
                    <a:pt x="3159570" y="234794"/>
                  </a:lnTo>
                  <a:lnTo>
                    <a:pt x="3296943" y="117397"/>
                  </a:lnTo>
                  <a:lnTo>
                    <a:pt x="3434315" y="0"/>
                  </a:lnTo>
                </a:path>
              </a:pathLst>
            </a:custGeom>
            <a:ln w="27101" cap="flat">
              <a:solidFill>
                <a:srgbClr val="0058AB">
                  <a:alpha val="69803"/>
                </a:srgbClr>
              </a:solidFill>
              <a:prstDash val="solid"/>
              <a:round/>
            </a:ln>
          </p:spPr>
          <p:txBody>
            <a:bodyPr/>
            <a:lstStyle/>
            <a:p/>
          </p:txBody>
        </p:sp>
        <p:sp>
          <p:nvSpPr>
            <p:cNvPr id="64" name="pl64"/>
            <p:cNvSpPr/>
            <p:nvPr/>
          </p:nvSpPr>
          <p:spPr>
            <a:xfrm>
              <a:off x="5398790" y="1877323"/>
              <a:ext cx="3434315" cy="1526164"/>
            </a:xfrm>
            <a:custGeom>
              <a:avLst/>
              <a:pathLst>
                <a:path w="3434315" h="1526164">
                  <a:moveTo>
                    <a:pt x="0" y="586986"/>
                  </a:moveTo>
                  <a:lnTo>
                    <a:pt x="137372" y="586986"/>
                  </a:lnTo>
                  <a:lnTo>
                    <a:pt x="274745" y="704383"/>
                  </a:lnTo>
                  <a:lnTo>
                    <a:pt x="412117" y="352191"/>
                  </a:lnTo>
                  <a:lnTo>
                    <a:pt x="549490" y="352191"/>
                  </a:lnTo>
                  <a:lnTo>
                    <a:pt x="686863" y="352191"/>
                  </a:lnTo>
                  <a:lnTo>
                    <a:pt x="824235" y="352191"/>
                  </a:lnTo>
                  <a:lnTo>
                    <a:pt x="961608" y="469589"/>
                  </a:lnTo>
                  <a:lnTo>
                    <a:pt x="1098981" y="117397"/>
                  </a:lnTo>
                  <a:lnTo>
                    <a:pt x="1236353" y="352191"/>
                  </a:lnTo>
                  <a:lnTo>
                    <a:pt x="1373726" y="352191"/>
                  </a:lnTo>
                  <a:lnTo>
                    <a:pt x="1511098" y="352191"/>
                  </a:lnTo>
                  <a:lnTo>
                    <a:pt x="1648471" y="117397"/>
                  </a:lnTo>
                  <a:lnTo>
                    <a:pt x="1785844" y="0"/>
                  </a:lnTo>
                  <a:lnTo>
                    <a:pt x="1923216" y="117397"/>
                  </a:lnTo>
                  <a:lnTo>
                    <a:pt x="2060589" y="234794"/>
                  </a:lnTo>
                  <a:lnTo>
                    <a:pt x="2197962" y="352191"/>
                  </a:lnTo>
                  <a:lnTo>
                    <a:pt x="2335334" y="234794"/>
                  </a:lnTo>
                  <a:lnTo>
                    <a:pt x="2472707" y="469589"/>
                  </a:lnTo>
                  <a:lnTo>
                    <a:pt x="2610079" y="234794"/>
                  </a:lnTo>
                  <a:lnTo>
                    <a:pt x="2747452" y="704383"/>
                  </a:lnTo>
                  <a:lnTo>
                    <a:pt x="2884825" y="1526164"/>
                  </a:lnTo>
                  <a:lnTo>
                    <a:pt x="3022197" y="352191"/>
                  </a:lnTo>
                  <a:lnTo>
                    <a:pt x="3159570" y="704383"/>
                  </a:lnTo>
                  <a:lnTo>
                    <a:pt x="3296943" y="704383"/>
                  </a:lnTo>
                  <a:lnTo>
                    <a:pt x="3434315" y="586986"/>
                  </a:lnTo>
                </a:path>
              </a:pathLst>
            </a:custGeom>
            <a:ln w="27101" cap="flat">
              <a:solidFill>
                <a:srgbClr val="1CABE2">
                  <a:alpha val="69803"/>
                </a:srgbClr>
              </a:solidFill>
              <a:prstDash val="solid"/>
              <a:round/>
            </a:ln>
          </p:spPr>
          <p:txBody>
            <a:bodyPr/>
            <a:lstStyle/>
            <a:p/>
          </p:txBody>
        </p:sp>
        <p:sp>
          <p:nvSpPr>
            <p:cNvPr id="65" name="pl65"/>
            <p:cNvSpPr/>
            <p:nvPr/>
          </p:nvSpPr>
          <p:spPr>
            <a:xfrm>
              <a:off x="5398790" y="1994720"/>
              <a:ext cx="3434315" cy="234794"/>
            </a:xfrm>
            <a:custGeom>
              <a:avLst/>
              <a:pathLst>
                <a:path w="3434315" h="234794">
                  <a:moveTo>
                    <a:pt x="0" y="117397"/>
                  </a:moveTo>
                  <a:lnTo>
                    <a:pt x="137372" y="117397"/>
                  </a:lnTo>
                  <a:lnTo>
                    <a:pt x="274745" y="117397"/>
                  </a:lnTo>
                  <a:lnTo>
                    <a:pt x="412117" y="117397"/>
                  </a:lnTo>
                  <a:lnTo>
                    <a:pt x="549490" y="117397"/>
                  </a:lnTo>
                  <a:lnTo>
                    <a:pt x="686863" y="117397"/>
                  </a:lnTo>
                  <a:lnTo>
                    <a:pt x="824235" y="0"/>
                  </a:lnTo>
                  <a:lnTo>
                    <a:pt x="961608" y="0"/>
                  </a:lnTo>
                  <a:lnTo>
                    <a:pt x="1098981" y="117397"/>
                  </a:lnTo>
                  <a:lnTo>
                    <a:pt x="1236353" y="117397"/>
                  </a:lnTo>
                  <a:lnTo>
                    <a:pt x="1373726" y="117397"/>
                  </a:lnTo>
                  <a:lnTo>
                    <a:pt x="1511098" y="117397"/>
                  </a:lnTo>
                  <a:lnTo>
                    <a:pt x="1648471" y="117397"/>
                  </a:lnTo>
                  <a:lnTo>
                    <a:pt x="1785844" y="117397"/>
                  </a:lnTo>
                  <a:lnTo>
                    <a:pt x="1923216" y="117397"/>
                  </a:lnTo>
                  <a:lnTo>
                    <a:pt x="2060589" y="117397"/>
                  </a:lnTo>
                  <a:lnTo>
                    <a:pt x="2197962" y="117397"/>
                  </a:lnTo>
                  <a:lnTo>
                    <a:pt x="2335334" y="117397"/>
                  </a:lnTo>
                  <a:lnTo>
                    <a:pt x="2472707" y="117397"/>
                  </a:lnTo>
                  <a:lnTo>
                    <a:pt x="2610079" y="117397"/>
                  </a:lnTo>
                  <a:lnTo>
                    <a:pt x="2747452" y="117397"/>
                  </a:lnTo>
                  <a:lnTo>
                    <a:pt x="2884825" y="117397"/>
                  </a:lnTo>
                  <a:lnTo>
                    <a:pt x="3022197" y="117397"/>
                  </a:lnTo>
                  <a:lnTo>
                    <a:pt x="3159570" y="117397"/>
                  </a:lnTo>
                  <a:lnTo>
                    <a:pt x="3296943" y="117397"/>
                  </a:lnTo>
                  <a:lnTo>
                    <a:pt x="3434315" y="234794"/>
                  </a:lnTo>
                </a:path>
              </a:pathLst>
            </a:custGeom>
            <a:ln w="27101" cap="flat">
              <a:solidFill>
                <a:srgbClr val="00833D">
                  <a:alpha val="69803"/>
                </a:srgbClr>
              </a:solidFill>
              <a:prstDash val="solid"/>
              <a:round/>
            </a:ln>
          </p:spPr>
          <p:txBody>
            <a:bodyPr/>
            <a:lstStyle/>
            <a:p/>
          </p:txBody>
        </p:sp>
        <p:sp>
          <p:nvSpPr>
            <p:cNvPr id="66" name="pl66"/>
            <p:cNvSpPr/>
            <p:nvPr/>
          </p:nvSpPr>
          <p:spPr>
            <a:xfrm>
              <a:off x="5398790" y="1759925"/>
              <a:ext cx="3434315" cy="704383"/>
            </a:xfrm>
            <a:custGeom>
              <a:avLst/>
              <a:pathLst>
                <a:path w="3434315" h="704383">
                  <a:moveTo>
                    <a:pt x="0" y="234794"/>
                  </a:moveTo>
                  <a:lnTo>
                    <a:pt x="137372" y="234794"/>
                  </a:lnTo>
                  <a:lnTo>
                    <a:pt x="274745" y="352191"/>
                  </a:lnTo>
                  <a:lnTo>
                    <a:pt x="412117" y="352191"/>
                  </a:lnTo>
                  <a:lnTo>
                    <a:pt x="549490" y="234794"/>
                  </a:lnTo>
                  <a:lnTo>
                    <a:pt x="686863" y="234794"/>
                  </a:lnTo>
                  <a:lnTo>
                    <a:pt x="824235" y="0"/>
                  </a:lnTo>
                  <a:lnTo>
                    <a:pt x="961608" y="117397"/>
                  </a:lnTo>
                  <a:lnTo>
                    <a:pt x="1098981" y="0"/>
                  </a:lnTo>
                  <a:lnTo>
                    <a:pt x="1236353" y="0"/>
                  </a:lnTo>
                  <a:lnTo>
                    <a:pt x="1373726" y="0"/>
                  </a:lnTo>
                  <a:lnTo>
                    <a:pt x="1511098" y="0"/>
                  </a:lnTo>
                  <a:lnTo>
                    <a:pt x="1648471" y="0"/>
                  </a:lnTo>
                  <a:lnTo>
                    <a:pt x="1785844" y="117397"/>
                  </a:lnTo>
                  <a:lnTo>
                    <a:pt x="1923216" y="117397"/>
                  </a:lnTo>
                  <a:lnTo>
                    <a:pt x="2060589" y="117397"/>
                  </a:lnTo>
                  <a:lnTo>
                    <a:pt x="2197962" y="117397"/>
                  </a:lnTo>
                  <a:lnTo>
                    <a:pt x="2335334" y="117397"/>
                  </a:lnTo>
                  <a:lnTo>
                    <a:pt x="2472707" y="234794"/>
                  </a:lnTo>
                  <a:lnTo>
                    <a:pt x="2610079" y="352191"/>
                  </a:lnTo>
                  <a:lnTo>
                    <a:pt x="2747452" y="469589"/>
                  </a:lnTo>
                  <a:lnTo>
                    <a:pt x="2884825" y="704383"/>
                  </a:lnTo>
                  <a:lnTo>
                    <a:pt x="3022197" y="469589"/>
                  </a:lnTo>
                  <a:lnTo>
                    <a:pt x="3159570" y="469589"/>
                  </a:lnTo>
                  <a:lnTo>
                    <a:pt x="3296943" y="586986"/>
                  </a:lnTo>
                  <a:lnTo>
                    <a:pt x="3434315" y="586986"/>
                  </a:lnTo>
                </a:path>
              </a:pathLst>
            </a:custGeom>
            <a:ln w="27101" cap="flat">
              <a:solidFill>
                <a:srgbClr val="80BD41">
                  <a:alpha val="69803"/>
                </a:srgbClr>
              </a:solidFill>
              <a:prstDash val="solid"/>
              <a:round/>
            </a:ln>
          </p:spPr>
          <p:txBody>
            <a:bodyPr/>
            <a:lstStyle/>
            <a:p/>
          </p:txBody>
        </p:sp>
        <p:sp>
          <p:nvSpPr>
            <p:cNvPr id="67" name="pl67"/>
            <p:cNvSpPr/>
            <p:nvPr/>
          </p:nvSpPr>
          <p:spPr>
            <a:xfrm>
              <a:off x="5398790" y="2112117"/>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68" name="pl68"/>
            <p:cNvSpPr/>
            <p:nvPr/>
          </p:nvSpPr>
          <p:spPr>
            <a:xfrm>
              <a:off x="5398790" y="2112117"/>
              <a:ext cx="3434315" cy="1878356"/>
            </a:xfrm>
            <a:custGeom>
              <a:avLst/>
              <a:pathLst>
                <a:path w="3434315" h="1878356">
                  <a:moveTo>
                    <a:pt x="0" y="1878356"/>
                  </a:moveTo>
                  <a:lnTo>
                    <a:pt x="137372" y="1760959"/>
                  </a:lnTo>
                  <a:lnTo>
                    <a:pt x="274745" y="1760959"/>
                  </a:lnTo>
                  <a:lnTo>
                    <a:pt x="412117" y="1526164"/>
                  </a:lnTo>
                  <a:lnTo>
                    <a:pt x="549490" y="1408767"/>
                  </a:lnTo>
                  <a:lnTo>
                    <a:pt x="686863" y="1056575"/>
                  </a:lnTo>
                  <a:lnTo>
                    <a:pt x="824235" y="1056575"/>
                  </a:lnTo>
                  <a:lnTo>
                    <a:pt x="961608" y="939178"/>
                  </a:lnTo>
                  <a:lnTo>
                    <a:pt x="1098981" y="821781"/>
                  </a:lnTo>
                  <a:lnTo>
                    <a:pt x="1236353" y="586986"/>
                  </a:lnTo>
                  <a:lnTo>
                    <a:pt x="1373726" y="704383"/>
                  </a:lnTo>
                  <a:lnTo>
                    <a:pt x="1511098" y="469589"/>
                  </a:lnTo>
                  <a:lnTo>
                    <a:pt x="1648471" y="469589"/>
                  </a:lnTo>
                  <a:lnTo>
                    <a:pt x="1785844" y="586986"/>
                  </a:lnTo>
                  <a:lnTo>
                    <a:pt x="1923216" y="469589"/>
                  </a:lnTo>
                  <a:lnTo>
                    <a:pt x="2060589" y="469589"/>
                  </a:lnTo>
                  <a:lnTo>
                    <a:pt x="2197962" y="352191"/>
                  </a:lnTo>
                  <a:lnTo>
                    <a:pt x="2335334" y="234794"/>
                  </a:lnTo>
                  <a:lnTo>
                    <a:pt x="2472707" y="117397"/>
                  </a:lnTo>
                  <a:lnTo>
                    <a:pt x="2610079" y="0"/>
                  </a:lnTo>
                  <a:lnTo>
                    <a:pt x="2747452" y="352191"/>
                  </a:lnTo>
                  <a:lnTo>
                    <a:pt x="2884825" y="586986"/>
                  </a:lnTo>
                  <a:lnTo>
                    <a:pt x="3022197" y="117397"/>
                  </a:lnTo>
                  <a:lnTo>
                    <a:pt x="3159570" y="234794"/>
                  </a:lnTo>
                  <a:lnTo>
                    <a:pt x="3296943" y="117397"/>
                  </a:lnTo>
                  <a:lnTo>
                    <a:pt x="3434315" y="0"/>
                  </a:lnTo>
                </a:path>
              </a:pathLst>
            </a:custGeom>
            <a:ln w="65043" cap="flat">
              <a:solidFill>
                <a:srgbClr val="000000">
                  <a:alpha val="100000"/>
                </a:srgbClr>
              </a:solidFill>
              <a:prstDash val="solid"/>
              <a:round/>
            </a:ln>
          </p:spPr>
          <p:txBody>
            <a:bodyPr/>
            <a:lstStyle/>
            <a:p/>
          </p:txBody>
        </p:sp>
        <p:sp>
          <p:nvSpPr>
            <p:cNvPr id="69" name="pl69"/>
            <p:cNvSpPr/>
            <p:nvPr/>
          </p:nvSpPr>
          <p:spPr>
            <a:xfrm>
              <a:off x="5398790" y="2112117"/>
              <a:ext cx="3434315" cy="1878356"/>
            </a:xfrm>
            <a:custGeom>
              <a:avLst/>
              <a:pathLst>
                <a:path w="3434315" h="1878356">
                  <a:moveTo>
                    <a:pt x="0" y="1878356"/>
                  </a:moveTo>
                  <a:lnTo>
                    <a:pt x="137372" y="1760959"/>
                  </a:lnTo>
                  <a:lnTo>
                    <a:pt x="274745" y="1760959"/>
                  </a:lnTo>
                  <a:lnTo>
                    <a:pt x="412117" y="1526164"/>
                  </a:lnTo>
                  <a:lnTo>
                    <a:pt x="549490" y="1408767"/>
                  </a:lnTo>
                  <a:lnTo>
                    <a:pt x="686863" y="1056575"/>
                  </a:lnTo>
                  <a:lnTo>
                    <a:pt x="824235" y="1056575"/>
                  </a:lnTo>
                  <a:lnTo>
                    <a:pt x="961608" y="939178"/>
                  </a:lnTo>
                  <a:lnTo>
                    <a:pt x="1098981" y="821781"/>
                  </a:lnTo>
                  <a:lnTo>
                    <a:pt x="1236353" y="586986"/>
                  </a:lnTo>
                  <a:lnTo>
                    <a:pt x="1373726" y="704383"/>
                  </a:lnTo>
                  <a:lnTo>
                    <a:pt x="1511098" y="469589"/>
                  </a:lnTo>
                  <a:lnTo>
                    <a:pt x="1648471" y="469589"/>
                  </a:lnTo>
                  <a:lnTo>
                    <a:pt x="1785844" y="586986"/>
                  </a:lnTo>
                  <a:lnTo>
                    <a:pt x="1923216" y="469589"/>
                  </a:lnTo>
                  <a:lnTo>
                    <a:pt x="2060589" y="469589"/>
                  </a:lnTo>
                  <a:lnTo>
                    <a:pt x="2197962" y="352191"/>
                  </a:lnTo>
                  <a:lnTo>
                    <a:pt x="2335334" y="234794"/>
                  </a:lnTo>
                  <a:lnTo>
                    <a:pt x="2472707" y="117397"/>
                  </a:lnTo>
                  <a:lnTo>
                    <a:pt x="2610079" y="0"/>
                  </a:lnTo>
                  <a:lnTo>
                    <a:pt x="2747452" y="352191"/>
                  </a:lnTo>
                  <a:lnTo>
                    <a:pt x="2884825" y="586986"/>
                  </a:lnTo>
                  <a:lnTo>
                    <a:pt x="3022197" y="117397"/>
                  </a:lnTo>
                  <a:lnTo>
                    <a:pt x="3159570" y="234794"/>
                  </a:lnTo>
                  <a:lnTo>
                    <a:pt x="3296943" y="117397"/>
                  </a:lnTo>
                  <a:lnTo>
                    <a:pt x="3434315" y="0"/>
                  </a:lnTo>
                </a:path>
              </a:pathLst>
            </a:custGeom>
            <a:ln w="40651" cap="flat">
              <a:solidFill>
                <a:srgbClr val="0058AB">
                  <a:alpha val="100000"/>
                </a:srgbClr>
              </a:solidFill>
              <a:prstDash val="solid"/>
              <a:round/>
            </a:ln>
          </p:spPr>
          <p:txBody>
            <a:bodyPr/>
            <a:lstStyle/>
            <a:p/>
          </p:txBody>
        </p:sp>
        <p:sp>
          <p:nvSpPr>
            <p:cNvPr id="70" name="tx70"/>
            <p:cNvSpPr/>
            <p:nvPr/>
          </p:nvSpPr>
          <p:spPr>
            <a:xfrm>
              <a:off x="5320472" y="381191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71" name="tx71"/>
            <p:cNvSpPr/>
            <p:nvPr/>
          </p:nvSpPr>
          <p:spPr>
            <a:xfrm>
              <a:off x="6037464" y="299013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2" name="tx72"/>
            <p:cNvSpPr/>
            <p:nvPr/>
          </p:nvSpPr>
          <p:spPr>
            <a:xfrm>
              <a:off x="6724327" y="26379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3" name="tx73"/>
            <p:cNvSpPr/>
            <p:nvPr/>
          </p:nvSpPr>
          <p:spPr>
            <a:xfrm>
              <a:off x="7411190" y="24031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4" name="tx74"/>
            <p:cNvSpPr/>
            <p:nvPr/>
          </p:nvSpPr>
          <p:spPr>
            <a:xfrm>
              <a:off x="7978740" y="19335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 name="tx75"/>
            <p:cNvSpPr/>
            <p:nvPr/>
          </p:nvSpPr>
          <p:spPr>
            <a:xfrm>
              <a:off x="8802976" y="19335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6" name="tx76"/>
            <p:cNvSpPr/>
            <p:nvPr/>
          </p:nvSpPr>
          <p:spPr>
            <a:xfrm>
              <a:off x="4980741" y="3827585"/>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77" name="tx77"/>
            <p:cNvSpPr/>
            <p:nvPr/>
          </p:nvSpPr>
          <p:spPr>
            <a:xfrm>
              <a:off x="4980741" y="3240599"/>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78" name="tx78"/>
            <p:cNvSpPr/>
            <p:nvPr/>
          </p:nvSpPr>
          <p:spPr>
            <a:xfrm>
              <a:off x="5051424" y="2653612"/>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79" name="tx79"/>
            <p:cNvSpPr/>
            <p:nvPr/>
          </p:nvSpPr>
          <p:spPr>
            <a:xfrm>
              <a:off x="5093761" y="2066626"/>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0" name="tx80"/>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1" name="tx81"/>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2" name="tx82"/>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3" name="tx83"/>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84" name="tx84"/>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85" name="tx85"/>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86" name="tx86"/>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7" name="pl87"/>
            <p:cNvSpPr/>
            <p:nvPr/>
          </p:nvSpPr>
          <p:spPr>
            <a:xfrm>
              <a:off x="5205618"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8" name="pl88"/>
            <p:cNvSpPr/>
            <p:nvPr/>
          </p:nvSpPr>
          <p:spPr>
            <a:xfrm>
              <a:off x="5205618" y="4946500"/>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89" name="pl89"/>
            <p:cNvSpPr/>
            <p:nvPr/>
          </p:nvSpPr>
          <p:spPr>
            <a:xfrm>
              <a:off x="6002158"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0" name="pl90"/>
            <p:cNvSpPr/>
            <p:nvPr/>
          </p:nvSpPr>
          <p:spPr>
            <a:xfrm>
              <a:off x="7173054"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1" name="pl91"/>
            <p:cNvSpPr/>
            <p:nvPr/>
          </p:nvSpPr>
          <p:spPr>
            <a:xfrm>
              <a:off x="7813963"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2" name="tx92"/>
            <p:cNvSpPr/>
            <p:nvPr/>
          </p:nvSpPr>
          <p:spPr>
            <a:xfrm>
              <a:off x="5472717"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93" name="tx93"/>
            <p:cNvSpPr/>
            <p:nvPr/>
          </p:nvSpPr>
          <p:spPr>
            <a:xfrm>
              <a:off x="6269258"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94" name="tx94"/>
            <p:cNvSpPr/>
            <p:nvPr/>
          </p:nvSpPr>
          <p:spPr>
            <a:xfrm>
              <a:off x="7440153"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5" name="tx95"/>
            <p:cNvSpPr/>
            <p:nvPr/>
          </p:nvSpPr>
          <p:spPr>
            <a:xfrm>
              <a:off x="8081062"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96" name="tx96"/>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97" name="pl97"/>
            <p:cNvSpPr/>
            <p:nvPr/>
          </p:nvSpPr>
          <p:spPr>
            <a:xfrm>
              <a:off x="2189832"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4011047"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5832263"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7653479"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2" name="pl102"/>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3" name="pl103"/>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4" name="pl104"/>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3100440"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4921655"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6742871"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8564087"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9" name="rc109"/>
            <p:cNvSpPr/>
            <p:nvPr/>
          </p:nvSpPr>
          <p:spPr>
            <a:xfrm>
              <a:off x="1279224" y="5782468"/>
              <a:ext cx="6629225" cy="111527"/>
            </a:xfrm>
            <a:prstGeom prst="rect">
              <a:avLst/>
            </a:prstGeom>
            <a:solidFill>
              <a:srgbClr val="0058AB">
                <a:alpha val="80000"/>
              </a:srgbClr>
            </a:solidFill>
          </p:spPr>
          <p:txBody>
            <a:bodyPr/>
            <a:lstStyle/>
            <a:p/>
          </p:txBody>
        </p:sp>
        <p:sp>
          <p:nvSpPr>
            <p:cNvPr id="110" name="rc110"/>
            <p:cNvSpPr/>
            <p:nvPr/>
          </p:nvSpPr>
          <p:spPr>
            <a:xfrm>
              <a:off x="1279224" y="5643059"/>
              <a:ext cx="7357712" cy="111527"/>
            </a:xfrm>
            <a:prstGeom prst="rect">
              <a:avLst/>
            </a:prstGeom>
            <a:solidFill>
              <a:srgbClr val="0058AB">
                <a:alpha val="80000"/>
              </a:srgbClr>
            </a:solidFill>
          </p:spPr>
          <p:txBody>
            <a:bodyPr/>
            <a:lstStyle/>
            <a:p/>
          </p:txBody>
        </p:sp>
        <p:sp>
          <p:nvSpPr>
            <p:cNvPr id="111" name="rc111"/>
            <p:cNvSpPr/>
            <p:nvPr/>
          </p:nvSpPr>
          <p:spPr>
            <a:xfrm>
              <a:off x="1279224" y="5503650"/>
              <a:ext cx="6920620" cy="111527"/>
            </a:xfrm>
            <a:prstGeom prst="rect">
              <a:avLst/>
            </a:prstGeom>
            <a:solidFill>
              <a:srgbClr val="0058AB">
                <a:alpha val="80000"/>
              </a:srgbClr>
            </a:solidFill>
          </p:spPr>
          <p:txBody>
            <a:bodyPr/>
            <a:lstStyle/>
            <a:p/>
          </p:txBody>
        </p:sp>
        <p:sp>
          <p:nvSpPr>
            <p:cNvPr id="112" name="tx112"/>
            <p:cNvSpPr/>
            <p:nvPr/>
          </p:nvSpPr>
          <p:spPr>
            <a:xfrm>
              <a:off x="7983750" y="5799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13" name="tx113"/>
            <p:cNvSpPr/>
            <p:nvPr/>
          </p:nvSpPr>
          <p:spPr>
            <a:xfrm>
              <a:off x="8742366" y="566000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10.1</a:t>
              </a:r>
            </a:p>
          </p:txBody>
        </p:sp>
        <p:sp>
          <p:nvSpPr>
            <p:cNvPr id="114" name="tx114"/>
            <p:cNvSpPr/>
            <p:nvPr/>
          </p:nvSpPr>
          <p:spPr>
            <a:xfrm>
              <a:off x="8275145" y="55205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15" name="tx115"/>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6" name="tx116"/>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7" name="tx117"/>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8" name="tx118"/>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19" name="tx119"/>
            <p:cNvSpPr/>
            <p:nvPr/>
          </p:nvSpPr>
          <p:spPr>
            <a:xfrm>
              <a:off x="2923777"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120" name="tx120"/>
            <p:cNvSpPr/>
            <p:nvPr/>
          </p:nvSpPr>
          <p:spPr>
            <a:xfrm>
              <a:off x="4744993"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121" name="tx121"/>
            <p:cNvSpPr/>
            <p:nvPr/>
          </p:nvSpPr>
          <p:spPr>
            <a:xfrm>
              <a:off x="6566209"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122" name="tx122"/>
            <p:cNvSpPr/>
            <p:nvPr/>
          </p:nvSpPr>
          <p:spPr>
            <a:xfrm>
              <a:off x="8316742" y="5997858"/>
              <a:ext cx="24734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23" name="tx123"/>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24" name="tx124"/>
            <p:cNvSpPr/>
            <p:nvPr/>
          </p:nvSpPr>
          <p:spPr>
            <a:xfrm>
              <a:off x="911338" y="5264995"/>
              <a:ext cx="261783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Gavi 57</a:t>
              </a:r>
            </a:p>
          </p:txBody>
        </p:sp>
        <p:sp>
          <p:nvSpPr>
            <p:cNvPr id="125" name="tx125"/>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6" name="tx126"/>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7" name="tx127"/>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2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Gavi 57 ranked number 3 out of 4 GAVI regions, with DTP1 coverage of 88%.
DTP1 coverage (88%) was the same as in 2019 (88%).
This equates to 9.5 million zero-dose children in 2025 compared to 9.1 million zero-dose children in 2019.</a:t>
            </a:r>
          </a:p>
        </p:txBody>
      </p:sp>
      <p:sp>
        <p:nvSpPr>
          <p:cNvPr id="12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has improved since 2000 in one regions and exceeded pre-pandemic levels in some regions, but progress is uneven and gaps in zero-dose children persist.</a:t>
            </a:r>
          </a:p>
        </p:txBody>
      </p:sp>
      <p:grpSp xmlns:pic="http://schemas.openxmlformats.org/drawingml/2006/picture">
        <p:nvGrpSpPr>
          <p:cNvPr id="130" name=""/>
          <p:cNvGrpSpPr/>
          <p:nvPr/>
        </p:nvGrpSpPr>
        <p:grpSpPr>
          <a:xfrm>
            <a:off x="292608" y="1005840"/>
            <a:ext cx="8595360" cy="28575"/>
            <a:chOff x="292608" y="1005840"/>
            <a:chExt cx="8595360" cy="28575"/>
          </a:xfrm>
        </p:grpSpPr>
        <p:sp>
          <p:nvSpPr>
            <p:cNvPr id="13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2436672"/>
              <a:ext cx="3466444" cy="281526"/>
            </a:xfrm>
            <a:custGeom>
              <a:avLst/>
              <a:pathLst>
                <a:path w="3466444" h="281526">
                  <a:moveTo>
                    <a:pt x="0" y="56305"/>
                  </a:moveTo>
                  <a:lnTo>
                    <a:pt x="495206" y="0"/>
                  </a:lnTo>
                  <a:lnTo>
                    <a:pt x="990412" y="168915"/>
                  </a:lnTo>
                  <a:lnTo>
                    <a:pt x="1485619" y="281526"/>
                  </a:lnTo>
                  <a:lnTo>
                    <a:pt x="1980825" y="56305"/>
                  </a:lnTo>
                  <a:lnTo>
                    <a:pt x="2476031" y="112610"/>
                  </a:lnTo>
                  <a:lnTo>
                    <a:pt x="2971238" y="56305"/>
                  </a:lnTo>
                  <a:lnTo>
                    <a:pt x="3466444" y="0"/>
                  </a:lnTo>
                </a:path>
              </a:pathLst>
            </a:custGeom>
            <a:ln w="27101" cap="flat">
              <a:solidFill>
                <a:srgbClr val="0058AB">
                  <a:alpha val="69803"/>
                </a:srgbClr>
              </a:solidFill>
              <a:prstDash val="solid"/>
              <a:round/>
            </a:ln>
          </p:spPr>
          <p:txBody>
            <a:bodyPr/>
            <a:lstStyle/>
            <a:p/>
          </p:txBody>
        </p:sp>
        <p:sp>
          <p:nvSpPr>
            <p:cNvPr id="19" name="pl19"/>
            <p:cNvSpPr/>
            <p:nvPr/>
          </p:nvSpPr>
          <p:spPr>
            <a:xfrm>
              <a:off x="1084660" y="2436672"/>
              <a:ext cx="3466444" cy="619358"/>
            </a:xfrm>
            <a:custGeom>
              <a:avLst/>
              <a:pathLst>
                <a:path w="3466444" h="619358">
                  <a:moveTo>
                    <a:pt x="0" y="112610"/>
                  </a:moveTo>
                  <a:lnTo>
                    <a:pt x="495206" y="0"/>
                  </a:lnTo>
                  <a:lnTo>
                    <a:pt x="990412" y="225221"/>
                  </a:lnTo>
                  <a:lnTo>
                    <a:pt x="1485619" y="619358"/>
                  </a:lnTo>
                  <a:lnTo>
                    <a:pt x="1980825" y="56305"/>
                  </a:lnTo>
                  <a:lnTo>
                    <a:pt x="2476031" y="225221"/>
                  </a:lnTo>
                  <a:lnTo>
                    <a:pt x="2971238" y="225221"/>
                  </a:lnTo>
                  <a:lnTo>
                    <a:pt x="3466444" y="168915"/>
                  </a:lnTo>
                </a:path>
              </a:pathLst>
            </a:custGeom>
            <a:ln w="27101" cap="flat">
              <a:solidFill>
                <a:srgbClr val="1CABE2">
                  <a:alpha val="69803"/>
                </a:srgbClr>
              </a:solidFill>
              <a:prstDash val="solid"/>
              <a:round/>
            </a:ln>
          </p:spPr>
          <p:txBody>
            <a:bodyPr/>
            <a:lstStyle/>
            <a:p/>
          </p:txBody>
        </p:sp>
        <p:sp>
          <p:nvSpPr>
            <p:cNvPr id="20" name="pl20"/>
            <p:cNvSpPr/>
            <p:nvPr/>
          </p:nvSpPr>
          <p:spPr>
            <a:xfrm>
              <a:off x="1084660" y="1929925"/>
              <a:ext cx="3466444" cy="56305"/>
            </a:xfrm>
            <a:custGeom>
              <a:avLst/>
              <a:pathLst>
                <a:path w="3466444" h="56305">
                  <a:moveTo>
                    <a:pt x="0" y="0"/>
                  </a:moveTo>
                  <a:lnTo>
                    <a:pt x="495206" y="0"/>
                  </a:lnTo>
                  <a:lnTo>
                    <a:pt x="990412" y="0"/>
                  </a:lnTo>
                  <a:lnTo>
                    <a:pt x="1485619" y="0"/>
                  </a:lnTo>
                  <a:lnTo>
                    <a:pt x="1980825" y="0"/>
                  </a:lnTo>
                  <a:lnTo>
                    <a:pt x="2476031" y="0"/>
                  </a:lnTo>
                  <a:lnTo>
                    <a:pt x="2971238" y="0"/>
                  </a:lnTo>
                  <a:lnTo>
                    <a:pt x="3466444" y="56305"/>
                  </a:lnTo>
                </a:path>
              </a:pathLst>
            </a:custGeom>
            <a:ln w="27101" cap="flat">
              <a:solidFill>
                <a:srgbClr val="00833D">
                  <a:alpha val="69803"/>
                </a:srgbClr>
              </a:solidFill>
              <a:prstDash val="solid"/>
              <a:round/>
            </a:ln>
          </p:spPr>
          <p:txBody>
            <a:bodyPr/>
            <a:lstStyle/>
            <a:p/>
          </p:txBody>
        </p:sp>
        <p:sp>
          <p:nvSpPr>
            <p:cNvPr id="21" name="pl21"/>
            <p:cNvSpPr/>
            <p:nvPr/>
          </p:nvSpPr>
          <p:spPr>
            <a:xfrm>
              <a:off x="1084660" y="2042535"/>
              <a:ext cx="3466444" cy="225221"/>
            </a:xfrm>
            <a:custGeom>
              <a:avLst/>
              <a:pathLst>
                <a:path w="3466444" h="225221">
                  <a:moveTo>
                    <a:pt x="0" y="0"/>
                  </a:moveTo>
                  <a:lnTo>
                    <a:pt x="495206" y="56305"/>
                  </a:lnTo>
                  <a:lnTo>
                    <a:pt x="990412" y="112610"/>
                  </a:lnTo>
                  <a:lnTo>
                    <a:pt x="1485619" y="225221"/>
                  </a:lnTo>
                  <a:lnTo>
                    <a:pt x="1980825" y="112610"/>
                  </a:lnTo>
                  <a:lnTo>
                    <a:pt x="2476031" y="112610"/>
                  </a:lnTo>
                  <a:lnTo>
                    <a:pt x="2971238" y="168915"/>
                  </a:lnTo>
                  <a:lnTo>
                    <a:pt x="3466444" y="168915"/>
                  </a:lnTo>
                </a:path>
              </a:pathLst>
            </a:custGeom>
            <a:ln w="27101" cap="flat">
              <a:solidFill>
                <a:srgbClr val="80BD41">
                  <a:alpha val="69803"/>
                </a:srgbClr>
              </a:solidFill>
              <a:prstDash val="solid"/>
              <a:round/>
            </a:ln>
          </p:spPr>
          <p:txBody>
            <a:bodyPr/>
            <a:lstStyle/>
            <a:p/>
          </p:txBody>
        </p:sp>
        <p:sp>
          <p:nvSpPr>
            <p:cNvPr id="22" name="pl22"/>
            <p:cNvSpPr/>
            <p:nvPr/>
          </p:nvSpPr>
          <p:spPr>
            <a:xfrm>
              <a:off x="1084660" y="2436672"/>
              <a:ext cx="3466444" cy="281526"/>
            </a:xfrm>
            <a:custGeom>
              <a:avLst/>
              <a:pathLst>
                <a:path w="3466444" h="281526">
                  <a:moveTo>
                    <a:pt x="0" y="56305"/>
                  </a:moveTo>
                  <a:lnTo>
                    <a:pt x="495206" y="0"/>
                  </a:lnTo>
                  <a:lnTo>
                    <a:pt x="990412" y="168915"/>
                  </a:lnTo>
                  <a:lnTo>
                    <a:pt x="1485619" y="281526"/>
                  </a:lnTo>
                  <a:lnTo>
                    <a:pt x="1980825" y="56305"/>
                  </a:lnTo>
                  <a:lnTo>
                    <a:pt x="2476031" y="112610"/>
                  </a:lnTo>
                  <a:lnTo>
                    <a:pt x="2971238" y="56305"/>
                  </a:lnTo>
                  <a:lnTo>
                    <a:pt x="3466444" y="0"/>
                  </a:lnTo>
                </a:path>
              </a:pathLst>
            </a:custGeom>
            <a:ln w="65043" cap="flat">
              <a:solidFill>
                <a:srgbClr val="000000">
                  <a:alpha val="100000"/>
                </a:srgbClr>
              </a:solidFill>
              <a:prstDash val="solid"/>
              <a:round/>
            </a:ln>
          </p:spPr>
          <p:txBody>
            <a:bodyPr/>
            <a:lstStyle/>
            <a:p/>
          </p:txBody>
        </p:sp>
        <p:sp>
          <p:nvSpPr>
            <p:cNvPr id="23" name="pl23"/>
            <p:cNvSpPr/>
            <p:nvPr/>
          </p:nvSpPr>
          <p:spPr>
            <a:xfrm>
              <a:off x="1084660" y="2436672"/>
              <a:ext cx="3466444" cy="281526"/>
            </a:xfrm>
            <a:custGeom>
              <a:avLst/>
              <a:pathLst>
                <a:path w="3466444" h="281526">
                  <a:moveTo>
                    <a:pt x="0" y="56305"/>
                  </a:moveTo>
                  <a:lnTo>
                    <a:pt x="495206" y="0"/>
                  </a:lnTo>
                  <a:lnTo>
                    <a:pt x="990412" y="168915"/>
                  </a:lnTo>
                  <a:lnTo>
                    <a:pt x="1485619" y="281526"/>
                  </a:lnTo>
                  <a:lnTo>
                    <a:pt x="1980825" y="56305"/>
                  </a:lnTo>
                  <a:lnTo>
                    <a:pt x="2476031" y="112610"/>
                  </a:lnTo>
                  <a:lnTo>
                    <a:pt x="2971238" y="56305"/>
                  </a:lnTo>
                  <a:lnTo>
                    <a:pt x="3466444" y="0"/>
                  </a:lnTo>
                </a:path>
              </a:pathLst>
            </a:custGeom>
            <a:ln w="40651" cap="flat">
              <a:solidFill>
                <a:srgbClr val="0058AB">
                  <a:alpha val="100000"/>
                </a:srgbClr>
              </a:solidFill>
              <a:prstDash val="solid"/>
              <a:round/>
            </a:ln>
          </p:spPr>
          <p:txBody>
            <a:bodyPr/>
            <a:lstStyle/>
            <a:p/>
          </p:txBody>
        </p:sp>
        <p:sp>
          <p:nvSpPr>
            <p:cNvPr id="24" name="tx24"/>
            <p:cNvSpPr/>
            <p:nvPr/>
          </p:nvSpPr>
          <p:spPr>
            <a:xfrm>
              <a:off x="1024401" y="23221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5" name="tx25"/>
            <p:cNvSpPr/>
            <p:nvPr/>
          </p:nvSpPr>
          <p:spPr>
            <a:xfrm>
              <a:off x="1519608" y="22658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6" name="tx26"/>
            <p:cNvSpPr/>
            <p:nvPr/>
          </p:nvSpPr>
          <p:spPr>
            <a:xfrm>
              <a:off x="2014814" y="2434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7" name="tx27"/>
            <p:cNvSpPr/>
            <p:nvPr/>
          </p:nvSpPr>
          <p:spPr>
            <a:xfrm>
              <a:off x="2510020" y="2547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8" name="tx28"/>
            <p:cNvSpPr/>
            <p:nvPr/>
          </p:nvSpPr>
          <p:spPr>
            <a:xfrm>
              <a:off x="3005227" y="23221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9" name="tx29"/>
            <p:cNvSpPr/>
            <p:nvPr/>
          </p:nvSpPr>
          <p:spPr>
            <a:xfrm>
              <a:off x="3500433" y="2378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0" name="tx30"/>
            <p:cNvSpPr/>
            <p:nvPr/>
          </p:nvSpPr>
          <p:spPr>
            <a:xfrm>
              <a:off x="3995639" y="23221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1" name="tx31"/>
            <p:cNvSpPr/>
            <p:nvPr/>
          </p:nvSpPr>
          <p:spPr>
            <a:xfrm>
              <a:off x="4490846" y="22658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329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3370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2411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914532"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907552"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3" name="pl43"/>
            <p:cNvSpPr/>
            <p:nvPr/>
          </p:nvSpPr>
          <p:spPr>
            <a:xfrm>
              <a:off x="907552" y="4942167"/>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44" name="pl44"/>
            <p:cNvSpPr/>
            <p:nvPr/>
          </p:nvSpPr>
          <p:spPr>
            <a:xfrm>
              <a:off x="1704093"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5" name="pl45"/>
            <p:cNvSpPr/>
            <p:nvPr/>
          </p:nvSpPr>
          <p:spPr>
            <a:xfrm>
              <a:off x="2874988"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6" name="pl46"/>
            <p:cNvSpPr/>
            <p:nvPr/>
          </p:nvSpPr>
          <p:spPr>
            <a:xfrm>
              <a:off x="3515898"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7" name="tx47"/>
            <p:cNvSpPr/>
            <p:nvPr/>
          </p:nvSpPr>
          <p:spPr>
            <a:xfrm>
              <a:off x="1174652"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48" name="tx48"/>
            <p:cNvSpPr/>
            <p:nvPr/>
          </p:nvSpPr>
          <p:spPr>
            <a:xfrm>
              <a:off x="1971192"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49" name="tx49"/>
            <p:cNvSpPr/>
            <p:nvPr/>
          </p:nvSpPr>
          <p:spPr>
            <a:xfrm>
              <a:off x="3142088"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0" name="tx50"/>
            <p:cNvSpPr/>
            <p:nvPr/>
          </p:nvSpPr>
          <p:spPr>
            <a:xfrm>
              <a:off x="3782997"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51" name="tx51"/>
            <p:cNvSpPr/>
            <p:nvPr/>
          </p:nvSpPr>
          <p:spPr>
            <a:xfrm>
              <a:off x="1576584" y="1437626"/>
              <a:ext cx="248259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Gavi 57, 2018-2025</a:t>
              </a:r>
            </a:p>
          </p:txBody>
        </p:sp>
        <p:sp>
          <p:nvSpPr>
            <p:cNvPr id="52" name="pl52"/>
            <p:cNvSpPr/>
            <p:nvPr/>
          </p:nvSpPr>
          <p:spPr>
            <a:xfrm>
              <a:off x="5191733" y="3825537"/>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3" name="pl53"/>
            <p:cNvSpPr/>
            <p:nvPr/>
          </p:nvSpPr>
          <p:spPr>
            <a:xfrm>
              <a:off x="5191733" y="3074799"/>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4" name="pl54"/>
            <p:cNvSpPr/>
            <p:nvPr/>
          </p:nvSpPr>
          <p:spPr>
            <a:xfrm>
              <a:off x="5191733" y="232406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5" name="pl55"/>
            <p:cNvSpPr/>
            <p:nvPr/>
          </p:nvSpPr>
          <p:spPr>
            <a:xfrm>
              <a:off x="5191733"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6" name="pl56"/>
            <p:cNvSpPr/>
            <p:nvPr/>
          </p:nvSpPr>
          <p:spPr>
            <a:xfrm>
              <a:off x="5191733" y="269943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7" name="pl57"/>
            <p:cNvSpPr/>
            <p:nvPr/>
          </p:nvSpPr>
          <p:spPr>
            <a:xfrm>
              <a:off x="5191733" y="1948693"/>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8" name="pl58"/>
            <p:cNvSpPr/>
            <p:nvPr/>
          </p:nvSpPr>
          <p:spPr>
            <a:xfrm>
              <a:off x="5365055"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635546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34588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33629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5365055" y="1948693"/>
              <a:ext cx="3466444" cy="938421"/>
            </a:xfrm>
            <a:custGeom>
              <a:avLst/>
              <a:pathLst>
                <a:path w="3466444" h="938421">
                  <a:moveTo>
                    <a:pt x="0" y="187684"/>
                  </a:moveTo>
                  <a:lnTo>
                    <a:pt x="495206" y="0"/>
                  </a:lnTo>
                  <a:lnTo>
                    <a:pt x="990412" y="563053"/>
                  </a:lnTo>
                  <a:lnTo>
                    <a:pt x="1485619" y="938421"/>
                  </a:lnTo>
                  <a:lnTo>
                    <a:pt x="1980825" y="187684"/>
                  </a:lnTo>
                  <a:lnTo>
                    <a:pt x="2476031" y="375368"/>
                  </a:lnTo>
                  <a:lnTo>
                    <a:pt x="2971238" y="187684"/>
                  </a:lnTo>
                  <a:lnTo>
                    <a:pt x="3466444" y="0"/>
                  </a:lnTo>
                </a:path>
              </a:pathLst>
            </a:custGeom>
            <a:ln w="27101" cap="flat">
              <a:solidFill>
                <a:srgbClr val="0058AB">
                  <a:alpha val="69803"/>
                </a:srgbClr>
              </a:solidFill>
              <a:prstDash val="solid"/>
              <a:round/>
            </a:ln>
          </p:spPr>
          <p:txBody>
            <a:bodyPr/>
            <a:lstStyle/>
            <a:p/>
          </p:txBody>
        </p:sp>
        <p:sp>
          <p:nvSpPr>
            <p:cNvPr id="63" name="pl63"/>
            <p:cNvSpPr/>
            <p:nvPr/>
          </p:nvSpPr>
          <p:spPr>
            <a:xfrm>
              <a:off x="5365055" y="1948693"/>
              <a:ext cx="3466444" cy="2064528"/>
            </a:xfrm>
            <a:custGeom>
              <a:avLst/>
              <a:pathLst>
                <a:path w="3466444" h="2064528">
                  <a:moveTo>
                    <a:pt x="0" y="375368"/>
                  </a:moveTo>
                  <a:lnTo>
                    <a:pt x="495206" y="0"/>
                  </a:lnTo>
                  <a:lnTo>
                    <a:pt x="990412" y="750737"/>
                  </a:lnTo>
                  <a:lnTo>
                    <a:pt x="1485619" y="2064528"/>
                  </a:lnTo>
                  <a:lnTo>
                    <a:pt x="1980825" y="187684"/>
                  </a:lnTo>
                  <a:lnTo>
                    <a:pt x="2476031" y="750737"/>
                  </a:lnTo>
                  <a:lnTo>
                    <a:pt x="2971238" y="750737"/>
                  </a:lnTo>
                  <a:lnTo>
                    <a:pt x="3466444" y="563053"/>
                  </a:lnTo>
                </a:path>
              </a:pathLst>
            </a:custGeom>
            <a:ln w="27101" cap="flat">
              <a:solidFill>
                <a:srgbClr val="1CABE2">
                  <a:alpha val="69803"/>
                </a:srgbClr>
              </a:solidFill>
              <a:prstDash val="solid"/>
              <a:round/>
            </a:ln>
          </p:spPr>
          <p:txBody>
            <a:bodyPr/>
            <a:lstStyle/>
            <a:p/>
          </p:txBody>
        </p:sp>
        <p:sp>
          <p:nvSpPr>
            <p:cNvPr id="64" name="pl64"/>
            <p:cNvSpPr/>
            <p:nvPr/>
          </p:nvSpPr>
          <p:spPr>
            <a:xfrm>
              <a:off x="5365055" y="1948693"/>
              <a:ext cx="3466444" cy="187684"/>
            </a:xfrm>
            <a:custGeom>
              <a:avLst/>
              <a:pathLst>
                <a:path w="3466444" h="187684">
                  <a:moveTo>
                    <a:pt x="0" y="0"/>
                  </a:moveTo>
                  <a:lnTo>
                    <a:pt x="495206" y="0"/>
                  </a:lnTo>
                  <a:lnTo>
                    <a:pt x="990412" y="0"/>
                  </a:lnTo>
                  <a:lnTo>
                    <a:pt x="1485619" y="0"/>
                  </a:lnTo>
                  <a:lnTo>
                    <a:pt x="1980825" y="0"/>
                  </a:lnTo>
                  <a:lnTo>
                    <a:pt x="2476031" y="0"/>
                  </a:lnTo>
                  <a:lnTo>
                    <a:pt x="2971238" y="0"/>
                  </a:lnTo>
                  <a:lnTo>
                    <a:pt x="3466444" y="187684"/>
                  </a:lnTo>
                </a:path>
              </a:pathLst>
            </a:custGeom>
            <a:ln w="27101" cap="flat">
              <a:solidFill>
                <a:srgbClr val="00833D">
                  <a:alpha val="69803"/>
                </a:srgbClr>
              </a:solidFill>
              <a:prstDash val="solid"/>
              <a:round/>
            </a:ln>
          </p:spPr>
          <p:txBody>
            <a:bodyPr/>
            <a:lstStyle/>
            <a:p/>
          </p:txBody>
        </p:sp>
        <p:sp>
          <p:nvSpPr>
            <p:cNvPr id="65" name="pl65"/>
            <p:cNvSpPr/>
            <p:nvPr/>
          </p:nvSpPr>
          <p:spPr>
            <a:xfrm>
              <a:off x="5365055" y="1761009"/>
              <a:ext cx="3466444" cy="750737"/>
            </a:xfrm>
            <a:custGeom>
              <a:avLst/>
              <a:pathLst>
                <a:path w="3466444" h="750737">
                  <a:moveTo>
                    <a:pt x="0" y="0"/>
                  </a:moveTo>
                  <a:lnTo>
                    <a:pt x="495206" y="187684"/>
                  </a:lnTo>
                  <a:lnTo>
                    <a:pt x="990412" y="375368"/>
                  </a:lnTo>
                  <a:lnTo>
                    <a:pt x="1485619" y="750737"/>
                  </a:lnTo>
                  <a:lnTo>
                    <a:pt x="1980825" y="375368"/>
                  </a:lnTo>
                  <a:lnTo>
                    <a:pt x="2476031" y="375368"/>
                  </a:lnTo>
                  <a:lnTo>
                    <a:pt x="2971238" y="563053"/>
                  </a:lnTo>
                  <a:lnTo>
                    <a:pt x="3466444" y="563053"/>
                  </a:lnTo>
                </a:path>
              </a:pathLst>
            </a:custGeom>
            <a:ln w="27101" cap="flat">
              <a:solidFill>
                <a:srgbClr val="80BD41">
                  <a:alpha val="69803"/>
                </a:srgbClr>
              </a:solidFill>
              <a:prstDash val="solid"/>
              <a:round/>
            </a:ln>
          </p:spPr>
          <p:txBody>
            <a:bodyPr/>
            <a:lstStyle/>
            <a:p/>
          </p:txBody>
        </p:sp>
        <p:sp>
          <p:nvSpPr>
            <p:cNvPr id="66" name="pl66"/>
            <p:cNvSpPr/>
            <p:nvPr/>
          </p:nvSpPr>
          <p:spPr>
            <a:xfrm>
              <a:off x="5365055" y="1948693"/>
              <a:ext cx="3466444" cy="0"/>
            </a:xfrm>
            <a:custGeom>
              <a:avLst/>
              <a:pathLst>
                <a:path w="3466444" h="0">
                  <a:moveTo>
                    <a:pt x="0" y="0"/>
                  </a:moveTo>
                  <a:lnTo>
                    <a:pt x="0" y="0"/>
                  </a:lnTo>
                  <a:lnTo>
                    <a:pt x="0" y="0"/>
                  </a:lnTo>
                  <a:lnTo>
                    <a:pt x="0" y="0"/>
                  </a:lnTo>
                  <a:lnTo>
                    <a:pt x="495206" y="0"/>
                  </a:lnTo>
                  <a:lnTo>
                    <a:pt x="495206" y="0"/>
                  </a:lnTo>
                  <a:lnTo>
                    <a:pt x="495206" y="0"/>
                  </a:lnTo>
                  <a:lnTo>
                    <a:pt x="495206" y="0"/>
                  </a:lnTo>
                  <a:lnTo>
                    <a:pt x="990412" y="0"/>
                  </a:lnTo>
                  <a:lnTo>
                    <a:pt x="990412" y="0"/>
                  </a:lnTo>
                  <a:lnTo>
                    <a:pt x="990412" y="0"/>
                  </a:lnTo>
                  <a:lnTo>
                    <a:pt x="990412" y="0"/>
                  </a:lnTo>
                  <a:lnTo>
                    <a:pt x="1485619" y="0"/>
                  </a:lnTo>
                  <a:lnTo>
                    <a:pt x="1485619" y="0"/>
                  </a:lnTo>
                  <a:lnTo>
                    <a:pt x="1485619" y="0"/>
                  </a:lnTo>
                  <a:lnTo>
                    <a:pt x="1485619" y="0"/>
                  </a:lnTo>
                  <a:lnTo>
                    <a:pt x="1980825" y="0"/>
                  </a:lnTo>
                  <a:lnTo>
                    <a:pt x="1980825" y="0"/>
                  </a:lnTo>
                  <a:lnTo>
                    <a:pt x="1980825" y="0"/>
                  </a:lnTo>
                  <a:lnTo>
                    <a:pt x="1980825" y="0"/>
                  </a:lnTo>
                  <a:lnTo>
                    <a:pt x="2476031" y="0"/>
                  </a:lnTo>
                  <a:lnTo>
                    <a:pt x="2476031" y="0"/>
                  </a:lnTo>
                  <a:lnTo>
                    <a:pt x="2476031" y="0"/>
                  </a:lnTo>
                  <a:lnTo>
                    <a:pt x="2476031" y="0"/>
                  </a:lnTo>
                  <a:lnTo>
                    <a:pt x="2971238" y="0"/>
                  </a:lnTo>
                  <a:lnTo>
                    <a:pt x="2971238" y="0"/>
                  </a:lnTo>
                  <a:lnTo>
                    <a:pt x="2971238" y="0"/>
                  </a:lnTo>
                  <a:lnTo>
                    <a:pt x="2971238"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67" name="pl67"/>
            <p:cNvSpPr/>
            <p:nvPr/>
          </p:nvSpPr>
          <p:spPr>
            <a:xfrm>
              <a:off x="5365055" y="1948693"/>
              <a:ext cx="3466444" cy="938421"/>
            </a:xfrm>
            <a:custGeom>
              <a:avLst/>
              <a:pathLst>
                <a:path w="3466444" h="938421">
                  <a:moveTo>
                    <a:pt x="0" y="187684"/>
                  </a:moveTo>
                  <a:lnTo>
                    <a:pt x="495206" y="0"/>
                  </a:lnTo>
                  <a:lnTo>
                    <a:pt x="990412" y="563053"/>
                  </a:lnTo>
                  <a:lnTo>
                    <a:pt x="1485619" y="938421"/>
                  </a:lnTo>
                  <a:lnTo>
                    <a:pt x="1980825" y="187684"/>
                  </a:lnTo>
                  <a:lnTo>
                    <a:pt x="2476031" y="375368"/>
                  </a:lnTo>
                  <a:lnTo>
                    <a:pt x="2971238" y="187684"/>
                  </a:lnTo>
                  <a:lnTo>
                    <a:pt x="3466444" y="0"/>
                  </a:lnTo>
                </a:path>
              </a:pathLst>
            </a:custGeom>
            <a:ln w="65043" cap="flat">
              <a:solidFill>
                <a:srgbClr val="000000">
                  <a:alpha val="100000"/>
                </a:srgbClr>
              </a:solidFill>
              <a:prstDash val="solid"/>
              <a:round/>
            </a:ln>
          </p:spPr>
          <p:txBody>
            <a:bodyPr/>
            <a:lstStyle/>
            <a:p/>
          </p:txBody>
        </p:sp>
        <p:sp>
          <p:nvSpPr>
            <p:cNvPr id="68" name="pl68"/>
            <p:cNvSpPr/>
            <p:nvPr/>
          </p:nvSpPr>
          <p:spPr>
            <a:xfrm>
              <a:off x="5365055" y="1948693"/>
              <a:ext cx="3466444" cy="938421"/>
            </a:xfrm>
            <a:custGeom>
              <a:avLst/>
              <a:pathLst>
                <a:path w="3466444" h="938421">
                  <a:moveTo>
                    <a:pt x="0" y="187684"/>
                  </a:moveTo>
                  <a:lnTo>
                    <a:pt x="495206" y="0"/>
                  </a:lnTo>
                  <a:lnTo>
                    <a:pt x="990412" y="563053"/>
                  </a:lnTo>
                  <a:lnTo>
                    <a:pt x="1485619" y="938421"/>
                  </a:lnTo>
                  <a:lnTo>
                    <a:pt x="1980825" y="187684"/>
                  </a:lnTo>
                  <a:lnTo>
                    <a:pt x="2476031" y="375368"/>
                  </a:lnTo>
                  <a:lnTo>
                    <a:pt x="2971238" y="187684"/>
                  </a:lnTo>
                  <a:lnTo>
                    <a:pt x="3466444" y="0"/>
                  </a:lnTo>
                </a:path>
              </a:pathLst>
            </a:custGeom>
            <a:ln w="40651" cap="flat">
              <a:solidFill>
                <a:srgbClr val="0058AB">
                  <a:alpha val="100000"/>
                </a:srgbClr>
              </a:solidFill>
              <a:prstDash val="solid"/>
              <a:round/>
            </a:ln>
          </p:spPr>
          <p:txBody>
            <a:bodyPr/>
            <a:lstStyle/>
            <a:p/>
          </p:txBody>
        </p:sp>
        <p:sp>
          <p:nvSpPr>
            <p:cNvPr id="69" name="tx69"/>
            <p:cNvSpPr/>
            <p:nvPr/>
          </p:nvSpPr>
          <p:spPr>
            <a:xfrm>
              <a:off x="5316866" y="19578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0" name="tx70"/>
            <p:cNvSpPr/>
            <p:nvPr/>
          </p:nvSpPr>
          <p:spPr>
            <a:xfrm>
              <a:off x="5830132" y="17701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1" name="tx71"/>
            <p:cNvSpPr/>
            <p:nvPr/>
          </p:nvSpPr>
          <p:spPr>
            <a:xfrm>
              <a:off x="6307279" y="23331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 name="tx72"/>
            <p:cNvSpPr/>
            <p:nvPr/>
          </p:nvSpPr>
          <p:spPr>
            <a:xfrm>
              <a:off x="6802485"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3" name="tx73"/>
            <p:cNvSpPr/>
            <p:nvPr/>
          </p:nvSpPr>
          <p:spPr>
            <a:xfrm>
              <a:off x="7297691" y="19578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 name="tx74"/>
            <p:cNvSpPr/>
            <p:nvPr/>
          </p:nvSpPr>
          <p:spPr>
            <a:xfrm>
              <a:off x="7792898" y="21455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5" name="tx75"/>
            <p:cNvSpPr/>
            <p:nvPr/>
          </p:nvSpPr>
          <p:spPr>
            <a:xfrm>
              <a:off x="8288104" y="19578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6" name="tx76"/>
            <p:cNvSpPr/>
            <p:nvPr/>
          </p:nvSpPr>
          <p:spPr>
            <a:xfrm>
              <a:off x="8801370" y="17701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 name="tx77"/>
            <p:cNvSpPr/>
            <p:nvPr/>
          </p:nvSpPr>
          <p:spPr>
            <a:xfrm>
              <a:off x="5016083" y="3404677"/>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a:t>
              </a:r>
            </a:p>
          </p:txBody>
        </p:sp>
        <p:sp>
          <p:nvSpPr>
            <p:cNvPr id="78" name="tx78"/>
            <p:cNvSpPr/>
            <p:nvPr/>
          </p:nvSpPr>
          <p:spPr>
            <a:xfrm>
              <a:off x="5016083" y="2653939"/>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79" name="tx79"/>
            <p:cNvSpPr/>
            <p:nvPr/>
          </p:nvSpPr>
          <p:spPr>
            <a:xfrm>
              <a:off x="5058419" y="1903202"/>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0" name="tx80"/>
            <p:cNvSpPr/>
            <p:nvPr/>
          </p:nvSpPr>
          <p:spPr>
            <a:xfrm rot="-5400000">
              <a:off x="522368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1" name="tx81"/>
            <p:cNvSpPr/>
            <p:nvPr/>
          </p:nvSpPr>
          <p:spPr>
            <a:xfrm rot="-5400000">
              <a:off x="621410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2" name="tx82"/>
            <p:cNvSpPr/>
            <p:nvPr/>
          </p:nvSpPr>
          <p:spPr>
            <a:xfrm rot="-5400000">
              <a:off x="720451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3" name="tx83"/>
            <p:cNvSpPr/>
            <p:nvPr/>
          </p:nvSpPr>
          <p:spPr>
            <a:xfrm rot="-5400000">
              <a:off x="819492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4" name="tx84"/>
            <p:cNvSpPr/>
            <p:nvPr/>
          </p:nvSpPr>
          <p:spPr>
            <a:xfrm rot="-5400000">
              <a:off x="4316977"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5" name="pl85"/>
            <p:cNvSpPr/>
            <p:nvPr/>
          </p:nvSpPr>
          <p:spPr>
            <a:xfrm>
              <a:off x="5187947"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6" name="pl86"/>
            <p:cNvSpPr/>
            <p:nvPr/>
          </p:nvSpPr>
          <p:spPr>
            <a:xfrm>
              <a:off x="5187947" y="4942167"/>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87" name="pl87"/>
            <p:cNvSpPr/>
            <p:nvPr/>
          </p:nvSpPr>
          <p:spPr>
            <a:xfrm>
              <a:off x="5984487"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88" name="pl88"/>
            <p:cNvSpPr/>
            <p:nvPr/>
          </p:nvSpPr>
          <p:spPr>
            <a:xfrm>
              <a:off x="7155383"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89" name="pl89"/>
            <p:cNvSpPr/>
            <p:nvPr/>
          </p:nvSpPr>
          <p:spPr>
            <a:xfrm>
              <a:off x="7796292"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0" name="tx90"/>
            <p:cNvSpPr/>
            <p:nvPr/>
          </p:nvSpPr>
          <p:spPr>
            <a:xfrm>
              <a:off x="5455047"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91" name="tx91"/>
            <p:cNvSpPr/>
            <p:nvPr/>
          </p:nvSpPr>
          <p:spPr>
            <a:xfrm>
              <a:off x="6251587"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92" name="tx92"/>
            <p:cNvSpPr/>
            <p:nvPr/>
          </p:nvSpPr>
          <p:spPr>
            <a:xfrm>
              <a:off x="7422482"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3" name="tx93"/>
            <p:cNvSpPr/>
            <p:nvPr/>
          </p:nvSpPr>
          <p:spPr>
            <a:xfrm>
              <a:off x="8063392"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94" name="tx94"/>
            <p:cNvSpPr/>
            <p:nvPr/>
          </p:nvSpPr>
          <p:spPr>
            <a:xfrm>
              <a:off x="5578773"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95" name="pl95"/>
            <p:cNvSpPr/>
            <p:nvPr/>
          </p:nvSpPr>
          <p:spPr>
            <a:xfrm>
              <a:off x="2189832"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6" name="pl96"/>
            <p:cNvSpPr/>
            <p:nvPr/>
          </p:nvSpPr>
          <p:spPr>
            <a:xfrm>
              <a:off x="4011047"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7" name="pl97"/>
            <p:cNvSpPr/>
            <p:nvPr/>
          </p:nvSpPr>
          <p:spPr>
            <a:xfrm>
              <a:off x="5832263"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7653479"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0" name="pl100"/>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1" name="pl101"/>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2" name="pl102"/>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3100440"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4921655"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742871"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8564087"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7" name="rc107"/>
            <p:cNvSpPr/>
            <p:nvPr/>
          </p:nvSpPr>
          <p:spPr>
            <a:xfrm>
              <a:off x="1279224" y="5781114"/>
              <a:ext cx="6629225" cy="112610"/>
            </a:xfrm>
            <a:prstGeom prst="rect">
              <a:avLst/>
            </a:prstGeom>
            <a:solidFill>
              <a:srgbClr val="0058AB">
                <a:alpha val="80000"/>
              </a:srgbClr>
            </a:solidFill>
          </p:spPr>
          <p:txBody>
            <a:bodyPr/>
            <a:lstStyle/>
            <a:p/>
          </p:txBody>
        </p:sp>
        <p:sp>
          <p:nvSpPr>
            <p:cNvPr id="108" name="rc108"/>
            <p:cNvSpPr/>
            <p:nvPr/>
          </p:nvSpPr>
          <p:spPr>
            <a:xfrm>
              <a:off x="1279224" y="5640351"/>
              <a:ext cx="7357712" cy="112610"/>
            </a:xfrm>
            <a:prstGeom prst="rect">
              <a:avLst/>
            </a:prstGeom>
            <a:solidFill>
              <a:srgbClr val="0058AB">
                <a:alpha val="80000"/>
              </a:srgbClr>
            </a:solidFill>
          </p:spPr>
          <p:txBody>
            <a:bodyPr/>
            <a:lstStyle/>
            <a:p/>
          </p:txBody>
        </p:sp>
        <p:sp>
          <p:nvSpPr>
            <p:cNvPr id="109" name="rc109"/>
            <p:cNvSpPr/>
            <p:nvPr/>
          </p:nvSpPr>
          <p:spPr>
            <a:xfrm>
              <a:off x="1279224" y="5499588"/>
              <a:ext cx="6920620" cy="112610"/>
            </a:xfrm>
            <a:prstGeom prst="rect">
              <a:avLst/>
            </a:prstGeom>
            <a:solidFill>
              <a:srgbClr val="0058AB">
                <a:alpha val="80000"/>
              </a:srgbClr>
            </a:solidFill>
          </p:spPr>
          <p:txBody>
            <a:bodyPr/>
            <a:lstStyle/>
            <a:p/>
          </p:txBody>
        </p:sp>
        <p:sp>
          <p:nvSpPr>
            <p:cNvPr id="110" name="tx110"/>
            <p:cNvSpPr/>
            <p:nvPr/>
          </p:nvSpPr>
          <p:spPr>
            <a:xfrm>
              <a:off x="7983750" y="57986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11" name="tx111"/>
            <p:cNvSpPr/>
            <p:nvPr/>
          </p:nvSpPr>
          <p:spPr>
            <a:xfrm>
              <a:off x="8742366" y="565784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10.1</a:t>
              </a:r>
            </a:p>
          </p:txBody>
        </p:sp>
        <p:sp>
          <p:nvSpPr>
            <p:cNvPr id="112" name="tx112"/>
            <p:cNvSpPr/>
            <p:nvPr/>
          </p:nvSpPr>
          <p:spPr>
            <a:xfrm>
              <a:off x="8275145" y="55170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13" name="tx113"/>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4" name="tx114"/>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5" name="tx115"/>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6" name="tx116"/>
            <p:cNvSpPr/>
            <p:nvPr/>
          </p:nvSpPr>
          <p:spPr>
            <a:xfrm>
              <a:off x="1102562"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117" name="tx117"/>
            <p:cNvSpPr/>
            <p:nvPr/>
          </p:nvSpPr>
          <p:spPr>
            <a:xfrm>
              <a:off x="2923777"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118" name="tx118"/>
            <p:cNvSpPr/>
            <p:nvPr/>
          </p:nvSpPr>
          <p:spPr>
            <a:xfrm>
              <a:off x="4744993"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119" name="tx119"/>
            <p:cNvSpPr/>
            <p:nvPr/>
          </p:nvSpPr>
          <p:spPr>
            <a:xfrm>
              <a:off x="6566209" y="5997858"/>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120" name="tx120"/>
            <p:cNvSpPr/>
            <p:nvPr/>
          </p:nvSpPr>
          <p:spPr>
            <a:xfrm>
              <a:off x="8316742" y="5997858"/>
              <a:ext cx="24734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21" name="tx121"/>
            <p:cNvSpPr/>
            <p:nvPr/>
          </p:nvSpPr>
          <p:spPr>
            <a:xfrm>
              <a:off x="4317085" y="6136985"/>
              <a:ext cx="128198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Zero-dose children (millions)</a:t>
              </a:r>
            </a:p>
          </p:txBody>
        </p:sp>
        <p:sp>
          <p:nvSpPr>
            <p:cNvPr id="122" name="tx122"/>
            <p:cNvSpPr/>
            <p:nvPr/>
          </p:nvSpPr>
          <p:spPr>
            <a:xfrm>
              <a:off x="911338" y="5260663"/>
              <a:ext cx="261783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Gavi 57</a:t>
              </a:r>
            </a:p>
          </p:txBody>
        </p:sp>
        <p:sp>
          <p:nvSpPr>
            <p:cNvPr id="123" name="tx123"/>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4" name="tx124"/>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5" name="tx125"/>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2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Gavi 57 ranked number 3 out of 4 GAVI regions, with DTP1 coverage of 88%.
DTP1 coverage (88%) was the same as in 2019 (88%).
This equates to 9.5 million zero-dose children in 2025 compared to 9.1 million zero-dose children in 2019.</a:t>
            </a:r>
          </a:p>
        </p:txBody>
      </p:sp>
      <p:sp>
        <p:nvSpPr>
          <p:cNvPr id="12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improved between 2024 and 2025 in some regions and exceeded pre-pandemic levels in some regions, but progress is uneven and gaps in zero-dose children persist.</a:t>
            </a:r>
          </a:p>
        </p:txBody>
      </p:sp>
      <p:grpSp xmlns:pic="http://schemas.openxmlformats.org/drawingml/2006/picture">
        <p:nvGrpSpPr>
          <p:cNvPr id="128" name=""/>
          <p:cNvGrpSpPr/>
          <p:nvPr/>
        </p:nvGrpSpPr>
        <p:grpSpPr>
          <a:xfrm>
            <a:off x="292608" y="1005840"/>
            <a:ext cx="8595360" cy="28575"/>
            <a:chOff x="292608" y="1005840"/>
            <a:chExt cx="8595360" cy="28575"/>
          </a:xfrm>
        </p:grpSpPr>
        <p:sp>
          <p:nvSpPr>
            <p:cNvPr id="12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0"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Gavi 57, 4 out of 57 (7%) countries had DTP1 coverage below 70% in 2025. These are Afghanistan, CAR, Papua New Guinea, and Yemen.
These countries account for approximately 3.3 million (4%) of the total annual cohort of surviving infants in the region.
There were 28 (49%) countries that achieved DTP1 of 90% or higher, accounting for 46.9 million (60%)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28 countries achieved at least 90% DTP1 coverage, while 4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206650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79592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5253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2547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1" name="pl11"/>
            <p:cNvSpPr/>
            <p:nvPr/>
          </p:nvSpPr>
          <p:spPr>
            <a:xfrm>
              <a:off x="757350" y="19312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66064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757350" y="13900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4" name="pl14"/>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830429" y="151994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23" name="pl23"/>
            <p:cNvSpPr/>
            <p:nvPr/>
          </p:nvSpPr>
          <p:spPr>
            <a:xfrm>
              <a:off x="830429" y="1638994"/>
              <a:ext cx="1461582" cy="140699"/>
            </a:xfrm>
            <a:custGeom>
              <a:avLst/>
              <a:pathLst>
                <a:path w="1461582" h="140699">
                  <a:moveTo>
                    <a:pt x="0" y="0"/>
                  </a:moveTo>
                  <a:lnTo>
                    <a:pt x="208797" y="86584"/>
                  </a:lnTo>
                  <a:lnTo>
                    <a:pt x="417595" y="75761"/>
                  </a:lnTo>
                  <a:lnTo>
                    <a:pt x="626392" y="140699"/>
                  </a:lnTo>
                  <a:lnTo>
                    <a:pt x="835190" y="97407"/>
                  </a:lnTo>
                  <a:lnTo>
                    <a:pt x="1043987" y="86584"/>
                  </a:lnTo>
                  <a:lnTo>
                    <a:pt x="1252785" y="86584"/>
                  </a:lnTo>
                  <a:lnTo>
                    <a:pt x="1461582" y="108230"/>
                  </a:lnTo>
                </a:path>
              </a:pathLst>
            </a:custGeom>
            <a:ln w="40651" cap="flat">
              <a:solidFill>
                <a:srgbClr val="BEBEBE">
                  <a:alpha val="69803"/>
                </a:srgbClr>
              </a:solidFill>
              <a:prstDash val="solid"/>
              <a:round/>
            </a:ln>
          </p:spPr>
          <p:txBody>
            <a:bodyPr/>
            <a:lstStyle/>
            <a:p/>
          </p:txBody>
        </p:sp>
        <p:sp>
          <p:nvSpPr>
            <p:cNvPr id="24" name="pl24"/>
            <p:cNvSpPr/>
            <p:nvPr/>
          </p:nvSpPr>
          <p:spPr>
            <a:xfrm>
              <a:off x="830429" y="1638994"/>
              <a:ext cx="1461582" cy="140699"/>
            </a:xfrm>
            <a:custGeom>
              <a:avLst/>
              <a:pathLst>
                <a:path w="1461582" h="140699">
                  <a:moveTo>
                    <a:pt x="0" y="0"/>
                  </a:moveTo>
                  <a:lnTo>
                    <a:pt x="208797" y="86584"/>
                  </a:lnTo>
                  <a:lnTo>
                    <a:pt x="417595" y="75761"/>
                  </a:lnTo>
                  <a:lnTo>
                    <a:pt x="626392" y="140699"/>
                  </a:lnTo>
                  <a:lnTo>
                    <a:pt x="835190" y="97407"/>
                  </a:lnTo>
                  <a:lnTo>
                    <a:pt x="1043987" y="86584"/>
                  </a:lnTo>
                  <a:lnTo>
                    <a:pt x="1252785" y="86584"/>
                  </a:lnTo>
                  <a:lnTo>
                    <a:pt x="1461582" y="108230"/>
                  </a:lnTo>
                </a:path>
              </a:pathLst>
            </a:custGeom>
            <a:ln w="35231" cap="flat">
              <a:solidFill>
                <a:srgbClr val="BEBEBE">
                  <a:alpha val="69803"/>
                </a:srgbClr>
              </a:solidFill>
              <a:prstDash val="solid"/>
              <a:round/>
            </a:ln>
          </p:spPr>
          <p:txBody>
            <a:bodyPr/>
            <a:lstStyle/>
            <a:p/>
          </p:txBody>
        </p:sp>
        <p:sp>
          <p:nvSpPr>
            <p:cNvPr id="25" name="pl25"/>
            <p:cNvSpPr/>
            <p:nvPr/>
          </p:nvSpPr>
          <p:spPr>
            <a:xfrm>
              <a:off x="830429" y="151994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26" name="pl26"/>
            <p:cNvSpPr/>
            <p:nvPr/>
          </p:nvSpPr>
          <p:spPr>
            <a:xfrm>
              <a:off x="830429" y="1638994"/>
              <a:ext cx="1461582" cy="140699"/>
            </a:xfrm>
            <a:custGeom>
              <a:avLst/>
              <a:pathLst>
                <a:path w="1461582" h="140699">
                  <a:moveTo>
                    <a:pt x="0" y="0"/>
                  </a:moveTo>
                  <a:lnTo>
                    <a:pt x="208797" y="86584"/>
                  </a:lnTo>
                  <a:lnTo>
                    <a:pt x="417595" y="75761"/>
                  </a:lnTo>
                  <a:lnTo>
                    <a:pt x="626392" y="140699"/>
                  </a:lnTo>
                  <a:lnTo>
                    <a:pt x="835190" y="97407"/>
                  </a:lnTo>
                  <a:lnTo>
                    <a:pt x="1043987" y="86584"/>
                  </a:lnTo>
                  <a:lnTo>
                    <a:pt x="1252785" y="86584"/>
                  </a:lnTo>
                  <a:lnTo>
                    <a:pt x="1461582" y="108230"/>
                  </a:lnTo>
                </a:path>
              </a:pathLst>
            </a:custGeom>
            <a:ln w="40651" cap="flat">
              <a:solidFill>
                <a:srgbClr val="000000">
                  <a:alpha val="100000"/>
                </a:srgbClr>
              </a:solidFill>
              <a:prstDash val="solid"/>
              <a:round/>
            </a:ln>
          </p:spPr>
          <p:txBody>
            <a:bodyPr/>
            <a:lstStyle/>
            <a:p/>
          </p:txBody>
        </p:sp>
        <p:sp>
          <p:nvSpPr>
            <p:cNvPr id="27" name="pl27"/>
            <p:cNvSpPr/>
            <p:nvPr/>
          </p:nvSpPr>
          <p:spPr>
            <a:xfrm>
              <a:off x="830429" y="1638994"/>
              <a:ext cx="1461582" cy="140699"/>
            </a:xfrm>
            <a:custGeom>
              <a:avLst/>
              <a:pathLst>
                <a:path w="1461582" h="140699">
                  <a:moveTo>
                    <a:pt x="0" y="0"/>
                  </a:moveTo>
                  <a:lnTo>
                    <a:pt x="208797" y="86584"/>
                  </a:lnTo>
                  <a:lnTo>
                    <a:pt x="417595" y="75761"/>
                  </a:lnTo>
                  <a:lnTo>
                    <a:pt x="626392" y="140699"/>
                  </a:lnTo>
                  <a:lnTo>
                    <a:pt x="835190" y="97407"/>
                  </a:lnTo>
                  <a:lnTo>
                    <a:pt x="1043987" y="86584"/>
                  </a:lnTo>
                  <a:lnTo>
                    <a:pt x="1252785" y="86584"/>
                  </a:lnTo>
                  <a:lnTo>
                    <a:pt x="1461582" y="108230"/>
                  </a:lnTo>
                </a:path>
              </a:pathLst>
            </a:custGeom>
            <a:ln w="35231" cap="flat">
              <a:solidFill>
                <a:srgbClr val="1CABE2">
                  <a:alpha val="100000"/>
                </a:srgbClr>
              </a:solidFill>
              <a:prstDash val="solid"/>
              <a:round/>
            </a:ln>
          </p:spPr>
          <p:txBody>
            <a:bodyPr/>
            <a:lstStyle/>
            <a:p/>
          </p:txBody>
        </p:sp>
        <p:sp>
          <p:nvSpPr>
            <p:cNvPr id="28" name="tx28"/>
            <p:cNvSpPr/>
            <p:nvPr/>
          </p:nvSpPr>
          <p:spPr>
            <a:xfrm>
              <a:off x="770170" y="14604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29" name="tx29"/>
            <p:cNvSpPr/>
            <p:nvPr/>
          </p:nvSpPr>
          <p:spPr>
            <a:xfrm>
              <a:off x="978968"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30" name="tx30"/>
            <p:cNvSpPr/>
            <p:nvPr/>
          </p:nvSpPr>
          <p:spPr>
            <a:xfrm>
              <a:off x="1187765" y="15362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31" name="tx31"/>
            <p:cNvSpPr/>
            <p:nvPr/>
          </p:nvSpPr>
          <p:spPr>
            <a:xfrm>
              <a:off x="1396563" y="16011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32" name="tx32"/>
            <p:cNvSpPr/>
            <p:nvPr/>
          </p:nvSpPr>
          <p:spPr>
            <a:xfrm>
              <a:off x="1605360" y="15578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33" name="tx33"/>
            <p:cNvSpPr/>
            <p:nvPr/>
          </p:nvSpPr>
          <p:spPr>
            <a:xfrm>
              <a:off x="1814158"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34" name="tx34"/>
            <p:cNvSpPr/>
            <p:nvPr/>
          </p:nvSpPr>
          <p:spPr>
            <a:xfrm>
              <a:off x="202295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35" name="tx35"/>
            <p:cNvSpPr/>
            <p:nvPr/>
          </p:nvSpPr>
          <p:spPr>
            <a:xfrm>
              <a:off x="2231753" y="1568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36" name="rc36"/>
            <p:cNvSpPr/>
            <p:nvPr/>
          </p:nvSpPr>
          <p:spPr>
            <a:xfrm>
              <a:off x="757350" y="2358522"/>
              <a:ext cx="1607740" cy="1000048"/>
            </a:xfrm>
            <a:prstGeom prst="rect">
              <a:avLst/>
            </a:prstGeom>
            <a:solidFill>
              <a:srgbClr val="EBEBEB">
                <a:alpha val="100000"/>
              </a:srgbClr>
            </a:solidFill>
          </p:spPr>
          <p:txBody>
            <a:bodyPr/>
            <a:lstStyle/>
            <a:p/>
          </p:txBody>
        </p:sp>
        <p:sp>
          <p:nvSpPr>
            <p:cNvPr id="37" name="pl37"/>
            <p:cNvSpPr/>
            <p:nvPr/>
          </p:nvSpPr>
          <p:spPr>
            <a:xfrm>
              <a:off x="757350" y="335099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308041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8098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25392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 name="pl41"/>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 name="pl42"/>
            <p:cNvSpPr/>
            <p:nvPr/>
          </p:nvSpPr>
          <p:spPr>
            <a:xfrm>
              <a:off x="757350" y="32157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757350" y="294513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 name="pl44"/>
            <p:cNvSpPr/>
            <p:nvPr/>
          </p:nvSpPr>
          <p:spPr>
            <a:xfrm>
              <a:off x="757350" y="26745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5" name="pl45"/>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 name="pl53"/>
            <p:cNvSpPr/>
            <p:nvPr/>
          </p:nvSpPr>
          <p:spPr>
            <a:xfrm>
              <a:off x="830429" y="280443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54" name="pl54"/>
            <p:cNvSpPr/>
            <p:nvPr/>
          </p:nvSpPr>
          <p:spPr>
            <a:xfrm>
              <a:off x="830429" y="2847723"/>
              <a:ext cx="1461582" cy="43292"/>
            </a:xfrm>
            <a:custGeom>
              <a:avLst/>
              <a:pathLst>
                <a:path w="1461582" h="43292">
                  <a:moveTo>
                    <a:pt x="0" y="21646"/>
                  </a:moveTo>
                  <a:lnTo>
                    <a:pt x="208797" y="0"/>
                  </a:lnTo>
                  <a:lnTo>
                    <a:pt x="417595" y="10823"/>
                  </a:lnTo>
                  <a:lnTo>
                    <a:pt x="626392" y="32469"/>
                  </a:lnTo>
                  <a:lnTo>
                    <a:pt x="835190" y="32469"/>
                  </a:lnTo>
                  <a:lnTo>
                    <a:pt x="1043987" y="43292"/>
                  </a:lnTo>
                  <a:lnTo>
                    <a:pt x="1252785" y="21646"/>
                  </a:lnTo>
                  <a:lnTo>
                    <a:pt x="1461582" y="21646"/>
                  </a:lnTo>
                </a:path>
              </a:pathLst>
            </a:custGeom>
            <a:ln w="40651" cap="flat">
              <a:solidFill>
                <a:srgbClr val="BEBEBE">
                  <a:alpha val="69803"/>
                </a:srgbClr>
              </a:solidFill>
              <a:prstDash val="solid"/>
              <a:round/>
            </a:ln>
          </p:spPr>
          <p:txBody>
            <a:bodyPr/>
            <a:lstStyle/>
            <a:p/>
          </p:txBody>
        </p:sp>
        <p:sp>
          <p:nvSpPr>
            <p:cNvPr id="55" name="pl55"/>
            <p:cNvSpPr/>
            <p:nvPr/>
          </p:nvSpPr>
          <p:spPr>
            <a:xfrm>
              <a:off x="830429" y="2847723"/>
              <a:ext cx="1461582" cy="43292"/>
            </a:xfrm>
            <a:custGeom>
              <a:avLst/>
              <a:pathLst>
                <a:path w="1461582" h="43292">
                  <a:moveTo>
                    <a:pt x="0" y="21646"/>
                  </a:moveTo>
                  <a:lnTo>
                    <a:pt x="208797" y="0"/>
                  </a:lnTo>
                  <a:lnTo>
                    <a:pt x="417595" y="10823"/>
                  </a:lnTo>
                  <a:lnTo>
                    <a:pt x="626392" y="32469"/>
                  </a:lnTo>
                  <a:lnTo>
                    <a:pt x="835190" y="32469"/>
                  </a:lnTo>
                  <a:lnTo>
                    <a:pt x="1043987" y="43292"/>
                  </a:lnTo>
                  <a:lnTo>
                    <a:pt x="1252785" y="21646"/>
                  </a:lnTo>
                  <a:lnTo>
                    <a:pt x="1461582" y="21646"/>
                  </a:lnTo>
                </a:path>
              </a:pathLst>
            </a:custGeom>
            <a:ln w="35231" cap="flat">
              <a:solidFill>
                <a:srgbClr val="BEBEBE">
                  <a:alpha val="69803"/>
                </a:srgbClr>
              </a:solidFill>
              <a:prstDash val="solid"/>
              <a:round/>
            </a:ln>
          </p:spPr>
          <p:txBody>
            <a:bodyPr/>
            <a:lstStyle/>
            <a:p/>
          </p:txBody>
        </p:sp>
        <p:sp>
          <p:nvSpPr>
            <p:cNvPr id="56" name="pl56"/>
            <p:cNvSpPr/>
            <p:nvPr/>
          </p:nvSpPr>
          <p:spPr>
            <a:xfrm>
              <a:off x="830429" y="280443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57" name="pl57"/>
            <p:cNvSpPr/>
            <p:nvPr/>
          </p:nvSpPr>
          <p:spPr>
            <a:xfrm>
              <a:off x="830429" y="2847723"/>
              <a:ext cx="1461582" cy="43292"/>
            </a:xfrm>
            <a:custGeom>
              <a:avLst/>
              <a:pathLst>
                <a:path w="1461582" h="43292">
                  <a:moveTo>
                    <a:pt x="0" y="21646"/>
                  </a:moveTo>
                  <a:lnTo>
                    <a:pt x="208797" y="0"/>
                  </a:lnTo>
                  <a:lnTo>
                    <a:pt x="417595" y="10823"/>
                  </a:lnTo>
                  <a:lnTo>
                    <a:pt x="626392" y="32469"/>
                  </a:lnTo>
                  <a:lnTo>
                    <a:pt x="835190" y="32469"/>
                  </a:lnTo>
                  <a:lnTo>
                    <a:pt x="1043987" y="43292"/>
                  </a:lnTo>
                  <a:lnTo>
                    <a:pt x="1252785" y="21646"/>
                  </a:lnTo>
                  <a:lnTo>
                    <a:pt x="1461582" y="21646"/>
                  </a:lnTo>
                </a:path>
              </a:pathLst>
            </a:custGeom>
            <a:ln w="40651" cap="flat">
              <a:solidFill>
                <a:srgbClr val="000000">
                  <a:alpha val="100000"/>
                </a:srgbClr>
              </a:solidFill>
              <a:prstDash val="solid"/>
              <a:round/>
            </a:ln>
          </p:spPr>
          <p:txBody>
            <a:bodyPr/>
            <a:lstStyle/>
            <a:p/>
          </p:txBody>
        </p:sp>
        <p:sp>
          <p:nvSpPr>
            <p:cNvPr id="58" name="pl58"/>
            <p:cNvSpPr/>
            <p:nvPr/>
          </p:nvSpPr>
          <p:spPr>
            <a:xfrm>
              <a:off x="830429" y="2847723"/>
              <a:ext cx="1461582" cy="43292"/>
            </a:xfrm>
            <a:custGeom>
              <a:avLst/>
              <a:pathLst>
                <a:path w="1461582" h="43292">
                  <a:moveTo>
                    <a:pt x="0" y="21646"/>
                  </a:moveTo>
                  <a:lnTo>
                    <a:pt x="208797" y="0"/>
                  </a:lnTo>
                  <a:lnTo>
                    <a:pt x="417595" y="10823"/>
                  </a:lnTo>
                  <a:lnTo>
                    <a:pt x="626392" y="32469"/>
                  </a:lnTo>
                  <a:lnTo>
                    <a:pt x="835190" y="32469"/>
                  </a:lnTo>
                  <a:lnTo>
                    <a:pt x="1043987" y="43292"/>
                  </a:lnTo>
                  <a:lnTo>
                    <a:pt x="1252785" y="21646"/>
                  </a:lnTo>
                  <a:lnTo>
                    <a:pt x="1461582" y="21646"/>
                  </a:lnTo>
                </a:path>
              </a:pathLst>
            </a:custGeom>
            <a:ln w="35231" cap="flat">
              <a:solidFill>
                <a:srgbClr val="1CABE2">
                  <a:alpha val="100000"/>
                </a:srgbClr>
              </a:solidFill>
              <a:prstDash val="solid"/>
              <a:round/>
            </a:ln>
          </p:spPr>
          <p:txBody>
            <a:bodyPr/>
            <a:lstStyle/>
            <a:p/>
          </p:txBody>
        </p:sp>
        <p:sp>
          <p:nvSpPr>
            <p:cNvPr id="59" name="tx59"/>
            <p:cNvSpPr/>
            <p:nvPr/>
          </p:nvSpPr>
          <p:spPr>
            <a:xfrm>
              <a:off x="770170" y="26908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60" name="tx60"/>
            <p:cNvSpPr/>
            <p:nvPr/>
          </p:nvSpPr>
          <p:spPr>
            <a:xfrm>
              <a:off x="978968" y="26691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61" name="tx61"/>
            <p:cNvSpPr/>
            <p:nvPr/>
          </p:nvSpPr>
          <p:spPr>
            <a:xfrm>
              <a:off x="1187765"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62" name="tx62"/>
            <p:cNvSpPr/>
            <p:nvPr/>
          </p:nvSpPr>
          <p:spPr>
            <a:xfrm>
              <a:off x="1396563" y="2701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63" name="tx63"/>
            <p:cNvSpPr/>
            <p:nvPr/>
          </p:nvSpPr>
          <p:spPr>
            <a:xfrm>
              <a:off x="1605360" y="2701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64" name="tx64"/>
            <p:cNvSpPr/>
            <p:nvPr/>
          </p:nvSpPr>
          <p:spPr>
            <a:xfrm>
              <a:off x="1814158" y="27124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65" name="tx65"/>
            <p:cNvSpPr/>
            <p:nvPr/>
          </p:nvSpPr>
          <p:spPr>
            <a:xfrm>
              <a:off x="2022955" y="26908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66" name="tx66"/>
            <p:cNvSpPr/>
            <p:nvPr/>
          </p:nvSpPr>
          <p:spPr>
            <a:xfrm>
              <a:off x="2231753" y="26908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67" name="rc67"/>
            <p:cNvSpPr/>
            <p:nvPr/>
          </p:nvSpPr>
          <p:spPr>
            <a:xfrm>
              <a:off x="757350" y="3643012"/>
              <a:ext cx="1607740" cy="1000048"/>
            </a:xfrm>
            <a:prstGeom prst="rect">
              <a:avLst/>
            </a:prstGeom>
            <a:solidFill>
              <a:srgbClr val="EBEBEB">
                <a:alpha val="100000"/>
              </a:srgbClr>
            </a:solidFill>
          </p:spPr>
          <p:txBody>
            <a:bodyPr/>
            <a:lstStyle/>
            <a:p/>
          </p:txBody>
        </p:sp>
        <p:sp>
          <p:nvSpPr>
            <p:cNvPr id="68" name="pl68"/>
            <p:cNvSpPr/>
            <p:nvPr/>
          </p:nvSpPr>
          <p:spPr>
            <a:xfrm>
              <a:off x="757350" y="46354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43649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0943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1" name="pl71"/>
            <p:cNvSpPr/>
            <p:nvPr/>
          </p:nvSpPr>
          <p:spPr>
            <a:xfrm>
              <a:off x="757350" y="38237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2" name="pl72"/>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3" name="pl73"/>
            <p:cNvSpPr/>
            <p:nvPr/>
          </p:nvSpPr>
          <p:spPr>
            <a:xfrm>
              <a:off x="757350" y="450019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4" name="pl74"/>
            <p:cNvSpPr/>
            <p:nvPr/>
          </p:nvSpPr>
          <p:spPr>
            <a:xfrm>
              <a:off x="757350" y="422962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5" name="pl75"/>
            <p:cNvSpPr/>
            <p:nvPr/>
          </p:nvSpPr>
          <p:spPr>
            <a:xfrm>
              <a:off x="757350" y="39590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6" name="pl76"/>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4" name="pl84"/>
            <p:cNvSpPr/>
            <p:nvPr/>
          </p:nvSpPr>
          <p:spPr>
            <a:xfrm>
              <a:off x="830429" y="408892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85" name="pl85"/>
            <p:cNvSpPr/>
            <p:nvPr/>
          </p:nvSpPr>
          <p:spPr>
            <a:xfrm>
              <a:off x="830429" y="4186328"/>
              <a:ext cx="1461582" cy="129876"/>
            </a:xfrm>
            <a:custGeom>
              <a:avLst/>
              <a:pathLst>
                <a:path w="1461582" h="129876">
                  <a:moveTo>
                    <a:pt x="0" y="0"/>
                  </a:moveTo>
                  <a:lnTo>
                    <a:pt x="208797" y="97407"/>
                  </a:lnTo>
                  <a:lnTo>
                    <a:pt x="417595" y="129876"/>
                  </a:lnTo>
                  <a:lnTo>
                    <a:pt x="626392" y="86584"/>
                  </a:lnTo>
                  <a:lnTo>
                    <a:pt x="835190" y="64938"/>
                  </a:lnTo>
                  <a:lnTo>
                    <a:pt x="1043987" y="32469"/>
                  </a:lnTo>
                  <a:lnTo>
                    <a:pt x="1252785" y="32469"/>
                  </a:lnTo>
                  <a:lnTo>
                    <a:pt x="1461582" y="54115"/>
                  </a:lnTo>
                </a:path>
              </a:pathLst>
            </a:custGeom>
            <a:ln w="40651" cap="flat">
              <a:solidFill>
                <a:srgbClr val="BEBEBE">
                  <a:alpha val="69803"/>
                </a:srgbClr>
              </a:solidFill>
              <a:prstDash val="solid"/>
              <a:round/>
            </a:ln>
          </p:spPr>
          <p:txBody>
            <a:bodyPr/>
            <a:lstStyle/>
            <a:p/>
          </p:txBody>
        </p:sp>
        <p:sp>
          <p:nvSpPr>
            <p:cNvPr id="86" name="pl86"/>
            <p:cNvSpPr/>
            <p:nvPr/>
          </p:nvSpPr>
          <p:spPr>
            <a:xfrm>
              <a:off x="830429" y="4186328"/>
              <a:ext cx="1461582" cy="129876"/>
            </a:xfrm>
            <a:custGeom>
              <a:avLst/>
              <a:pathLst>
                <a:path w="1461582" h="129876">
                  <a:moveTo>
                    <a:pt x="0" y="0"/>
                  </a:moveTo>
                  <a:lnTo>
                    <a:pt x="208797" y="97407"/>
                  </a:lnTo>
                  <a:lnTo>
                    <a:pt x="417595" y="129876"/>
                  </a:lnTo>
                  <a:lnTo>
                    <a:pt x="626392" y="86584"/>
                  </a:lnTo>
                  <a:lnTo>
                    <a:pt x="835190" y="64938"/>
                  </a:lnTo>
                  <a:lnTo>
                    <a:pt x="1043987" y="32469"/>
                  </a:lnTo>
                  <a:lnTo>
                    <a:pt x="1252785" y="32469"/>
                  </a:lnTo>
                  <a:lnTo>
                    <a:pt x="1461582" y="54115"/>
                  </a:lnTo>
                </a:path>
              </a:pathLst>
            </a:custGeom>
            <a:ln w="35231" cap="flat">
              <a:solidFill>
                <a:srgbClr val="BEBEBE">
                  <a:alpha val="69803"/>
                </a:srgbClr>
              </a:solidFill>
              <a:prstDash val="solid"/>
              <a:round/>
            </a:ln>
          </p:spPr>
          <p:txBody>
            <a:bodyPr/>
            <a:lstStyle/>
            <a:p/>
          </p:txBody>
        </p:sp>
        <p:sp>
          <p:nvSpPr>
            <p:cNvPr id="87" name="pl87"/>
            <p:cNvSpPr/>
            <p:nvPr/>
          </p:nvSpPr>
          <p:spPr>
            <a:xfrm>
              <a:off x="830429" y="408892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88" name="pl88"/>
            <p:cNvSpPr/>
            <p:nvPr/>
          </p:nvSpPr>
          <p:spPr>
            <a:xfrm>
              <a:off x="830429" y="4186328"/>
              <a:ext cx="1461582" cy="129876"/>
            </a:xfrm>
            <a:custGeom>
              <a:avLst/>
              <a:pathLst>
                <a:path w="1461582" h="129876">
                  <a:moveTo>
                    <a:pt x="0" y="0"/>
                  </a:moveTo>
                  <a:lnTo>
                    <a:pt x="208797" y="97407"/>
                  </a:lnTo>
                  <a:lnTo>
                    <a:pt x="417595" y="129876"/>
                  </a:lnTo>
                  <a:lnTo>
                    <a:pt x="626392" y="86584"/>
                  </a:lnTo>
                  <a:lnTo>
                    <a:pt x="835190" y="64938"/>
                  </a:lnTo>
                  <a:lnTo>
                    <a:pt x="1043987" y="32469"/>
                  </a:lnTo>
                  <a:lnTo>
                    <a:pt x="1252785" y="32469"/>
                  </a:lnTo>
                  <a:lnTo>
                    <a:pt x="1461582" y="54115"/>
                  </a:lnTo>
                </a:path>
              </a:pathLst>
            </a:custGeom>
            <a:ln w="40651" cap="flat">
              <a:solidFill>
                <a:srgbClr val="000000">
                  <a:alpha val="100000"/>
                </a:srgbClr>
              </a:solidFill>
              <a:prstDash val="solid"/>
              <a:round/>
            </a:ln>
          </p:spPr>
          <p:txBody>
            <a:bodyPr/>
            <a:lstStyle/>
            <a:p/>
          </p:txBody>
        </p:sp>
        <p:sp>
          <p:nvSpPr>
            <p:cNvPr id="89" name="pl89"/>
            <p:cNvSpPr/>
            <p:nvPr/>
          </p:nvSpPr>
          <p:spPr>
            <a:xfrm>
              <a:off x="830429" y="4186328"/>
              <a:ext cx="1461582" cy="129876"/>
            </a:xfrm>
            <a:custGeom>
              <a:avLst/>
              <a:pathLst>
                <a:path w="1461582" h="129876">
                  <a:moveTo>
                    <a:pt x="0" y="0"/>
                  </a:moveTo>
                  <a:lnTo>
                    <a:pt x="208797" y="97407"/>
                  </a:lnTo>
                  <a:lnTo>
                    <a:pt x="417595" y="129876"/>
                  </a:lnTo>
                  <a:lnTo>
                    <a:pt x="626392" y="86584"/>
                  </a:lnTo>
                  <a:lnTo>
                    <a:pt x="835190" y="64938"/>
                  </a:lnTo>
                  <a:lnTo>
                    <a:pt x="1043987" y="32469"/>
                  </a:lnTo>
                  <a:lnTo>
                    <a:pt x="1252785" y="32469"/>
                  </a:lnTo>
                  <a:lnTo>
                    <a:pt x="1461582" y="54115"/>
                  </a:lnTo>
                </a:path>
              </a:pathLst>
            </a:custGeom>
            <a:ln w="35231" cap="flat">
              <a:solidFill>
                <a:srgbClr val="1CABE2">
                  <a:alpha val="100000"/>
                </a:srgbClr>
              </a:solidFill>
              <a:prstDash val="solid"/>
              <a:round/>
            </a:ln>
          </p:spPr>
          <p:txBody>
            <a:bodyPr/>
            <a:lstStyle/>
            <a:p/>
          </p:txBody>
        </p:sp>
        <p:sp>
          <p:nvSpPr>
            <p:cNvPr id="90" name="tx90"/>
            <p:cNvSpPr/>
            <p:nvPr/>
          </p:nvSpPr>
          <p:spPr>
            <a:xfrm>
              <a:off x="770170" y="40077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91" name="tx91"/>
            <p:cNvSpPr/>
            <p:nvPr/>
          </p:nvSpPr>
          <p:spPr>
            <a:xfrm>
              <a:off x="978968" y="41051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92" name="tx92"/>
            <p:cNvSpPr/>
            <p:nvPr/>
          </p:nvSpPr>
          <p:spPr>
            <a:xfrm>
              <a:off x="1187765" y="41376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93" name="tx93"/>
            <p:cNvSpPr/>
            <p:nvPr/>
          </p:nvSpPr>
          <p:spPr>
            <a:xfrm>
              <a:off x="1396563" y="4094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94" name="tx94"/>
            <p:cNvSpPr/>
            <p:nvPr/>
          </p:nvSpPr>
          <p:spPr>
            <a:xfrm>
              <a:off x="1605360" y="40727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95" name="tx95"/>
            <p:cNvSpPr/>
            <p:nvPr/>
          </p:nvSpPr>
          <p:spPr>
            <a:xfrm>
              <a:off x="1814158" y="4040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96" name="tx96"/>
            <p:cNvSpPr/>
            <p:nvPr/>
          </p:nvSpPr>
          <p:spPr>
            <a:xfrm>
              <a:off x="2022955" y="4040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97" name="tx97"/>
            <p:cNvSpPr/>
            <p:nvPr/>
          </p:nvSpPr>
          <p:spPr>
            <a:xfrm>
              <a:off x="2231753" y="40618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98" name="rc98"/>
            <p:cNvSpPr/>
            <p:nvPr/>
          </p:nvSpPr>
          <p:spPr>
            <a:xfrm>
              <a:off x="757350" y="4927502"/>
              <a:ext cx="1607740" cy="1000048"/>
            </a:xfrm>
            <a:prstGeom prst="rect">
              <a:avLst/>
            </a:prstGeom>
            <a:solidFill>
              <a:srgbClr val="EBEBEB">
                <a:alpha val="100000"/>
              </a:srgbClr>
            </a:solidFill>
          </p:spPr>
          <p:txBody>
            <a:bodyPr/>
            <a:lstStyle/>
            <a:p/>
          </p:txBody>
        </p:sp>
        <p:sp>
          <p:nvSpPr>
            <p:cNvPr id="99" name="pl99"/>
            <p:cNvSpPr/>
            <p:nvPr/>
          </p:nvSpPr>
          <p:spPr>
            <a:xfrm>
              <a:off x="757350" y="59199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6493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1" name="pl101"/>
            <p:cNvSpPr/>
            <p:nvPr/>
          </p:nvSpPr>
          <p:spPr>
            <a:xfrm>
              <a:off x="757350" y="53788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2" name="pl102"/>
            <p:cNvSpPr/>
            <p:nvPr/>
          </p:nvSpPr>
          <p:spPr>
            <a:xfrm>
              <a:off x="757350" y="51082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3" name="pl103"/>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4" name="pl104"/>
            <p:cNvSpPr/>
            <p:nvPr/>
          </p:nvSpPr>
          <p:spPr>
            <a:xfrm>
              <a:off x="757350" y="57846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5" name="pl105"/>
            <p:cNvSpPr/>
            <p:nvPr/>
          </p:nvSpPr>
          <p:spPr>
            <a:xfrm>
              <a:off x="757350" y="551411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6" name="pl106"/>
            <p:cNvSpPr/>
            <p:nvPr/>
          </p:nvSpPr>
          <p:spPr>
            <a:xfrm>
              <a:off x="757350" y="52435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7" name="pl107"/>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5" name="pl115"/>
            <p:cNvSpPr/>
            <p:nvPr/>
          </p:nvSpPr>
          <p:spPr>
            <a:xfrm>
              <a:off x="830429" y="537341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116" name="pl116"/>
            <p:cNvSpPr/>
            <p:nvPr/>
          </p:nvSpPr>
          <p:spPr>
            <a:xfrm>
              <a:off x="830429" y="5470818"/>
              <a:ext cx="1461582" cy="205637"/>
            </a:xfrm>
            <a:custGeom>
              <a:avLst/>
              <a:pathLst>
                <a:path w="1461582" h="205637">
                  <a:moveTo>
                    <a:pt x="0" y="205637"/>
                  </a:moveTo>
                  <a:lnTo>
                    <a:pt x="208797" y="162345"/>
                  </a:lnTo>
                  <a:lnTo>
                    <a:pt x="417595" y="183991"/>
                  </a:lnTo>
                  <a:lnTo>
                    <a:pt x="626392" y="119053"/>
                  </a:lnTo>
                  <a:lnTo>
                    <a:pt x="835190" y="0"/>
                  </a:lnTo>
                  <a:lnTo>
                    <a:pt x="1043987" y="21646"/>
                  </a:lnTo>
                  <a:lnTo>
                    <a:pt x="1252785" y="10823"/>
                  </a:lnTo>
                  <a:lnTo>
                    <a:pt x="1461582" y="21646"/>
                  </a:lnTo>
                </a:path>
              </a:pathLst>
            </a:custGeom>
            <a:ln w="40651" cap="flat">
              <a:solidFill>
                <a:srgbClr val="BEBEBE">
                  <a:alpha val="69803"/>
                </a:srgbClr>
              </a:solidFill>
              <a:prstDash val="solid"/>
              <a:round/>
            </a:ln>
          </p:spPr>
          <p:txBody>
            <a:bodyPr/>
            <a:lstStyle/>
            <a:p/>
          </p:txBody>
        </p:sp>
        <p:sp>
          <p:nvSpPr>
            <p:cNvPr id="117" name="pl117"/>
            <p:cNvSpPr/>
            <p:nvPr/>
          </p:nvSpPr>
          <p:spPr>
            <a:xfrm>
              <a:off x="830429" y="5470818"/>
              <a:ext cx="1461582" cy="205637"/>
            </a:xfrm>
            <a:custGeom>
              <a:avLst/>
              <a:pathLst>
                <a:path w="1461582" h="205637">
                  <a:moveTo>
                    <a:pt x="0" y="205637"/>
                  </a:moveTo>
                  <a:lnTo>
                    <a:pt x="208797" y="162345"/>
                  </a:lnTo>
                  <a:lnTo>
                    <a:pt x="417595" y="183991"/>
                  </a:lnTo>
                  <a:lnTo>
                    <a:pt x="626392" y="119053"/>
                  </a:lnTo>
                  <a:lnTo>
                    <a:pt x="835190" y="0"/>
                  </a:lnTo>
                  <a:lnTo>
                    <a:pt x="1043987" y="21646"/>
                  </a:lnTo>
                  <a:lnTo>
                    <a:pt x="1252785" y="10823"/>
                  </a:lnTo>
                  <a:lnTo>
                    <a:pt x="1461582" y="21646"/>
                  </a:lnTo>
                </a:path>
              </a:pathLst>
            </a:custGeom>
            <a:ln w="35231" cap="flat">
              <a:solidFill>
                <a:srgbClr val="BEBEBE">
                  <a:alpha val="69803"/>
                </a:srgbClr>
              </a:solidFill>
              <a:prstDash val="solid"/>
              <a:round/>
            </a:ln>
          </p:spPr>
          <p:txBody>
            <a:bodyPr/>
            <a:lstStyle/>
            <a:p/>
          </p:txBody>
        </p:sp>
        <p:sp>
          <p:nvSpPr>
            <p:cNvPr id="118" name="pl118"/>
            <p:cNvSpPr/>
            <p:nvPr/>
          </p:nvSpPr>
          <p:spPr>
            <a:xfrm>
              <a:off x="830429" y="537341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119" name="pl119"/>
            <p:cNvSpPr/>
            <p:nvPr/>
          </p:nvSpPr>
          <p:spPr>
            <a:xfrm>
              <a:off x="830429" y="5470818"/>
              <a:ext cx="1461582" cy="205637"/>
            </a:xfrm>
            <a:custGeom>
              <a:avLst/>
              <a:pathLst>
                <a:path w="1461582" h="205637">
                  <a:moveTo>
                    <a:pt x="0" y="205637"/>
                  </a:moveTo>
                  <a:lnTo>
                    <a:pt x="208797" y="162345"/>
                  </a:lnTo>
                  <a:lnTo>
                    <a:pt x="417595" y="183991"/>
                  </a:lnTo>
                  <a:lnTo>
                    <a:pt x="626392" y="119053"/>
                  </a:lnTo>
                  <a:lnTo>
                    <a:pt x="835190" y="0"/>
                  </a:lnTo>
                  <a:lnTo>
                    <a:pt x="1043987" y="21646"/>
                  </a:lnTo>
                  <a:lnTo>
                    <a:pt x="1252785" y="10823"/>
                  </a:lnTo>
                  <a:lnTo>
                    <a:pt x="1461582" y="21646"/>
                  </a:lnTo>
                </a:path>
              </a:pathLst>
            </a:custGeom>
            <a:ln w="40651" cap="flat">
              <a:solidFill>
                <a:srgbClr val="000000">
                  <a:alpha val="100000"/>
                </a:srgbClr>
              </a:solidFill>
              <a:prstDash val="solid"/>
              <a:round/>
            </a:ln>
          </p:spPr>
          <p:txBody>
            <a:bodyPr/>
            <a:lstStyle/>
            <a:p/>
          </p:txBody>
        </p:sp>
        <p:sp>
          <p:nvSpPr>
            <p:cNvPr id="120" name="pl120"/>
            <p:cNvSpPr/>
            <p:nvPr/>
          </p:nvSpPr>
          <p:spPr>
            <a:xfrm>
              <a:off x="830429" y="5470818"/>
              <a:ext cx="1461582" cy="205637"/>
            </a:xfrm>
            <a:custGeom>
              <a:avLst/>
              <a:pathLst>
                <a:path w="1461582" h="205637">
                  <a:moveTo>
                    <a:pt x="0" y="205637"/>
                  </a:moveTo>
                  <a:lnTo>
                    <a:pt x="208797" y="162345"/>
                  </a:lnTo>
                  <a:lnTo>
                    <a:pt x="417595" y="183991"/>
                  </a:lnTo>
                  <a:lnTo>
                    <a:pt x="626392" y="119053"/>
                  </a:lnTo>
                  <a:lnTo>
                    <a:pt x="835190" y="0"/>
                  </a:lnTo>
                  <a:lnTo>
                    <a:pt x="1043987" y="21646"/>
                  </a:lnTo>
                  <a:lnTo>
                    <a:pt x="1252785" y="10823"/>
                  </a:lnTo>
                  <a:lnTo>
                    <a:pt x="1461582" y="21646"/>
                  </a:lnTo>
                </a:path>
              </a:pathLst>
            </a:custGeom>
            <a:ln w="35231" cap="flat">
              <a:solidFill>
                <a:srgbClr val="1CABE2">
                  <a:alpha val="100000"/>
                </a:srgbClr>
              </a:solidFill>
              <a:prstDash val="solid"/>
              <a:round/>
            </a:ln>
          </p:spPr>
          <p:txBody>
            <a:bodyPr/>
            <a:lstStyle/>
            <a:p/>
          </p:txBody>
        </p:sp>
        <p:sp>
          <p:nvSpPr>
            <p:cNvPr id="121" name="tx121"/>
            <p:cNvSpPr/>
            <p:nvPr/>
          </p:nvSpPr>
          <p:spPr>
            <a:xfrm>
              <a:off x="770170" y="5497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122" name="tx122"/>
            <p:cNvSpPr/>
            <p:nvPr/>
          </p:nvSpPr>
          <p:spPr>
            <a:xfrm>
              <a:off x="978968" y="54546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123" name="tx123"/>
            <p:cNvSpPr/>
            <p:nvPr/>
          </p:nvSpPr>
          <p:spPr>
            <a:xfrm>
              <a:off x="1187765" y="547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124" name="tx124"/>
            <p:cNvSpPr/>
            <p:nvPr/>
          </p:nvSpPr>
          <p:spPr>
            <a:xfrm>
              <a:off x="1396563" y="54113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125" name="tx125"/>
            <p:cNvSpPr/>
            <p:nvPr/>
          </p:nvSpPr>
          <p:spPr>
            <a:xfrm>
              <a:off x="1605360" y="52922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26" name="tx126"/>
            <p:cNvSpPr/>
            <p:nvPr/>
          </p:nvSpPr>
          <p:spPr>
            <a:xfrm>
              <a:off x="1814158" y="53139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127" name="tx127"/>
            <p:cNvSpPr/>
            <p:nvPr/>
          </p:nvSpPr>
          <p:spPr>
            <a:xfrm>
              <a:off x="2022955" y="53030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128" name="tx128"/>
            <p:cNvSpPr/>
            <p:nvPr/>
          </p:nvSpPr>
          <p:spPr>
            <a:xfrm>
              <a:off x="2231753" y="53139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129" name="rc129"/>
            <p:cNvSpPr/>
            <p:nvPr/>
          </p:nvSpPr>
          <p:spPr>
            <a:xfrm>
              <a:off x="2434680" y="1074032"/>
              <a:ext cx="1607740" cy="1000048"/>
            </a:xfrm>
            <a:prstGeom prst="rect">
              <a:avLst/>
            </a:prstGeom>
            <a:solidFill>
              <a:srgbClr val="EBEBEB">
                <a:alpha val="100000"/>
              </a:srgbClr>
            </a:solidFill>
          </p:spPr>
          <p:txBody>
            <a:bodyPr/>
            <a:lstStyle/>
            <a:p/>
          </p:txBody>
        </p:sp>
        <p:sp>
          <p:nvSpPr>
            <p:cNvPr id="130" name="pl130"/>
            <p:cNvSpPr/>
            <p:nvPr/>
          </p:nvSpPr>
          <p:spPr>
            <a:xfrm>
              <a:off x="2434680" y="206650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1" name="pl131"/>
            <p:cNvSpPr/>
            <p:nvPr/>
          </p:nvSpPr>
          <p:spPr>
            <a:xfrm>
              <a:off x="2434680" y="179592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2" name="pl132"/>
            <p:cNvSpPr/>
            <p:nvPr/>
          </p:nvSpPr>
          <p:spPr>
            <a:xfrm>
              <a:off x="2434680" y="15253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3" name="pl133"/>
            <p:cNvSpPr/>
            <p:nvPr/>
          </p:nvSpPr>
          <p:spPr>
            <a:xfrm>
              <a:off x="2434680" y="12547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4" name="pl134"/>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5" name="pl135"/>
            <p:cNvSpPr/>
            <p:nvPr/>
          </p:nvSpPr>
          <p:spPr>
            <a:xfrm>
              <a:off x="2434680" y="19312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6" name="pl136"/>
            <p:cNvSpPr/>
            <p:nvPr/>
          </p:nvSpPr>
          <p:spPr>
            <a:xfrm>
              <a:off x="2434680" y="166064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7" name="pl137"/>
            <p:cNvSpPr/>
            <p:nvPr/>
          </p:nvSpPr>
          <p:spPr>
            <a:xfrm>
              <a:off x="2434680" y="13900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8" name="pl13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6" name="pl146"/>
            <p:cNvSpPr/>
            <p:nvPr/>
          </p:nvSpPr>
          <p:spPr>
            <a:xfrm>
              <a:off x="2507759" y="151994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147" name="pl147"/>
            <p:cNvSpPr/>
            <p:nvPr/>
          </p:nvSpPr>
          <p:spPr>
            <a:xfrm>
              <a:off x="2507759" y="1584879"/>
              <a:ext cx="1461582" cy="32469"/>
            </a:xfrm>
            <a:custGeom>
              <a:avLst/>
              <a:pathLst>
                <a:path w="1461582" h="32469">
                  <a:moveTo>
                    <a:pt x="0" y="0"/>
                  </a:moveTo>
                  <a:lnTo>
                    <a:pt x="208797" y="10823"/>
                  </a:lnTo>
                  <a:lnTo>
                    <a:pt x="417595" y="21646"/>
                  </a:lnTo>
                  <a:lnTo>
                    <a:pt x="626392" y="21646"/>
                  </a:lnTo>
                  <a:lnTo>
                    <a:pt x="835190" y="32469"/>
                  </a:lnTo>
                  <a:lnTo>
                    <a:pt x="1043987" y="32469"/>
                  </a:lnTo>
                  <a:lnTo>
                    <a:pt x="1252785" y="10823"/>
                  </a:lnTo>
                  <a:lnTo>
                    <a:pt x="1461582" y="0"/>
                  </a:lnTo>
                </a:path>
              </a:pathLst>
            </a:custGeom>
            <a:ln w="40651" cap="flat">
              <a:solidFill>
                <a:srgbClr val="BEBEBE">
                  <a:alpha val="69803"/>
                </a:srgbClr>
              </a:solidFill>
              <a:prstDash val="solid"/>
              <a:round/>
            </a:ln>
          </p:spPr>
          <p:txBody>
            <a:bodyPr/>
            <a:lstStyle/>
            <a:p/>
          </p:txBody>
        </p:sp>
        <p:sp>
          <p:nvSpPr>
            <p:cNvPr id="148" name="pl148"/>
            <p:cNvSpPr/>
            <p:nvPr/>
          </p:nvSpPr>
          <p:spPr>
            <a:xfrm>
              <a:off x="2507759" y="1584879"/>
              <a:ext cx="1461582" cy="32469"/>
            </a:xfrm>
            <a:custGeom>
              <a:avLst/>
              <a:pathLst>
                <a:path w="1461582" h="32469">
                  <a:moveTo>
                    <a:pt x="0" y="0"/>
                  </a:moveTo>
                  <a:lnTo>
                    <a:pt x="208797" y="10823"/>
                  </a:lnTo>
                  <a:lnTo>
                    <a:pt x="417595" y="21646"/>
                  </a:lnTo>
                  <a:lnTo>
                    <a:pt x="626392" y="21646"/>
                  </a:lnTo>
                  <a:lnTo>
                    <a:pt x="835190" y="32469"/>
                  </a:lnTo>
                  <a:lnTo>
                    <a:pt x="1043987" y="32469"/>
                  </a:lnTo>
                  <a:lnTo>
                    <a:pt x="1252785" y="10823"/>
                  </a:lnTo>
                  <a:lnTo>
                    <a:pt x="1461582" y="0"/>
                  </a:lnTo>
                </a:path>
              </a:pathLst>
            </a:custGeom>
            <a:ln w="35231" cap="flat">
              <a:solidFill>
                <a:srgbClr val="BEBEBE">
                  <a:alpha val="69803"/>
                </a:srgbClr>
              </a:solidFill>
              <a:prstDash val="solid"/>
              <a:round/>
            </a:ln>
          </p:spPr>
          <p:txBody>
            <a:bodyPr/>
            <a:lstStyle/>
            <a:p/>
          </p:txBody>
        </p:sp>
        <p:sp>
          <p:nvSpPr>
            <p:cNvPr id="149" name="pl149"/>
            <p:cNvSpPr/>
            <p:nvPr/>
          </p:nvSpPr>
          <p:spPr>
            <a:xfrm>
              <a:off x="2507759" y="151994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150" name="pl150"/>
            <p:cNvSpPr/>
            <p:nvPr/>
          </p:nvSpPr>
          <p:spPr>
            <a:xfrm>
              <a:off x="2507759" y="1584879"/>
              <a:ext cx="1461582" cy="32469"/>
            </a:xfrm>
            <a:custGeom>
              <a:avLst/>
              <a:pathLst>
                <a:path w="1461582" h="32469">
                  <a:moveTo>
                    <a:pt x="0" y="0"/>
                  </a:moveTo>
                  <a:lnTo>
                    <a:pt x="208797" y="10823"/>
                  </a:lnTo>
                  <a:lnTo>
                    <a:pt x="417595" y="21646"/>
                  </a:lnTo>
                  <a:lnTo>
                    <a:pt x="626392" y="21646"/>
                  </a:lnTo>
                  <a:lnTo>
                    <a:pt x="835190" y="32469"/>
                  </a:lnTo>
                  <a:lnTo>
                    <a:pt x="1043987" y="32469"/>
                  </a:lnTo>
                  <a:lnTo>
                    <a:pt x="1252785" y="10823"/>
                  </a:lnTo>
                  <a:lnTo>
                    <a:pt x="1461582" y="0"/>
                  </a:lnTo>
                </a:path>
              </a:pathLst>
            </a:custGeom>
            <a:ln w="40651" cap="flat">
              <a:solidFill>
                <a:srgbClr val="000000">
                  <a:alpha val="100000"/>
                </a:srgbClr>
              </a:solidFill>
              <a:prstDash val="solid"/>
              <a:round/>
            </a:ln>
          </p:spPr>
          <p:txBody>
            <a:bodyPr/>
            <a:lstStyle/>
            <a:p/>
          </p:txBody>
        </p:sp>
        <p:sp>
          <p:nvSpPr>
            <p:cNvPr id="151" name="pl151"/>
            <p:cNvSpPr/>
            <p:nvPr/>
          </p:nvSpPr>
          <p:spPr>
            <a:xfrm>
              <a:off x="2507759" y="1584879"/>
              <a:ext cx="1461582" cy="32469"/>
            </a:xfrm>
            <a:custGeom>
              <a:avLst/>
              <a:pathLst>
                <a:path w="1461582" h="32469">
                  <a:moveTo>
                    <a:pt x="0" y="0"/>
                  </a:moveTo>
                  <a:lnTo>
                    <a:pt x="208797" y="10823"/>
                  </a:lnTo>
                  <a:lnTo>
                    <a:pt x="417595" y="21646"/>
                  </a:lnTo>
                  <a:lnTo>
                    <a:pt x="626392" y="21646"/>
                  </a:lnTo>
                  <a:lnTo>
                    <a:pt x="835190" y="32469"/>
                  </a:lnTo>
                  <a:lnTo>
                    <a:pt x="1043987" y="32469"/>
                  </a:lnTo>
                  <a:lnTo>
                    <a:pt x="1252785" y="10823"/>
                  </a:lnTo>
                  <a:lnTo>
                    <a:pt x="1461582" y="0"/>
                  </a:lnTo>
                </a:path>
              </a:pathLst>
            </a:custGeom>
            <a:ln w="35231" cap="flat">
              <a:solidFill>
                <a:srgbClr val="1CABE2">
                  <a:alpha val="100000"/>
                </a:srgbClr>
              </a:solidFill>
              <a:prstDash val="solid"/>
              <a:round/>
            </a:ln>
          </p:spPr>
          <p:txBody>
            <a:bodyPr/>
            <a:lstStyle/>
            <a:p/>
          </p:txBody>
        </p:sp>
        <p:sp>
          <p:nvSpPr>
            <p:cNvPr id="152" name="tx152"/>
            <p:cNvSpPr/>
            <p:nvPr/>
          </p:nvSpPr>
          <p:spPr>
            <a:xfrm>
              <a:off x="2447500" y="1406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53" name="tx153"/>
            <p:cNvSpPr/>
            <p:nvPr/>
          </p:nvSpPr>
          <p:spPr>
            <a:xfrm>
              <a:off x="2656297" y="14171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54" name="tx154"/>
            <p:cNvSpPr/>
            <p:nvPr/>
          </p:nvSpPr>
          <p:spPr>
            <a:xfrm>
              <a:off x="2865095" y="14279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55" name="tx155"/>
            <p:cNvSpPr/>
            <p:nvPr/>
          </p:nvSpPr>
          <p:spPr>
            <a:xfrm>
              <a:off x="3073892" y="14279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56" name="tx156"/>
            <p:cNvSpPr/>
            <p:nvPr/>
          </p:nvSpPr>
          <p:spPr>
            <a:xfrm>
              <a:off x="3282690" y="14387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57" name="tx157"/>
            <p:cNvSpPr/>
            <p:nvPr/>
          </p:nvSpPr>
          <p:spPr>
            <a:xfrm>
              <a:off x="3491488" y="14387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58" name="tx158"/>
            <p:cNvSpPr/>
            <p:nvPr/>
          </p:nvSpPr>
          <p:spPr>
            <a:xfrm>
              <a:off x="3700285" y="14171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59" name="tx159"/>
            <p:cNvSpPr/>
            <p:nvPr/>
          </p:nvSpPr>
          <p:spPr>
            <a:xfrm>
              <a:off x="3909083" y="1406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60" name="rc160"/>
            <p:cNvSpPr/>
            <p:nvPr/>
          </p:nvSpPr>
          <p:spPr>
            <a:xfrm>
              <a:off x="2434680" y="2358522"/>
              <a:ext cx="1607740" cy="1000048"/>
            </a:xfrm>
            <a:prstGeom prst="rect">
              <a:avLst/>
            </a:prstGeom>
            <a:solidFill>
              <a:srgbClr val="EBEBEB">
                <a:alpha val="100000"/>
              </a:srgbClr>
            </a:solidFill>
          </p:spPr>
          <p:txBody>
            <a:bodyPr/>
            <a:lstStyle/>
            <a:p/>
          </p:txBody>
        </p:sp>
        <p:sp>
          <p:nvSpPr>
            <p:cNvPr id="161" name="pl161"/>
            <p:cNvSpPr/>
            <p:nvPr/>
          </p:nvSpPr>
          <p:spPr>
            <a:xfrm>
              <a:off x="2434680" y="335099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2" name="pl162"/>
            <p:cNvSpPr/>
            <p:nvPr/>
          </p:nvSpPr>
          <p:spPr>
            <a:xfrm>
              <a:off x="2434680" y="308041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3" name="pl163"/>
            <p:cNvSpPr/>
            <p:nvPr/>
          </p:nvSpPr>
          <p:spPr>
            <a:xfrm>
              <a:off x="2434680" y="28098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4" name="pl164"/>
            <p:cNvSpPr/>
            <p:nvPr/>
          </p:nvSpPr>
          <p:spPr>
            <a:xfrm>
              <a:off x="2434680" y="25392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5" name="pl165"/>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6" name="pl166"/>
            <p:cNvSpPr/>
            <p:nvPr/>
          </p:nvSpPr>
          <p:spPr>
            <a:xfrm>
              <a:off x="2434680" y="32157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7" name="pl167"/>
            <p:cNvSpPr/>
            <p:nvPr/>
          </p:nvSpPr>
          <p:spPr>
            <a:xfrm>
              <a:off x="2434680" y="294513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8" name="pl168"/>
            <p:cNvSpPr/>
            <p:nvPr/>
          </p:nvSpPr>
          <p:spPr>
            <a:xfrm>
              <a:off x="2434680" y="26745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9" name="pl169"/>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7" name="pl177"/>
            <p:cNvSpPr/>
            <p:nvPr/>
          </p:nvSpPr>
          <p:spPr>
            <a:xfrm>
              <a:off x="2507759" y="280443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178" name="pl178"/>
            <p:cNvSpPr/>
            <p:nvPr/>
          </p:nvSpPr>
          <p:spPr>
            <a:xfrm>
              <a:off x="2507759" y="2847723"/>
              <a:ext cx="1461582" cy="108230"/>
            </a:xfrm>
            <a:custGeom>
              <a:avLst/>
              <a:pathLst>
                <a:path w="1461582" h="108230">
                  <a:moveTo>
                    <a:pt x="0" y="86584"/>
                  </a:moveTo>
                  <a:lnTo>
                    <a:pt x="208797" y="97407"/>
                  </a:lnTo>
                  <a:lnTo>
                    <a:pt x="417595" y="97407"/>
                  </a:lnTo>
                  <a:lnTo>
                    <a:pt x="626392" y="108230"/>
                  </a:lnTo>
                  <a:lnTo>
                    <a:pt x="835190" y="86584"/>
                  </a:lnTo>
                  <a:lnTo>
                    <a:pt x="1043987" y="54115"/>
                  </a:lnTo>
                  <a:lnTo>
                    <a:pt x="1252785" y="54115"/>
                  </a:lnTo>
                  <a:lnTo>
                    <a:pt x="1461582" y="0"/>
                  </a:lnTo>
                </a:path>
              </a:pathLst>
            </a:custGeom>
            <a:ln w="40651" cap="flat">
              <a:solidFill>
                <a:srgbClr val="BEBEBE">
                  <a:alpha val="69803"/>
                </a:srgbClr>
              </a:solidFill>
              <a:prstDash val="solid"/>
              <a:round/>
            </a:ln>
          </p:spPr>
          <p:txBody>
            <a:bodyPr/>
            <a:lstStyle/>
            <a:p/>
          </p:txBody>
        </p:sp>
        <p:sp>
          <p:nvSpPr>
            <p:cNvPr id="179" name="pl179"/>
            <p:cNvSpPr/>
            <p:nvPr/>
          </p:nvSpPr>
          <p:spPr>
            <a:xfrm>
              <a:off x="2507759" y="2847723"/>
              <a:ext cx="1461582" cy="108230"/>
            </a:xfrm>
            <a:custGeom>
              <a:avLst/>
              <a:pathLst>
                <a:path w="1461582" h="108230">
                  <a:moveTo>
                    <a:pt x="0" y="86584"/>
                  </a:moveTo>
                  <a:lnTo>
                    <a:pt x="208797" y="97407"/>
                  </a:lnTo>
                  <a:lnTo>
                    <a:pt x="417595" y="97407"/>
                  </a:lnTo>
                  <a:lnTo>
                    <a:pt x="626392" y="108230"/>
                  </a:lnTo>
                  <a:lnTo>
                    <a:pt x="835190" y="86584"/>
                  </a:lnTo>
                  <a:lnTo>
                    <a:pt x="1043987" y="54115"/>
                  </a:lnTo>
                  <a:lnTo>
                    <a:pt x="1252785" y="54115"/>
                  </a:lnTo>
                  <a:lnTo>
                    <a:pt x="1461582" y="0"/>
                  </a:lnTo>
                </a:path>
              </a:pathLst>
            </a:custGeom>
            <a:ln w="35231" cap="flat">
              <a:solidFill>
                <a:srgbClr val="BEBEBE">
                  <a:alpha val="69803"/>
                </a:srgbClr>
              </a:solidFill>
              <a:prstDash val="solid"/>
              <a:round/>
            </a:ln>
          </p:spPr>
          <p:txBody>
            <a:bodyPr/>
            <a:lstStyle/>
            <a:p/>
          </p:txBody>
        </p:sp>
        <p:sp>
          <p:nvSpPr>
            <p:cNvPr id="180" name="pl180"/>
            <p:cNvSpPr/>
            <p:nvPr/>
          </p:nvSpPr>
          <p:spPr>
            <a:xfrm>
              <a:off x="2507759" y="280443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181" name="pl181"/>
            <p:cNvSpPr/>
            <p:nvPr/>
          </p:nvSpPr>
          <p:spPr>
            <a:xfrm>
              <a:off x="2507759" y="2847723"/>
              <a:ext cx="1461582" cy="108230"/>
            </a:xfrm>
            <a:custGeom>
              <a:avLst/>
              <a:pathLst>
                <a:path w="1461582" h="108230">
                  <a:moveTo>
                    <a:pt x="0" y="86584"/>
                  </a:moveTo>
                  <a:lnTo>
                    <a:pt x="208797" y="97407"/>
                  </a:lnTo>
                  <a:lnTo>
                    <a:pt x="417595" y="97407"/>
                  </a:lnTo>
                  <a:lnTo>
                    <a:pt x="626392" y="108230"/>
                  </a:lnTo>
                  <a:lnTo>
                    <a:pt x="835190" y="86584"/>
                  </a:lnTo>
                  <a:lnTo>
                    <a:pt x="1043987" y="54115"/>
                  </a:lnTo>
                  <a:lnTo>
                    <a:pt x="1252785" y="54115"/>
                  </a:lnTo>
                  <a:lnTo>
                    <a:pt x="1461582" y="0"/>
                  </a:lnTo>
                </a:path>
              </a:pathLst>
            </a:custGeom>
            <a:ln w="40651" cap="flat">
              <a:solidFill>
                <a:srgbClr val="000000">
                  <a:alpha val="100000"/>
                </a:srgbClr>
              </a:solidFill>
              <a:prstDash val="solid"/>
              <a:round/>
            </a:ln>
          </p:spPr>
          <p:txBody>
            <a:bodyPr/>
            <a:lstStyle/>
            <a:p/>
          </p:txBody>
        </p:sp>
        <p:sp>
          <p:nvSpPr>
            <p:cNvPr id="182" name="pl182"/>
            <p:cNvSpPr/>
            <p:nvPr/>
          </p:nvSpPr>
          <p:spPr>
            <a:xfrm>
              <a:off x="2507759" y="2847723"/>
              <a:ext cx="1461582" cy="108230"/>
            </a:xfrm>
            <a:custGeom>
              <a:avLst/>
              <a:pathLst>
                <a:path w="1461582" h="108230">
                  <a:moveTo>
                    <a:pt x="0" y="86584"/>
                  </a:moveTo>
                  <a:lnTo>
                    <a:pt x="208797" y="97407"/>
                  </a:lnTo>
                  <a:lnTo>
                    <a:pt x="417595" y="97407"/>
                  </a:lnTo>
                  <a:lnTo>
                    <a:pt x="626392" y="108230"/>
                  </a:lnTo>
                  <a:lnTo>
                    <a:pt x="835190" y="86584"/>
                  </a:lnTo>
                  <a:lnTo>
                    <a:pt x="1043987" y="54115"/>
                  </a:lnTo>
                  <a:lnTo>
                    <a:pt x="1252785" y="54115"/>
                  </a:lnTo>
                  <a:lnTo>
                    <a:pt x="1461582" y="0"/>
                  </a:lnTo>
                </a:path>
              </a:pathLst>
            </a:custGeom>
            <a:ln w="35231" cap="flat">
              <a:solidFill>
                <a:srgbClr val="1CABE2">
                  <a:alpha val="100000"/>
                </a:srgbClr>
              </a:solidFill>
              <a:prstDash val="solid"/>
              <a:round/>
            </a:ln>
          </p:spPr>
          <p:txBody>
            <a:bodyPr/>
            <a:lstStyle/>
            <a:p/>
          </p:txBody>
        </p:sp>
        <p:sp>
          <p:nvSpPr>
            <p:cNvPr id="183" name="tx183"/>
            <p:cNvSpPr/>
            <p:nvPr/>
          </p:nvSpPr>
          <p:spPr>
            <a:xfrm>
              <a:off x="2447500" y="27557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184" name="tx184"/>
            <p:cNvSpPr/>
            <p:nvPr/>
          </p:nvSpPr>
          <p:spPr>
            <a:xfrm>
              <a:off x="2656297" y="2766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185" name="tx185"/>
            <p:cNvSpPr/>
            <p:nvPr/>
          </p:nvSpPr>
          <p:spPr>
            <a:xfrm>
              <a:off x="2865095" y="2766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186" name="tx186"/>
            <p:cNvSpPr/>
            <p:nvPr/>
          </p:nvSpPr>
          <p:spPr>
            <a:xfrm>
              <a:off x="3073892" y="27773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87" name="tx187"/>
            <p:cNvSpPr/>
            <p:nvPr/>
          </p:nvSpPr>
          <p:spPr>
            <a:xfrm>
              <a:off x="3282690" y="27557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188" name="tx188"/>
            <p:cNvSpPr/>
            <p:nvPr/>
          </p:nvSpPr>
          <p:spPr>
            <a:xfrm>
              <a:off x="3491488" y="2723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89" name="tx189"/>
            <p:cNvSpPr/>
            <p:nvPr/>
          </p:nvSpPr>
          <p:spPr>
            <a:xfrm>
              <a:off x="3700285" y="2723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90" name="tx190"/>
            <p:cNvSpPr/>
            <p:nvPr/>
          </p:nvSpPr>
          <p:spPr>
            <a:xfrm>
              <a:off x="3909083" y="26691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91" name="rc191"/>
            <p:cNvSpPr/>
            <p:nvPr/>
          </p:nvSpPr>
          <p:spPr>
            <a:xfrm>
              <a:off x="2434680" y="3643012"/>
              <a:ext cx="1607740" cy="1000048"/>
            </a:xfrm>
            <a:prstGeom prst="rect">
              <a:avLst/>
            </a:prstGeom>
            <a:solidFill>
              <a:srgbClr val="EBEBEB">
                <a:alpha val="100000"/>
              </a:srgbClr>
            </a:solidFill>
          </p:spPr>
          <p:txBody>
            <a:bodyPr/>
            <a:lstStyle/>
            <a:p/>
          </p:txBody>
        </p:sp>
        <p:sp>
          <p:nvSpPr>
            <p:cNvPr id="192" name="pl192"/>
            <p:cNvSpPr/>
            <p:nvPr/>
          </p:nvSpPr>
          <p:spPr>
            <a:xfrm>
              <a:off x="2434680" y="46354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3" name="pl193"/>
            <p:cNvSpPr/>
            <p:nvPr/>
          </p:nvSpPr>
          <p:spPr>
            <a:xfrm>
              <a:off x="2434680" y="43649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4" name="pl194"/>
            <p:cNvSpPr/>
            <p:nvPr/>
          </p:nvSpPr>
          <p:spPr>
            <a:xfrm>
              <a:off x="2434680" y="40943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5" name="pl195"/>
            <p:cNvSpPr/>
            <p:nvPr/>
          </p:nvSpPr>
          <p:spPr>
            <a:xfrm>
              <a:off x="2434680" y="38237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6" name="pl196"/>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7" name="pl197"/>
            <p:cNvSpPr/>
            <p:nvPr/>
          </p:nvSpPr>
          <p:spPr>
            <a:xfrm>
              <a:off x="2434680" y="450019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8" name="pl198"/>
            <p:cNvSpPr/>
            <p:nvPr/>
          </p:nvSpPr>
          <p:spPr>
            <a:xfrm>
              <a:off x="2434680" y="422962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9" name="pl199"/>
            <p:cNvSpPr/>
            <p:nvPr/>
          </p:nvSpPr>
          <p:spPr>
            <a:xfrm>
              <a:off x="2434680" y="39590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00" name="pl200"/>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8" name="pl208"/>
            <p:cNvSpPr/>
            <p:nvPr/>
          </p:nvSpPr>
          <p:spPr>
            <a:xfrm>
              <a:off x="2507759" y="408892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209" name="pl209"/>
            <p:cNvSpPr/>
            <p:nvPr/>
          </p:nvSpPr>
          <p:spPr>
            <a:xfrm>
              <a:off x="2507759" y="4207974"/>
              <a:ext cx="1461582" cy="140699"/>
            </a:xfrm>
            <a:custGeom>
              <a:avLst/>
              <a:pathLst>
                <a:path w="1461582" h="140699">
                  <a:moveTo>
                    <a:pt x="0" y="0"/>
                  </a:moveTo>
                  <a:lnTo>
                    <a:pt x="208797" y="0"/>
                  </a:lnTo>
                  <a:lnTo>
                    <a:pt x="417595" y="0"/>
                  </a:lnTo>
                  <a:lnTo>
                    <a:pt x="626392" y="140699"/>
                  </a:lnTo>
                  <a:lnTo>
                    <a:pt x="835190" y="119053"/>
                  </a:lnTo>
                  <a:lnTo>
                    <a:pt x="1043987" y="32469"/>
                  </a:lnTo>
                  <a:lnTo>
                    <a:pt x="1252785" y="75761"/>
                  </a:lnTo>
                  <a:lnTo>
                    <a:pt x="1461582" y="32469"/>
                  </a:lnTo>
                </a:path>
              </a:pathLst>
            </a:custGeom>
            <a:ln w="40651" cap="flat">
              <a:solidFill>
                <a:srgbClr val="BEBEBE">
                  <a:alpha val="69803"/>
                </a:srgbClr>
              </a:solidFill>
              <a:prstDash val="solid"/>
              <a:round/>
            </a:ln>
          </p:spPr>
          <p:txBody>
            <a:bodyPr/>
            <a:lstStyle/>
            <a:p/>
          </p:txBody>
        </p:sp>
        <p:sp>
          <p:nvSpPr>
            <p:cNvPr id="210" name="pl210"/>
            <p:cNvSpPr/>
            <p:nvPr/>
          </p:nvSpPr>
          <p:spPr>
            <a:xfrm>
              <a:off x="2507759" y="4207974"/>
              <a:ext cx="1461582" cy="140699"/>
            </a:xfrm>
            <a:custGeom>
              <a:avLst/>
              <a:pathLst>
                <a:path w="1461582" h="140699">
                  <a:moveTo>
                    <a:pt x="0" y="0"/>
                  </a:moveTo>
                  <a:lnTo>
                    <a:pt x="208797" y="0"/>
                  </a:lnTo>
                  <a:lnTo>
                    <a:pt x="417595" y="0"/>
                  </a:lnTo>
                  <a:lnTo>
                    <a:pt x="626392" y="140699"/>
                  </a:lnTo>
                  <a:lnTo>
                    <a:pt x="835190" y="119053"/>
                  </a:lnTo>
                  <a:lnTo>
                    <a:pt x="1043987" y="32469"/>
                  </a:lnTo>
                  <a:lnTo>
                    <a:pt x="1252785" y="75761"/>
                  </a:lnTo>
                  <a:lnTo>
                    <a:pt x="1461582" y="32469"/>
                  </a:lnTo>
                </a:path>
              </a:pathLst>
            </a:custGeom>
            <a:ln w="35231" cap="flat">
              <a:solidFill>
                <a:srgbClr val="BEBEBE">
                  <a:alpha val="69803"/>
                </a:srgbClr>
              </a:solidFill>
              <a:prstDash val="solid"/>
              <a:round/>
            </a:ln>
          </p:spPr>
          <p:txBody>
            <a:bodyPr/>
            <a:lstStyle/>
            <a:p/>
          </p:txBody>
        </p:sp>
        <p:sp>
          <p:nvSpPr>
            <p:cNvPr id="211" name="pl211"/>
            <p:cNvSpPr/>
            <p:nvPr/>
          </p:nvSpPr>
          <p:spPr>
            <a:xfrm>
              <a:off x="2507759" y="408892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212" name="pl212"/>
            <p:cNvSpPr/>
            <p:nvPr/>
          </p:nvSpPr>
          <p:spPr>
            <a:xfrm>
              <a:off x="2507759" y="4207974"/>
              <a:ext cx="1461582" cy="140699"/>
            </a:xfrm>
            <a:custGeom>
              <a:avLst/>
              <a:pathLst>
                <a:path w="1461582" h="140699">
                  <a:moveTo>
                    <a:pt x="0" y="0"/>
                  </a:moveTo>
                  <a:lnTo>
                    <a:pt x="208797" y="0"/>
                  </a:lnTo>
                  <a:lnTo>
                    <a:pt x="417595" y="0"/>
                  </a:lnTo>
                  <a:lnTo>
                    <a:pt x="626392" y="140699"/>
                  </a:lnTo>
                  <a:lnTo>
                    <a:pt x="835190" y="119053"/>
                  </a:lnTo>
                  <a:lnTo>
                    <a:pt x="1043987" y="32469"/>
                  </a:lnTo>
                  <a:lnTo>
                    <a:pt x="1252785" y="75761"/>
                  </a:lnTo>
                  <a:lnTo>
                    <a:pt x="1461582" y="32469"/>
                  </a:lnTo>
                </a:path>
              </a:pathLst>
            </a:custGeom>
            <a:ln w="40651" cap="flat">
              <a:solidFill>
                <a:srgbClr val="000000">
                  <a:alpha val="100000"/>
                </a:srgbClr>
              </a:solidFill>
              <a:prstDash val="solid"/>
              <a:round/>
            </a:ln>
          </p:spPr>
          <p:txBody>
            <a:bodyPr/>
            <a:lstStyle/>
            <a:p/>
          </p:txBody>
        </p:sp>
        <p:sp>
          <p:nvSpPr>
            <p:cNvPr id="213" name="pl213"/>
            <p:cNvSpPr/>
            <p:nvPr/>
          </p:nvSpPr>
          <p:spPr>
            <a:xfrm>
              <a:off x="2507759" y="4207974"/>
              <a:ext cx="1461582" cy="140699"/>
            </a:xfrm>
            <a:custGeom>
              <a:avLst/>
              <a:pathLst>
                <a:path w="1461582" h="140699">
                  <a:moveTo>
                    <a:pt x="0" y="0"/>
                  </a:moveTo>
                  <a:lnTo>
                    <a:pt x="208797" y="0"/>
                  </a:lnTo>
                  <a:lnTo>
                    <a:pt x="417595" y="0"/>
                  </a:lnTo>
                  <a:lnTo>
                    <a:pt x="626392" y="140699"/>
                  </a:lnTo>
                  <a:lnTo>
                    <a:pt x="835190" y="119053"/>
                  </a:lnTo>
                  <a:lnTo>
                    <a:pt x="1043987" y="32469"/>
                  </a:lnTo>
                  <a:lnTo>
                    <a:pt x="1252785" y="75761"/>
                  </a:lnTo>
                  <a:lnTo>
                    <a:pt x="1461582" y="32469"/>
                  </a:lnTo>
                </a:path>
              </a:pathLst>
            </a:custGeom>
            <a:ln w="35231" cap="flat">
              <a:solidFill>
                <a:srgbClr val="1CABE2">
                  <a:alpha val="100000"/>
                </a:srgbClr>
              </a:solidFill>
              <a:prstDash val="solid"/>
              <a:round/>
            </a:ln>
          </p:spPr>
          <p:txBody>
            <a:bodyPr/>
            <a:lstStyle/>
            <a:p/>
          </p:txBody>
        </p:sp>
        <p:sp>
          <p:nvSpPr>
            <p:cNvPr id="214" name="tx214"/>
            <p:cNvSpPr/>
            <p:nvPr/>
          </p:nvSpPr>
          <p:spPr>
            <a:xfrm>
              <a:off x="2447500" y="40294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215" name="tx215"/>
            <p:cNvSpPr/>
            <p:nvPr/>
          </p:nvSpPr>
          <p:spPr>
            <a:xfrm>
              <a:off x="2656297" y="40294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216" name="tx216"/>
            <p:cNvSpPr/>
            <p:nvPr/>
          </p:nvSpPr>
          <p:spPr>
            <a:xfrm>
              <a:off x="2865095" y="40294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217" name="tx217"/>
            <p:cNvSpPr/>
            <p:nvPr/>
          </p:nvSpPr>
          <p:spPr>
            <a:xfrm>
              <a:off x="3073892" y="41701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218" name="tx218"/>
            <p:cNvSpPr/>
            <p:nvPr/>
          </p:nvSpPr>
          <p:spPr>
            <a:xfrm>
              <a:off x="3282690" y="41484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219" name="tx219"/>
            <p:cNvSpPr/>
            <p:nvPr/>
          </p:nvSpPr>
          <p:spPr>
            <a:xfrm>
              <a:off x="3491488" y="40618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20" name="tx220"/>
            <p:cNvSpPr/>
            <p:nvPr/>
          </p:nvSpPr>
          <p:spPr>
            <a:xfrm>
              <a:off x="3700285" y="41051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21" name="tx221"/>
            <p:cNvSpPr/>
            <p:nvPr/>
          </p:nvSpPr>
          <p:spPr>
            <a:xfrm>
              <a:off x="3909083" y="40618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222" name="rc222"/>
            <p:cNvSpPr/>
            <p:nvPr/>
          </p:nvSpPr>
          <p:spPr>
            <a:xfrm>
              <a:off x="2434680" y="4927502"/>
              <a:ext cx="1607740" cy="1000048"/>
            </a:xfrm>
            <a:prstGeom prst="rect">
              <a:avLst/>
            </a:prstGeom>
            <a:solidFill>
              <a:srgbClr val="EBEBEB">
                <a:alpha val="100000"/>
              </a:srgbClr>
            </a:solidFill>
          </p:spPr>
          <p:txBody>
            <a:bodyPr/>
            <a:lstStyle/>
            <a:p/>
          </p:txBody>
        </p:sp>
        <p:sp>
          <p:nvSpPr>
            <p:cNvPr id="223" name="pl223"/>
            <p:cNvSpPr/>
            <p:nvPr/>
          </p:nvSpPr>
          <p:spPr>
            <a:xfrm>
              <a:off x="2434680" y="59199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4" name="pl224"/>
            <p:cNvSpPr/>
            <p:nvPr/>
          </p:nvSpPr>
          <p:spPr>
            <a:xfrm>
              <a:off x="2434680" y="56493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5" name="pl225"/>
            <p:cNvSpPr/>
            <p:nvPr/>
          </p:nvSpPr>
          <p:spPr>
            <a:xfrm>
              <a:off x="2434680" y="53788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6" name="pl226"/>
            <p:cNvSpPr/>
            <p:nvPr/>
          </p:nvSpPr>
          <p:spPr>
            <a:xfrm>
              <a:off x="2434680" y="51082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7" name="pl227"/>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8" name="pl228"/>
            <p:cNvSpPr/>
            <p:nvPr/>
          </p:nvSpPr>
          <p:spPr>
            <a:xfrm>
              <a:off x="2434680" y="57846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9" name="pl229"/>
            <p:cNvSpPr/>
            <p:nvPr/>
          </p:nvSpPr>
          <p:spPr>
            <a:xfrm>
              <a:off x="2434680" y="551411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0" name="pl230"/>
            <p:cNvSpPr/>
            <p:nvPr/>
          </p:nvSpPr>
          <p:spPr>
            <a:xfrm>
              <a:off x="2434680" y="52435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2507759" y="537341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240" name="pl240"/>
            <p:cNvSpPr/>
            <p:nvPr/>
          </p:nvSpPr>
          <p:spPr>
            <a:xfrm>
              <a:off x="2507759" y="5503287"/>
              <a:ext cx="1461582" cy="97407"/>
            </a:xfrm>
            <a:custGeom>
              <a:avLst/>
              <a:pathLst>
                <a:path w="1461582" h="97407">
                  <a:moveTo>
                    <a:pt x="0" y="97407"/>
                  </a:moveTo>
                  <a:lnTo>
                    <a:pt x="208797" y="86584"/>
                  </a:lnTo>
                  <a:lnTo>
                    <a:pt x="417595" y="54115"/>
                  </a:lnTo>
                  <a:lnTo>
                    <a:pt x="626392" y="32469"/>
                  </a:lnTo>
                  <a:lnTo>
                    <a:pt x="835190" y="0"/>
                  </a:lnTo>
                  <a:lnTo>
                    <a:pt x="1043987" y="0"/>
                  </a:lnTo>
                  <a:lnTo>
                    <a:pt x="1252785" y="0"/>
                  </a:lnTo>
                  <a:lnTo>
                    <a:pt x="1461582" y="0"/>
                  </a:lnTo>
                </a:path>
              </a:pathLst>
            </a:custGeom>
            <a:ln w="40651" cap="flat">
              <a:solidFill>
                <a:srgbClr val="BEBEBE">
                  <a:alpha val="69803"/>
                </a:srgbClr>
              </a:solidFill>
              <a:prstDash val="solid"/>
              <a:round/>
            </a:ln>
          </p:spPr>
          <p:txBody>
            <a:bodyPr/>
            <a:lstStyle/>
            <a:p/>
          </p:txBody>
        </p:sp>
        <p:sp>
          <p:nvSpPr>
            <p:cNvPr id="241" name="pl241"/>
            <p:cNvSpPr/>
            <p:nvPr/>
          </p:nvSpPr>
          <p:spPr>
            <a:xfrm>
              <a:off x="2507759" y="5503287"/>
              <a:ext cx="1461582" cy="97407"/>
            </a:xfrm>
            <a:custGeom>
              <a:avLst/>
              <a:pathLst>
                <a:path w="1461582" h="97407">
                  <a:moveTo>
                    <a:pt x="0" y="97407"/>
                  </a:moveTo>
                  <a:lnTo>
                    <a:pt x="208797" y="86584"/>
                  </a:lnTo>
                  <a:lnTo>
                    <a:pt x="417595" y="54115"/>
                  </a:lnTo>
                  <a:lnTo>
                    <a:pt x="626392" y="32469"/>
                  </a:lnTo>
                  <a:lnTo>
                    <a:pt x="835190" y="0"/>
                  </a:lnTo>
                  <a:lnTo>
                    <a:pt x="1043987" y="0"/>
                  </a:lnTo>
                  <a:lnTo>
                    <a:pt x="1252785" y="0"/>
                  </a:lnTo>
                  <a:lnTo>
                    <a:pt x="1461582" y="0"/>
                  </a:lnTo>
                </a:path>
              </a:pathLst>
            </a:custGeom>
            <a:ln w="35231" cap="flat">
              <a:solidFill>
                <a:srgbClr val="BEBEBE">
                  <a:alpha val="69803"/>
                </a:srgbClr>
              </a:solidFill>
              <a:prstDash val="solid"/>
              <a:round/>
            </a:ln>
          </p:spPr>
          <p:txBody>
            <a:bodyPr/>
            <a:lstStyle/>
            <a:p/>
          </p:txBody>
        </p:sp>
        <p:sp>
          <p:nvSpPr>
            <p:cNvPr id="242" name="pl242"/>
            <p:cNvSpPr/>
            <p:nvPr/>
          </p:nvSpPr>
          <p:spPr>
            <a:xfrm>
              <a:off x="2507759" y="537341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243" name="pl243"/>
            <p:cNvSpPr/>
            <p:nvPr/>
          </p:nvSpPr>
          <p:spPr>
            <a:xfrm>
              <a:off x="2507759" y="5503287"/>
              <a:ext cx="1461582" cy="97407"/>
            </a:xfrm>
            <a:custGeom>
              <a:avLst/>
              <a:pathLst>
                <a:path w="1461582" h="97407">
                  <a:moveTo>
                    <a:pt x="0" y="97407"/>
                  </a:moveTo>
                  <a:lnTo>
                    <a:pt x="208797" y="86584"/>
                  </a:lnTo>
                  <a:lnTo>
                    <a:pt x="417595" y="54115"/>
                  </a:lnTo>
                  <a:lnTo>
                    <a:pt x="626392" y="32469"/>
                  </a:lnTo>
                  <a:lnTo>
                    <a:pt x="835190" y="0"/>
                  </a:lnTo>
                  <a:lnTo>
                    <a:pt x="1043987" y="0"/>
                  </a:lnTo>
                  <a:lnTo>
                    <a:pt x="1252785" y="0"/>
                  </a:lnTo>
                  <a:lnTo>
                    <a:pt x="1461582" y="0"/>
                  </a:lnTo>
                </a:path>
              </a:pathLst>
            </a:custGeom>
            <a:ln w="40651" cap="flat">
              <a:solidFill>
                <a:srgbClr val="000000">
                  <a:alpha val="100000"/>
                </a:srgbClr>
              </a:solidFill>
              <a:prstDash val="solid"/>
              <a:round/>
            </a:ln>
          </p:spPr>
          <p:txBody>
            <a:bodyPr/>
            <a:lstStyle/>
            <a:p/>
          </p:txBody>
        </p:sp>
        <p:sp>
          <p:nvSpPr>
            <p:cNvPr id="244" name="pl244"/>
            <p:cNvSpPr/>
            <p:nvPr/>
          </p:nvSpPr>
          <p:spPr>
            <a:xfrm>
              <a:off x="2507759" y="5503287"/>
              <a:ext cx="1461582" cy="97407"/>
            </a:xfrm>
            <a:custGeom>
              <a:avLst/>
              <a:pathLst>
                <a:path w="1461582" h="97407">
                  <a:moveTo>
                    <a:pt x="0" y="97407"/>
                  </a:moveTo>
                  <a:lnTo>
                    <a:pt x="208797" y="86584"/>
                  </a:lnTo>
                  <a:lnTo>
                    <a:pt x="417595" y="54115"/>
                  </a:lnTo>
                  <a:lnTo>
                    <a:pt x="626392" y="32469"/>
                  </a:lnTo>
                  <a:lnTo>
                    <a:pt x="835190" y="0"/>
                  </a:lnTo>
                  <a:lnTo>
                    <a:pt x="1043987" y="0"/>
                  </a:lnTo>
                  <a:lnTo>
                    <a:pt x="1252785" y="0"/>
                  </a:lnTo>
                  <a:lnTo>
                    <a:pt x="1461582" y="0"/>
                  </a:lnTo>
                </a:path>
              </a:pathLst>
            </a:custGeom>
            <a:ln w="35231" cap="flat">
              <a:solidFill>
                <a:srgbClr val="1CABE2">
                  <a:alpha val="100000"/>
                </a:srgbClr>
              </a:solidFill>
              <a:prstDash val="solid"/>
              <a:round/>
            </a:ln>
          </p:spPr>
          <p:txBody>
            <a:bodyPr/>
            <a:lstStyle/>
            <a:p/>
          </p:txBody>
        </p:sp>
        <p:sp>
          <p:nvSpPr>
            <p:cNvPr id="245" name="tx245"/>
            <p:cNvSpPr/>
            <p:nvPr/>
          </p:nvSpPr>
          <p:spPr>
            <a:xfrm>
              <a:off x="2447500" y="54221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246" name="tx246"/>
            <p:cNvSpPr/>
            <p:nvPr/>
          </p:nvSpPr>
          <p:spPr>
            <a:xfrm>
              <a:off x="2656297" y="54113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247" name="tx247"/>
            <p:cNvSpPr/>
            <p:nvPr/>
          </p:nvSpPr>
          <p:spPr>
            <a:xfrm>
              <a:off x="2865095" y="53788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248" name="tx248"/>
            <p:cNvSpPr/>
            <p:nvPr/>
          </p:nvSpPr>
          <p:spPr>
            <a:xfrm>
              <a:off x="3073892" y="53572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49" name="tx249"/>
            <p:cNvSpPr/>
            <p:nvPr/>
          </p:nvSpPr>
          <p:spPr>
            <a:xfrm>
              <a:off x="3282690" y="53247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50" name="tx250"/>
            <p:cNvSpPr/>
            <p:nvPr/>
          </p:nvSpPr>
          <p:spPr>
            <a:xfrm>
              <a:off x="3491488" y="53247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51" name="tx251"/>
            <p:cNvSpPr/>
            <p:nvPr/>
          </p:nvSpPr>
          <p:spPr>
            <a:xfrm>
              <a:off x="3700285" y="53247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52" name="tx252"/>
            <p:cNvSpPr/>
            <p:nvPr/>
          </p:nvSpPr>
          <p:spPr>
            <a:xfrm>
              <a:off x="3909083" y="53247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53" name="rc253"/>
            <p:cNvSpPr/>
            <p:nvPr/>
          </p:nvSpPr>
          <p:spPr>
            <a:xfrm>
              <a:off x="4112010" y="1074032"/>
              <a:ext cx="1607740" cy="1000048"/>
            </a:xfrm>
            <a:prstGeom prst="rect">
              <a:avLst/>
            </a:prstGeom>
            <a:solidFill>
              <a:srgbClr val="EBEBEB">
                <a:alpha val="100000"/>
              </a:srgbClr>
            </a:solidFill>
          </p:spPr>
          <p:txBody>
            <a:bodyPr/>
            <a:lstStyle/>
            <a:p/>
          </p:txBody>
        </p:sp>
        <p:sp>
          <p:nvSpPr>
            <p:cNvPr id="254" name="pl254"/>
            <p:cNvSpPr/>
            <p:nvPr/>
          </p:nvSpPr>
          <p:spPr>
            <a:xfrm>
              <a:off x="4112010" y="206650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5" name="pl255"/>
            <p:cNvSpPr/>
            <p:nvPr/>
          </p:nvSpPr>
          <p:spPr>
            <a:xfrm>
              <a:off x="4112010" y="179592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6" name="pl256"/>
            <p:cNvSpPr/>
            <p:nvPr/>
          </p:nvSpPr>
          <p:spPr>
            <a:xfrm>
              <a:off x="4112010" y="15253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7" name="pl257"/>
            <p:cNvSpPr/>
            <p:nvPr/>
          </p:nvSpPr>
          <p:spPr>
            <a:xfrm>
              <a:off x="4112010" y="12547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8" name="pl258"/>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9" name="pl259"/>
            <p:cNvSpPr/>
            <p:nvPr/>
          </p:nvSpPr>
          <p:spPr>
            <a:xfrm>
              <a:off x="4112010" y="19312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0" name="pl260"/>
            <p:cNvSpPr/>
            <p:nvPr/>
          </p:nvSpPr>
          <p:spPr>
            <a:xfrm>
              <a:off x="4112010" y="166064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1" name="pl261"/>
            <p:cNvSpPr/>
            <p:nvPr/>
          </p:nvSpPr>
          <p:spPr>
            <a:xfrm>
              <a:off x="4112010" y="13900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2" name="pl262"/>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4185089" y="151994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271" name="pl271"/>
            <p:cNvSpPr/>
            <p:nvPr/>
          </p:nvSpPr>
          <p:spPr>
            <a:xfrm>
              <a:off x="4185089" y="1833809"/>
              <a:ext cx="1461582" cy="162345"/>
            </a:xfrm>
            <a:custGeom>
              <a:avLst/>
              <a:pathLst>
                <a:path w="1461582" h="162345">
                  <a:moveTo>
                    <a:pt x="0" y="75761"/>
                  </a:moveTo>
                  <a:lnTo>
                    <a:pt x="208797" y="97407"/>
                  </a:lnTo>
                  <a:lnTo>
                    <a:pt x="417595" y="119053"/>
                  </a:lnTo>
                  <a:lnTo>
                    <a:pt x="626392" y="140699"/>
                  </a:lnTo>
                  <a:lnTo>
                    <a:pt x="835190" y="162345"/>
                  </a:lnTo>
                  <a:lnTo>
                    <a:pt x="1043987" y="108230"/>
                  </a:lnTo>
                  <a:lnTo>
                    <a:pt x="1252785" y="75761"/>
                  </a:lnTo>
                  <a:lnTo>
                    <a:pt x="1461582" y="0"/>
                  </a:lnTo>
                </a:path>
              </a:pathLst>
            </a:custGeom>
            <a:ln w="40651" cap="flat">
              <a:solidFill>
                <a:srgbClr val="BEBEBE">
                  <a:alpha val="69803"/>
                </a:srgbClr>
              </a:solidFill>
              <a:prstDash val="solid"/>
              <a:round/>
            </a:ln>
          </p:spPr>
          <p:txBody>
            <a:bodyPr/>
            <a:lstStyle/>
            <a:p/>
          </p:txBody>
        </p:sp>
        <p:sp>
          <p:nvSpPr>
            <p:cNvPr id="272" name="pl272"/>
            <p:cNvSpPr/>
            <p:nvPr/>
          </p:nvSpPr>
          <p:spPr>
            <a:xfrm>
              <a:off x="4185089" y="1833809"/>
              <a:ext cx="1461582" cy="162345"/>
            </a:xfrm>
            <a:custGeom>
              <a:avLst/>
              <a:pathLst>
                <a:path w="1461582" h="162345">
                  <a:moveTo>
                    <a:pt x="0" y="75761"/>
                  </a:moveTo>
                  <a:lnTo>
                    <a:pt x="208797" y="97407"/>
                  </a:lnTo>
                  <a:lnTo>
                    <a:pt x="417595" y="119053"/>
                  </a:lnTo>
                  <a:lnTo>
                    <a:pt x="626392" y="140699"/>
                  </a:lnTo>
                  <a:lnTo>
                    <a:pt x="835190" y="162345"/>
                  </a:lnTo>
                  <a:lnTo>
                    <a:pt x="1043987" y="108230"/>
                  </a:lnTo>
                  <a:lnTo>
                    <a:pt x="1252785" y="75761"/>
                  </a:lnTo>
                  <a:lnTo>
                    <a:pt x="1461582" y="0"/>
                  </a:lnTo>
                </a:path>
              </a:pathLst>
            </a:custGeom>
            <a:ln w="35231" cap="flat">
              <a:solidFill>
                <a:srgbClr val="BEBEBE">
                  <a:alpha val="69803"/>
                </a:srgbClr>
              </a:solidFill>
              <a:prstDash val="solid"/>
              <a:round/>
            </a:ln>
          </p:spPr>
          <p:txBody>
            <a:bodyPr/>
            <a:lstStyle/>
            <a:p/>
          </p:txBody>
        </p:sp>
        <p:sp>
          <p:nvSpPr>
            <p:cNvPr id="273" name="pl273"/>
            <p:cNvSpPr/>
            <p:nvPr/>
          </p:nvSpPr>
          <p:spPr>
            <a:xfrm>
              <a:off x="4185089" y="151994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274" name="pl274"/>
            <p:cNvSpPr/>
            <p:nvPr/>
          </p:nvSpPr>
          <p:spPr>
            <a:xfrm>
              <a:off x="4185089" y="1833809"/>
              <a:ext cx="1461582" cy="162345"/>
            </a:xfrm>
            <a:custGeom>
              <a:avLst/>
              <a:pathLst>
                <a:path w="1461582" h="162345">
                  <a:moveTo>
                    <a:pt x="0" y="75761"/>
                  </a:moveTo>
                  <a:lnTo>
                    <a:pt x="208797" y="97407"/>
                  </a:lnTo>
                  <a:lnTo>
                    <a:pt x="417595" y="119053"/>
                  </a:lnTo>
                  <a:lnTo>
                    <a:pt x="626392" y="140699"/>
                  </a:lnTo>
                  <a:lnTo>
                    <a:pt x="835190" y="162345"/>
                  </a:lnTo>
                  <a:lnTo>
                    <a:pt x="1043987" y="108230"/>
                  </a:lnTo>
                  <a:lnTo>
                    <a:pt x="1252785" y="75761"/>
                  </a:lnTo>
                  <a:lnTo>
                    <a:pt x="1461582" y="0"/>
                  </a:lnTo>
                </a:path>
              </a:pathLst>
            </a:custGeom>
            <a:ln w="40651" cap="flat">
              <a:solidFill>
                <a:srgbClr val="000000">
                  <a:alpha val="100000"/>
                </a:srgbClr>
              </a:solidFill>
              <a:prstDash val="solid"/>
              <a:round/>
            </a:ln>
          </p:spPr>
          <p:txBody>
            <a:bodyPr/>
            <a:lstStyle/>
            <a:p/>
          </p:txBody>
        </p:sp>
        <p:sp>
          <p:nvSpPr>
            <p:cNvPr id="275" name="pl275"/>
            <p:cNvSpPr/>
            <p:nvPr/>
          </p:nvSpPr>
          <p:spPr>
            <a:xfrm>
              <a:off x="4185089" y="1833809"/>
              <a:ext cx="1461582" cy="162345"/>
            </a:xfrm>
            <a:custGeom>
              <a:avLst/>
              <a:pathLst>
                <a:path w="1461582" h="162345">
                  <a:moveTo>
                    <a:pt x="0" y="75761"/>
                  </a:moveTo>
                  <a:lnTo>
                    <a:pt x="208797" y="97407"/>
                  </a:lnTo>
                  <a:lnTo>
                    <a:pt x="417595" y="119053"/>
                  </a:lnTo>
                  <a:lnTo>
                    <a:pt x="626392" y="140699"/>
                  </a:lnTo>
                  <a:lnTo>
                    <a:pt x="835190" y="162345"/>
                  </a:lnTo>
                  <a:lnTo>
                    <a:pt x="1043987" y="108230"/>
                  </a:lnTo>
                  <a:lnTo>
                    <a:pt x="1252785" y="75761"/>
                  </a:lnTo>
                  <a:lnTo>
                    <a:pt x="1461582" y="0"/>
                  </a:lnTo>
                </a:path>
              </a:pathLst>
            </a:custGeom>
            <a:ln w="35231" cap="flat">
              <a:solidFill>
                <a:srgbClr val="1CABE2">
                  <a:alpha val="100000"/>
                </a:srgbClr>
              </a:solidFill>
              <a:prstDash val="solid"/>
              <a:round/>
            </a:ln>
          </p:spPr>
          <p:txBody>
            <a:bodyPr/>
            <a:lstStyle/>
            <a:p/>
          </p:txBody>
        </p:sp>
        <p:sp>
          <p:nvSpPr>
            <p:cNvPr id="276" name="tx276"/>
            <p:cNvSpPr/>
            <p:nvPr/>
          </p:nvSpPr>
          <p:spPr>
            <a:xfrm>
              <a:off x="4124830" y="1731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a:t>
              </a:r>
            </a:p>
          </p:txBody>
        </p:sp>
        <p:sp>
          <p:nvSpPr>
            <p:cNvPr id="277" name="tx277"/>
            <p:cNvSpPr/>
            <p:nvPr/>
          </p:nvSpPr>
          <p:spPr>
            <a:xfrm>
              <a:off x="4333627" y="17526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278" name="tx278"/>
            <p:cNvSpPr/>
            <p:nvPr/>
          </p:nvSpPr>
          <p:spPr>
            <a:xfrm>
              <a:off x="4542425" y="17743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279" name="tx279"/>
            <p:cNvSpPr/>
            <p:nvPr/>
          </p:nvSpPr>
          <p:spPr>
            <a:xfrm>
              <a:off x="4751222" y="17959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46</a:t>
              </a:r>
            </a:p>
          </p:txBody>
        </p:sp>
        <p:sp>
          <p:nvSpPr>
            <p:cNvPr id="280" name="tx280"/>
            <p:cNvSpPr/>
            <p:nvPr/>
          </p:nvSpPr>
          <p:spPr>
            <a:xfrm>
              <a:off x="4960020" y="18176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a:t>
              </a:r>
            </a:p>
          </p:txBody>
        </p:sp>
        <p:sp>
          <p:nvSpPr>
            <p:cNvPr id="281" name="tx281"/>
            <p:cNvSpPr/>
            <p:nvPr/>
          </p:nvSpPr>
          <p:spPr>
            <a:xfrm>
              <a:off x="5168817" y="17634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282" name="tx282"/>
            <p:cNvSpPr/>
            <p:nvPr/>
          </p:nvSpPr>
          <p:spPr>
            <a:xfrm>
              <a:off x="5377615" y="17310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52</a:t>
              </a:r>
            </a:p>
          </p:txBody>
        </p:sp>
        <p:sp>
          <p:nvSpPr>
            <p:cNvPr id="283" name="tx283"/>
            <p:cNvSpPr/>
            <p:nvPr/>
          </p:nvSpPr>
          <p:spPr>
            <a:xfrm>
              <a:off x="5586413" y="16552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284" name="rc284"/>
            <p:cNvSpPr/>
            <p:nvPr/>
          </p:nvSpPr>
          <p:spPr>
            <a:xfrm>
              <a:off x="4112010" y="2358522"/>
              <a:ext cx="1607740" cy="1000048"/>
            </a:xfrm>
            <a:prstGeom prst="rect">
              <a:avLst/>
            </a:prstGeom>
            <a:solidFill>
              <a:srgbClr val="EBEBEB">
                <a:alpha val="100000"/>
              </a:srgbClr>
            </a:solidFill>
          </p:spPr>
          <p:txBody>
            <a:bodyPr/>
            <a:lstStyle/>
            <a:p/>
          </p:txBody>
        </p:sp>
        <p:sp>
          <p:nvSpPr>
            <p:cNvPr id="285" name="pl285"/>
            <p:cNvSpPr/>
            <p:nvPr/>
          </p:nvSpPr>
          <p:spPr>
            <a:xfrm>
              <a:off x="4112010" y="335099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6" name="pl286"/>
            <p:cNvSpPr/>
            <p:nvPr/>
          </p:nvSpPr>
          <p:spPr>
            <a:xfrm>
              <a:off x="4112010" y="308041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7" name="pl287"/>
            <p:cNvSpPr/>
            <p:nvPr/>
          </p:nvSpPr>
          <p:spPr>
            <a:xfrm>
              <a:off x="4112010" y="28098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8" name="pl288"/>
            <p:cNvSpPr/>
            <p:nvPr/>
          </p:nvSpPr>
          <p:spPr>
            <a:xfrm>
              <a:off x="4112010" y="25392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9" name="pl28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0" name="pl290"/>
            <p:cNvSpPr/>
            <p:nvPr/>
          </p:nvSpPr>
          <p:spPr>
            <a:xfrm>
              <a:off x="4112010" y="32157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1" name="pl291"/>
            <p:cNvSpPr/>
            <p:nvPr/>
          </p:nvSpPr>
          <p:spPr>
            <a:xfrm>
              <a:off x="4112010" y="294513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2" name="pl292"/>
            <p:cNvSpPr/>
            <p:nvPr/>
          </p:nvSpPr>
          <p:spPr>
            <a:xfrm>
              <a:off x="4112010" y="26745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3" name="pl29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1" name="pl301"/>
            <p:cNvSpPr/>
            <p:nvPr/>
          </p:nvSpPr>
          <p:spPr>
            <a:xfrm>
              <a:off x="4185089" y="280443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302" name="pl302"/>
            <p:cNvSpPr/>
            <p:nvPr/>
          </p:nvSpPr>
          <p:spPr>
            <a:xfrm>
              <a:off x="4185089" y="2739493"/>
              <a:ext cx="1461582" cy="129876"/>
            </a:xfrm>
            <a:custGeom>
              <a:avLst/>
              <a:pathLst>
                <a:path w="1461582" h="129876">
                  <a:moveTo>
                    <a:pt x="0" y="0"/>
                  </a:moveTo>
                  <a:lnTo>
                    <a:pt x="208797" y="10823"/>
                  </a:lnTo>
                  <a:lnTo>
                    <a:pt x="417595" y="64938"/>
                  </a:lnTo>
                  <a:lnTo>
                    <a:pt x="626392" y="129876"/>
                  </a:lnTo>
                  <a:lnTo>
                    <a:pt x="835190" y="97407"/>
                  </a:lnTo>
                  <a:lnTo>
                    <a:pt x="1043987" y="108230"/>
                  </a:lnTo>
                  <a:lnTo>
                    <a:pt x="1252785" y="129876"/>
                  </a:lnTo>
                  <a:lnTo>
                    <a:pt x="1461582" y="108230"/>
                  </a:lnTo>
                </a:path>
              </a:pathLst>
            </a:custGeom>
            <a:ln w="40651" cap="flat">
              <a:solidFill>
                <a:srgbClr val="BEBEBE">
                  <a:alpha val="69803"/>
                </a:srgbClr>
              </a:solidFill>
              <a:prstDash val="solid"/>
              <a:round/>
            </a:ln>
          </p:spPr>
          <p:txBody>
            <a:bodyPr/>
            <a:lstStyle/>
            <a:p/>
          </p:txBody>
        </p:sp>
        <p:sp>
          <p:nvSpPr>
            <p:cNvPr id="303" name="pl303"/>
            <p:cNvSpPr/>
            <p:nvPr/>
          </p:nvSpPr>
          <p:spPr>
            <a:xfrm>
              <a:off x="4185089" y="2739493"/>
              <a:ext cx="1461582" cy="129876"/>
            </a:xfrm>
            <a:custGeom>
              <a:avLst/>
              <a:pathLst>
                <a:path w="1461582" h="129876">
                  <a:moveTo>
                    <a:pt x="0" y="0"/>
                  </a:moveTo>
                  <a:lnTo>
                    <a:pt x="208797" y="10823"/>
                  </a:lnTo>
                  <a:lnTo>
                    <a:pt x="417595" y="64938"/>
                  </a:lnTo>
                  <a:lnTo>
                    <a:pt x="626392" y="129876"/>
                  </a:lnTo>
                  <a:lnTo>
                    <a:pt x="835190" y="97407"/>
                  </a:lnTo>
                  <a:lnTo>
                    <a:pt x="1043987" y="108230"/>
                  </a:lnTo>
                  <a:lnTo>
                    <a:pt x="1252785" y="129876"/>
                  </a:lnTo>
                  <a:lnTo>
                    <a:pt x="1461582" y="108230"/>
                  </a:lnTo>
                </a:path>
              </a:pathLst>
            </a:custGeom>
            <a:ln w="35231" cap="flat">
              <a:solidFill>
                <a:srgbClr val="BEBEBE">
                  <a:alpha val="69803"/>
                </a:srgbClr>
              </a:solidFill>
              <a:prstDash val="solid"/>
              <a:round/>
            </a:ln>
          </p:spPr>
          <p:txBody>
            <a:bodyPr/>
            <a:lstStyle/>
            <a:p/>
          </p:txBody>
        </p:sp>
        <p:sp>
          <p:nvSpPr>
            <p:cNvPr id="304" name="pl304"/>
            <p:cNvSpPr/>
            <p:nvPr/>
          </p:nvSpPr>
          <p:spPr>
            <a:xfrm>
              <a:off x="4185089" y="280443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305" name="pl305"/>
            <p:cNvSpPr/>
            <p:nvPr/>
          </p:nvSpPr>
          <p:spPr>
            <a:xfrm>
              <a:off x="4185089" y="2739493"/>
              <a:ext cx="1461582" cy="129876"/>
            </a:xfrm>
            <a:custGeom>
              <a:avLst/>
              <a:pathLst>
                <a:path w="1461582" h="129876">
                  <a:moveTo>
                    <a:pt x="0" y="0"/>
                  </a:moveTo>
                  <a:lnTo>
                    <a:pt x="208797" y="10823"/>
                  </a:lnTo>
                  <a:lnTo>
                    <a:pt x="417595" y="64938"/>
                  </a:lnTo>
                  <a:lnTo>
                    <a:pt x="626392" y="129876"/>
                  </a:lnTo>
                  <a:lnTo>
                    <a:pt x="835190" y="97407"/>
                  </a:lnTo>
                  <a:lnTo>
                    <a:pt x="1043987" y="108230"/>
                  </a:lnTo>
                  <a:lnTo>
                    <a:pt x="1252785" y="129876"/>
                  </a:lnTo>
                  <a:lnTo>
                    <a:pt x="1461582" y="108230"/>
                  </a:lnTo>
                </a:path>
              </a:pathLst>
            </a:custGeom>
            <a:ln w="40651" cap="flat">
              <a:solidFill>
                <a:srgbClr val="000000">
                  <a:alpha val="100000"/>
                </a:srgbClr>
              </a:solidFill>
              <a:prstDash val="solid"/>
              <a:round/>
            </a:ln>
          </p:spPr>
          <p:txBody>
            <a:bodyPr/>
            <a:lstStyle/>
            <a:p/>
          </p:txBody>
        </p:sp>
        <p:sp>
          <p:nvSpPr>
            <p:cNvPr id="306" name="pl306"/>
            <p:cNvSpPr/>
            <p:nvPr/>
          </p:nvSpPr>
          <p:spPr>
            <a:xfrm>
              <a:off x="4185089" y="2739493"/>
              <a:ext cx="1461582" cy="129876"/>
            </a:xfrm>
            <a:custGeom>
              <a:avLst/>
              <a:pathLst>
                <a:path w="1461582" h="129876">
                  <a:moveTo>
                    <a:pt x="0" y="0"/>
                  </a:moveTo>
                  <a:lnTo>
                    <a:pt x="208797" y="10823"/>
                  </a:lnTo>
                  <a:lnTo>
                    <a:pt x="417595" y="64938"/>
                  </a:lnTo>
                  <a:lnTo>
                    <a:pt x="626392" y="129876"/>
                  </a:lnTo>
                  <a:lnTo>
                    <a:pt x="835190" y="97407"/>
                  </a:lnTo>
                  <a:lnTo>
                    <a:pt x="1043987" y="108230"/>
                  </a:lnTo>
                  <a:lnTo>
                    <a:pt x="1252785" y="129876"/>
                  </a:lnTo>
                  <a:lnTo>
                    <a:pt x="1461582" y="108230"/>
                  </a:lnTo>
                </a:path>
              </a:pathLst>
            </a:custGeom>
            <a:ln w="35231" cap="flat">
              <a:solidFill>
                <a:srgbClr val="1CABE2">
                  <a:alpha val="100000"/>
                </a:srgbClr>
              </a:solidFill>
              <a:prstDash val="solid"/>
              <a:round/>
            </a:ln>
          </p:spPr>
          <p:txBody>
            <a:bodyPr/>
            <a:lstStyle/>
            <a:p/>
          </p:txBody>
        </p:sp>
        <p:sp>
          <p:nvSpPr>
            <p:cNvPr id="307" name="tx307"/>
            <p:cNvSpPr/>
            <p:nvPr/>
          </p:nvSpPr>
          <p:spPr>
            <a:xfrm>
              <a:off x="4124830" y="2560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08" name="tx308"/>
            <p:cNvSpPr/>
            <p:nvPr/>
          </p:nvSpPr>
          <p:spPr>
            <a:xfrm>
              <a:off x="4333627" y="25717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09" name="tx309"/>
            <p:cNvSpPr/>
            <p:nvPr/>
          </p:nvSpPr>
          <p:spPr>
            <a:xfrm>
              <a:off x="4542425" y="26258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10" name="tx310"/>
            <p:cNvSpPr/>
            <p:nvPr/>
          </p:nvSpPr>
          <p:spPr>
            <a:xfrm>
              <a:off x="4751222" y="26908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11" name="tx311"/>
            <p:cNvSpPr/>
            <p:nvPr/>
          </p:nvSpPr>
          <p:spPr>
            <a:xfrm>
              <a:off x="4960020" y="26583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12" name="tx312"/>
            <p:cNvSpPr/>
            <p:nvPr/>
          </p:nvSpPr>
          <p:spPr>
            <a:xfrm>
              <a:off x="5168817" y="26691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13" name="tx313"/>
            <p:cNvSpPr/>
            <p:nvPr/>
          </p:nvSpPr>
          <p:spPr>
            <a:xfrm>
              <a:off x="5377615" y="26908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14" name="tx314"/>
            <p:cNvSpPr/>
            <p:nvPr/>
          </p:nvSpPr>
          <p:spPr>
            <a:xfrm>
              <a:off x="5586413" y="26691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15" name="rc315"/>
            <p:cNvSpPr/>
            <p:nvPr/>
          </p:nvSpPr>
          <p:spPr>
            <a:xfrm>
              <a:off x="4112010" y="3643012"/>
              <a:ext cx="1607740" cy="1000048"/>
            </a:xfrm>
            <a:prstGeom prst="rect">
              <a:avLst/>
            </a:prstGeom>
            <a:solidFill>
              <a:srgbClr val="EBEBEB">
                <a:alpha val="100000"/>
              </a:srgbClr>
            </a:solidFill>
          </p:spPr>
          <p:txBody>
            <a:bodyPr/>
            <a:lstStyle/>
            <a:p/>
          </p:txBody>
        </p:sp>
        <p:sp>
          <p:nvSpPr>
            <p:cNvPr id="316" name="pl316"/>
            <p:cNvSpPr/>
            <p:nvPr/>
          </p:nvSpPr>
          <p:spPr>
            <a:xfrm>
              <a:off x="4112010" y="46354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7" name="pl317"/>
            <p:cNvSpPr/>
            <p:nvPr/>
          </p:nvSpPr>
          <p:spPr>
            <a:xfrm>
              <a:off x="4112010" y="43649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8" name="pl318"/>
            <p:cNvSpPr/>
            <p:nvPr/>
          </p:nvSpPr>
          <p:spPr>
            <a:xfrm>
              <a:off x="4112010" y="40943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9" name="pl319"/>
            <p:cNvSpPr/>
            <p:nvPr/>
          </p:nvSpPr>
          <p:spPr>
            <a:xfrm>
              <a:off x="4112010" y="38237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0" name="pl320"/>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1" name="pl321"/>
            <p:cNvSpPr/>
            <p:nvPr/>
          </p:nvSpPr>
          <p:spPr>
            <a:xfrm>
              <a:off x="4112010" y="450019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2" name="pl322"/>
            <p:cNvSpPr/>
            <p:nvPr/>
          </p:nvSpPr>
          <p:spPr>
            <a:xfrm>
              <a:off x="4112010" y="422962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3" name="pl323"/>
            <p:cNvSpPr/>
            <p:nvPr/>
          </p:nvSpPr>
          <p:spPr>
            <a:xfrm>
              <a:off x="4112010" y="39590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4" name="pl324"/>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185089" y="408892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333" name="pl333"/>
            <p:cNvSpPr/>
            <p:nvPr/>
          </p:nvSpPr>
          <p:spPr>
            <a:xfrm>
              <a:off x="4185089" y="4013160"/>
              <a:ext cx="1461582" cy="541151"/>
            </a:xfrm>
            <a:custGeom>
              <a:avLst/>
              <a:pathLst>
                <a:path w="1461582" h="541151">
                  <a:moveTo>
                    <a:pt x="0" y="0"/>
                  </a:moveTo>
                  <a:lnTo>
                    <a:pt x="208797" y="21646"/>
                  </a:lnTo>
                  <a:lnTo>
                    <a:pt x="417595" y="86584"/>
                  </a:lnTo>
                  <a:lnTo>
                    <a:pt x="626392" y="541151"/>
                  </a:lnTo>
                  <a:lnTo>
                    <a:pt x="835190" y="151522"/>
                  </a:lnTo>
                  <a:lnTo>
                    <a:pt x="1043987" y="173168"/>
                  </a:lnTo>
                  <a:lnTo>
                    <a:pt x="1252785" y="205637"/>
                  </a:lnTo>
                  <a:lnTo>
                    <a:pt x="1461582" y="205637"/>
                  </a:lnTo>
                </a:path>
              </a:pathLst>
            </a:custGeom>
            <a:ln w="40651" cap="flat">
              <a:solidFill>
                <a:srgbClr val="BEBEBE">
                  <a:alpha val="69803"/>
                </a:srgbClr>
              </a:solidFill>
              <a:prstDash val="solid"/>
              <a:round/>
            </a:ln>
          </p:spPr>
          <p:txBody>
            <a:bodyPr/>
            <a:lstStyle/>
            <a:p/>
          </p:txBody>
        </p:sp>
        <p:sp>
          <p:nvSpPr>
            <p:cNvPr id="334" name="pl334"/>
            <p:cNvSpPr/>
            <p:nvPr/>
          </p:nvSpPr>
          <p:spPr>
            <a:xfrm>
              <a:off x="4185089" y="4013160"/>
              <a:ext cx="1461582" cy="541151"/>
            </a:xfrm>
            <a:custGeom>
              <a:avLst/>
              <a:pathLst>
                <a:path w="1461582" h="541151">
                  <a:moveTo>
                    <a:pt x="0" y="0"/>
                  </a:moveTo>
                  <a:lnTo>
                    <a:pt x="208797" y="21646"/>
                  </a:lnTo>
                  <a:lnTo>
                    <a:pt x="417595" y="86584"/>
                  </a:lnTo>
                  <a:lnTo>
                    <a:pt x="626392" y="541151"/>
                  </a:lnTo>
                  <a:lnTo>
                    <a:pt x="835190" y="151522"/>
                  </a:lnTo>
                  <a:lnTo>
                    <a:pt x="1043987" y="173168"/>
                  </a:lnTo>
                  <a:lnTo>
                    <a:pt x="1252785" y="205637"/>
                  </a:lnTo>
                  <a:lnTo>
                    <a:pt x="1461582" y="205637"/>
                  </a:lnTo>
                </a:path>
              </a:pathLst>
            </a:custGeom>
            <a:ln w="35231" cap="flat">
              <a:solidFill>
                <a:srgbClr val="BEBEBE">
                  <a:alpha val="69803"/>
                </a:srgbClr>
              </a:solidFill>
              <a:prstDash val="solid"/>
              <a:round/>
            </a:ln>
          </p:spPr>
          <p:txBody>
            <a:bodyPr/>
            <a:lstStyle/>
            <a:p/>
          </p:txBody>
        </p:sp>
        <p:sp>
          <p:nvSpPr>
            <p:cNvPr id="335" name="pl335"/>
            <p:cNvSpPr/>
            <p:nvPr/>
          </p:nvSpPr>
          <p:spPr>
            <a:xfrm>
              <a:off x="4185089" y="408892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336" name="pl336"/>
            <p:cNvSpPr/>
            <p:nvPr/>
          </p:nvSpPr>
          <p:spPr>
            <a:xfrm>
              <a:off x="4185089" y="4013160"/>
              <a:ext cx="1461582" cy="541151"/>
            </a:xfrm>
            <a:custGeom>
              <a:avLst/>
              <a:pathLst>
                <a:path w="1461582" h="541151">
                  <a:moveTo>
                    <a:pt x="0" y="0"/>
                  </a:moveTo>
                  <a:lnTo>
                    <a:pt x="208797" y="21646"/>
                  </a:lnTo>
                  <a:lnTo>
                    <a:pt x="417595" y="86584"/>
                  </a:lnTo>
                  <a:lnTo>
                    <a:pt x="626392" y="541151"/>
                  </a:lnTo>
                  <a:lnTo>
                    <a:pt x="835190" y="151522"/>
                  </a:lnTo>
                  <a:lnTo>
                    <a:pt x="1043987" y="173168"/>
                  </a:lnTo>
                  <a:lnTo>
                    <a:pt x="1252785" y="205637"/>
                  </a:lnTo>
                  <a:lnTo>
                    <a:pt x="1461582" y="205637"/>
                  </a:lnTo>
                </a:path>
              </a:pathLst>
            </a:custGeom>
            <a:ln w="40651" cap="flat">
              <a:solidFill>
                <a:srgbClr val="000000">
                  <a:alpha val="100000"/>
                </a:srgbClr>
              </a:solidFill>
              <a:prstDash val="solid"/>
              <a:round/>
            </a:ln>
          </p:spPr>
          <p:txBody>
            <a:bodyPr/>
            <a:lstStyle/>
            <a:p/>
          </p:txBody>
        </p:sp>
        <p:sp>
          <p:nvSpPr>
            <p:cNvPr id="337" name="pl337"/>
            <p:cNvSpPr/>
            <p:nvPr/>
          </p:nvSpPr>
          <p:spPr>
            <a:xfrm>
              <a:off x="4185089" y="4013160"/>
              <a:ext cx="1461582" cy="541151"/>
            </a:xfrm>
            <a:custGeom>
              <a:avLst/>
              <a:pathLst>
                <a:path w="1461582" h="541151">
                  <a:moveTo>
                    <a:pt x="0" y="0"/>
                  </a:moveTo>
                  <a:lnTo>
                    <a:pt x="208797" y="21646"/>
                  </a:lnTo>
                  <a:lnTo>
                    <a:pt x="417595" y="86584"/>
                  </a:lnTo>
                  <a:lnTo>
                    <a:pt x="626392" y="541151"/>
                  </a:lnTo>
                  <a:lnTo>
                    <a:pt x="835190" y="151522"/>
                  </a:lnTo>
                  <a:lnTo>
                    <a:pt x="1043987" y="173168"/>
                  </a:lnTo>
                  <a:lnTo>
                    <a:pt x="1252785" y="205637"/>
                  </a:lnTo>
                  <a:lnTo>
                    <a:pt x="1461582" y="205637"/>
                  </a:lnTo>
                </a:path>
              </a:pathLst>
            </a:custGeom>
            <a:ln w="35231" cap="flat">
              <a:solidFill>
                <a:srgbClr val="1CABE2">
                  <a:alpha val="100000"/>
                </a:srgbClr>
              </a:solidFill>
              <a:prstDash val="solid"/>
              <a:round/>
            </a:ln>
          </p:spPr>
          <p:txBody>
            <a:bodyPr/>
            <a:lstStyle/>
            <a:p/>
          </p:txBody>
        </p:sp>
        <p:sp>
          <p:nvSpPr>
            <p:cNvPr id="338" name="tx338"/>
            <p:cNvSpPr/>
            <p:nvPr/>
          </p:nvSpPr>
          <p:spPr>
            <a:xfrm>
              <a:off x="4124830" y="38346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39" name="tx339"/>
            <p:cNvSpPr/>
            <p:nvPr/>
          </p:nvSpPr>
          <p:spPr>
            <a:xfrm>
              <a:off x="4333627" y="38562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40" name="tx340"/>
            <p:cNvSpPr/>
            <p:nvPr/>
          </p:nvSpPr>
          <p:spPr>
            <a:xfrm>
              <a:off x="4542425" y="39211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41" name="tx341"/>
            <p:cNvSpPr/>
            <p:nvPr/>
          </p:nvSpPr>
          <p:spPr>
            <a:xfrm>
              <a:off x="4751222" y="43757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342" name="tx342"/>
            <p:cNvSpPr/>
            <p:nvPr/>
          </p:nvSpPr>
          <p:spPr>
            <a:xfrm>
              <a:off x="4960020" y="39861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43" name="tx343"/>
            <p:cNvSpPr/>
            <p:nvPr/>
          </p:nvSpPr>
          <p:spPr>
            <a:xfrm>
              <a:off x="5168817" y="40077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344" name="tx344"/>
            <p:cNvSpPr/>
            <p:nvPr/>
          </p:nvSpPr>
          <p:spPr>
            <a:xfrm>
              <a:off x="5377615" y="4040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45" name="tx345"/>
            <p:cNvSpPr/>
            <p:nvPr/>
          </p:nvSpPr>
          <p:spPr>
            <a:xfrm>
              <a:off x="5586413" y="4040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46" name="rc346"/>
            <p:cNvSpPr/>
            <p:nvPr/>
          </p:nvSpPr>
          <p:spPr>
            <a:xfrm>
              <a:off x="4112010" y="4927502"/>
              <a:ext cx="1607740" cy="1000048"/>
            </a:xfrm>
            <a:prstGeom prst="rect">
              <a:avLst/>
            </a:prstGeom>
            <a:solidFill>
              <a:srgbClr val="EBEBEB">
                <a:alpha val="100000"/>
              </a:srgbClr>
            </a:solidFill>
          </p:spPr>
          <p:txBody>
            <a:bodyPr/>
            <a:lstStyle/>
            <a:p/>
          </p:txBody>
        </p:sp>
        <p:sp>
          <p:nvSpPr>
            <p:cNvPr id="347" name="pl347"/>
            <p:cNvSpPr/>
            <p:nvPr/>
          </p:nvSpPr>
          <p:spPr>
            <a:xfrm>
              <a:off x="4112010" y="59199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8" name="pl348"/>
            <p:cNvSpPr/>
            <p:nvPr/>
          </p:nvSpPr>
          <p:spPr>
            <a:xfrm>
              <a:off x="4112010" y="56493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9" name="pl349"/>
            <p:cNvSpPr/>
            <p:nvPr/>
          </p:nvSpPr>
          <p:spPr>
            <a:xfrm>
              <a:off x="4112010" y="53788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0" name="pl350"/>
            <p:cNvSpPr/>
            <p:nvPr/>
          </p:nvSpPr>
          <p:spPr>
            <a:xfrm>
              <a:off x="4112010" y="51082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1" name="pl351"/>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2" name="pl352"/>
            <p:cNvSpPr/>
            <p:nvPr/>
          </p:nvSpPr>
          <p:spPr>
            <a:xfrm>
              <a:off x="4112010" y="57846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3" name="pl353"/>
            <p:cNvSpPr/>
            <p:nvPr/>
          </p:nvSpPr>
          <p:spPr>
            <a:xfrm>
              <a:off x="4112010" y="551411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4" name="pl354"/>
            <p:cNvSpPr/>
            <p:nvPr/>
          </p:nvSpPr>
          <p:spPr>
            <a:xfrm>
              <a:off x="4112010" y="52435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5" name="pl355"/>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4185089" y="537341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364" name="pl364"/>
            <p:cNvSpPr/>
            <p:nvPr/>
          </p:nvSpPr>
          <p:spPr>
            <a:xfrm>
              <a:off x="4185089" y="5254357"/>
              <a:ext cx="1461582" cy="551974"/>
            </a:xfrm>
            <a:custGeom>
              <a:avLst/>
              <a:pathLst>
                <a:path w="1461582" h="551974">
                  <a:moveTo>
                    <a:pt x="0" y="0"/>
                  </a:moveTo>
                  <a:lnTo>
                    <a:pt x="208797" y="0"/>
                  </a:lnTo>
                  <a:lnTo>
                    <a:pt x="417595" y="10823"/>
                  </a:lnTo>
                  <a:lnTo>
                    <a:pt x="626392" y="64938"/>
                  </a:lnTo>
                  <a:lnTo>
                    <a:pt x="835190" y="64938"/>
                  </a:lnTo>
                  <a:lnTo>
                    <a:pt x="1043987" y="454567"/>
                  </a:lnTo>
                  <a:lnTo>
                    <a:pt x="1252785" y="551974"/>
                  </a:lnTo>
                  <a:lnTo>
                    <a:pt x="1461582" y="173168"/>
                  </a:lnTo>
                </a:path>
              </a:pathLst>
            </a:custGeom>
            <a:ln w="40651" cap="flat">
              <a:solidFill>
                <a:srgbClr val="BEBEBE">
                  <a:alpha val="69803"/>
                </a:srgbClr>
              </a:solidFill>
              <a:prstDash val="solid"/>
              <a:round/>
            </a:ln>
          </p:spPr>
          <p:txBody>
            <a:bodyPr/>
            <a:lstStyle/>
            <a:p/>
          </p:txBody>
        </p:sp>
        <p:sp>
          <p:nvSpPr>
            <p:cNvPr id="365" name="pl365"/>
            <p:cNvSpPr/>
            <p:nvPr/>
          </p:nvSpPr>
          <p:spPr>
            <a:xfrm>
              <a:off x="4185089" y="5254357"/>
              <a:ext cx="1461582" cy="551974"/>
            </a:xfrm>
            <a:custGeom>
              <a:avLst/>
              <a:pathLst>
                <a:path w="1461582" h="551974">
                  <a:moveTo>
                    <a:pt x="0" y="0"/>
                  </a:moveTo>
                  <a:lnTo>
                    <a:pt x="208797" y="0"/>
                  </a:lnTo>
                  <a:lnTo>
                    <a:pt x="417595" y="10823"/>
                  </a:lnTo>
                  <a:lnTo>
                    <a:pt x="626392" y="64938"/>
                  </a:lnTo>
                  <a:lnTo>
                    <a:pt x="835190" y="64938"/>
                  </a:lnTo>
                  <a:lnTo>
                    <a:pt x="1043987" y="454567"/>
                  </a:lnTo>
                  <a:lnTo>
                    <a:pt x="1252785" y="551974"/>
                  </a:lnTo>
                  <a:lnTo>
                    <a:pt x="1461582" y="173168"/>
                  </a:lnTo>
                </a:path>
              </a:pathLst>
            </a:custGeom>
            <a:ln w="35231" cap="flat">
              <a:solidFill>
                <a:srgbClr val="BEBEBE">
                  <a:alpha val="69803"/>
                </a:srgbClr>
              </a:solidFill>
              <a:prstDash val="solid"/>
              <a:round/>
            </a:ln>
          </p:spPr>
          <p:txBody>
            <a:bodyPr/>
            <a:lstStyle/>
            <a:p/>
          </p:txBody>
        </p:sp>
        <p:sp>
          <p:nvSpPr>
            <p:cNvPr id="366" name="pl366"/>
            <p:cNvSpPr/>
            <p:nvPr/>
          </p:nvSpPr>
          <p:spPr>
            <a:xfrm>
              <a:off x="4185089" y="537341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367" name="pl367"/>
            <p:cNvSpPr/>
            <p:nvPr/>
          </p:nvSpPr>
          <p:spPr>
            <a:xfrm>
              <a:off x="4185089" y="5254357"/>
              <a:ext cx="1461582" cy="551974"/>
            </a:xfrm>
            <a:custGeom>
              <a:avLst/>
              <a:pathLst>
                <a:path w="1461582" h="551974">
                  <a:moveTo>
                    <a:pt x="0" y="0"/>
                  </a:moveTo>
                  <a:lnTo>
                    <a:pt x="208797" y="0"/>
                  </a:lnTo>
                  <a:lnTo>
                    <a:pt x="417595" y="10823"/>
                  </a:lnTo>
                  <a:lnTo>
                    <a:pt x="626392" y="64938"/>
                  </a:lnTo>
                  <a:lnTo>
                    <a:pt x="835190" y="64938"/>
                  </a:lnTo>
                  <a:lnTo>
                    <a:pt x="1043987" y="454567"/>
                  </a:lnTo>
                  <a:lnTo>
                    <a:pt x="1252785" y="551974"/>
                  </a:lnTo>
                  <a:lnTo>
                    <a:pt x="1461582" y="173168"/>
                  </a:lnTo>
                </a:path>
              </a:pathLst>
            </a:custGeom>
            <a:ln w="40651" cap="flat">
              <a:solidFill>
                <a:srgbClr val="000000">
                  <a:alpha val="100000"/>
                </a:srgbClr>
              </a:solidFill>
              <a:prstDash val="solid"/>
              <a:round/>
            </a:ln>
          </p:spPr>
          <p:txBody>
            <a:bodyPr/>
            <a:lstStyle/>
            <a:p/>
          </p:txBody>
        </p:sp>
        <p:sp>
          <p:nvSpPr>
            <p:cNvPr id="368" name="pl368"/>
            <p:cNvSpPr/>
            <p:nvPr/>
          </p:nvSpPr>
          <p:spPr>
            <a:xfrm>
              <a:off x="4185089" y="5254357"/>
              <a:ext cx="1461582" cy="551974"/>
            </a:xfrm>
            <a:custGeom>
              <a:avLst/>
              <a:pathLst>
                <a:path w="1461582" h="551974">
                  <a:moveTo>
                    <a:pt x="0" y="0"/>
                  </a:moveTo>
                  <a:lnTo>
                    <a:pt x="208797" y="0"/>
                  </a:lnTo>
                  <a:lnTo>
                    <a:pt x="417595" y="10823"/>
                  </a:lnTo>
                  <a:lnTo>
                    <a:pt x="626392" y="64938"/>
                  </a:lnTo>
                  <a:lnTo>
                    <a:pt x="835190" y="64938"/>
                  </a:lnTo>
                  <a:lnTo>
                    <a:pt x="1043987" y="454567"/>
                  </a:lnTo>
                  <a:lnTo>
                    <a:pt x="1252785" y="551974"/>
                  </a:lnTo>
                  <a:lnTo>
                    <a:pt x="1461582" y="173168"/>
                  </a:lnTo>
                </a:path>
              </a:pathLst>
            </a:custGeom>
            <a:ln w="35231" cap="flat">
              <a:solidFill>
                <a:srgbClr val="1CABE2">
                  <a:alpha val="100000"/>
                </a:srgbClr>
              </a:solidFill>
              <a:prstDash val="solid"/>
              <a:round/>
            </a:ln>
          </p:spPr>
          <p:txBody>
            <a:bodyPr/>
            <a:lstStyle/>
            <a:p/>
          </p:txBody>
        </p:sp>
        <p:sp>
          <p:nvSpPr>
            <p:cNvPr id="369" name="tx369"/>
            <p:cNvSpPr/>
            <p:nvPr/>
          </p:nvSpPr>
          <p:spPr>
            <a:xfrm>
              <a:off x="4124830" y="50758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70" name="tx370"/>
            <p:cNvSpPr/>
            <p:nvPr/>
          </p:nvSpPr>
          <p:spPr>
            <a:xfrm>
              <a:off x="4333627" y="50758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371" name="tx371"/>
            <p:cNvSpPr/>
            <p:nvPr/>
          </p:nvSpPr>
          <p:spPr>
            <a:xfrm>
              <a:off x="4542425" y="50866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372" name="tx372"/>
            <p:cNvSpPr/>
            <p:nvPr/>
          </p:nvSpPr>
          <p:spPr>
            <a:xfrm>
              <a:off x="4751222" y="51407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73" name="tx373"/>
            <p:cNvSpPr/>
            <p:nvPr/>
          </p:nvSpPr>
          <p:spPr>
            <a:xfrm>
              <a:off x="4960020" y="51407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74" name="tx374"/>
            <p:cNvSpPr/>
            <p:nvPr/>
          </p:nvSpPr>
          <p:spPr>
            <a:xfrm>
              <a:off x="5168817" y="5530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375" name="tx375"/>
            <p:cNvSpPr/>
            <p:nvPr/>
          </p:nvSpPr>
          <p:spPr>
            <a:xfrm>
              <a:off x="5377615" y="56277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376" name="tx376"/>
            <p:cNvSpPr/>
            <p:nvPr/>
          </p:nvSpPr>
          <p:spPr>
            <a:xfrm>
              <a:off x="5586413"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77" name="rc377"/>
            <p:cNvSpPr/>
            <p:nvPr/>
          </p:nvSpPr>
          <p:spPr>
            <a:xfrm>
              <a:off x="5789340" y="1074032"/>
              <a:ext cx="1607740" cy="1000048"/>
            </a:xfrm>
            <a:prstGeom prst="rect">
              <a:avLst/>
            </a:prstGeom>
            <a:solidFill>
              <a:srgbClr val="EBEBEB">
                <a:alpha val="100000"/>
              </a:srgbClr>
            </a:solidFill>
          </p:spPr>
          <p:txBody>
            <a:bodyPr/>
            <a:lstStyle/>
            <a:p/>
          </p:txBody>
        </p:sp>
        <p:sp>
          <p:nvSpPr>
            <p:cNvPr id="378" name="pl378"/>
            <p:cNvSpPr/>
            <p:nvPr/>
          </p:nvSpPr>
          <p:spPr>
            <a:xfrm>
              <a:off x="5789340" y="206650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9" name="pl379"/>
            <p:cNvSpPr/>
            <p:nvPr/>
          </p:nvSpPr>
          <p:spPr>
            <a:xfrm>
              <a:off x="5789340" y="179592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0" name="pl380"/>
            <p:cNvSpPr/>
            <p:nvPr/>
          </p:nvSpPr>
          <p:spPr>
            <a:xfrm>
              <a:off x="5789340" y="15253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1" name="pl381"/>
            <p:cNvSpPr/>
            <p:nvPr/>
          </p:nvSpPr>
          <p:spPr>
            <a:xfrm>
              <a:off x="5789340" y="12547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2" name="pl382"/>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3" name="pl383"/>
            <p:cNvSpPr/>
            <p:nvPr/>
          </p:nvSpPr>
          <p:spPr>
            <a:xfrm>
              <a:off x="5789340" y="19312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4" name="pl384"/>
            <p:cNvSpPr/>
            <p:nvPr/>
          </p:nvSpPr>
          <p:spPr>
            <a:xfrm>
              <a:off x="5789340" y="166064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5" name="pl385"/>
            <p:cNvSpPr/>
            <p:nvPr/>
          </p:nvSpPr>
          <p:spPr>
            <a:xfrm>
              <a:off x="5789340" y="13900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6" name="pl386"/>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5862419" y="151994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395" name="pl395"/>
            <p:cNvSpPr/>
            <p:nvPr/>
          </p:nvSpPr>
          <p:spPr>
            <a:xfrm>
              <a:off x="5862419" y="1552410"/>
              <a:ext cx="1461582" cy="75761"/>
            </a:xfrm>
            <a:custGeom>
              <a:avLst/>
              <a:pathLst>
                <a:path w="1461582" h="75761">
                  <a:moveTo>
                    <a:pt x="0" y="54115"/>
                  </a:moveTo>
                  <a:lnTo>
                    <a:pt x="208797" y="43292"/>
                  </a:lnTo>
                  <a:lnTo>
                    <a:pt x="417595" y="75761"/>
                  </a:lnTo>
                  <a:lnTo>
                    <a:pt x="626392" y="54115"/>
                  </a:lnTo>
                  <a:lnTo>
                    <a:pt x="835190" y="0"/>
                  </a:lnTo>
                  <a:lnTo>
                    <a:pt x="1043987" y="54115"/>
                  </a:lnTo>
                  <a:lnTo>
                    <a:pt x="1252785" y="54115"/>
                  </a:lnTo>
                  <a:lnTo>
                    <a:pt x="1461582" y="54115"/>
                  </a:lnTo>
                </a:path>
              </a:pathLst>
            </a:custGeom>
            <a:ln w="40651" cap="flat">
              <a:solidFill>
                <a:srgbClr val="BEBEBE">
                  <a:alpha val="69803"/>
                </a:srgbClr>
              </a:solidFill>
              <a:prstDash val="solid"/>
              <a:round/>
            </a:ln>
          </p:spPr>
          <p:txBody>
            <a:bodyPr/>
            <a:lstStyle/>
            <a:p/>
          </p:txBody>
        </p:sp>
        <p:sp>
          <p:nvSpPr>
            <p:cNvPr id="396" name="pl396"/>
            <p:cNvSpPr/>
            <p:nvPr/>
          </p:nvSpPr>
          <p:spPr>
            <a:xfrm>
              <a:off x="5862419" y="1552410"/>
              <a:ext cx="1461582" cy="75761"/>
            </a:xfrm>
            <a:custGeom>
              <a:avLst/>
              <a:pathLst>
                <a:path w="1461582" h="75761">
                  <a:moveTo>
                    <a:pt x="0" y="54115"/>
                  </a:moveTo>
                  <a:lnTo>
                    <a:pt x="208797" y="43292"/>
                  </a:lnTo>
                  <a:lnTo>
                    <a:pt x="417595" y="75761"/>
                  </a:lnTo>
                  <a:lnTo>
                    <a:pt x="626392" y="54115"/>
                  </a:lnTo>
                  <a:lnTo>
                    <a:pt x="835190" y="0"/>
                  </a:lnTo>
                  <a:lnTo>
                    <a:pt x="1043987" y="54115"/>
                  </a:lnTo>
                  <a:lnTo>
                    <a:pt x="1252785" y="54115"/>
                  </a:lnTo>
                  <a:lnTo>
                    <a:pt x="1461582" y="54115"/>
                  </a:lnTo>
                </a:path>
              </a:pathLst>
            </a:custGeom>
            <a:ln w="35231" cap="flat">
              <a:solidFill>
                <a:srgbClr val="BEBEBE">
                  <a:alpha val="69803"/>
                </a:srgbClr>
              </a:solidFill>
              <a:prstDash val="solid"/>
              <a:round/>
            </a:ln>
          </p:spPr>
          <p:txBody>
            <a:bodyPr/>
            <a:lstStyle/>
            <a:p/>
          </p:txBody>
        </p:sp>
        <p:sp>
          <p:nvSpPr>
            <p:cNvPr id="397" name="pl397"/>
            <p:cNvSpPr/>
            <p:nvPr/>
          </p:nvSpPr>
          <p:spPr>
            <a:xfrm>
              <a:off x="5862419" y="151994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398" name="pl398"/>
            <p:cNvSpPr/>
            <p:nvPr/>
          </p:nvSpPr>
          <p:spPr>
            <a:xfrm>
              <a:off x="5862419" y="1552410"/>
              <a:ext cx="1461582" cy="75761"/>
            </a:xfrm>
            <a:custGeom>
              <a:avLst/>
              <a:pathLst>
                <a:path w="1461582" h="75761">
                  <a:moveTo>
                    <a:pt x="0" y="54115"/>
                  </a:moveTo>
                  <a:lnTo>
                    <a:pt x="208797" y="43292"/>
                  </a:lnTo>
                  <a:lnTo>
                    <a:pt x="417595" y="75761"/>
                  </a:lnTo>
                  <a:lnTo>
                    <a:pt x="626392" y="54115"/>
                  </a:lnTo>
                  <a:lnTo>
                    <a:pt x="835190" y="0"/>
                  </a:lnTo>
                  <a:lnTo>
                    <a:pt x="1043987" y="54115"/>
                  </a:lnTo>
                  <a:lnTo>
                    <a:pt x="1252785" y="54115"/>
                  </a:lnTo>
                  <a:lnTo>
                    <a:pt x="1461582" y="54115"/>
                  </a:lnTo>
                </a:path>
              </a:pathLst>
            </a:custGeom>
            <a:ln w="40651" cap="flat">
              <a:solidFill>
                <a:srgbClr val="000000">
                  <a:alpha val="100000"/>
                </a:srgbClr>
              </a:solidFill>
              <a:prstDash val="solid"/>
              <a:round/>
            </a:ln>
          </p:spPr>
          <p:txBody>
            <a:bodyPr/>
            <a:lstStyle/>
            <a:p/>
          </p:txBody>
        </p:sp>
        <p:sp>
          <p:nvSpPr>
            <p:cNvPr id="399" name="pl399"/>
            <p:cNvSpPr/>
            <p:nvPr/>
          </p:nvSpPr>
          <p:spPr>
            <a:xfrm>
              <a:off x="5862419" y="1552410"/>
              <a:ext cx="1461582" cy="75761"/>
            </a:xfrm>
            <a:custGeom>
              <a:avLst/>
              <a:pathLst>
                <a:path w="1461582" h="75761">
                  <a:moveTo>
                    <a:pt x="0" y="54115"/>
                  </a:moveTo>
                  <a:lnTo>
                    <a:pt x="208797" y="43292"/>
                  </a:lnTo>
                  <a:lnTo>
                    <a:pt x="417595" y="75761"/>
                  </a:lnTo>
                  <a:lnTo>
                    <a:pt x="626392" y="54115"/>
                  </a:lnTo>
                  <a:lnTo>
                    <a:pt x="835190" y="0"/>
                  </a:lnTo>
                  <a:lnTo>
                    <a:pt x="1043987" y="54115"/>
                  </a:lnTo>
                  <a:lnTo>
                    <a:pt x="1252785" y="54115"/>
                  </a:lnTo>
                  <a:lnTo>
                    <a:pt x="1461582" y="54115"/>
                  </a:lnTo>
                </a:path>
              </a:pathLst>
            </a:custGeom>
            <a:ln w="35231" cap="flat">
              <a:solidFill>
                <a:srgbClr val="1CABE2">
                  <a:alpha val="100000"/>
                </a:srgbClr>
              </a:solidFill>
              <a:prstDash val="solid"/>
              <a:round/>
            </a:ln>
          </p:spPr>
          <p:txBody>
            <a:bodyPr/>
            <a:lstStyle/>
            <a:p/>
          </p:txBody>
        </p:sp>
        <p:sp>
          <p:nvSpPr>
            <p:cNvPr id="400" name="tx400"/>
            <p:cNvSpPr/>
            <p:nvPr/>
          </p:nvSpPr>
          <p:spPr>
            <a:xfrm>
              <a:off x="5802160" y="14279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01" name="tx401"/>
            <p:cNvSpPr/>
            <p:nvPr/>
          </p:nvSpPr>
          <p:spPr>
            <a:xfrm>
              <a:off x="6010957" y="14171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02" name="tx402"/>
            <p:cNvSpPr/>
            <p:nvPr/>
          </p:nvSpPr>
          <p:spPr>
            <a:xfrm>
              <a:off x="6219755" y="14496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03" name="tx403"/>
            <p:cNvSpPr/>
            <p:nvPr/>
          </p:nvSpPr>
          <p:spPr>
            <a:xfrm>
              <a:off x="6428552" y="14279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04" name="tx404"/>
            <p:cNvSpPr/>
            <p:nvPr/>
          </p:nvSpPr>
          <p:spPr>
            <a:xfrm>
              <a:off x="6637350" y="13738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05" name="tx405"/>
            <p:cNvSpPr/>
            <p:nvPr/>
          </p:nvSpPr>
          <p:spPr>
            <a:xfrm>
              <a:off x="6846147" y="14279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06" name="tx406"/>
            <p:cNvSpPr/>
            <p:nvPr/>
          </p:nvSpPr>
          <p:spPr>
            <a:xfrm>
              <a:off x="7054945" y="14279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07" name="tx407"/>
            <p:cNvSpPr/>
            <p:nvPr/>
          </p:nvSpPr>
          <p:spPr>
            <a:xfrm>
              <a:off x="7263742" y="14279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08" name="rc408"/>
            <p:cNvSpPr/>
            <p:nvPr/>
          </p:nvSpPr>
          <p:spPr>
            <a:xfrm>
              <a:off x="5789340" y="2358522"/>
              <a:ext cx="1607740" cy="1000048"/>
            </a:xfrm>
            <a:prstGeom prst="rect">
              <a:avLst/>
            </a:prstGeom>
            <a:solidFill>
              <a:srgbClr val="EBEBEB">
                <a:alpha val="100000"/>
              </a:srgbClr>
            </a:solidFill>
          </p:spPr>
          <p:txBody>
            <a:bodyPr/>
            <a:lstStyle/>
            <a:p/>
          </p:txBody>
        </p:sp>
        <p:sp>
          <p:nvSpPr>
            <p:cNvPr id="409" name="pl409"/>
            <p:cNvSpPr/>
            <p:nvPr/>
          </p:nvSpPr>
          <p:spPr>
            <a:xfrm>
              <a:off x="5789340" y="335099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0" name="pl410"/>
            <p:cNvSpPr/>
            <p:nvPr/>
          </p:nvSpPr>
          <p:spPr>
            <a:xfrm>
              <a:off x="5789340" y="308041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1" name="pl411"/>
            <p:cNvSpPr/>
            <p:nvPr/>
          </p:nvSpPr>
          <p:spPr>
            <a:xfrm>
              <a:off x="5789340" y="28098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2" name="pl412"/>
            <p:cNvSpPr/>
            <p:nvPr/>
          </p:nvSpPr>
          <p:spPr>
            <a:xfrm>
              <a:off x="5789340" y="25392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32157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5" name="pl415"/>
            <p:cNvSpPr/>
            <p:nvPr/>
          </p:nvSpPr>
          <p:spPr>
            <a:xfrm>
              <a:off x="5789340" y="294513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6" name="pl416"/>
            <p:cNvSpPr/>
            <p:nvPr/>
          </p:nvSpPr>
          <p:spPr>
            <a:xfrm>
              <a:off x="5789340" y="26745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7" name="pl417"/>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62419" y="280443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426" name="pl426"/>
            <p:cNvSpPr/>
            <p:nvPr/>
          </p:nvSpPr>
          <p:spPr>
            <a:xfrm>
              <a:off x="5862419" y="2912661"/>
              <a:ext cx="1461582" cy="140699"/>
            </a:xfrm>
            <a:custGeom>
              <a:avLst/>
              <a:pathLst>
                <a:path w="1461582" h="140699">
                  <a:moveTo>
                    <a:pt x="0" y="140699"/>
                  </a:moveTo>
                  <a:lnTo>
                    <a:pt x="208797" y="119053"/>
                  </a:lnTo>
                  <a:lnTo>
                    <a:pt x="417595" y="108230"/>
                  </a:lnTo>
                  <a:lnTo>
                    <a:pt x="626392" y="86584"/>
                  </a:lnTo>
                  <a:lnTo>
                    <a:pt x="835190" y="75761"/>
                  </a:lnTo>
                  <a:lnTo>
                    <a:pt x="1043987" y="54115"/>
                  </a:lnTo>
                  <a:lnTo>
                    <a:pt x="1252785" y="10823"/>
                  </a:lnTo>
                  <a:lnTo>
                    <a:pt x="1461582" y="0"/>
                  </a:lnTo>
                </a:path>
              </a:pathLst>
            </a:custGeom>
            <a:ln w="40651" cap="flat">
              <a:solidFill>
                <a:srgbClr val="BEBEBE">
                  <a:alpha val="69803"/>
                </a:srgbClr>
              </a:solidFill>
              <a:prstDash val="solid"/>
              <a:round/>
            </a:ln>
          </p:spPr>
          <p:txBody>
            <a:bodyPr/>
            <a:lstStyle/>
            <a:p/>
          </p:txBody>
        </p:sp>
        <p:sp>
          <p:nvSpPr>
            <p:cNvPr id="427" name="pl427"/>
            <p:cNvSpPr/>
            <p:nvPr/>
          </p:nvSpPr>
          <p:spPr>
            <a:xfrm>
              <a:off x="5862419" y="2912661"/>
              <a:ext cx="1461582" cy="140699"/>
            </a:xfrm>
            <a:custGeom>
              <a:avLst/>
              <a:pathLst>
                <a:path w="1461582" h="140699">
                  <a:moveTo>
                    <a:pt x="0" y="140699"/>
                  </a:moveTo>
                  <a:lnTo>
                    <a:pt x="208797" y="119053"/>
                  </a:lnTo>
                  <a:lnTo>
                    <a:pt x="417595" y="108230"/>
                  </a:lnTo>
                  <a:lnTo>
                    <a:pt x="626392" y="86584"/>
                  </a:lnTo>
                  <a:lnTo>
                    <a:pt x="835190" y="75761"/>
                  </a:lnTo>
                  <a:lnTo>
                    <a:pt x="1043987" y="54115"/>
                  </a:lnTo>
                  <a:lnTo>
                    <a:pt x="1252785" y="10823"/>
                  </a:lnTo>
                  <a:lnTo>
                    <a:pt x="1461582" y="0"/>
                  </a:lnTo>
                </a:path>
              </a:pathLst>
            </a:custGeom>
            <a:ln w="35231" cap="flat">
              <a:solidFill>
                <a:srgbClr val="BEBEBE">
                  <a:alpha val="69803"/>
                </a:srgbClr>
              </a:solidFill>
              <a:prstDash val="solid"/>
              <a:round/>
            </a:ln>
          </p:spPr>
          <p:txBody>
            <a:bodyPr/>
            <a:lstStyle/>
            <a:p/>
          </p:txBody>
        </p:sp>
        <p:sp>
          <p:nvSpPr>
            <p:cNvPr id="428" name="pl428"/>
            <p:cNvSpPr/>
            <p:nvPr/>
          </p:nvSpPr>
          <p:spPr>
            <a:xfrm>
              <a:off x="5862419" y="280443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429" name="pl429"/>
            <p:cNvSpPr/>
            <p:nvPr/>
          </p:nvSpPr>
          <p:spPr>
            <a:xfrm>
              <a:off x="5862419" y="2912661"/>
              <a:ext cx="1461582" cy="140699"/>
            </a:xfrm>
            <a:custGeom>
              <a:avLst/>
              <a:pathLst>
                <a:path w="1461582" h="140699">
                  <a:moveTo>
                    <a:pt x="0" y="140699"/>
                  </a:moveTo>
                  <a:lnTo>
                    <a:pt x="208797" y="119053"/>
                  </a:lnTo>
                  <a:lnTo>
                    <a:pt x="417595" y="108230"/>
                  </a:lnTo>
                  <a:lnTo>
                    <a:pt x="626392" y="86584"/>
                  </a:lnTo>
                  <a:lnTo>
                    <a:pt x="835190" y="75761"/>
                  </a:lnTo>
                  <a:lnTo>
                    <a:pt x="1043987" y="54115"/>
                  </a:lnTo>
                  <a:lnTo>
                    <a:pt x="1252785" y="10823"/>
                  </a:lnTo>
                  <a:lnTo>
                    <a:pt x="1461582" y="0"/>
                  </a:lnTo>
                </a:path>
              </a:pathLst>
            </a:custGeom>
            <a:ln w="40651" cap="flat">
              <a:solidFill>
                <a:srgbClr val="000000">
                  <a:alpha val="100000"/>
                </a:srgbClr>
              </a:solidFill>
              <a:prstDash val="solid"/>
              <a:round/>
            </a:ln>
          </p:spPr>
          <p:txBody>
            <a:bodyPr/>
            <a:lstStyle/>
            <a:p/>
          </p:txBody>
        </p:sp>
        <p:sp>
          <p:nvSpPr>
            <p:cNvPr id="430" name="pl430"/>
            <p:cNvSpPr/>
            <p:nvPr/>
          </p:nvSpPr>
          <p:spPr>
            <a:xfrm>
              <a:off x="5862419" y="2912661"/>
              <a:ext cx="1461582" cy="140699"/>
            </a:xfrm>
            <a:custGeom>
              <a:avLst/>
              <a:pathLst>
                <a:path w="1461582" h="140699">
                  <a:moveTo>
                    <a:pt x="0" y="140699"/>
                  </a:moveTo>
                  <a:lnTo>
                    <a:pt x="208797" y="119053"/>
                  </a:lnTo>
                  <a:lnTo>
                    <a:pt x="417595" y="108230"/>
                  </a:lnTo>
                  <a:lnTo>
                    <a:pt x="626392" y="86584"/>
                  </a:lnTo>
                  <a:lnTo>
                    <a:pt x="835190" y="75761"/>
                  </a:lnTo>
                  <a:lnTo>
                    <a:pt x="1043987" y="54115"/>
                  </a:lnTo>
                  <a:lnTo>
                    <a:pt x="1252785" y="10823"/>
                  </a:lnTo>
                  <a:lnTo>
                    <a:pt x="1461582" y="0"/>
                  </a:lnTo>
                </a:path>
              </a:pathLst>
            </a:custGeom>
            <a:ln w="35231" cap="flat">
              <a:solidFill>
                <a:srgbClr val="1CABE2">
                  <a:alpha val="100000"/>
                </a:srgbClr>
              </a:solidFill>
              <a:prstDash val="solid"/>
              <a:round/>
            </a:ln>
          </p:spPr>
          <p:txBody>
            <a:bodyPr/>
            <a:lstStyle/>
            <a:p/>
          </p:txBody>
        </p:sp>
        <p:sp>
          <p:nvSpPr>
            <p:cNvPr id="431" name="tx431"/>
            <p:cNvSpPr/>
            <p:nvPr/>
          </p:nvSpPr>
          <p:spPr>
            <a:xfrm>
              <a:off x="5802160" y="28748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432" name="tx432"/>
            <p:cNvSpPr/>
            <p:nvPr/>
          </p:nvSpPr>
          <p:spPr>
            <a:xfrm>
              <a:off x="6010957" y="28531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433" name="tx433"/>
            <p:cNvSpPr/>
            <p:nvPr/>
          </p:nvSpPr>
          <p:spPr>
            <a:xfrm>
              <a:off x="6219755" y="28423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434" name="tx434"/>
            <p:cNvSpPr/>
            <p:nvPr/>
          </p:nvSpPr>
          <p:spPr>
            <a:xfrm>
              <a:off x="6428552" y="28206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435" name="tx435"/>
            <p:cNvSpPr/>
            <p:nvPr/>
          </p:nvSpPr>
          <p:spPr>
            <a:xfrm>
              <a:off x="6637350" y="2809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36" name="tx436"/>
            <p:cNvSpPr/>
            <p:nvPr/>
          </p:nvSpPr>
          <p:spPr>
            <a:xfrm>
              <a:off x="6846147" y="27882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437" name="tx437"/>
            <p:cNvSpPr/>
            <p:nvPr/>
          </p:nvSpPr>
          <p:spPr>
            <a:xfrm>
              <a:off x="7054945" y="27449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38" name="tx438"/>
            <p:cNvSpPr/>
            <p:nvPr/>
          </p:nvSpPr>
          <p:spPr>
            <a:xfrm>
              <a:off x="7263742" y="27341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439" name="rc439"/>
            <p:cNvSpPr/>
            <p:nvPr/>
          </p:nvSpPr>
          <p:spPr>
            <a:xfrm>
              <a:off x="5789340" y="3643012"/>
              <a:ext cx="1607740" cy="1000048"/>
            </a:xfrm>
            <a:prstGeom prst="rect">
              <a:avLst/>
            </a:prstGeom>
            <a:solidFill>
              <a:srgbClr val="EBEBEB">
                <a:alpha val="100000"/>
              </a:srgbClr>
            </a:solidFill>
          </p:spPr>
          <p:txBody>
            <a:bodyPr/>
            <a:lstStyle/>
            <a:p/>
          </p:txBody>
        </p:sp>
        <p:sp>
          <p:nvSpPr>
            <p:cNvPr id="440" name="pl440"/>
            <p:cNvSpPr/>
            <p:nvPr/>
          </p:nvSpPr>
          <p:spPr>
            <a:xfrm>
              <a:off x="5789340" y="46354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1" name="pl441"/>
            <p:cNvSpPr/>
            <p:nvPr/>
          </p:nvSpPr>
          <p:spPr>
            <a:xfrm>
              <a:off x="5789340" y="43649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2" name="pl442"/>
            <p:cNvSpPr/>
            <p:nvPr/>
          </p:nvSpPr>
          <p:spPr>
            <a:xfrm>
              <a:off x="5789340" y="40943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3" name="pl443"/>
            <p:cNvSpPr/>
            <p:nvPr/>
          </p:nvSpPr>
          <p:spPr>
            <a:xfrm>
              <a:off x="5789340" y="38237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4" name="pl444"/>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5" name="pl445"/>
            <p:cNvSpPr/>
            <p:nvPr/>
          </p:nvSpPr>
          <p:spPr>
            <a:xfrm>
              <a:off x="5789340" y="450019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6" name="pl446"/>
            <p:cNvSpPr/>
            <p:nvPr/>
          </p:nvSpPr>
          <p:spPr>
            <a:xfrm>
              <a:off x="5789340" y="422962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7" name="pl447"/>
            <p:cNvSpPr/>
            <p:nvPr/>
          </p:nvSpPr>
          <p:spPr>
            <a:xfrm>
              <a:off x="5789340" y="39590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8" name="pl44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6" name="pl456"/>
            <p:cNvSpPr/>
            <p:nvPr/>
          </p:nvSpPr>
          <p:spPr>
            <a:xfrm>
              <a:off x="5862419" y="408892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457" name="pl457"/>
            <p:cNvSpPr/>
            <p:nvPr/>
          </p:nvSpPr>
          <p:spPr>
            <a:xfrm>
              <a:off x="5862419" y="4262089"/>
              <a:ext cx="1461582" cy="162345"/>
            </a:xfrm>
            <a:custGeom>
              <a:avLst/>
              <a:pathLst>
                <a:path w="1461582" h="162345">
                  <a:moveTo>
                    <a:pt x="0" y="32469"/>
                  </a:moveTo>
                  <a:lnTo>
                    <a:pt x="208797" y="0"/>
                  </a:lnTo>
                  <a:lnTo>
                    <a:pt x="417595" y="21646"/>
                  </a:lnTo>
                  <a:lnTo>
                    <a:pt x="626392" y="162345"/>
                  </a:lnTo>
                  <a:lnTo>
                    <a:pt x="835190" y="97407"/>
                  </a:lnTo>
                  <a:lnTo>
                    <a:pt x="1043987" y="10823"/>
                  </a:lnTo>
                  <a:lnTo>
                    <a:pt x="1252785" y="10823"/>
                  </a:lnTo>
                  <a:lnTo>
                    <a:pt x="1461582" y="21646"/>
                  </a:lnTo>
                </a:path>
              </a:pathLst>
            </a:custGeom>
            <a:ln w="40651" cap="flat">
              <a:solidFill>
                <a:srgbClr val="BEBEBE">
                  <a:alpha val="69803"/>
                </a:srgbClr>
              </a:solidFill>
              <a:prstDash val="solid"/>
              <a:round/>
            </a:ln>
          </p:spPr>
          <p:txBody>
            <a:bodyPr/>
            <a:lstStyle/>
            <a:p/>
          </p:txBody>
        </p:sp>
        <p:sp>
          <p:nvSpPr>
            <p:cNvPr id="458" name="pl458"/>
            <p:cNvSpPr/>
            <p:nvPr/>
          </p:nvSpPr>
          <p:spPr>
            <a:xfrm>
              <a:off x="5862419" y="4262089"/>
              <a:ext cx="1461582" cy="162345"/>
            </a:xfrm>
            <a:custGeom>
              <a:avLst/>
              <a:pathLst>
                <a:path w="1461582" h="162345">
                  <a:moveTo>
                    <a:pt x="0" y="32469"/>
                  </a:moveTo>
                  <a:lnTo>
                    <a:pt x="208797" y="0"/>
                  </a:lnTo>
                  <a:lnTo>
                    <a:pt x="417595" y="21646"/>
                  </a:lnTo>
                  <a:lnTo>
                    <a:pt x="626392" y="162345"/>
                  </a:lnTo>
                  <a:lnTo>
                    <a:pt x="835190" y="97407"/>
                  </a:lnTo>
                  <a:lnTo>
                    <a:pt x="1043987" y="10823"/>
                  </a:lnTo>
                  <a:lnTo>
                    <a:pt x="1252785" y="10823"/>
                  </a:lnTo>
                  <a:lnTo>
                    <a:pt x="1461582" y="21646"/>
                  </a:lnTo>
                </a:path>
              </a:pathLst>
            </a:custGeom>
            <a:ln w="35231" cap="flat">
              <a:solidFill>
                <a:srgbClr val="BEBEBE">
                  <a:alpha val="69803"/>
                </a:srgbClr>
              </a:solidFill>
              <a:prstDash val="solid"/>
              <a:round/>
            </a:ln>
          </p:spPr>
          <p:txBody>
            <a:bodyPr/>
            <a:lstStyle/>
            <a:p/>
          </p:txBody>
        </p:sp>
        <p:sp>
          <p:nvSpPr>
            <p:cNvPr id="459" name="pl459"/>
            <p:cNvSpPr/>
            <p:nvPr/>
          </p:nvSpPr>
          <p:spPr>
            <a:xfrm>
              <a:off x="5862419" y="408892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460" name="pl460"/>
            <p:cNvSpPr/>
            <p:nvPr/>
          </p:nvSpPr>
          <p:spPr>
            <a:xfrm>
              <a:off x="5862419" y="4262089"/>
              <a:ext cx="1461582" cy="162345"/>
            </a:xfrm>
            <a:custGeom>
              <a:avLst/>
              <a:pathLst>
                <a:path w="1461582" h="162345">
                  <a:moveTo>
                    <a:pt x="0" y="32469"/>
                  </a:moveTo>
                  <a:lnTo>
                    <a:pt x="208797" y="0"/>
                  </a:lnTo>
                  <a:lnTo>
                    <a:pt x="417595" y="21646"/>
                  </a:lnTo>
                  <a:lnTo>
                    <a:pt x="626392" y="162345"/>
                  </a:lnTo>
                  <a:lnTo>
                    <a:pt x="835190" y="97407"/>
                  </a:lnTo>
                  <a:lnTo>
                    <a:pt x="1043987" y="10823"/>
                  </a:lnTo>
                  <a:lnTo>
                    <a:pt x="1252785" y="10823"/>
                  </a:lnTo>
                  <a:lnTo>
                    <a:pt x="1461582" y="21646"/>
                  </a:lnTo>
                </a:path>
              </a:pathLst>
            </a:custGeom>
            <a:ln w="40651" cap="flat">
              <a:solidFill>
                <a:srgbClr val="000000">
                  <a:alpha val="100000"/>
                </a:srgbClr>
              </a:solidFill>
              <a:prstDash val="solid"/>
              <a:round/>
            </a:ln>
          </p:spPr>
          <p:txBody>
            <a:bodyPr/>
            <a:lstStyle/>
            <a:p/>
          </p:txBody>
        </p:sp>
        <p:sp>
          <p:nvSpPr>
            <p:cNvPr id="461" name="pl461"/>
            <p:cNvSpPr/>
            <p:nvPr/>
          </p:nvSpPr>
          <p:spPr>
            <a:xfrm>
              <a:off x="5862419" y="4262089"/>
              <a:ext cx="1461582" cy="162345"/>
            </a:xfrm>
            <a:custGeom>
              <a:avLst/>
              <a:pathLst>
                <a:path w="1461582" h="162345">
                  <a:moveTo>
                    <a:pt x="0" y="32469"/>
                  </a:moveTo>
                  <a:lnTo>
                    <a:pt x="208797" y="0"/>
                  </a:lnTo>
                  <a:lnTo>
                    <a:pt x="417595" y="21646"/>
                  </a:lnTo>
                  <a:lnTo>
                    <a:pt x="626392" y="162345"/>
                  </a:lnTo>
                  <a:lnTo>
                    <a:pt x="835190" y="97407"/>
                  </a:lnTo>
                  <a:lnTo>
                    <a:pt x="1043987" y="10823"/>
                  </a:lnTo>
                  <a:lnTo>
                    <a:pt x="1252785" y="10823"/>
                  </a:lnTo>
                  <a:lnTo>
                    <a:pt x="1461582" y="21646"/>
                  </a:lnTo>
                </a:path>
              </a:pathLst>
            </a:custGeom>
            <a:ln w="35231" cap="flat">
              <a:solidFill>
                <a:srgbClr val="1CABE2">
                  <a:alpha val="100000"/>
                </a:srgbClr>
              </a:solidFill>
              <a:prstDash val="solid"/>
              <a:round/>
            </a:ln>
          </p:spPr>
          <p:txBody>
            <a:bodyPr/>
            <a:lstStyle/>
            <a:p/>
          </p:txBody>
        </p:sp>
        <p:sp>
          <p:nvSpPr>
            <p:cNvPr id="462" name="tx462"/>
            <p:cNvSpPr/>
            <p:nvPr/>
          </p:nvSpPr>
          <p:spPr>
            <a:xfrm>
              <a:off x="5802160" y="4116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463" name="tx463"/>
            <p:cNvSpPr/>
            <p:nvPr/>
          </p:nvSpPr>
          <p:spPr>
            <a:xfrm>
              <a:off x="6010957" y="40835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64" name="tx464"/>
            <p:cNvSpPr/>
            <p:nvPr/>
          </p:nvSpPr>
          <p:spPr>
            <a:xfrm>
              <a:off x="6219755" y="41051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465" name="tx465"/>
            <p:cNvSpPr/>
            <p:nvPr/>
          </p:nvSpPr>
          <p:spPr>
            <a:xfrm>
              <a:off x="6428552" y="42458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466" name="tx466"/>
            <p:cNvSpPr/>
            <p:nvPr/>
          </p:nvSpPr>
          <p:spPr>
            <a:xfrm>
              <a:off x="6637350" y="41809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467" name="tx467"/>
            <p:cNvSpPr/>
            <p:nvPr/>
          </p:nvSpPr>
          <p:spPr>
            <a:xfrm>
              <a:off x="6846147" y="4094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68" name="tx468"/>
            <p:cNvSpPr/>
            <p:nvPr/>
          </p:nvSpPr>
          <p:spPr>
            <a:xfrm>
              <a:off x="7054945" y="4094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69" name="tx469"/>
            <p:cNvSpPr/>
            <p:nvPr/>
          </p:nvSpPr>
          <p:spPr>
            <a:xfrm>
              <a:off x="7263742" y="41051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470" name="rc470"/>
            <p:cNvSpPr/>
            <p:nvPr/>
          </p:nvSpPr>
          <p:spPr>
            <a:xfrm>
              <a:off x="5789340" y="4927502"/>
              <a:ext cx="1607740" cy="1000048"/>
            </a:xfrm>
            <a:prstGeom prst="rect">
              <a:avLst/>
            </a:prstGeom>
            <a:solidFill>
              <a:srgbClr val="EBEBEB">
                <a:alpha val="100000"/>
              </a:srgbClr>
            </a:solidFill>
          </p:spPr>
          <p:txBody>
            <a:bodyPr/>
            <a:lstStyle/>
            <a:p/>
          </p:txBody>
        </p:sp>
        <p:sp>
          <p:nvSpPr>
            <p:cNvPr id="471" name="pl471"/>
            <p:cNvSpPr/>
            <p:nvPr/>
          </p:nvSpPr>
          <p:spPr>
            <a:xfrm>
              <a:off x="5789340" y="59199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2" name="pl472"/>
            <p:cNvSpPr/>
            <p:nvPr/>
          </p:nvSpPr>
          <p:spPr>
            <a:xfrm>
              <a:off x="5789340" y="56493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3" name="pl473"/>
            <p:cNvSpPr/>
            <p:nvPr/>
          </p:nvSpPr>
          <p:spPr>
            <a:xfrm>
              <a:off x="5789340" y="53788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4" name="pl474"/>
            <p:cNvSpPr/>
            <p:nvPr/>
          </p:nvSpPr>
          <p:spPr>
            <a:xfrm>
              <a:off x="5789340" y="51082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5" name="pl475"/>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6" name="pl476"/>
            <p:cNvSpPr/>
            <p:nvPr/>
          </p:nvSpPr>
          <p:spPr>
            <a:xfrm>
              <a:off x="5789340" y="57846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7" name="pl477"/>
            <p:cNvSpPr/>
            <p:nvPr/>
          </p:nvSpPr>
          <p:spPr>
            <a:xfrm>
              <a:off x="5789340" y="551411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8" name="pl478"/>
            <p:cNvSpPr/>
            <p:nvPr/>
          </p:nvSpPr>
          <p:spPr>
            <a:xfrm>
              <a:off x="5789340" y="52435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9" name="pl479"/>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5862419" y="537341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488" name="pl488"/>
            <p:cNvSpPr/>
            <p:nvPr/>
          </p:nvSpPr>
          <p:spPr>
            <a:xfrm>
              <a:off x="5862419" y="5449172"/>
              <a:ext cx="1461582" cy="129876"/>
            </a:xfrm>
            <a:custGeom>
              <a:avLst/>
              <a:pathLst>
                <a:path w="1461582" h="129876">
                  <a:moveTo>
                    <a:pt x="0" y="97407"/>
                  </a:moveTo>
                  <a:lnTo>
                    <a:pt x="208797" y="43292"/>
                  </a:lnTo>
                  <a:lnTo>
                    <a:pt x="417595" y="119053"/>
                  </a:lnTo>
                  <a:lnTo>
                    <a:pt x="626392" y="119053"/>
                  </a:lnTo>
                  <a:lnTo>
                    <a:pt x="835190" y="129876"/>
                  </a:lnTo>
                  <a:lnTo>
                    <a:pt x="1043987" y="97407"/>
                  </a:lnTo>
                  <a:lnTo>
                    <a:pt x="1252785" y="0"/>
                  </a:lnTo>
                  <a:lnTo>
                    <a:pt x="1461582" y="64938"/>
                  </a:lnTo>
                </a:path>
              </a:pathLst>
            </a:custGeom>
            <a:ln w="40651" cap="flat">
              <a:solidFill>
                <a:srgbClr val="BEBEBE">
                  <a:alpha val="69803"/>
                </a:srgbClr>
              </a:solidFill>
              <a:prstDash val="solid"/>
              <a:round/>
            </a:ln>
          </p:spPr>
          <p:txBody>
            <a:bodyPr/>
            <a:lstStyle/>
            <a:p/>
          </p:txBody>
        </p:sp>
        <p:sp>
          <p:nvSpPr>
            <p:cNvPr id="489" name="pl489"/>
            <p:cNvSpPr/>
            <p:nvPr/>
          </p:nvSpPr>
          <p:spPr>
            <a:xfrm>
              <a:off x="5862419" y="5449172"/>
              <a:ext cx="1461582" cy="129876"/>
            </a:xfrm>
            <a:custGeom>
              <a:avLst/>
              <a:pathLst>
                <a:path w="1461582" h="129876">
                  <a:moveTo>
                    <a:pt x="0" y="97407"/>
                  </a:moveTo>
                  <a:lnTo>
                    <a:pt x="208797" y="43292"/>
                  </a:lnTo>
                  <a:lnTo>
                    <a:pt x="417595" y="119053"/>
                  </a:lnTo>
                  <a:lnTo>
                    <a:pt x="626392" y="119053"/>
                  </a:lnTo>
                  <a:lnTo>
                    <a:pt x="835190" y="129876"/>
                  </a:lnTo>
                  <a:lnTo>
                    <a:pt x="1043987" y="97407"/>
                  </a:lnTo>
                  <a:lnTo>
                    <a:pt x="1252785" y="0"/>
                  </a:lnTo>
                  <a:lnTo>
                    <a:pt x="1461582" y="64938"/>
                  </a:lnTo>
                </a:path>
              </a:pathLst>
            </a:custGeom>
            <a:ln w="35231" cap="flat">
              <a:solidFill>
                <a:srgbClr val="BEBEBE">
                  <a:alpha val="69803"/>
                </a:srgbClr>
              </a:solidFill>
              <a:prstDash val="solid"/>
              <a:round/>
            </a:ln>
          </p:spPr>
          <p:txBody>
            <a:bodyPr/>
            <a:lstStyle/>
            <a:p/>
          </p:txBody>
        </p:sp>
        <p:sp>
          <p:nvSpPr>
            <p:cNvPr id="490" name="pl490"/>
            <p:cNvSpPr/>
            <p:nvPr/>
          </p:nvSpPr>
          <p:spPr>
            <a:xfrm>
              <a:off x="5862419" y="537341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491" name="pl491"/>
            <p:cNvSpPr/>
            <p:nvPr/>
          </p:nvSpPr>
          <p:spPr>
            <a:xfrm>
              <a:off x="5862419" y="5449172"/>
              <a:ext cx="1461582" cy="129876"/>
            </a:xfrm>
            <a:custGeom>
              <a:avLst/>
              <a:pathLst>
                <a:path w="1461582" h="129876">
                  <a:moveTo>
                    <a:pt x="0" y="97407"/>
                  </a:moveTo>
                  <a:lnTo>
                    <a:pt x="208797" y="43292"/>
                  </a:lnTo>
                  <a:lnTo>
                    <a:pt x="417595" y="119053"/>
                  </a:lnTo>
                  <a:lnTo>
                    <a:pt x="626392" y="119053"/>
                  </a:lnTo>
                  <a:lnTo>
                    <a:pt x="835190" y="129876"/>
                  </a:lnTo>
                  <a:lnTo>
                    <a:pt x="1043987" y="97407"/>
                  </a:lnTo>
                  <a:lnTo>
                    <a:pt x="1252785" y="0"/>
                  </a:lnTo>
                  <a:lnTo>
                    <a:pt x="1461582" y="64938"/>
                  </a:lnTo>
                </a:path>
              </a:pathLst>
            </a:custGeom>
            <a:ln w="40651" cap="flat">
              <a:solidFill>
                <a:srgbClr val="000000">
                  <a:alpha val="100000"/>
                </a:srgbClr>
              </a:solidFill>
              <a:prstDash val="solid"/>
              <a:round/>
            </a:ln>
          </p:spPr>
          <p:txBody>
            <a:bodyPr/>
            <a:lstStyle/>
            <a:p/>
          </p:txBody>
        </p:sp>
        <p:sp>
          <p:nvSpPr>
            <p:cNvPr id="492" name="pl492"/>
            <p:cNvSpPr/>
            <p:nvPr/>
          </p:nvSpPr>
          <p:spPr>
            <a:xfrm>
              <a:off x="5862419" y="5449172"/>
              <a:ext cx="1461582" cy="129876"/>
            </a:xfrm>
            <a:custGeom>
              <a:avLst/>
              <a:pathLst>
                <a:path w="1461582" h="129876">
                  <a:moveTo>
                    <a:pt x="0" y="97407"/>
                  </a:moveTo>
                  <a:lnTo>
                    <a:pt x="208797" y="43292"/>
                  </a:lnTo>
                  <a:lnTo>
                    <a:pt x="417595" y="119053"/>
                  </a:lnTo>
                  <a:lnTo>
                    <a:pt x="626392" y="119053"/>
                  </a:lnTo>
                  <a:lnTo>
                    <a:pt x="835190" y="129876"/>
                  </a:lnTo>
                  <a:lnTo>
                    <a:pt x="1043987" y="97407"/>
                  </a:lnTo>
                  <a:lnTo>
                    <a:pt x="1252785" y="0"/>
                  </a:lnTo>
                  <a:lnTo>
                    <a:pt x="1461582" y="64938"/>
                  </a:lnTo>
                </a:path>
              </a:pathLst>
            </a:custGeom>
            <a:ln w="35231" cap="flat">
              <a:solidFill>
                <a:srgbClr val="1CABE2">
                  <a:alpha val="100000"/>
                </a:srgbClr>
              </a:solidFill>
              <a:prstDash val="solid"/>
              <a:round/>
            </a:ln>
          </p:spPr>
          <p:txBody>
            <a:bodyPr/>
            <a:lstStyle/>
            <a:p/>
          </p:txBody>
        </p:sp>
        <p:sp>
          <p:nvSpPr>
            <p:cNvPr id="493" name="tx493"/>
            <p:cNvSpPr/>
            <p:nvPr/>
          </p:nvSpPr>
          <p:spPr>
            <a:xfrm>
              <a:off x="5802160" y="5368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94" name="tx494"/>
            <p:cNvSpPr/>
            <p:nvPr/>
          </p:nvSpPr>
          <p:spPr>
            <a:xfrm>
              <a:off x="6010957" y="53139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495" name="tx495"/>
            <p:cNvSpPr/>
            <p:nvPr/>
          </p:nvSpPr>
          <p:spPr>
            <a:xfrm>
              <a:off x="6219755" y="5389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496" name="tx496"/>
            <p:cNvSpPr/>
            <p:nvPr/>
          </p:nvSpPr>
          <p:spPr>
            <a:xfrm>
              <a:off x="6428552" y="5389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497" name="tx497"/>
            <p:cNvSpPr/>
            <p:nvPr/>
          </p:nvSpPr>
          <p:spPr>
            <a:xfrm>
              <a:off x="6637350" y="5400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498" name="tx498"/>
            <p:cNvSpPr/>
            <p:nvPr/>
          </p:nvSpPr>
          <p:spPr>
            <a:xfrm>
              <a:off x="6846147" y="5368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499" name="tx499"/>
            <p:cNvSpPr/>
            <p:nvPr/>
          </p:nvSpPr>
          <p:spPr>
            <a:xfrm>
              <a:off x="7054945" y="52706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00" name="tx500"/>
            <p:cNvSpPr/>
            <p:nvPr/>
          </p:nvSpPr>
          <p:spPr>
            <a:xfrm>
              <a:off x="7263742" y="53355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501" name="rc501"/>
            <p:cNvSpPr/>
            <p:nvPr/>
          </p:nvSpPr>
          <p:spPr>
            <a:xfrm>
              <a:off x="7466670" y="1074032"/>
              <a:ext cx="1607740" cy="1000048"/>
            </a:xfrm>
            <a:prstGeom prst="rect">
              <a:avLst/>
            </a:prstGeom>
            <a:solidFill>
              <a:srgbClr val="EBEBEB">
                <a:alpha val="100000"/>
              </a:srgbClr>
            </a:solidFill>
          </p:spPr>
          <p:txBody>
            <a:bodyPr/>
            <a:lstStyle/>
            <a:p/>
          </p:txBody>
        </p:sp>
        <p:sp>
          <p:nvSpPr>
            <p:cNvPr id="502" name="pl502"/>
            <p:cNvSpPr/>
            <p:nvPr/>
          </p:nvSpPr>
          <p:spPr>
            <a:xfrm>
              <a:off x="7466670" y="206650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3" name="pl503"/>
            <p:cNvSpPr/>
            <p:nvPr/>
          </p:nvSpPr>
          <p:spPr>
            <a:xfrm>
              <a:off x="7466670" y="179592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4" name="pl504"/>
            <p:cNvSpPr/>
            <p:nvPr/>
          </p:nvSpPr>
          <p:spPr>
            <a:xfrm>
              <a:off x="7466670" y="15253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5" name="pl505"/>
            <p:cNvSpPr/>
            <p:nvPr/>
          </p:nvSpPr>
          <p:spPr>
            <a:xfrm>
              <a:off x="7466670" y="125477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6" name="pl506"/>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7" name="pl507"/>
            <p:cNvSpPr/>
            <p:nvPr/>
          </p:nvSpPr>
          <p:spPr>
            <a:xfrm>
              <a:off x="7466670" y="19312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8" name="pl508"/>
            <p:cNvSpPr/>
            <p:nvPr/>
          </p:nvSpPr>
          <p:spPr>
            <a:xfrm>
              <a:off x="7466670" y="166064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9" name="pl509"/>
            <p:cNvSpPr/>
            <p:nvPr/>
          </p:nvSpPr>
          <p:spPr>
            <a:xfrm>
              <a:off x="7466670" y="139006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10" name="pl510"/>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7539749" y="151994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519" name="pl519"/>
            <p:cNvSpPr/>
            <p:nvPr/>
          </p:nvSpPr>
          <p:spPr>
            <a:xfrm>
              <a:off x="7539749" y="1433357"/>
              <a:ext cx="1461582" cy="162345"/>
            </a:xfrm>
            <a:custGeom>
              <a:avLst/>
              <a:pathLst>
                <a:path w="1461582" h="162345">
                  <a:moveTo>
                    <a:pt x="0" y="0"/>
                  </a:moveTo>
                  <a:lnTo>
                    <a:pt x="208797" y="21646"/>
                  </a:lnTo>
                  <a:lnTo>
                    <a:pt x="417595" y="97407"/>
                  </a:lnTo>
                  <a:lnTo>
                    <a:pt x="626392" y="119053"/>
                  </a:lnTo>
                  <a:lnTo>
                    <a:pt x="835190" y="140699"/>
                  </a:lnTo>
                  <a:lnTo>
                    <a:pt x="1043987" y="151522"/>
                  </a:lnTo>
                  <a:lnTo>
                    <a:pt x="1252785" y="162345"/>
                  </a:lnTo>
                  <a:lnTo>
                    <a:pt x="1461582" y="129876"/>
                  </a:lnTo>
                </a:path>
              </a:pathLst>
            </a:custGeom>
            <a:ln w="40651" cap="flat">
              <a:solidFill>
                <a:srgbClr val="BEBEBE">
                  <a:alpha val="69803"/>
                </a:srgbClr>
              </a:solidFill>
              <a:prstDash val="solid"/>
              <a:round/>
            </a:ln>
          </p:spPr>
          <p:txBody>
            <a:bodyPr/>
            <a:lstStyle/>
            <a:p/>
          </p:txBody>
        </p:sp>
        <p:sp>
          <p:nvSpPr>
            <p:cNvPr id="520" name="pl520"/>
            <p:cNvSpPr/>
            <p:nvPr/>
          </p:nvSpPr>
          <p:spPr>
            <a:xfrm>
              <a:off x="7539749" y="1433357"/>
              <a:ext cx="1461582" cy="162345"/>
            </a:xfrm>
            <a:custGeom>
              <a:avLst/>
              <a:pathLst>
                <a:path w="1461582" h="162345">
                  <a:moveTo>
                    <a:pt x="0" y="0"/>
                  </a:moveTo>
                  <a:lnTo>
                    <a:pt x="208797" y="21646"/>
                  </a:lnTo>
                  <a:lnTo>
                    <a:pt x="417595" y="97407"/>
                  </a:lnTo>
                  <a:lnTo>
                    <a:pt x="626392" y="119053"/>
                  </a:lnTo>
                  <a:lnTo>
                    <a:pt x="835190" y="140699"/>
                  </a:lnTo>
                  <a:lnTo>
                    <a:pt x="1043987" y="151522"/>
                  </a:lnTo>
                  <a:lnTo>
                    <a:pt x="1252785" y="162345"/>
                  </a:lnTo>
                  <a:lnTo>
                    <a:pt x="1461582" y="129876"/>
                  </a:lnTo>
                </a:path>
              </a:pathLst>
            </a:custGeom>
            <a:ln w="35231" cap="flat">
              <a:solidFill>
                <a:srgbClr val="BEBEBE">
                  <a:alpha val="69803"/>
                </a:srgbClr>
              </a:solidFill>
              <a:prstDash val="solid"/>
              <a:round/>
            </a:ln>
          </p:spPr>
          <p:txBody>
            <a:bodyPr/>
            <a:lstStyle/>
            <a:p/>
          </p:txBody>
        </p:sp>
        <p:sp>
          <p:nvSpPr>
            <p:cNvPr id="521" name="pl521"/>
            <p:cNvSpPr/>
            <p:nvPr/>
          </p:nvSpPr>
          <p:spPr>
            <a:xfrm>
              <a:off x="7539749" y="151994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522" name="pl522"/>
            <p:cNvSpPr/>
            <p:nvPr/>
          </p:nvSpPr>
          <p:spPr>
            <a:xfrm>
              <a:off x="7539749" y="1433357"/>
              <a:ext cx="1461582" cy="162345"/>
            </a:xfrm>
            <a:custGeom>
              <a:avLst/>
              <a:pathLst>
                <a:path w="1461582" h="162345">
                  <a:moveTo>
                    <a:pt x="0" y="0"/>
                  </a:moveTo>
                  <a:lnTo>
                    <a:pt x="208797" y="21646"/>
                  </a:lnTo>
                  <a:lnTo>
                    <a:pt x="417595" y="97407"/>
                  </a:lnTo>
                  <a:lnTo>
                    <a:pt x="626392" y="119053"/>
                  </a:lnTo>
                  <a:lnTo>
                    <a:pt x="835190" y="140699"/>
                  </a:lnTo>
                  <a:lnTo>
                    <a:pt x="1043987" y="151522"/>
                  </a:lnTo>
                  <a:lnTo>
                    <a:pt x="1252785" y="162345"/>
                  </a:lnTo>
                  <a:lnTo>
                    <a:pt x="1461582" y="129876"/>
                  </a:lnTo>
                </a:path>
              </a:pathLst>
            </a:custGeom>
            <a:ln w="40651" cap="flat">
              <a:solidFill>
                <a:srgbClr val="000000">
                  <a:alpha val="100000"/>
                </a:srgbClr>
              </a:solidFill>
              <a:prstDash val="solid"/>
              <a:round/>
            </a:ln>
          </p:spPr>
          <p:txBody>
            <a:bodyPr/>
            <a:lstStyle/>
            <a:p/>
          </p:txBody>
        </p:sp>
        <p:sp>
          <p:nvSpPr>
            <p:cNvPr id="523" name="pl523"/>
            <p:cNvSpPr/>
            <p:nvPr/>
          </p:nvSpPr>
          <p:spPr>
            <a:xfrm>
              <a:off x="7539749" y="1433357"/>
              <a:ext cx="1461582" cy="162345"/>
            </a:xfrm>
            <a:custGeom>
              <a:avLst/>
              <a:pathLst>
                <a:path w="1461582" h="162345">
                  <a:moveTo>
                    <a:pt x="0" y="0"/>
                  </a:moveTo>
                  <a:lnTo>
                    <a:pt x="208797" y="21646"/>
                  </a:lnTo>
                  <a:lnTo>
                    <a:pt x="417595" y="97407"/>
                  </a:lnTo>
                  <a:lnTo>
                    <a:pt x="626392" y="119053"/>
                  </a:lnTo>
                  <a:lnTo>
                    <a:pt x="835190" y="140699"/>
                  </a:lnTo>
                  <a:lnTo>
                    <a:pt x="1043987" y="151522"/>
                  </a:lnTo>
                  <a:lnTo>
                    <a:pt x="1252785" y="162345"/>
                  </a:lnTo>
                  <a:lnTo>
                    <a:pt x="1461582" y="129876"/>
                  </a:lnTo>
                </a:path>
              </a:pathLst>
            </a:custGeom>
            <a:ln w="35231" cap="flat">
              <a:solidFill>
                <a:srgbClr val="1CABE2">
                  <a:alpha val="100000"/>
                </a:srgbClr>
              </a:solidFill>
              <a:prstDash val="solid"/>
              <a:round/>
            </a:ln>
          </p:spPr>
          <p:txBody>
            <a:bodyPr/>
            <a:lstStyle/>
            <a:p/>
          </p:txBody>
        </p:sp>
        <p:sp>
          <p:nvSpPr>
            <p:cNvPr id="524" name="tx524"/>
            <p:cNvSpPr/>
            <p:nvPr/>
          </p:nvSpPr>
          <p:spPr>
            <a:xfrm>
              <a:off x="7479490" y="12548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25" name="tx525"/>
            <p:cNvSpPr/>
            <p:nvPr/>
          </p:nvSpPr>
          <p:spPr>
            <a:xfrm>
              <a:off x="7688287" y="12764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26" name="tx526"/>
            <p:cNvSpPr/>
            <p:nvPr/>
          </p:nvSpPr>
          <p:spPr>
            <a:xfrm>
              <a:off x="7897085" y="1352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27" name="tx527"/>
            <p:cNvSpPr/>
            <p:nvPr/>
          </p:nvSpPr>
          <p:spPr>
            <a:xfrm>
              <a:off x="8105882" y="13738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28" name="tx528"/>
            <p:cNvSpPr/>
            <p:nvPr/>
          </p:nvSpPr>
          <p:spPr>
            <a:xfrm>
              <a:off x="831468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529" name="tx529"/>
            <p:cNvSpPr/>
            <p:nvPr/>
          </p:nvSpPr>
          <p:spPr>
            <a:xfrm>
              <a:off x="8523477" y="1406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30" name="tx530"/>
            <p:cNvSpPr/>
            <p:nvPr/>
          </p:nvSpPr>
          <p:spPr>
            <a:xfrm>
              <a:off x="8732275" y="14171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31" name="tx531"/>
            <p:cNvSpPr/>
            <p:nvPr/>
          </p:nvSpPr>
          <p:spPr>
            <a:xfrm>
              <a:off x="8941072" y="13846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32" name="rc532"/>
            <p:cNvSpPr/>
            <p:nvPr/>
          </p:nvSpPr>
          <p:spPr>
            <a:xfrm>
              <a:off x="7466670" y="2358522"/>
              <a:ext cx="1607740" cy="1000048"/>
            </a:xfrm>
            <a:prstGeom prst="rect">
              <a:avLst/>
            </a:prstGeom>
            <a:solidFill>
              <a:srgbClr val="EBEBEB">
                <a:alpha val="100000"/>
              </a:srgbClr>
            </a:solidFill>
          </p:spPr>
          <p:txBody>
            <a:bodyPr/>
            <a:lstStyle/>
            <a:p/>
          </p:txBody>
        </p:sp>
        <p:sp>
          <p:nvSpPr>
            <p:cNvPr id="533" name="pl533"/>
            <p:cNvSpPr/>
            <p:nvPr/>
          </p:nvSpPr>
          <p:spPr>
            <a:xfrm>
              <a:off x="7466670" y="335099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4" name="pl534"/>
            <p:cNvSpPr/>
            <p:nvPr/>
          </p:nvSpPr>
          <p:spPr>
            <a:xfrm>
              <a:off x="7466670" y="308041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5" name="pl535"/>
            <p:cNvSpPr/>
            <p:nvPr/>
          </p:nvSpPr>
          <p:spPr>
            <a:xfrm>
              <a:off x="7466670" y="28098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6" name="pl536"/>
            <p:cNvSpPr/>
            <p:nvPr/>
          </p:nvSpPr>
          <p:spPr>
            <a:xfrm>
              <a:off x="7466670" y="25392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7" name="pl537"/>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8" name="pl538"/>
            <p:cNvSpPr/>
            <p:nvPr/>
          </p:nvSpPr>
          <p:spPr>
            <a:xfrm>
              <a:off x="7466670" y="321570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9" name="pl539"/>
            <p:cNvSpPr/>
            <p:nvPr/>
          </p:nvSpPr>
          <p:spPr>
            <a:xfrm>
              <a:off x="7466670" y="294513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0" name="pl540"/>
            <p:cNvSpPr/>
            <p:nvPr/>
          </p:nvSpPr>
          <p:spPr>
            <a:xfrm>
              <a:off x="7466670" y="267455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1" name="pl541"/>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7539749" y="280443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550" name="pl550"/>
            <p:cNvSpPr/>
            <p:nvPr/>
          </p:nvSpPr>
          <p:spPr>
            <a:xfrm>
              <a:off x="7539749" y="2836900"/>
              <a:ext cx="1461582" cy="162345"/>
            </a:xfrm>
            <a:custGeom>
              <a:avLst/>
              <a:pathLst>
                <a:path w="1461582" h="162345">
                  <a:moveTo>
                    <a:pt x="0" y="32469"/>
                  </a:moveTo>
                  <a:lnTo>
                    <a:pt x="208797" y="0"/>
                  </a:lnTo>
                  <a:lnTo>
                    <a:pt x="417595" y="43292"/>
                  </a:lnTo>
                  <a:lnTo>
                    <a:pt x="626392" y="86584"/>
                  </a:lnTo>
                  <a:lnTo>
                    <a:pt x="835190" y="162345"/>
                  </a:lnTo>
                  <a:lnTo>
                    <a:pt x="1043987" y="129876"/>
                  </a:lnTo>
                  <a:lnTo>
                    <a:pt x="1252785" y="97407"/>
                  </a:lnTo>
                  <a:lnTo>
                    <a:pt x="1461582" y="75761"/>
                  </a:lnTo>
                </a:path>
              </a:pathLst>
            </a:custGeom>
            <a:ln w="40651" cap="flat">
              <a:solidFill>
                <a:srgbClr val="BEBEBE">
                  <a:alpha val="69803"/>
                </a:srgbClr>
              </a:solidFill>
              <a:prstDash val="solid"/>
              <a:round/>
            </a:ln>
          </p:spPr>
          <p:txBody>
            <a:bodyPr/>
            <a:lstStyle/>
            <a:p/>
          </p:txBody>
        </p:sp>
        <p:sp>
          <p:nvSpPr>
            <p:cNvPr id="551" name="pl551"/>
            <p:cNvSpPr/>
            <p:nvPr/>
          </p:nvSpPr>
          <p:spPr>
            <a:xfrm>
              <a:off x="7539749" y="2836900"/>
              <a:ext cx="1461582" cy="162345"/>
            </a:xfrm>
            <a:custGeom>
              <a:avLst/>
              <a:pathLst>
                <a:path w="1461582" h="162345">
                  <a:moveTo>
                    <a:pt x="0" y="32469"/>
                  </a:moveTo>
                  <a:lnTo>
                    <a:pt x="208797" y="0"/>
                  </a:lnTo>
                  <a:lnTo>
                    <a:pt x="417595" y="43292"/>
                  </a:lnTo>
                  <a:lnTo>
                    <a:pt x="626392" y="86584"/>
                  </a:lnTo>
                  <a:lnTo>
                    <a:pt x="835190" y="162345"/>
                  </a:lnTo>
                  <a:lnTo>
                    <a:pt x="1043987" y="129876"/>
                  </a:lnTo>
                  <a:lnTo>
                    <a:pt x="1252785" y="97407"/>
                  </a:lnTo>
                  <a:lnTo>
                    <a:pt x="1461582" y="75761"/>
                  </a:lnTo>
                </a:path>
              </a:pathLst>
            </a:custGeom>
            <a:ln w="35231" cap="flat">
              <a:solidFill>
                <a:srgbClr val="BEBEBE">
                  <a:alpha val="69803"/>
                </a:srgbClr>
              </a:solidFill>
              <a:prstDash val="solid"/>
              <a:round/>
            </a:ln>
          </p:spPr>
          <p:txBody>
            <a:bodyPr/>
            <a:lstStyle/>
            <a:p/>
          </p:txBody>
        </p:sp>
        <p:sp>
          <p:nvSpPr>
            <p:cNvPr id="552" name="pl552"/>
            <p:cNvSpPr/>
            <p:nvPr/>
          </p:nvSpPr>
          <p:spPr>
            <a:xfrm>
              <a:off x="7539749" y="280443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553" name="pl553"/>
            <p:cNvSpPr/>
            <p:nvPr/>
          </p:nvSpPr>
          <p:spPr>
            <a:xfrm>
              <a:off x="7539749" y="2836900"/>
              <a:ext cx="1461582" cy="162345"/>
            </a:xfrm>
            <a:custGeom>
              <a:avLst/>
              <a:pathLst>
                <a:path w="1461582" h="162345">
                  <a:moveTo>
                    <a:pt x="0" y="32469"/>
                  </a:moveTo>
                  <a:lnTo>
                    <a:pt x="208797" y="0"/>
                  </a:lnTo>
                  <a:lnTo>
                    <a:pt x="417595" y="43292"/>
                  </a:lnTo>
                  <a:lnTo>
                    <a:pt x="626392" y="86584"/>
                  </a:lnTo>
                  <a:lnTo>
                    <a:pt x="835190" y="162345"/>
                  </a:lnTo>
                  <a:lnTo>
                    <a:pt x="1043987" y="129876"/>
                  </a:lnTo>
                  <a:lnTo>
                    <a:pt x="1252785" y="97407"/>
                  </a:lnTo>
                  <a:lnTo>
                    <a:pt x="1461582" y="75761"/>
                  </a:lnTo>
                </a:path>
              </a:pathLst>
            </a:custGeom>
            <a:ln w="40651" cap="flat">
              <a:solidFill>
                <a:srgbClr val="000000">
                  <a:alpha val="100000"/>
                </a:srgbClr>
              </a:solidFill>
              <a:prstDash val="solid"/>
              <a:round/>
            </a:ln>
          </p:spPr>
          <p:txBody>
            <a:bodyPr/>
            <a:lstStyle/>
            <a:p/>
          </p:txBody>
        </p:sp>
        <p:sp>
          <p:nvSpPr>
            <p:cNvPr id="554" name="pl554"/>
            <p:cNvSpPr/>
            <p:nvPr/>
          </p:nvSpPr>
          <p:spPr>
            <a:xfrm>
              <a:off x="7539749" y="2836900"/>
              <a:ext cx="1461582" cy="162345"/>
            </a:xfrm>
            <a:custGeom>
              <a:avLst/>
              <a:pathLst>
                <a:path w="1461582" h="162345">
                  <a:moveTo>
                    <a:pt x="0" y="32469"/>
                  </a:moveTo>
                  <a:lnTo>
                    <a:pt x="208797" y="0"/>
                  </a:lnTo>
                  <a:lnTo>
                    <a:pt x="417595" y="43292"/>
                  </a:lnTo>
                  <a:lnTo>
                    <a:pt x="626392" y="86584"/>
                  </a:lnTo>
                  <a:lnTo>
                    <a:pt x="835190" y="162345"/>
                  </a:lnTo>
                  <a:lnTo>
                    <a:pt x="1043987" y="129876"/>
                  </a:lnTo>
                  <a:lnTo>
                    <a:pt x="1252785" y="97407"/>
                  </a:lnTo>
                  <a:lnTo>
                    <a:pt x="1461582" y="75761"/>
                  </a:lnTo>
                </a:path>
              </a:pathLst>
            </a:custGeom>
            <a:ln w="35231" cap="flat">
              <a:solidFill>
                <a:srgbClr val="1CABE2">
                  <a:alpha val="100000"/>
                </a:srgbClr>
              </a:solidFill>
              <a:prstDash val="solid"/>
              <a:round/>
            </a:ln>
          </p:spPr>
          <p:txBody>
            <a:bodyPr/>
            <a:lstStyle/>
            <a:p/>
          </p:txBody>
        </p:sp>
        <p:sp>
          <p:nvSpPr>
            <p:cNvPr id="555" name="tx555"/>
            <p:cNvSpPr/>
            <p:nvPr/>
          </p:nvSpPr>
          <p:spPr>
            <a:xfrm>
              <a:off x="7479490" y="26908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56" name="tx556"/>
            <p:cNvSpPr/>
            <p:nvPr/>
          </p:nvSpPr>
          <p:spPr>
            <a:xfrm>
              <a:off x="7688287" y="26583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57" name="tx557"/>
            <p:cNvSpPr/>
            <p:nvPr/>
          </p:nvSpPr>
          <p:spPr>
            <a:xfrm>
              <a:off x="7897085" y="27016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58" name="tx558"/>
            <p:cNvSpPr/>
            <p:nvPr/>
          </p:nvSpPr>
          <p:spPr>
            <a:xfrm>
              <a:off x="8105882" y="27449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59" name="tx559"/>
            <p:cNvSpPr/>
            <p:nvPr/>
          </p:nvSpPr>
          <p:spPr>
            <a:xfrm>
              <a:off x="8314680" y="28206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60" name="tx560"/>
            <p:cNvSpPr/>
            <p:nvPr/>
          </p:nvSpPr>
          <p:spPr>
            <a:xfrm>
              <a:off x="8523477" y="27882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61" name="tx561"/>
            <p:cNvSpPr/>
            <p:nvPr/>
          </p:nvSpPr>
          <p:spPr>
            <a:xfrm>
              <a:off x="8732275" y="27557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562" name="tx562"/>
            <p:cNvSpPr/>
            <p:nvPr/>
          </p:nvSpPr>
          <p:spPr>
            <a:xfrm>
              <a:off x="8941072" y="27341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563" name="rc563"/>
            <p:cNvSpPr/>
            <p:nvPr/>
          </p:nvSpPr>
          <p:spPr>
            <a:xfrm>
              <a:off x="7466670" y="3643012"/>
              <a:ext cx="1607740" cy="1000048"/>
            </a:xfrm>
            <a:prstGeom prst="rect">
              <a:avLst/>
            </a:prstGeom>
            <a:solidFill>
              <a:srgbClr val="EBEBEB">
                <a:alpha val="100000"/>
              </a:srgbClr>
            </a:solidFill>
          </p:spPr>
          <p:txBody>
            <a:bodyPr/>
            <a:lstStyle/>
            <a:p/>
          </p:txBody>
        </p:sp>
        <p:sp>
          <p:nvSpPr>
            <p:cNvPr id="564" name="pl564"/>
            <p:cNvSpPr/>
            <p:nvPr/>
          </p:nvSpPr>
          <p:spPr>
            <a:xfrm>
              <a:off x="7466670" y="46354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5" name="pl565"/>
            <p:cNvSpPr/>
            <p:nvPr/>
          </p:nvSpPr>
          <p:spPr>
            <a:xfrm>
              <a:off x="7466670" y="43649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6" name="pl566"/>
            <p:cNvSpPr/>
            <p:nvPr/>
          </p:nvSpPr>
          <p:spPr>
            <a:xfrm>
              <a:off x="7466670" y="40943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7" name="pl567"/>
            <p:cNvSpPr/>
            <p:nvPr/>
          </p:nvSpPr>
          <p:spPr>
            <a:xfrm>
              <a:off x="7466670" y="38237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8" name="pl568"/>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9" name="pl569"/>
            <p:cNvSpPr/>
            <p:nvPr/>
          </p:nvSpPr>
          <p:spPr>
            <a:xfrm>
              <a:off x="7466670" y="450019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0" name="pl570"/>
            <p:cNvSpPr/>
            <p:nvPr/>
          </p:nvSpPr>
          <p:spPr>
            <a:xfrm>
              <a:off x="7466670" y="422962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1" name="pl571"/>
            <p:cNvSpPr/>
            <p:nvPr/>
          </p:nvSpPr>
          <p:spPr>
            <a:xfrm>
              <a:off x="7466670" y="395904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2" name="pl572"/>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0" name="pl580"/>
            <p:cNvSpPr/>
            <p:nvPr/>
          </p:nvSpPr>
          <p:spPr>
            <a:xfrm>
              <a:off x="7539749" y="408892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581" name="pl581"/>
            <p:cNvSpPr/>
            <p:nvPr/>
          </p:nvSpPr>
          <p:spPr>
            <a:xfrm>
              <a:off x="7539749" y="4500196"/>
              <a:ext cx="1461582" cy="97407"/>
            </a:xfrm>
            <a:custGeom>
              <a:avLst/>
              <a:pathLst>
                <a:path w="1461582" h="97407">
                  <a:moveTo>
                    <a:pt x="0" y="64938"/>
                  </a:moveTo>
                  <a:lnTo>
                    <a:pt x="208797" y="64938"/>
                  </a:lnTo>
                  <a:lnTo>
                    <a:pt x="417595" y="0"/>
                  </a:lnTo>
                  <a:lnTo>
                    <a:pt x="626392" y="97407"/>
                  </a:lnTo>
                  <a:lnTo>
                    <a:pt x="835190" y="32469"/>
                  </a:lnTo>
                  <a:lnTo>
                    <a:pt x="1043987" y="54115"/>
                  </a:lnTo>
                  <a:lnTo>
                    <a:pt x="1252785" y="10823"/>
                  </a:lnTo>
                  <a:lnTo>
                    <a:pt x="1461582" y="10823"/>
                  </a:lnTo>
                </a:path>
              </a:pathLst>
            </a:custGeom>
            <a:ln w="40651" cap="flat">
              <a:solidFill>
                <a:srgbClr val="BEBEBE">
                  <a:alpha val="69803"/>
                </a:srgbClr>
              </a:solidFill>
              <a:prstDash val="solid"/>
              <a:round/>
            </a:ln>
          </p:spPr>
          <p:txBody>
            <a:bodyPr/>
            <a:lstStyle/>
            <a:p/>
          </p:txBody>
        </p:sp>
        <p:sp>
          <p:nvSpPr>
            <p:cNvPr id="582" name="pl582"/>
            <p:cNvSpPr/>
            <p:nvPr/>
          </p:nvSpPr>
          <p:spPr>
            <a:xfrm>
              <a:off x="7539749" y="4500196"/>
              <a:ext cx="1461582" cy="97407"/>
            </a:xfrm>
            <a:custGeom>
              <a:avLst/>
              <a:pathLst>
                <a:path w="1461582" h="97407">
                  <a:moveTo>
                    <a:pt x="0" y="64938"/>
                  </a:moveTo>
                  <a:lnTo>
                    <a:pt x="208797" y="64938"/>
                  </a:lnTo>
                  <a:lnTo>
                    <a:pt x="417595" y="0"/>
                  </a:lnTo>
                  <a:lnTo>
                    <a:pt x="626392" y="97407"/>
                  </a:lnTo>
                  <a:lnTo>
                    <a:pt x="835190" y="32469"/>
                  </a:lnTo>
                  <a:lnTo>
                    <a:pt x="1043987" y="54115"/>
                  </a:lnTo>
                  <a:lnTo>
                    <a:pt x="1252785" y="10823"/>
                  </a:lnTo>
                  <a:lnTo>
                    <a:pt x="1461582" y="10823"/>
                  </a:lnTo>
                </a:path>
              </a:pathLst>
            </a:custGeom>
            <a:ln w="35231" cap="flat">
              <a:solidFill>
                <a:srgbClr val="BEBEBE">
                  <a:alpha val="69803"/>
                </a:srgbClr>
              </a:solidFill>
              <a:prstDash val="solid"/>
              <a:round/>
            </a:ln>
          </p:spPr>
          <p:txBody>
            <a:bodyPr/>
            <a:lstStyle/>
            <a:p/>
          </p:txBody>
        </p:sp>
        <p:sp>
          <p:nvSpPr>
            <p:cNvPr id="583" name="pl583"/>
            <p:cNvSpPr/>
            <p:nvPr/>
          </p:nvSpPr>
          <p:spPr>
            <a:xfrm>
              <a:off x="7539749" y="408892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584" name="pl584"/>
            <p:cNvSpPr/>
            <p:nvPr/>
          </p:nvSpPr>
          <p:spPr>
            <a:xfrm>
              <a:off x="7539749" y="4500196"/>
              <a:ext cx="1461582" cy="97407"/>
            </a:xfrm>
            <a:custGeom>
              <a:avLst/>
              <a:pathLst>
                <a:path w="1461582" h="97407">
                  <a:moveTo>
                    <a:pt x="0" y="64938"/>
                  </a:moveTo>
                  <a:lnTo>
                    <a:pt x="208797" y="64938"/>
                  </a:lnTo>
                  <a:lnTo>
                    <a:pt x="417595" y="0"/>
                  </a:lnTo>
                  <a:lnTo>
                    <a:pt x="626392" y="97407"/>
                  </a:lnTo>
                  <a:lnTo>
                    <a:pt x="835190" y="32469"/>
                  </a:lnTo>
                  <a:lnTo>
                    <a:pt x="1043987" y="54115"/>
                  </a:lnTo>
                  <a:lnTo>
                    <a:pt x="1252785" y="10823"/>
                  </a:lnTo>
                  <a:lnTo>
                    <a:pt x="1461582" y="10823"/>
                  </a:lnTo>
                </a:path>
              </a:pathLst>
            </a:custGeom>
            <a:ln w="40651" cap="flat">
              <a:solidFill>
                <a:srgbClr val="000000">
                  <a:alpha val="100000"/>
                </a:srgbClr>
              </a:solidFill>
              <a:prstDash val="solid"/>
              <a:round/>
            </a:ln>
          </p:spPr>
          <p:txBody>
            <a:bodyPr/>
            <a:lstStyle/>
            <a:p/>
          </p:txBody>
        </p:sp>
        <p:sp>
          <p:nvSpPr>
            <p:cNvPr id="585" name="pl585"/>
            <p:cNvSpPr/>
            <p:nvPr/>
          </p:nvSpPr>
          <p:spPr>
            <a:xfrm>
              <a:off x="7539749" y="4500196"/>
              <a:ext cx="1461582" cy="97407"/>
            </a:xfrm>
            <a:custGeom>
              <a:avLst/>
              <a:pathLst>
                <a:path w="1461582" h="97407">
                  <a:moveTo>
                    <a:pt x="0" y="64938"/>
                  </a:moveTo>
                  <a:lnTo>
                    <a:pt x="208797" y="64938"/>
                  </a:lnTo>
                  <a:lnTo>
                    <a:pt x="417595" y="0"/>
                  </a:lnTo>
                  <a:lnTo>
                    <a:pt x="626392" y="97407"/>
                  </a:lnTo>
                  <a:lnTo>
                    <a:pt x="835190" y="32469"/>
                  </a:lnTo>
                  <a:lnTo>
                    <a:pt x="1043987" y="54115"/>
                  </a:lnTo>
                  <a:lnTo>
                    <a:pt x="1252785" y="10823"/>
                  </a:lnTo>
                  <a:lnTo>
                    <a:pt x="1461582" y="10823"/>
                  </a:lnTo>
                </a:path>
              </a:pathLst>
            </a:custGeom>
            <a:ln w="35231" cap="flat">
              <a:solidFill>
                <a:srgbClr val="1CABE2">
                  <a:alpha val="100000"/>
                </a:srgbClr>
              </a:solidFill>
              <a:prstDash val="solid"/>
              <a:round/>
            </a:ln>
          </p:spPr>
          <p:txBody>
            <a:bodyPr/>
            <a:lstStyle/>
            <a:p/>
          </p:txBody>
        </p:sp>
        <p:sp>
          <p:nvSpPr>
            <p:cNvPr id="586" name="tx586"/>
            <p:cNvSpPr/>
            <p:nvPr/>
          </p:nvSpPr>
          <p:spPr>
            <a:xfrm>
              <a:off x="7479490" y="43865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a:t>
              </a:r>
            </a:p>
          </p:txBody>
        </p:sp>
        <p:sp>
          <p:nvSpPr>
            <p:cNvPr id="587" name="tx587"/>
            <p:cNvSpPr/>
            <p:nvPr/>
          </p:nvSpPr>
          <p:spPr>
            <a:xfrm>
              <a:off x="7688287" y="43865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44</a:t>
              </a:r>
            </a:p>
          </p:txBody>
        </p:sp>
        <p:sp>
          <p:nvSpPr>
            <p:cNvPr id="588" name="tx588"/>
            <p:cNvSpPr/>
            <p:nvPr/>
          </p:nvSpPr>
          <p:spPr>
            <a:xfrm>
              <a:off x="7897085" y="43216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589" name="tx589"/>
            <p:cNvSpPr/>
            <p:nvPr/>
          </p:nvSpPr>
          <p:spPr>
            <a:xfrm>
              <a:off x="8105882" y="44190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a:t>
              </a:r>
            </a:p>
          </p:txBody>
        </p:sp>
        <p:sp>
          <p:nvSpPr>
            <p:cNvPr id="590" name="tx590"/>
            <p:cNvSpPr/>
            <p:nvPr/>
          </p:nvSpPr>
          <p:spPr>
            <a:xfrm>
              <a:off x="8314680" y="43541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47</a:t>
              </a:r>
            </a:p>
          </p:txBody>
        </p:sp>
        <p:sp>
          <p:nvSpPr>
            <p:cNvPr id="591" name="tx591"/>
            <p:cNvSpPr/>
            <p:nvPr/>
          </p:nvSpPr>
          <p:spPr>
            <a:xfrm>
              <a:off x="8523477" y="43757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592" name="tx592"/>
            <p:cNvSpPr/>
            <p:nvPr/>
          </p:nvSpPr>
          <p:spPr>
            <a:xfrm>
              <a:off x="8732275" y="43324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593" name="tx593"/>
            <p:cNvSpPr/>
            <p:nvPr/>
          </p:nvSpPr>
          <p:spPr>
            <a:xfrm>
              <a:off x="8941072" y="43324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594" name="rc594"/>
            <p:cNvSpPr/>
            <p:nvPr/>
          </p:nvSpPr>
          <p:spPr>
            <a:xfrm>
              <a:off x="7466670" y="4927502"/>
              <a:ext cx="1607740" cy="1000048"/>
            </a:xfrm>
            <a:prstGeom prst="rect">
              <a:avLst/>
            </a:prstGeom>
            <a:solidFill>
              <a:srgbClr val="EBEBEB">
                <a:alpha val="100000"/>
              </a:srgbClr>
            </a:solidFill>
          </p:spPr>
          <p:txBody>
            <a:bodyPr/>
            <a:lstStyle/>
            <a:p/>
          </p:txBody>
        </p:sp>
        <p:sp>
          <p:nvSpPr>
            <p:cNvPr id="595" name="pl595"/>
            <p:cNvSpPr/>
            <p:nvPr/>
          </p:nvSpPr>
          <p:spPr>
            <a:xfrm>
              <a:off x="7466670" y="59199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6" name="pl596"/>
            <p:cNvSpPr/>
            <p:nvPr/>
          </p:nvSpPr>
          <p:spPr>
            <a:xfrm>
              <a:off x="7466670" y="56493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7" name="pl597"/>
            <p:cNvSpPr/>
            <p:nvPr/>
          </p:nvSpPr>
          <p:spPr>
            <a:xfrm>
              <a:off x="7466670" y="53788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8" name="pl598"/>
            <p:cNvSpPr/>
            <p:nvPr/>
          </p:nvSpPr>
          <p:spPr>
            <a:xfrm>
              <a:off x="7466670" y="51082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9" name="pl59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00" name="pl600"/>
            <p:cNvSpPr/>
            <p:nvPr/>
          </p:nvSpPr>
          <p:spPr>
            <a:xfrm>
              <a:off x="7466670" y="578468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1" name="pl601"/>
            <p:cNvSpPr/>
            <p:nvPr/>
          </p:nvSpPr>
          <p:spPr>
            <a:xfrm>
              <a:off x="7466670" y="551411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2" name="pl602"/>
            <p:cNvSpPr/>
            <p:nvPr/>
          </p:nvSpPr>
          <p:spPr>
            <a:xfrm>
              <a:off x="7466670" y="524353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3" name="pl60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11" name="pl611"/>
            <p:cNvSpPr/>
            <p:nvPr/>
          </p:nvSpPr>
          <p:spPr>
            <a:xfrm>
              <a:off x="7539749" y="537341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BEBEBE">
                  <a:alpha val="69803"/>
                </a:srgbClr>
              </a:solidFill>
              <a:prstDash val="solid"/>
              <a:round/>
            </a:ln>
          </p:spPr>
          <p:txBody>
            <a:bodyPr/>
            <a:lstStyle/>
            <a:p/>
          </p:txBody>
        </p:sp>
        <p:sp>
          <p:nvSpPr>
            <p:cNvPr id="612" name="pl612"/>
            <p:cNvSpPr/>
            <p:nvPr/>
          </p:nvSpPr>
          <p:spPr>
            <a:xfrm>
              <a:off x="7539749" y="5568225"/>
              <a:ext cx="1461582" cy="227283"/>
            </a:xfrm>
            <a:custGeom>
              <a:avLst/>
              <a:pathLst>
                <a:path w="1461582" h="227283">
                  <a:moveTo>
                    <a:pt x="0" y="108230"/>
                  </a:moveTo>
                  <a:lnTo>
                    <a:pt x="208797" y="54115"/>
                  </a:lnTo>
                  <a:lnTo>
                    <a:pt x="417595" y="64938"/>
                  </a:lnTo>
                  <a:lnTo>
                    <a:pt x="626392" y="32469"/>
                  </a:lnTo>
                  <a:lnTo>
                    <a:pt x="835190" y="0"/>
                  </a:lnTo>
                  <a:lnTo>
                    <a:pt x="1043987" y="140699"/>
                  </a:lnTo>
                  <a:lnTo>
                    <a:pt x="1252785" y="183991"/>
                  </a:lnTo>
                  <a:lnTo>
                    <a:pt x="1461582" y="227283"/>
                  </a:lnTo>
                </a:path>
              </a:pathLst>
            </a:custGeom>
            <a:ln w="40651" cap="flat">
              <a:solidFill>
                <a:srgbClr val="BEBEBE">
                  <a:alpha val="69803"/>
                </a:srgbClr>
              </a:solidFill>
              <a:prstDash val="solid"/>
              <a:round/>
            </a:ln>
          </p:spPr>
          <p:txBody>
            <a:bodyPr/>
            <a:lstStyle/>
            <a:p/>
          </p:txBody>
        </p:sp>
        <p:sp>
          <p:nvSpPr>
            <p:cNvPr id="613" name="pl613"/>
            <p:cNvSpPr/>
            <p:nvPr/>
          </p:nvSpPr>
          <p:spPr>
            <a:xfrm>
              <a:off x="7539749" y="5568225"/>
              <a:ext cx="1461582" cy="227283"/>
            </a:xfrm>
            <a:custGeom>
              <a:avLst/>
              <a:pathLst>
                <a:path w="1461582" h="227283">
                  <a:moveTo>
                    <a:pt x="0" y="108230"/>
                  </a:moveTo>
                  <a:lnTo>
                    <a:pt x="208797" y="54115"/>
                  </a:lnTo>
                  <a:lnTo>
                    <a:pt x="417595" y="64938"/>
                  </a:lnTo>
                  <a:lnTo>
                    <a:pt x="626392" y="32469"/>
                  </a:lnTo>
                  <a:lnTo>
                    <a:pt x="835190" y="0"/>
                  </a:lnTo>
                  <a:lnTo>
                    <a:pt x="1043987" y="140699"/>
                  </a:lnTo>
                  <a:lnTo>
                    <a:pt x="1252785" y="183991"/>
                  </a:lnTo>
                  <a:lnTo>
                    <a:pt x="1461582" y="227283"/>
                  </a:lnTo>
                </a:path>
              </a:pathLst>
            </a:custGeom>
            <a:ln w="35231" cap="flat">
              <a:solidFill>
                <a:srgbClr val="BEBEBE">
                  <a:alpha val="69803"/>
                </a:srgbClr>
              </a:solidFill>
              <a:prstDash val="solid"/>
              <a:round/>
            </a:ln>
          </p:spPr>
          <p:txBody>
            <a:bodyPr/>
            <a:lstStyle/>
            <a:p/>
          </p:txBody>
        </p:sp>
        <p:sp>
          <p:nvSpPr>
            <p:cNvPr id="614" name="pl614"/>
            <p:cNvSpPr/>
            <p:nvPr/>
          </p:nvSpPr>
          <p:spPr>
            <a:xfrm>
              <a:off x="7539749" y="5373411"/>
              <a:ext cx="1461582" cy="54115"/>
            </a:xfrm>
            <a:custGeom>
              <a:avLst/>
              <a:pathLst>
                <a:path w="1461582" h="54115">
                  <a:moveTo>
                    <a:pt x="0" y="10823"/>
                  </a:moveTo>
                  <a:lnTo>
                    <a:pt x="208797" y="0"/>
                  </a:lnTo>
                  <a:lnTo>
                    <a:pt x="417595" y="32469"/>
                  </a:lnTo>
                  <a:lnTo>
                    <a:pt x="626392" y="54115"/>
                  </a:lnTo>
                  <a:lnTo>
                    <a:pt x="835190" y="10823"/>
                  </a:lnTo>
                  <a:lnTo>
                    <a:pt x="1043987" y="21646"/>
                  </a:lnTo>
                  <a:lnTo>
                    <a:pt x="1252785" y="10823"/>
                  </a:lnTo>
                  <a:lnTo>
                    <a:pt x="1461582" y="0"/>
                  </a:lnTo>
                </a:path>
              </a:pathLst>
            </a:custGeom>
            <a:ln w="20325" cap="flat">
              <a:solidFill>
                <a:srgbClr val="6B6B6B">
                  <a:alpha val="100000"/>
                </a:srgbClr>
              </a:solidFill>
              <a:prstDash val="solid"/>
              <a:round/>
            </a:ln>
          </p:spPr>
          <p:txBody>
            <a:bodyPr/>
            <a:lstStyle/>
            <a:p/>
          </p:txBody>
        </p:sp>
        <p:sp>
          <p:nvSpPr>
            <p:cNvPr id="615" name="pl615"/>
            <p:cNvSpPr/>
            <p:nvPr/>
          </p:nvSpPr>
          <p:spPr>
            <a:xfrm>
              <a:off x="7539749" y="5568225"/>
              <a:ext cx="1461582" cy="227283"/>
            </a:xfrm>
            <a:custGeom>
              <a:avLst/>
              <a:pathLst>
                <a:path w="1461582" h="227283">
                  <a:moveTo>
                    <a:pt x="0" y="108230"/>
                  </a:moveTo>
                  <a:lnTo>
                    <a:pt x="208797" y="54115"/>
                  </a:lnTo>
                  <a:lnTo>
                    <a:pt x="417595" y="64938"/>
                  </a:lnTo>
                  <a:lnTo>
                    <a:pt x="626392" y="32469"/>
                  </a:lnTo>
                  <a:lnTo>
                    <a:pt x="835190" y="0"/>
                  </a:lnTo>
                  <a:lnTo>
                    <a:pt x="1043987" y="140699"/>
                  </a:lnTo>
                  <a:lnTo>
                    <a:pt x="1252785" y="183991"/>
                  </a:lnTo>
                  <a:lnTo>
                    <a:pt x="1461582" y="227283"/>
                  </a:lnTo>
                </a:path>
              </a:pathLst>
            </a:custGeom>
            <a:ln w="40651" cap="flat">
              <a:solidFill>
                <a:srgbClr val="000000">
                  <a:alpha val="100000"/>
                </a:srgbClr>
              </a:solidFill>
              <a:prstDash val="solid"/>
              <a:round/>
            </a:ln>
          </p:spPr>
          <p:txBody>
            <a:bodyPr/>
            <a:lstStyle/>
            <a:p/>
          </p:txBody>
        </p:sp>
        <p:sp>
          <p:nvSpPr>
            <p:cNvPr id="616" name="pl616"/>
            <p:cNvSpPr/>
            <p:nvPr/>
          </p:nvSpPr>
          <p:spPr>
            <a:xfrm>
              <a:off x="7539749" y="5568225"/>
              <a:ext cx="1461582" cy="227283"/>
            </a:xfrm>
            <a:custGeom>
              <a:avLst/>
              <a:pathLst>
                <a:path w="1461582" h="227283">
                  <a:moveTo>
                    <a:pt x="0" y="108230"/>
                  </a:moveTo>
                  <a:lnTo>
                    <a:pt x="208797" y="54115"/>
                  </a:lnTo>
                  <a:lnTo>
                    <a:pt x="417595" y="64938"/>
                  </a:lnTo>
                  <a:lnTo>
                    <a:pt x="626392" y="32469"/>
                  </a:lnTo>
                  <a:lnTo>
                    <a:pt x="835190" y="0"/>
                  </a:lnTo>
                  <a:lnTo>
                    <a:pt x="1043987" y="140699"/>
                  </a:lnTo>
                  <a:lnTo>
                    <a:pt x="1252785" y="183991"/>
                  </a:lnTo>
                  <a:lnTo>
                    <a:pt x="1461582" y="227283"/>
                  </a:lnTo>
                </a:path>
              </a:pathLst>
            </a:custGeom>
            <a:ln w="35231" cap="flat">
              <a:solidFill>
                <a:srgbClr val="1CABE2">
                  <a:alpha val="100000"/>
                </a:srgbClr>
              </a:solidFill>
              <a:prstDash val="solid"/>
              <a:round/>
            </a:ln>
          </p:spPr>
          <p:txBody>
            <a:bodyPr/>
            <a:lstStyle/>
            <a:p/>
          </p:txBody>
        </p:sp>
        <p:sp>
          <p:nvSpPr>
            <p:cNvPr id="617" name="tx617"/>
            <p:cNvSpPr/>
            <p:nvPr/>
          </p:nvSpPr>
          <p:spPr>
            <a:xfrm>
              <a:off x="7479490" y="5497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618" name="tx618"/>
            <p:cNvSpPr/>
            <p:nvPr/>
          </p:nvSpPr>
          <p:spPr>
            <a:xfrm>
              <a:off x="7688287" y="54437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619" name="tx619"/>
            <p:cNvSpPr/>
            <p:nvPr/>
          </p:nvSpPr>
          <p:spPr>
            <a:xfrm>
              <a:off x="7897085" y="54546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620" name="tx620"/>
            <p:cNvSpPr/>
            <p:nvPr/>
          </p:nvSpPr>
          <p:spPr>
            <a:xfrm>
              <a:off x="8105882" y="54221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621" name="tx621"/>
            <p:cNvSpPr/>
            <p:nvPr/>
          </p:nvSpPr>
          <p:spPr>
            <a:xfrm>
              <a:off x="8314680" y="5389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622" name="tx622"/>
            <p:cNvSpPr/>
            <p:nvPr/>
          </p:nvSpPr>
          <p:spPr>
            <a:xfrm>
              <a:off x="8523477" y="5530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623" name="tx623"/>
            <p:cNvSpPr/>
            <p:nvPr/>
          </p:nvSpPr>
          <p:spPr>
            <a:xfrm>
              <a:off x="8732275" y="5573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624" name="tx624"/>
            <p:cNvSpPr/>
            <p:nvPr/>
          </p:nvSpPr>
          <p:spPr>
            <a:xfrm>
              <a:off x="8941072" y="56169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625" name="tx625"/>
            <p:cNvSpPr/>
            <p:nvPr/>
          </p:nvSpPr>
          <p:spPr>
            <a:xfrm>
              <a:off x="1359366" y="4780070"/>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Somalia</a:t>
              </a:r>
            </a:p>
          </p:txBody>
        </p:sp>
        <p:sp>
          <p:nvSpPr>
            <p:cNvPr id="626" name="tx626"/>
            <p:cNvSpPr/>
            <p:nvPr/>
          </p:nvSpPr>
          <p:spPr>
            <a:xfrm>
              <a:off x="2915310" y="4780070"/>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Sudan</a:t>
              </a:r>
            </a:p>
          </p:txBody>
        </p:sp>
        <p:sp>
          <p:nvSpPr>
            <p:cNvPr id="627" name="tx627"/>
            <p:cNvSpPr/>
            <p:nvPr/>
          </p:nvSpPr>
          <p:spPr>
            <a:xfrm>
              <a:off x="4754260" y="4780070"/>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Sudan</a:t>
              </a:r>
            </a:p>
          </p:txBody>
        </p:sp>
        <p:sp>
          <p:nvSpPr>
            <p:cNvPr id="628" name="tx628"/>
            <p:cNvSpPr/>
            <p:nvPr/>
          </p:nvSpPr>
          <p:spPr>
            <a:xfrm>
              <a:off x="6465926" y="478007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Syria</a:t>
              </a:r>
            </a:p>
          </p:txBody>
        </p:sp>
        <p:sp>
          <p:nvSpPr>
            <p:cNvPr id="629" name="tx629"/>
            <p:cNvSpPr/>
            <p:nvPr/>
          </p:nvSpPr>
          <p:spPr>
            <a:xfrm>
              <a:off x="8098587" y="4780070"/>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Yemen</a:t>
              </a:r>
            </a:p>
          </p:txBody>
        </p:sp>
        <p:sp>
          <p:nvSpPr>
            <p:cNvPr id="630" name="tx630"/>
            <p:cNvSpPr/>
            <p:nvPr/>
          </p:nvSpPr>
          <p:spPr>
            <a:xfrm>
              <a:off x="1440017" y="34955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Laos</a:t>
              </a:r>
            </a:p>
          </p:txBody>
        </p:sp>
        <p:sp>
          <p:nvSpPr>
            <p:cNvPr id="631" name="tx631"/>
            <p:cNvSpPr/>
            <p:nvPr/>
          </p:nvSpPr>
          <p:spPr>
            <a:xfrm>
              <a:off x="2930992" y="3495580"/>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632" name="tx632"/>
            <p:cNvSpPr/>
            <p:nvPr/>
          </p:nvSpPr>
          <p:spPr>
            <a:xfrm>
              <a:off x="4682982" y="3495580"/>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633" name="tx633"/>
            <p:cNvSpPr/>
            <p:nvPr/>
          </p:nvSpPr>
          <p:spPr>
            <a:xfrm>
              <a:off x="6416228" y="349558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634" name="tx634"/>
            <p:cNvSpPr/>
            <p:nvPr/>
          </p:nvSpPr>
          <p:spPr>
            <a:xfrm>
              <a:off x="7785862" y="3495580"/>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Papua New Guinea</a:t>
              </a:r>
            </a:p>
          </p:txBody>
        </p:sp>
        <p:sp>
          <p:nvSpPr>
            <p:cNvPr id="635" name="tx635"/>
            <p:cNvSpPr/>
            <p:nvPr/>
          </p:nvSpPr>
          <p:spPr>
            <a:xfrm>
              <a:off x="1440245" y="2211091"/>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DRC</a:t>
              </a:r>
            </a:p>
          </p:txBody>
        </p:sp>
        <p:sp>
          <p:nvSpPr>
            <p:cNvPr id="636" name="tx636"/>
            <p:cNvSpPr/>
            <p:nvPr/>
          </p:nvSpPr>
          <p:spPr>
            <a:xfrm>
              <a:off x="3036605" y="2211091"/>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Ethiopia</a:t>
              </a:r>
            </a:p>
          </p:txBody>
        </p:sp>
        <p:sp>
          <p:nvSpPr>
            <p:cNvPr id="637" name="tx637"/>
            <p:cNvSpPr/>
            <p:nvPr/>
          </p:nvSpPr>
          <p:spPr>
            <a:xfrm>
              <a:off x="4720199" y="2211091"/>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Gambia</a:t>
              </a:r>
            </a:p>
          </p:txBody>
        </p:sp>
        <p:sp>
          <p:nvSpPr>
            <p:cNvPr id="638" name="tx638"/>
            <p:cNvSpPr/>
            <p:nvPr/>
          </p:nvSpPr>
          <p:spPr>
            <a:xfrm>
              <a:off x="6412982" y="2211091"/>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639" name="tx639"/>
            <p:cNvSpPr/>
            <p:nvPr/>
          </p:nvSpPr>
          <p:spPr>
            <a:xfrm>
              <a:off x="8158800" y="2211091"/>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640" name="tx640"/>
            <p:cNvSpPr/>
            <p:nvPr/>
          </p:nvSpPr>
          <p:spPr>
            <a:xfrm>
              <a:off x="1266006" y="926601"/>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Afghanistan</a:t>
              </a:r>
            </a:p>
          </p:txBody>
        </p:sp>
        <p:sp>
          <p:nvSpPr>
            <p:cNvPr id="641" name="tx641"/>
            <p:cNvSpPr/>
            <p:nvPr/>
          </p:nvSpPr>
          <p:spPr>
            <a:xfrm>
              <a:off x="3095629" y="926601"/>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642" name="tx642"/>
            <p:cNvSpPr/>
            <p:nvPr/>
          </p:nvSpPr>
          <p:spPr>
            <a:xfrm>
              <a:off x="4797968" y="926601"/>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CAR</a:t>
              </a:r>
            </a:p>
          </p:txBody>
        </p:sp>
        <p:sp>
          <p:nvSpPr>
            <p:cNvPr id="643" name="tx643"/>
            <p:cNvSpPr/>
            <p:nvPr/>
          </p:nvSpPr>
          <p:spPr>
            <a:xfrm>
              <a:off x="6366530" y="92660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644" name="tx644"/>
            <p:cNvSpPr/>
            <p:nvPr/>
          </p:nvSpPr>
          <p:spPr>
            <a:xfrm>
              <a:off x="7958547" y="926601"/>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645" name="pl64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pl64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tx65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4" name="tx65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5" name="tx65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6" name="tx65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7" name="tx65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8" name="tx65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9" name="tx65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0" name="tx66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1" name="pl66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pl66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6" name="pl66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7" name="pl66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8" name="pl66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9" name="tx66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0" name="tx67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1" name="tx67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72" name="tx67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73" name="tx67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4" name="tx67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5" name="tx67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6" name="tx67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7" name="pl67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pl68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2" name="pl68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3" name="pl68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4" name="pl68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5" name="tx68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6" name="tx68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7" name="tx68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8" name="tx68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9" name="tx68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90" name="tx69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91" name="tx69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92" name="tx69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93" name="pl69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pl69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8" name="pl69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9" name="pl69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0" name="pl70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2" name="tx70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3" name="tx70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4" name="tx70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5" name="tx70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6" name="tx70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7" name="tx70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8" name="tx70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9" name="pl70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0" name="pl71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1" name="pl71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2" name="pl71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3" name="pl71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4" name="pl71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5" name="pl71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6" name="pl71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7" name="tx71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18" name="tx71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19" name="tx71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20" name="tx72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21" name="tx72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22" name="tx72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23" name="tx72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24" name="tx72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25" name="tx725"/>
            <p:cNvSpPr/>
            <p:nvPr/>
          </p:nvSpPr>
          <p:spPr>
            <a:xfrm>
              <a:off x="570361" y="18912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6" name="tx726"/>
            <p:cNvSpPr/>
            <p:nvPr/>
          </p:nvSpPr>
          <p:spPr>
            <a:xfrm>
              <a:off x="570361" y="162063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7" name="tx727"/>
            <p:cNvSpPr/>
            <p:nvPr/>
          </p:nvSpPr>
          <p:spPr>
            <a:xfrm>
              <a:off x="508182" y="135005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8" name="pl728"/>
            <p:cNvSpPr/>
            <p:nvPr/>
          </p:nvSpPr>
          <p:spPr>
            <a:xfrm>
              <a:off x="722555" y="19312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pl729"/>
            <p:cNvSpPr/>
            <p:nvPr/>
          </p:nvSpPr>
          <p:spPr>
            <a:xfrm>
              <a:off x="722555" y="16606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0" name="pl730"/>
            <p:cNvSpPr/>
            <p:nvPr/>
          </p:nvSpPr>
          <p:spPr>
            <a:xfrm>
              <a:off x="722555" y="13900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1" name="tx731"/>
            <p:cNvSpPr/>
            <p:nvPr/>
          </p:nvSpPr>
          <p:spPr>
            <a:xfrm>
              <a:off x="570361" y="31757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2" name="tx732"/>
            <p:cNvSpPr/>
            <p:nvPr/>
          </p:nvSpPr>
          <p:spPr>
            <a:xfrm>
              <a:off x="570361" y="290512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33" name="tx733"/>
            <p:cNvSpPr/>
            <p:nvPr/>
          </p:nvSpPr>
          <p:spPr>
            <a:xfrm>
              <a:off x="508182" y="263454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34" name="pl734"/>
            <p:cNvSpPr/>
            <p:nvPr/>
          </p:nvSpPr>
          <p:spPr>
            <a:xfrm>
              <a:off x="722555" y="32157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5" name="pl735"/>
            <p:cNvSpPr/>
            <p:nvPr/>
          </p:nvSpPr>
          <p:spPr>
            <a:xfrm>
              <a:off x="722555" y="294513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6" name="pl736"/>
            <p:cNvSpPr/>
            <p:nvPr/>
          </p:nvSpPr>
          <p:spPr>
            <a:xfrm>
              <a:off x="722555" y="26745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7" name="tx737"/>
            <p:cNvSpPr/>
            <p:nvPr/>
          </p:nvSpPr>
          <p:spPr>
            <a:xfrm>
              <a:off x="570361" y="446019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8" name="tx738"/>
            <p:cNvSpPr/>
            <p:nvPr/>
          </p:nvSpPr>
          <p:spPr>
            <a:xfrm>
              <a:off x="570361" y="418961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39" name="tx739"/>
            <p:cNvSpPr/>
            <p:nvPr/>
          </p:nvSpPr>
          <p:spPr>
            <a:xfrm>
              <a:off x="508182" y="391903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40" name="pl740"/>
            <p:cNvSpPr/>
            <p:nvPr/>
          </p:nvSpPr>
          <p:spPr>
            <a:xfrm>
              <a:off x="722555" y="45001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1" name="pl741"/>
            <p:cNvSpPr/>
            <p:nvPr/>
          </p:nvSpPr>
          <p:spPr>
            <a:xfrm>
              <a:off x="722555" y="42296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2" name="pl742"/>
            <p:cNvSpPr/>
            <p:nvPr/>
          </p:nvSpPr>
          <p:spPr>
            <a:xfrm>
              <a:off x="722555" y="39590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3" name="tx743"/>
            <p:cNvSpPr/>
            <p:nvPr/>
          </p:nvSpPr>
          <p:spPr>
            <a:xfrm>
              <a:off x="570361" y="574468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44" name="tx744"/>
            <p:cNvSpPr/>
            <p:nvPr/>
          </p:nvSpPr>
          <p:spPr>
            <a:xfrm>
              <a:off x="570361" y="54741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45" name="tx745"/>
            <p:cNvSpPr/>
            <p:nvPr/>
          </p:nvSpPr>
          <p:spPr>
            <a:xfrm>
              <a:off x="508182" y="520352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46" name="pl746"/>
            <p:cNvSpPr/>
            <p:nvPr/>
          </p:nvSpPr>
          <p:spPr>
            <a:xfrm>
              <a:off x="722555" y="578468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7" name="pl747"/>
            <p:cNvSpPr/>
            <p:nvPr/>
          </p:nvSpPr>
          <p:spPr>
            <a:xfrm>
              <a:off x="722555" y="55141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8" name="pl748"/>
            <p:cNvSpPr/>
            <p:nvPr/>
          </p:nvSpPr>
          <p:spPr>
            <a:xfrm>
              <a:off x="722555" y="52435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9" name="tx74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50" name="tx75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51" name="tx751"/>
            <p:cNvSpPr/>
            <p:nvPr/>
          </p:nvSpPr>
          <p:spPr>
            <a:xfrm>
              <a:off x="757350" y="435349"/>
              <a:ext cx="380564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DTP1, by country, Gavi 57, 2018-2025</a:t>
              </a:r>
            </a:p>
          </p:txBody>
        </p:sp>
        <p:sp>
          <p:nvSpPr>
            <p:cNvPr id="752" name="tx75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53" name="tx75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DTP1 coverage in 2025, Cote d'Ivoire, Ethiopia, and Gambia had the highest coverage (84%), while Papua New Guinea and Yemen had the lowest coverage (49%).
DTP1 coverage increased in 9 out of these 20 countries between 2024 and 2025. The largest increase was 35 percentage points in Sudan from 48% to 83%.
6 countries saw a decrease in coverage (Afghanistan, Laos, Nigeria, Somalia, Syria, and Yemen). The largest decline was 6% points in Syria from 81% to 75%. Coverage remained constant between 2024 and 2025 in the remaining 5 countries.
In 2025, 0 out of these 20 countries had achieved DTP1 coverage of at least 90%.</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68360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3786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07376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 name="pl9"/>
            <p:cNvSpPr/>
            <p:nvPr/>
          </p:nvSpPr>
          <p:spPr>
            <a:xfrm>
              <a:off x="732387" y="18360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153114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732387" y="122622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 name="pl12"/>
            <p:cNvSpPr/>
            <p:nvPr/>
          </p:nvSpPr>
          <p:spPr>
            <a:xfrm>
              <a:off x="732387" y="9213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 name="pl13"/>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805693" y="1226227"/>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22" name="pl22"/>
            <p:cNvSpPr/>
            <p:nvPr/>
          </p:nvSpPr>
          <p:spPr>
            <a:xfrm>
              <a:off x="805693" y="1226227"/>
              <a:ext cx="1466121" cy="73179"/>
            </a:xfrm>
            <a:custGeom>
              <a:avLst/>
              <a:pathLst>
                <a:path w="1466121" h="73179">
                  <a:moveTo>
                    <a:pt x="0" y="0"/>
                  </a:moveTo>
                  <a:lnTo>
                    <a:pt x="209445" y="0"/>
                  </a:lnTo>
                  <a:lnTo>
                    <a:pt x="418891" y="0"/>
                  </a:lnTo>
                  <a:lnTo>
                    <a:pt x="628337" y="0"/>
                  </a:lnTo>
                  <a:lnTo>
                    <a:pt x="837783" y="0"/>
                  </a:lnTo>
                  <a:lnTo>
                    <a:pt x="1047229" y="0"/>
                  </a:lnTo>
                  <a:lnTo>
                    <a:pt x="1256675" y="0"/>
                  </a:lnTo>
                  <a:lnTo>
                    <a:pt x="1466121" y="73179"/>
                  </a:lnTo>
                </a:path>
              </a:pathLst>
            </a:custGeom>
            <a:ln w="40651" cap="flat">
              <a:solidFill>
                <a:srgbClr val="BEBEBE">
                  <a:alpha val="69803"/>
                </a:srgbClr>
              </a:solidFill>
              <a:prstDash val="solid"/>
              <a:round/>
            </a:ln>
          </p:spPr>
          <p:txBody>
            <a:bodyPr/>
            <a:lstStyle/>
            <a:p/>
          </p:txBody>
        </p:sp>
        <p:sp>
          <p:nvSpPr>
            <p:cNvPr id="23" name="pl23"/>
            <p:cNvSpPr/>
            <p:nvPr/>
          </p:nvSpPr>
          <p:spPr>
            <a:xfrm>
              <a:off x="805693" y="1226227"/>
              <a:ext cx="1466121" cy="73179"/>
            </a:xfrm>
            <a:custGeom>
              <a:avLst/>
              <a:pathLst>
                <a:path w="1466121" h="73179">
                  <a:moveTo>
                    <a:pt x="0" y="0"/>
                  </a:moveTo>
                  <a:lnTo>
                    <a:pt x="209445" y="0"/>
                  </a:lnTo>
                  <a:lnTo>
                    <a:pt x="418891" y="0"/>
                  </a:lnTo>
                  <a:lnTo>
                    <a:pt x="628337" y="0"/>
                  </a:lnTo>
                  <a:lnTo>
                    <a:pt x="837783" y="0"/>
                  </a:lnTo>
                  <a:lnTo>
                    <a:pt x="1047229" y="0"/>
                  </a:lnTo>
                  <a:lnTo>
                    <a:pt x="1256675" y="0"/>
                  </a:lnTo>
                  <a:lnTo>
                    <a:pt x="1466121" y="73179"/>
                  </a:lnTo>
                </a:path>
              </a:pathLst>
            </a:custGeom>
            <a:ln w="35231" cap="flat">
              <a:solidFill>
                <a:srgbClr val="BEBEBE">
                  <a:alpha val="69803"/>
                </a:srgbClr>
              </a:solidFill>
              <a:prstDash val="solid"/>
              <a:round/>
            </a:ln>
          </p:spPr>
          <p:txBody>
            <a:bodyPr/>
            <a:lstStyle/>
            <a:p/>
          </p:txBody>
        </p:sp>
        <p:sp>
          <p:nvSpPr>
            <p:cNvPr id="24" name="pl24"/>
            <p:cNvSpPr/>
            <p:nvPr/>
          </p:nvSpPr>
          <p:spPr>
            <a:xfrm>
              <a:off x="805693" y="1226227"/>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25" name="pl25"/>
            <p:cNvSpPr/>
            <p:nvPr/>
          </p:nvSpPr>
          <p:spPr>
            <a:xfrm>
              <a:off x="805693" y="1226227"/>
              <a:ext cx="1466121" cy="73179"/>
            </a:xfrm>
            <a:custGeom>
              <a:avLst/>
              <a:pathLst>
                <a:path w="1466121" h="73179">
                  <a:moveTo>
                    <a:pt x="0" y="0"/>
                  </a:moveTo>
                  <a:lnTo>
                    <a:pt x="209445" y="0"/>
                  </a:lnTo>
                  <a:lnTo>
                    <a:pt x="418891" y="0"/>
                  </a:lnTo>
                  <a:lnTo>
                    <a:pt x="628337" y="0"/>
                  </a:lnTo>
                  <a:lnTo>
                    <a:pt x="837783" y="0"/>
                  </a:lnTo>
                  <a:lnTo>
                    <a:pt x="1047229" y="0"/>
                  </a:lnTo>
                  <a:lnTo>
                    <a:pt x="1256675" y="0"/>
                  </a:lnTo>
                  <a:lnTo>
                    <a:pt x="1466121" y="73179"/>
                  </a:lnTo>
                </a:path>
              </a:pathLst>
            </a:custGeom>
            <a:ln w="40651" cap="flat">
              <a:solidFill>
                <a:srgbClr val="000000">
                  <a:alpha val="100000"/>
                </a:srgbClr>
              </a:solidFill>
              <a:prstDash val="solid"/>
              <a:round/>
            </a:ln>
          </p:spPr>
          <p:txBody>
            <a:bodyPr/>
            <a:lstStyle/>
            <a:p/>
          </p:txBody>
        </p:sp>
        <p:sp>
          <p:nvSpPr>
            <p:cNvPr id="26" name="pl26"/>
            <p:cNvSpPr/>
            <p:nvPr/>
          </p:nvSpPr>
          <p:spPr>
            <a:xfrm>
              <a:off x="805693" y="1226227"/>
              <a:ext cx="1466121" cy="73179"/>
            </a:xfrm>
            <a:custGeom>
              <a:avLst/>
              <a:pathLst>
                <a:path w="1466121" h="73179">
                  <a:moveTo>
                    <a:pt x="0" y="0"/>
                  </a:moveTo>
                  <a:lnTo>
                    <a:pt x="209445" y="0"/>
                  </a:lnTo>
                  <a:lnTo>
                    <a:pt x="418891" y="0"/>
                  </a:lnTo>
                  <a:lnTo>
                    <a:pt x="628337" y="0"/>
                  </a:lnTo>
                  <a:lnTo>
                    <a:pt x="837783" y="0"/>
                  </a:lnTo>
                  <a:lnTo>
                    <a:pt x="1047229" y="0"/>
                  </a:lnTo>
                  <a:lnTo>
                    <a:pt x="1256675" y="0"/>
                  </a:lnTo>
                  <a:lnTo>
                    <a:pt x="1466121" y="73179"/>
                  </a:lnTo>
                </a:path>
              </a:pathLst>
            </a:custGeom>
            <a:ln w="35231" cap="flat">
              <a:solidFill>
                <a:srgbClr val="80BD41">
                  <a:alpha val="100000"/>
                </a:srgbClr>
              </a:solidFill>
              <a:prstDash val="solid"/>
              <a:round/>
            </a:ln>
          </p:spPr>
          <p:txBody>
            <a:bodyPr/>
            <a:lstStyle/>
            <a:p/>
          </p:txBody>
        </p:sp>
        <p:sp>
          <p:nvSpPr>
            <p:cNvPr id="27" name="pl27"/>
            <p:cNvSpPr/>
            <p:nvPr/>
          </p:nvSpPr>
          <p:spPr>
            <a:xfrm>
              <a:off x="732387" y="122622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8" name="tx28"/>
            <p:cNvSpPr/>
            <p:nvPr/>
          </p:nvSpPr>
          <p:spPr>
            <a:xfrm>
              <a:off x="775563"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985009"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 name="tx30"/>
            <p:cNvSpPr/>
            <p:nvPr/>
          </p:nvSpPr>
          <p:spPr>
            <a:xfrm>
              <a:off x="1194455"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 name="tx31"/>
            <p:cNvSpPr/>
            <p:nvPr/>
          </p:nvSpPr>
          <p:spPr>
            <a:xfrm>
              <a:off x="1403901"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 name="tx32"/>
            <p:cNvSpPr/>
            <p:nvPr/>
          </p:nvSpPr>
          <p:spPr>
            <a:xfrm>
              <a:off x="1613347"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 name="tx33"/>
            <p:cNvSpPr/>
            <p:nvPr/>
          </p:nvSpPr>
          <p:spPr>
            <a:xfrm>
              <a:off x="1822793"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 name="tx34"/>
            <p:cNvSpPr/>
            <p:nvPr/>
          </p:nvSpPr>
          <p:spPr>
            <a:xfrm>
              <a:off x="2032239"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 name="tx35"/>
            <p:cNvSpPr/>
            <p:nvPr/>
          </p:nvSpPr>
          <p:spPr>
            <a:xfrm>
              <a:off x="2223625" y="11208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6" name="rc36"/>
            <p:cNvSpPr/>
            <p:nvPr/>
          </p:nvSpPr>
          <p:spPr>
            <a:xfrm>
              <a:off x="732387" y="2179046"/>
              <a:ext cx="1612733" cy="1019640"/>
            </a:xfrm>
            <a:prstGeom prst="rect">
              <a:avLst/>
            </a:prstGeom>
            <a:solidFill>
              <a:srgbClr val="EBEBEB">
                <a:alpha val="100000"/>
              </a:srgbClr>
            </a:solidFill>
          </p:spPr>
          <p:txBody>
            <a:bodyPr/>
            <a:lstStyle/>
            <a:p/>
          </p:txBody>
        </p:sp>
        <p:sp>
          <p:nvSpPr>
            <p:cNvPr id="37" name="pl37"/>
            <p:cNvSpPr/>
            <p:nvPr/>
          </p:nvSpPr>
          <p:spPr>
            <a:xfrm>
              <a:off x="732387" y="298768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 name="pl38"/>
            <p:cNvSpPr/>
            <p:nvPr/>
          </p:nvSpPr>
          <p:spPr>
            <a:xfrm>
              <a:off x="732387" y="26827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 name="pl39"/>
            <p:cNvSpPr/>
            <p:nvPr/>
          </p:nvSpPr>
          <p:spPr>
            <a:xfrm>
              <a:off x="732387" y="23778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0" name="pl40"/>
            <p:cNvSpPr/>
            <p:nvPr/>
          </p:nvSpPr>
          <p:spPr>
            <a:xfrm>
              <a:off x="732387" y="31401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 name="pl41"/>
            <p:cNvSpPr/>
            <p:nvPr/>
          </p:nvSpPr>
          <p:spPr>
            <a:xfrm>
              <a:off x="732387" y="283522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2" name="pl42"/>
            <p:cNvSpPr/>
            <p:nvPr/>
          </p:nvSpPr>
          <p:spPr>
            <a:xfrm>
              <a:off x="732387" y="25303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 name="pl43"/>
            <p:cNvSpPr/>
            <p:nvPr/>
          </p:nvSpPr>
          <p:spPr>
            <a:xfrm>
              <a:off x="732387" y="22253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 name="pl44"/>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805693" y="2530309"/>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53" name="pl53"/>
            <p:cNvSpPr/>
            <p:nvPr/>
          </p:nvSpPr>
          <p:spPr>
            <a:xfrm>
              <a:off x="805693" y="2518113"/>
              <a:ext cx="1466121" cy="146359"/>
            </a:xfrm>
            <a:custGeom>
              <a:avLst/>
              <a:pathLst>
                <a:path w="1466121" h="146359">
                  <a:moveTo>
                    <a:pt x="0" y="0"/>
                  </a:moveTo>
                  <a:lnTo>
                    <a:pt x="209445" y="12196"/>
                  </a:lnTo>
                  <a:lnTo>
                    <a:pt x="418891" y="73179"/>
                  </a:lnTo>
                  <a:lnTo>
                    <a:pt x="628337" y="146359"/>
                  </a:lnTo>
                  <a:lnTo>
                    <a:pt x="837783" y="109769"/>
                  </a:lnTo>
                  <a:lnTo>
                    <a:pt x="1047229" y="121966"/>
                  </a:lnTo>
                  <a:lnTo>
                    <a:pt x="1256675" y="146359"/>
                  </a:lnTo>
                  <a:lnTo>
                    <a:pt x="1466121" y="121966"/>
                  </a:lnTo>
                </a:path>
              </a:pathLst>
            </a:custGeom>
            <a:ln w="40651" cap="flat">
              <a:solidFill>
                <a:srgbClr val="BEBEBE">
                  <a:alpha val="69803"/>
                </a:srgbClr>
              </a:solidFill>
              <a:prstDash val="solid"/>
              <a:round/>
            </a:ln>
          </p:spPr>
          <p:txBody>
            <a:bodyPr/>
            <a:lstStyle/>
            <a:p/>
          </p:txBody>
        </p:sp>
        <p:sp>
          <p:nvSpPr>
            <p:cNvPr id="54" name="pl54"/>
            <p:cNvSpPr/>
            <p:nvPr/>
          </p:nvSpPr>
          <p:spPr>
            <a:xfrm>
              <a:off x="805693" y="2518113"/>
              <a:ext cx="1466121" cy="146359"/>
            </a:xfrm>
            <a:custGeom>
              <a:avLst/>
              <a:pathLst>
                <a:path w="1466121" h="146359">
                  <a:moveTo>
                    <a:pt x="0" y="0"/>
                  </a:moveTo>
                  <a:lnTo>
                    <a:pt x="209445" y="12196"/>
                  </a:lnTo>
                  <a:lnTo>
                    <a:pt x="418891" y="73179"/>
                  </a:lnTo>
                  <a:lnTo>
                    <a:pt x="628337" y="146359"/>
                  </a:lnTo>
                  <a:lnTo>
                    <a:pt x="837783" y="109769"/>
                  </a:lnTo>
                  <a:lnTo>
                    <a:pt x="1047229" y="121966"/>
                  </a:lnTo>
                  <a:lnTo>
                    <a:pt x="1256675" y="146359"/>
                  </a:lnTo>
                  <a:lnTo>
                    <a:pt x="1466121" y="121966"/>
                  </a:lnTo>
                </a:path>
              </a:pathLst>
            </a:custGeom>
            <a:ln w="35231" cap="flat">
              <a:solidFill>
                <a:srgbClr val="BEBEBE">
                  <a:alpha val="69803"/>
                </a:srgbClr>
              </a:solidFill>
              <a:prstDash val="solid"/>
              <a:round/>
            </a:ln>
          </p:spPr>
          <p:txBody>
            <a:bodyPr/>
            <a:lstStyle/>
            <a:p/>
          </p:txBody>
        </p:sp>
        <p:sp>
          <p:nvSpPr>
            <p:cNvPr id="55" name="pl55"/>
            <p:cNvSpPr/>
            <p:nvPr/>
          </p:nvSpPr>
          <p:spPr>
            <a:xfrm>
              <a:off x="805693" y="2530309"/>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56" name="pl56"/>
            <p:cNvSpPr/>
            <p:nvPr/>
          </p:nvSpPr>
          <p:spPr>
            <a:xfrm>
              <a:off x="805693" y="2518113"/>
              <a:ext cx="1466121" cy="146359"/>
            </a:xfrm>
            <a:custGeom>
              <a:avLst/>
              <a:pathLst>
                <a:path w="1466121" h="146359">
                  <a:moveTo>
                    <a:pt x="0" y="0"/>
                  </a:moveTo>
                  <a:lnTo>
                    <a:pt x="209445" y="12196"/>
                  </a:lnTo>
                  <a:lnTo>
                    <a:pt x="418891" y="73179"/>
                  </a:lnTo>
                  <a:lnTo>
                    <a:pt x="628337" y="146359"/>
                  </a:lnTo>
                  <a:lnTo>
                    <a:pt x="837783" y="109769"/>
                  </a:lnTo>
                  <a:lnTo>
                    <a:pt x="1047229" y="121966"/>
                  </a:lnTo>
                  <a:lnTo>
                    <a:pt x="1256675" y="146359"/>
                  </a:lnTo>
                  <a:lnTo>
                    <a:pt x="1466121" y="121966"/>
                  </a:lnTo>
                </a:path>
              </a:pathLst>
            </a:custGeom>
            <a:ln w="40651" cap="flat">
              <a:solidFill>
                <a:srgbClr val="000000">
                  <a:alpha val="100000"/>
                </a:srgbClr>
              </a:solidFill>
              <a:prstDash val="solid"/>
              <a:round/>
            </a:ln>
          </p:spPr>
          <p:txBody>
            <a:bodyPr/>
            <a:lstStyle/>
            <a:p/>
          </p:txBody>
        </p:sp>
        <p:sp>
          <p:nvSpPr>
            <p:cNvPr id="57" name="pl57"/>
            <p:cNvSpPr/>
            <p:nvPr/>
          </p:nvSpPr>
          <p:spPr>
            <a:xfrm>
              <a:off x="805693" y="2518113"/>
              <a:ext cx="1466121" cy="146359"/>
            </a:xfrm>
            <a:custGeom>
              <a:avLst/>
              <a:pathLst>
                <a:path w="1466121" h="146359">
                  <a:moveTo>
                    <a:pt x="0" y="0"/>
                  </a:moveTo>
                  <a:lnTo>
                    <a:pt x="209445" y="12196"/>
                  </a:lnTo>
                  <a:lnTo>
                    <a:pt x="418891" y="73179"/>
                  </a:lnTo>
                  <a:lnTo>
                    <a:pt x="628337" y="146359"/>
                  </a:lnTo>
                  <a:lnTo>
                    <a:pt x="837783" y="109769"/>
                  </a:lnTo>
                  <a:lnTo>
                    <a:pt x="1047229" y="121966"/>
                  </a:lnTo>
                  <a:lnTo>
                    <a:pt x="1256675" y="146359"/>
                  </a:lnTo>
                  <a:lnTo>
                    <a:pt x="1466121" y="121966"/>
                  </a:lnTo>
                </a:path>
              </a:pathLst>
            </a:custGeom>
            <a:ln w="35231" cap="flat">
              <a:solidFill>
                <a:srgbClr val="80BD41">
                  <a:alpha val="100000"/>
                </a:srgbClr>
              </a:solidFill>
              <a:prstDash val="solid"/>
              <a:round/>
            </a:ln>
          </p:spPr>
          <p:txBody>
            <a:bodyPr/>
            <a:lstStyle/>
            <a:p/>
          </p:txBody>
        </p:sp>
        <p:sp>
          <p:nvSpPr>
            <p:cNvPr id="58" name="pl58"/>
            <p:cNvSpPr/>
            <p:nvPr/>
          </p:nvSpPr>
          <p:spPr>
            <a:xfrm>
              <a:off x="732387" y="253030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9" name="tx59"/>
            <p:cNvSpPr/>
            <p:nvPr/>
          </p:nvSpPr>
          <p:spPr>
            <a:xfrm>
              <a:off x="775563" y="23395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 name="tx60"/>
            <p:cNvSpPr/>
            <p:nvPr/>
          </p:nvSpPr>
          <p:spPr>
            <a:xfrm>
              <a:off x="985009" y="23517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 name="tx61"/>
            <p:cNvSpPr/>
            <p:nvPr/>
          </p:nvSpPr>
          <p:spPr>
            <a:xfrm>
              <a:off x="1176396" y="241273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2" name="tx62"/>
            <p:cNvSpPr/>
            <p:nvPr/>
          </p:nvSpPr>
          <p:spPr>
            <a:xfrm>
              <a:off x="1359736" y="2485917"/>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3" name="tx63"/>
            <p:cNvSpPr/>
            <p:nvPr/>
          </p:nvSpPr>
          <p:spPr>
            <a:xfrm>
              <a:off x="1595288" y="24493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4" name="tx64"/>
            <p:cNvSpPr/>
            <p:nvPr/>
          </p:nvSpPr>
          <p:spPr>
            <a:xfrm>
              <a:off x="1804733" y="2461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5" name="tx65"/>
            <p:cNvSpPr/>
            <p:nvPr/>
          </p:nvSpPr>
          <p:spPr>
            <a:xfrm>
              <a:off x="1988073" y="2485917"/>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6" name="tx66"/>
            <p:cNvSpPr/>
            <p:nvPr/>
          </p:nvSpPr>
          <p:spPr>
            <a:xfrm>
              <a:off x="2223625" y="2461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7" name="rc67"/>
            <p:cNvSpPr/>
            <p:nvPr/>
          </p:nvSpPr>
          <p:spPr>
            <a:xfrm>
              <a:off x="732387" y="3483127"/>
              <a:ext cx="1612733" cy="1019640"/>
            </a:xfrm>
            <a:prstGeom prst="rect">
              <a:avLst/>
            </a:prstGeom>
            <a:solidFill>
              <a:srgbClr val="EBEBEB">
                <a:alpha val="100000"/>
              </a:srgbClr>
            </a:solidFill>
          </p:spPr>
          <p:txBody>
            <a:bodyPr/>
            <a:lstStyle/>
            <a:p/>
          </p:txBody>
        </p:sp>
        <p:sp>
          <p:nvSpPr>
            <p:cNvPr id="68" name="pl68"/>
            <p:cNvSpPr/>
            <p:nvPr/>
          </p:nvSpPr>
          <p:spPr>
            <a:xfrm>
              <a:off x="732387" y="429176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9" name="pl69"/>
            <p:cNvSpPr/>
            <p:nvPr/>
          </p:nvSpPr>
          <p:spPr>
            <a:xfrm>
              <a:off x="732387" y="398684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0" name="pl70"/>
            <p:cNvSpPr/>
            <p:nvPr/>
          </p:nvSpPr>
          <p:spPr>
            <a:xfrm>
              <a:off x="732387" y="36819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1" name="pl71"/>
            <p:cNvSpPr/>
            <p:nvPr/>
          </p:nvSpPr>
          <p:spPr>
            <a:xfrm>
              <a:off x="732387" y="44442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2" name="pl72"/>
            <p:cNvSpPr/>
            <p:nvPr/>
          </p:nvSpPr>
          <p:spPr>
            <a:xfrm>
              <a:off x="732387" y="413930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3" name="pl73"/>
            <p:cNvSpPr/>
            <p:nvPr/>
          </p:nvSpPr>
          <p:spPr>
            <a:xfrm>
              <a:off x="732387" y="38343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4" name="pl74"/>
            <p:cNvSpPr/>
            <p:nvPr/>
          </p:nvSpPr>
          <p:spPr>
            <a:xfrm>
              <a:off x="732387" y="352947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5" name="pl75"/>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805693" y="3834391"/>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84" name="pl84"/>
            <p:cNvSpPr/>
            <p:nvPr/>
          </p:nvSpPr>
          <p:spPr>
            <a:xfrm>
              <a:off x="805693" y="3834391"/>
              <a:ext cx="1466121" cy="158556"/>
            </a:xfrm>
            <a:custGeom>
              <a:avLst/>
              <a:pathLst>
                <a:path w="1466121" h="158556">
                  <a:moveTo>
                    <a:pt x="0" y="0"/>
                  </a:moveTo>
                  <a:lnTo>
                    <a:pt x="209445" y="0"/>
                  </a:lnTo>
                  <a:lnTo>
                    <a:pt x="418891" y="0"/>
                  </a:lnTo>
                  <a:lnTo>
                    <a:pt x="628337" y="158556"/>
                  </a:lnTo>
                  <a:lnTo>
                    <a:pt x="837783" y="134163"/>
                  </a:lnTo>
                  <a:lnTo>
                    <a:pt x="1047229" y="36589"/>
                  </a:lnTo>
                  <a:lnTo>
                    <a:pt x="1256675" y="85376"/>
                  </a:lnTo>
                  <a:lnTo>
                    <a:pt x="1466121" y="36589"/>
                  </a:lnTo>
                </a:path>
              </a:pathLst>
            </a:custGeom>
            <a:ln w="40651" cap="flat">
              <a:solidFill>
                <a:srgbClr val="BEBEBE">
                  <a:alpha val="69803"/>
                </a:srgbClr>
              </a:solidFill>
              <a:prstDash val="solid"/>
              <a:round/>
            </a:ln>
          </p:spPr>
          <p:txBody>
            <a:bodyPr/>
            <a:lstStyle/>
            <a:p/>
          </p:txBody>
        </p:sp>
        <p:sp>
          <p:nvSpPr>
            <p:cNvPr id="85" name="pl85"/>
            <p:cNvSpPr/>
            <p:nvPr/>
          </p:nvSpPr>
          <p:spPr>
            <a:xfrm>
              <a:off x="805693" y="3834391"/>
              <a:ext cx="1466121" cy="158556"/>
            </a:xfrm>
            <a:custGeom>
              <a:avLst/>
              <a:pathLst>
                <a:path w="1466121" h="158556">
                  <a:moveTo>
                    <a:pt x="0" y="0"/>
                  </a:moveTo>
                  <a:lnTo>
                    <a:pt x="209445" y="0"/>
                  </a:lnTo>
                  <a:lnTo>
                    <a:pt x="418891" y="0"/>
                  </a:lnTo>
                  <a:lnTo>
                    <a:pt x="628337" y="158556"/>
                  </a:lnTo>
                  <a:lnTo>
                    <a:pt x="837783" y="134163"/>
                  </a:lnTo>
                  <a:lnTo>
                    <a:pt x="1047229" y="36589"/>
                  </a:lnTo>
                  <a:lnTo>
                    <a:pt x="1256675" y="85376"/>
                  </a:lnTo>
                  <a:lnTo>
                    <a:pt x="1466121" y="36589"/>
                  </a:lnTo>
                </a:path>
              </a:pathLst>
            </a:custGeom>
            <a:ln w="35231" cap="flat">
              <a:solidFill>
                <a:srgbClr val="BEBEBE">
                  <a:alpha val="69803"/>
                </a:srgbClr>
              </a:solidFill>
              <a:prstDash val="solid"/>
              <a:round/>
            </a:ln>
          </p:spPr>
          <p:txBody>
            <a:bodyPr/>
            <a:lstStyle/>
            <a:p/>
          </p:txBody>
        </p:sp>
        <p:sp>
          <p:nvSpPr>
            <p:cNvPr id="86" name="pl86"/>
            <p:cNvSpPr/>
            <p:nvPr/>
          </p:nvSpPr>
          <p:spPr>
            <a:xfrm>
              <a:off x="805693" y="3834391"/>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87" name="pl87"/>
            <p:cNvSpPr/>
            <p:nvPr/>
          </p:nvSpPr>
          <p:spPr>
            <a:xfrm>
              <a:off x="805693" y="3834391"/>
              <a:ext cx="1466121" cy="158556"/>
            </a:xfrm>
            <a:custGeom>
              <a:avLst/>
              <a:pathLst>
                <a:path w="1466121" h="158556">
                  <a:moveTo>
                    <a:pt x="0" y="0"/>
                  </a:moveTo>
                  <a:lnTo>
                    <a:pt x="209445" y="0"/>
                  </a:lnTo>
                  <a:lnTo>
                    <a:pt x="418891" y="0"/>
                  </a:lnTo>
                  <a:lnTo>
                    <a:pt x="628337" y="158556"/>
                  </a:lnTo>
                  <a:lnTo>
                    <a:pt x="837783" y="134163"/>
                  </a:lnTo>
                  <a:lnTo>
                    <a:pt x="1047229" y="36589"/>
                  </a:lnTo>
                  <a:lnTo>
                    <a:pt x="1256675" y="85376"/>
                  </a:lnTo>
                  <a:lnTo>
                    <a:pt x="1466121" y="36589"/>
                  </a:lnTo>
                </a:path>
              </a:pathLst>
            </a:custGeom>
            <a:ln w="40651" cap="flat">
              <a:solidFill>
                <a:srgbClr val="000000">
                  <a:alpha val="100000"/>
                </a:srgbClr>
              </a:solidFill>
              <a:prstDash val="solid"/>
              <a:round/>
            </a:ln>
          </p:spPr>
          <p:txBody>
            <a:bodyPr/>
            <a:lstStyle/>
            <a:p/>
          </p:txBody>
        </p:sp>
        <p:sp>
          <p:nvSpPr>
            <p:cNvPr id="88" name="pl88"/>
            <p:cNvSpPr/>
            <p:nvPr/>
          </p:nvSpPr>
          <p:spPr>
            <a:xfrm>
              <a:off x="805693" y="3834391"/>
              <a:ext cx="1466121" cy="158556"/>
            </a:xfrm>
            <a:custGeom>
              <a:avLst/>
              <a:pathLst>
                <a:path w="1466121" h="158556">
                  <a:moveTo>
                    <a:pt x="0" y="0"/>
                  </a:moveTo>
                  <a:lnTo>
                    <a:pt x="209445" y="0"/>
                  </a:lnTo>
                  <a:lnTo>
                    <a:pt x="418891" y="0"/>
                  </a:lnTo>
                  <a:lnTo>
                    <a:pt x="628337" y="158556"/>
                  </a:lnTo>
                  <a:lnTo>
                    <a:pt x="837783" y="134163"/>
                  </a:lnTo>
                  <a:lnTo>
                    <a:pt x="1047229" y="36589"/>
                  </a:lnTo>
                  <a:lnTo>
                    <a:pt x="1256675" y="85376"/>
                  </a:lnTo>
                  <a:lnTo>
                    <a:pt x="1466121" y="36589"/>
                  </a:lnTo>
                </a:path>
              </a:pathLst>
            </a:custGeom>
            <a:ln w="35231" cap="flat">
              <a:solidFill>
                <a:srgbClr val="80BD41">
                  <a:alpha val="100000"/>
                </a:srgbClr>
              </a:solidFill>
              <a:prstDash val="solid"/>
              <a:round/>
            </a:ln>
          </p:spPr>
          <p:txBody>
            <a:bodyPr/>
            <a:lstStyle/>
            <a:p/>
          </p:txBody>
        </p:sp>
        <p:sp>
          <p:nvSpPr>
            <p:cNvPr id="89" name="pl89"/>
            <p:cNvSpPr/>
            <p:nvPr/>
          </p:nvSpPr>
          <p:spPr>
            <a:xfrm>
              <a:off x="732387" y="383439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90" name="tx90"/>
            <p:cNvSpPr/>
            <p:nvPr/>
          </p:nvSpPr>
          <p:spPr>
            <a:xfrm>
              <a:off x="775563"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1" name="tx91"/>
            <p:cNvSpPr/>
            <p:nvPr/>
          </p:nvSpPr>
          <p:spPr>
            <a:xfrm>
              <a:off x="985009"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1194455"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 name="tx93"/>
            <p:cNvSpPr/>
            <p:nvPr/>
          </p:nvSpPr>
          <p:spPr>
            <a:xfrm>
              <a:off x="1355712" y="38143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4" name="tx94"/>
            <p:cNvSpPr/>
            <p:nvPr/>
          </p:nvSpPr>
          <p:spPr>
            <a:xfrm>
              <a:off x="1569181" y="3789999"/>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5" name="tx95"/>
            <p:cNvSpPr/>
            <p:nvPr/>
          </p:nvSpPr>
          <p:spPr>
            <a:xfrm>
              <a:off x="1804733" y="36924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6" name="tx96"/>
            <p:cNvSpPr/>
            <p:nvPr/>
          </p:nvSpPr>
          <p:spPr>
            <a:xfrm>
              <a:off x="2014179" y="37412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7" name="tx97"/>
            <p:cNvSpPr/>
            <p:nvPr/>
          </p:nvSpPr>
          <p:spPr>
            <a:xfrm>
              <a:off x="2223625" y="36924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8" name="rc98"/>
            <p:cNvSpPr/>
            <p:nvPr/>
          </p:nvSpPr>
          <p:spPr>
            <a:xfrm>
              <a:off x="732387" y="4787209"/>
              <a:ext cx="1612733" cy="1019640"/>
            </a:xfrm>
            <a:prstGeom prst="rect">
              <a:avLst/>
            </a:prstGeom>
            <a:solidFill>
              <a:srgbClr val="EBEBEB">
                <a:alpha val="100000"/>
              </a:srgbClr>
            </a:solidFill>
          </p:spPr>
          <p:txBody>
            <a:bodyPr/>
            <a:lstStyle/>
            <a:p/>
          </p:txBody>
        </p:sp>
        <p:sp>
          <p:nvSpPr>
            <p:cNvPr id="99" name="pl99"/>
            <p:cNvSpPr/>
            <p:nvPr/>
          </p:nvSpPr>
          <p:spPr>
            <a:xfrm>
              <a:off x="732387" y="559584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0" name="pl100"/>
            <p:cNvSpPr/>
            <p:nvPr/>
          </p:nvSpPr>
          <p:spPr>
            <a:xfrm>
              <a:off x="732387" y="529093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1" name="pl101"/>
            <p:cNvSpPr/>
            <p:nvPr/>
          </p:nvSpPr>
          <p:spPr>
            <a:xfrm>
              <a:off x="732387" y="49860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2" name="pl102"/>
            <p:cNvSpPr/>
            <p:nvPr/>
          </p:nvSpPr>
          <p:spPr>
            <a:xfrm>
              <a:off x="732387" y="57483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3" name="pl103"/>
            <p:cNvSpPr/>
            <p:nvPr/>
          </p:nvSpPr>
          <p:spPr>
            <a:xfrm>
              <a:off x="732387" y="54433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4" name="pl104"/>
            <p:cNvSpPr/>
            <p:nvPr/>
          </p:nvSpPr>
          <p:spPr>
            <a:xfrm>
              <a:off x="732387" y="513847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5" name="pl105"/>
            <p:cNvSpPr/>
            <p:nvPr/>
          </p:nvSpPr>
          <p:spPr>
            <a:xfrm>
              <a:off x="732387" y="48335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6" name="pl106"/>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805693" y="5138473"/>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115" name="pl115"/>
            <p:cNvSpPr/>
            <p:nvPr/>
          </p:nvSpPr>
          <p:spPr>
            <a:xfrm>
              <a:off x="805693" y="5114079"/>
              <a:ext cx="1466121" cy="60983"/>
            </a:xfrm>
            <a:custGeom>
              <a:avLst/>
              <a:pathLst>
                <a:path w="1466121" h="60983">
                  <a:moveTo>
                    <a:pt x="0" y="0"/>
                  </a:moveTo>
                  <a:lnTo>
                    <a:pt x="209445" y="24393"/>
                  </a:lnTo>
                  <a:lnTo>
                    <a:pt x="418891" y="48786"/>
                  </a:lnTo>
                  <a:lnTo>
                    <a:pt x="628337" y="36589"/>
                  </a:lnTo>
                  <a:lnTo>
                    <a:pt x="837783" y="60983"/>
                  </a:lnTo>
                  <a:lnTo>
                    <a:pt x="1047229" y="60983"/>
                  </a:lnTo>
                  <a:lnTo>
                    <a:pt x="1256675" y="60983"/>
                  </a:lnTo>
                  <a:lnTo>
                    <a:pt x="1466121" y="60983"/>
                  </a:lnTo>
                </a:path>
              </a:pathLst>
            </a:custGeom>
            <a:ln w="40651" cap="flat">
              <a:solidFill>
                <a:srgbClr val="BEBEBE">
                  <a:alpha val="69803"/>
                </a:srgbClr>
              </a:solidFill>
              <a:prstDash val="solid"/>
              <a:round/>
            </a:ln>
          </p:spPr>
          <p:txBody>
            <a:bodyPr/>
            <a:lstStyle/>
            <a:p/>
          </p:txBody>
        </p:sp>
        <p:sp>
          <p:nvSpPr>
            <p:cNvPr id="116" name="pl116"/>
            <p:cNvSpPr/>
            <p:nvPr/>
          </p:nvSpPr>
          <p:spPr>
            <a:xfrm>
              <a:off x="805693" y="5114079"/>
              <a:ext cx="1466121" cy="60983"/>
            </a:xfrm>
            <a:custGeom>
              <a:avLst/>
              <a:pathLst>
                <a:path w="1466121" h="60983">
                  <a:moveTo>
                    <a:pt x="0" y="0"/>
                  </a:moveTo>
                  <a:lnTo>
                    <a:pt x="209445" y="24393"/>
                  </a:lnTo>
                  <a:lnTo>
                    <a:pt x="418891" y="48786"/>
                  </a:lnTo>
                  <a:lnTo>
                    <a:pt x="628337" y="36589"/>
                  </a:lnTo>
                  <a:lnTo>
                    <a:pt x="837783" y="60983"/>
                  </a:lnTo>
                  <a:lnTo>
                    <a:pt x="1047229" y="60983"/>
                  </a:lnTo>
                  <a:lnTo>
                    <a:pt x="1256675" y="60983"/>
                  </a:lnTo>
                  <a:lnTo>
                    <a:pt x="1466121" y="60983"/>
                  </a:lnTo>
                </a:path>
              </a:pathLst>
            </a:custGeom>
            <a:ln w="35231" cap="flat">
              <a:solidFill>
                <a:srgbClr val="BEBEBE">
                  <a:alpha val="69803"/>
                </a:srgbClr>
              </a:solidFill>
              <a:prstDash val="solid"/>
              <a:round/>
            </a:ln>
          </p:spPr>
          <p:txBody>
            <a:bodyPr/>
            <a:lstStyle/>
            <a:p/>
          </p:txBody>
        </p:sp>
        <p:sp>
          <p:nvSpPr>
            <p:cNvPr id="117" name="pl117"/>
            <p:cNvSpPr/>
            <p:nvPr/>
          </p:nvSpPr>
          <p:spPr>
            <a:xfrm>
              <a:off x="805693" y="5138473"/>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118" name="pl118"/>
            <p:cNvSpPr/>
            <p:nvPr/>
          </p:nvSpPr>
          <p:spPr>
            <a:xfrm>
              <a:off x="805693" y="5114079"/>
              <a:ext cx="1466121" cy="60983"/>
            </a:xfrm>
            <a:custGeom>
              <a:avLst/>
              <a:pathLst>
                <a:path w="1466121" h="60983">
                  <a:moveTo>
                    <a:pt x="0" y="0"/>
                  </a:moveTo>
                  <a:lnTo>
                    <a:pt x="209445" y="24393"/>
                  </a:lnTo>
                  <a:lnTo>
                    <a:pt x="418891" y="48786"/>
                  </a:lnTo>
                  <a:lnTo>
                    <a:pt x="628337" y="36589"/>
                  </a:lnTo>
                  <a:lnTo>
                    <a:pt x="837783" y="60983"/>
                  </a:lnTo>
                  <a:lnTo>
                    <a:pt x="1047229" y="60983"/>
                  </a:lnTo>
                  <a:lnTo>
                    <a:pt x="1256675" y="60983"/>
                  </a:lnTo>
                  <a:lnTo>
                    <a:pt x="1466121" y="60983"/>
                  </a:lnTo>
                </a:path>
              </a:pathLst>
            </a:custGeom>
            <a:ln w="40651" cap="flat">
              <a:solidFill>
                <a:srgbClr val="000000">
                  <a:alpha val="100000"/>
                </a:srgbClr>
              </a:solidFill>
              <a:prstDash val="solid"/>
              <a:round/>
            </a:ln>
          </p:spPr>
          <p:txBody>
            <a:bodyPr/>
            <a:lstStyle/>
            <a:p/>
          </p:txBody>
        </p:sp>
        <p:sp>
          <p:nvSpPr>
            <p:cNvPr id="119" name="pl119"/>
            <p:cNvSpPr/>
            <p:nvPr/>
          </p:nvSpPr>
          <p:spPr>
            <a:xfrm>
              <a:off x="805693" y="5114079"/>
              <a:ext cx="1466121" cy="60983"/>
            </a:xfrm>
            <a:custGeom>
              <a:avLst/>
              <a:pathLst>
                <a:path w="1466121" h="60983">
                  <a:moveTo>
                    <a:pt x="0" y="0"/>
                  </a:moveTo>
                  <a:lnTo>
                    <a:pt x="209445" y="24393"/>
                  </a:lnTo>
                  <a:lnTo>
                    <a:pt x="418891" y="48786"/>
                  </a:lnTo>
                  <a:lnTo>
                    <a:pt x="628337" y="36589"/>
                  </a:lnTo>
                  <a:lnTo>
                    <a:pt x="837783" y="60983"/>
                  </a:lnTo>
                  <a:lnTo>
                    <a:pt x="1047229" y="60983"/>
                  </a:lnTo>
                  <a:lnTo>
                    <a:pt x="1256675" y="60983"/>
                  </a:lnTo>
                  <a:lnTo>
                    <a:pt x="1466121" y="60983"/>
                  </a:lnTo>
                </a:path>
              </a:pathLst>
            </a:custGeom>
            <a:ln w="35231" cap="flat">
              <a:solidFill>
                <a:srgbClr val="80BD41">
                  <a:alpha val="100000"/>
                </a:srgbClr>
              </a:solidFill>
              <a:prstDash val="solid"/>
              <a:round/>
            </a:ln>
          </p:spPr>
          <p:txBody>
            <a:bodyPr/>
            <a:lstStyle/>
            <a:p/>
          </p:txBody>
        </p:sp>
        <p:sp>
          <p:nvSpPr>
            <p:cNvPr id="120" name="pl120"/>
            <p:cNvSpPr/>
            <p:nvPr/>
          </p:nvSpPr>
          <p:spPr>
            <a:xfrm>
              <a:off x="732387" y="513847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21" name="tx121"/>
            <p:cNvSpPr/>
            <p:nvPr/>
          </p:nvSpPr>
          <p:spPr>
            <a:xfrm>
              <a:off x="775563" y="49355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2" name="tx122"/>
            <p:cNvSpPr/>
            <p:nvPr/>
          </p:nvSpPr>
          <p:spPr>
            <a:xfrm>
              <a:off x="985009" y="49599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 name="tx123"/>
            <p:cNvSpPr/>
            <p:nvPr/>
          </p:nvSpPr>
          <p:spPr>
            <a:xfrm>
              <a:off x="1176396" y="49843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4" name="tx124"/>
            <p:cNvSpPr/>
            <p:nvPr/>
          </p:nvSpPr>
          <p:spPr>
            <a:xfrm>
              <a:off x="1385842" y="49721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5" name="tx125"/>
            <p:cNvSpPr/>
            <p:nvPr/>
          </p:nvSpPr>
          <p:spPr>
            <a:xfrm>
              <a:off x="1595288" y="49965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6" name="tx126"/>
            <p:cNvSpPr/>
            <p:nvPr/>
          </p:nvSpPr>
          <p:spPr>
            <a:xfrm>
              <a:off x="1804733" y="49965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7" name="tx127"/>
            <p:cNvSpPr/>
            <p:nvPr/>
          </p:nvSpPr>
          <p:spPr>
            <a:xfrm>
              <a:off x="2014179" y="49965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8" name="tx128"/>
            <p:cNvSpPr/>
            <p:nvPr/>
          </p:nvSpPr>
          <p:spPr>
            <a:xfrm>
              <a:off x="2223625" y="49965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9" name="rc129"/>
            <p:cNvSpPr/>
            <p:nvPr/>
          </p:nvSpPr>
          <p:spPr>
            <a:xfrm>
              <a:off x="2414709" y="874964"/>
              <a:ext cx="1612733" cy="1019640"/>
            </a:xfrm>
            <a:prstGeom prst="rect">
              <a:avLst/>
            </a:prstGeom>
            <a:solidFill>
              <a:srgbClr val="EBEBEB">
                <a:alpha val="100000"/>
              </a:srgbClr>
            </a:solidFill>
          </p:spPr>
          <p:txBody>
            <a:bodyPr/>
            <a:lstStyle/>
            <a:p/>
          </p:txBody>
        </p:sp>
        <p:sp>
          <p:nvSpPr>
            <p:cNvPr id="130" name="pl130"/>
            <p:cNvSpPr/>
            <p:nvPr/>
          </p:nvSpPr>
          <p:spPr>
            <a:xfrm>
              <a:off x="2414709" y="168360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1" name="pl131"/>
            <p:cNvSpPr/>
            <p:nvPr/>
          </p:nvSpPr>
          <p:spPr>
            <a:xfrm>
              <a:off x="2414709" y="13786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2" name="pl132"/>
            <p:cNvSpPr/>
            <p:nvPr/>
          </p:nvSpPr>
          <p:spPr>
            <a:xfrm>
              <a:off x="2414709" y="107376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3" name="pl133"/>
            <p:cNvSpPr/>
            <p:nvPr/>
          </p:nvSpPr>
          <p:spPr>
            <a:xfrm>
              <a:off x="2414709" y="18360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4" name="pl134"/>
            <p:cNvSpPr/>
            <p:nvPr/>
          </p:nvSpPr>
          <p:spPr>
            <a:xfrm>
              <a:off x="2414709" y="153114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5" name="pl135"/>
            <p:cNvSpPr/>
            <p:nvPr/>
          </p:nvSpPr>
          <p:spPr>
            <a:xfrm>
              <a:off x="2414709" y="122622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6" name="pl136"/>
            <p:cNvSpPr/>
            <p:nvPr/>
          </p:nvSpPr>
          <p:spPr>
            <a:xfrm>
              <a:off x="2414709" y="9213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7" name="pl137"/>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2488015" y="1226227"/>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146" name="pl146"/>
            <p:cNvSpPr/>
            <p:nvPr/>
          </p:nvSpPr>
          <p:spPr>
            <a:xfrm>
              <a:off x="2488015" y="1214031"/>
              <a:ext cx="1466121" cy="109769"/>
            </a:xfrm>
            <a:custGeom>
              <a:avLst/>
              <a:pathLst>
                <a:path w="1466121" h="109769">
                  <a:moveTo>
                    <a:pt x="0" y="48786"/>
                  </a:moveTo>
                  <a:lnTo>
                    <a:pt x="209445" y="12196"/>
                  </a:lnTo>
                  <a:lnTo>
                    <a:pt x="418891" y="0"/>
                  </a:lnTo>
                  <a:lnTo>
                    <a:pt x="628337" y="24393"/>
                  </a:lnTo>
                  <a:lnTo>
                    <a:pt x="837783" y="60983"/>
                  </a:lnTo>
                  <a:lnTo>
                    <a:pt x="1047229" y="109769"/>
                  </a:lnTo>
                  <a:lnTo>
                    <a:pt x="1256675" y="109769"/>
                  </a:lnTo>
                  <a:lnTo>
                    <a:pt x="1466121" y="109769"/>
                  </a:lnTo>
                </a:path>
              </a:pathLst>
            </a:custGeom>
            <a:ln w="40651" cap="flat">
              <a:solidFill>
                <a:srgbClr val="BEBEBE">
                  <a:alpha val="69803"/>
                </a:srgbClr>
              </a:solidFill>
              <a:prstDash val="solid"/>
              <a:round/>
            </a:ln>
          </p:spPr>
          <p:txBody>
            <a:bodyPr/>
            <a:lstStyle/>
            <a:p/>
          </p:txBody>
        </p:sp>
        <p:sp>
          <p:nvSpPr>
            <p:cNvPr id="147" name="pl147"/>
            <p:cNvSpPr/>
            <p:nvPr/>
          </p:nvSpPr>
          <p:spPr>
            <a:xfrm>
              <a:off x="2488015" y="1214031"/>
              <a:ext cx="1466121" cy="109769"/>
            </a:xfrm>
            <a:custGeom>
              <a:avLst/>
              <a:pathLst>
                <a:path w="1466121" h="109769">
                  <a:moveTo>
                    <a:pt x="0" y="48786"/>
                  </a:moveTo>
                  <a:lnTo>
                    <a:pt x="209445" y="12196"/>
                  </a:lnTo>
                  <a:lnTo>
                    <a:pt x="418891" y="0"/>
                  </a:lnTo>
                  <a:lnTo>
                    <a:pt x="628337" y="24393"/>
                  </a:lnTo>
                  <a:lnTo>
                    <a:pt x="837783" y="60983"/>
                  </a:lnTo>
                  <a:lnTo>
                    <a:pt x="1047229" y="109769"/>
                  </a:lnTo>
                  <a:lnTo>
                    <a:pt x="1256675" y="109769"/>
                  </a:lnTo>
                  <a:lnTo>
                    <a:pt x="1466121" y="109769"/>
                  </a:lnTo>
                </a:path>
              </a:pathLst>
            </a:custGeom>
            <a:ln w="35231" cap="flat">
              <a:solidFill>
                <a:srgbClr val="BEBEBE">
                  <a:alpha val="69803"/>
                </a:srgbClr>
              </a:solidFill>
              <a:prstDash val="solid"/>
              <a:round/>
            </a:ln>
          </p:spPr>
          <p:txBody>
            <a:bodyPr/>
            <a:lstStyle/>
            <a:p/>
          </p:txBody>
        </p:sp>
        <p:sp>
          <p:nvSpPr>
            <p:cNvPr id="148" name="pl148"/>
            <p:cNvSpPr/>
            <p:nvPr/>
          </p:nvSpPr>
          <p:spPr>
            <a:xfrm>
              <a:off x="2488015" y="1226227"/>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149" name="pl149"/>
            <p:cNvSpPr/>
            <p:nvPr/>
          </p:nvSpPr>
          <p:spPr>
            <a:xfrm>
              <a:off x="2488015" y="1214031"/>
              <a:ext cx="1466121" cy="109769"/>
            </a:xfrm>
            <a:custGeom>
              <a:avLst/>
              <a:pathLst>
                <a:path w="1466121" h="109769">
                  <a:moveTo>
                    <a:pt x="0" y="48786"/>
                  </a:moveTo>
                  <a:lnTo>
                    <a:pt x="209445" y="12196"/>
                  </a:lnTo>
                  <a:lnTo>
                    <a:pt x="418891" y="0"/>
                  </a:lnTo>
                  <a:lnTo>
                    <a:pt x="628337" y="24393"/>
                  </a:lnTo>
                  <a:lnTo>
                    <a:pt x="837783" y="60983"/>
                  </a:lnTo>
                  <a:lnTo>
                    <a:pt x="1047229" y="109769"/>
                  </a:lnTo>
                  <a:lnTo>
                    <a:pt x="1256675" y="109769"/>
                  </a:lnTo>
                  <a:lnTo>
                    <a:pt x="1466121" y="109769"/>
                  </a:lnTo>
                </a:path>
              </a:pathLst>
            </a:custGeom>
            <a:ln w="40651" cap="flat">
              <a:solidFill>
                <a:srgbClr val="000000">
                  <a:alpha val="100000"/>
                </a:srgbClr>
              </a:solidFill>
              <a:prstDash val="solid"/>
              <a:round/>
            </a:ln>
          </p:spPr>
          <p:txBody>
            <a:bodyPr/>
            <a:lstStyle/>
            <a:p/>
          </p:txBody>
        </p:sp>
        <p:sp>
          <p:nvSpPr>
            <p:cNvPr id="150" name="pl150"/>
            <p:cNvSpPr/>
            <p:nvPr/>
          </p:nvSpPr>
          <p:spPr>
            <a:xfrm>
              <a:off x="2488015" y="1214031"/>
              <a:ext cx="1466121" cy="109769"/>
            </a:xfrm>
            <a:custGeom>
              <a:avLst/>
              <a:pathLst>
                <a:path w="1466121" h="109769">
                  <a:moveTo>
                    <a:pt x="0" y="48786"/>
                  </a:moveTo>
                  <a:lnTo>
                    <a:pt x="209445" y="12196"/>
                  </a:lnTo>
                  <a:lnTo>
                    <a:pt x="418891" y="0"/>
                  </a:lnTo>
                  <a:lnTo>
                    <a:pt x="628337" y="24393"/>
                  </a:lnTo>
                  <a:lnTo>
                    <a:pt x="837783" y="60983"/>
                  </a:lnTo>
                  <a:lnTo>
                    <a:pt x="1047229" y="109769"/>
                  </a:lnTo>
                  <a:lnTo>
                    <a:pt x="1256675" y="109769"/>
                  </a:lnTo>
                  <a:lnTo>
                    <a:pt x="1466121" y="109769"/>
                  </a:lnTo>
                </a:path>
              </a:pathLst>
            </a:custGeom>
            <a:ln w="35231" cap="flat">
              <a:solidFill>
                <a:srgbClr val="80BD41">
                  <a:alpha val="100000"/>
                </a:srgbClr>
              </a:solidFill>
              <a:prstDash val="solid"/>
              <a:round/>
            </a:ln>
          </p:spPr>
          <p:txBody>
            <a:bodyPr/>
            <a:lstStyle/>
            <a:p/>
          </p:txBody>
        </p:sp>
        <p:sp>
          <p:nvSpPr>
            <p:cNvPr id="151" name="pl151"/>
            <p:cNvSpPr/>
            <p:nvPr/>
          </p:nvSpPr>
          <p:spPr>
            <a:xfrm>
              <a:off x="2414709" y="122622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52" name="tx152"/>
            <p:cNvSpPr/>
            <p:nvPr/>
          </p:nvSpPr>
          <p:spPr>
            <a:xfrm>
              <a:off x="2439826" y="10842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3" name="tx153"/>
            <p:cNvSpPr/>
            <p:nvPr/>
          </p:nvSpPr>
          <p:spPr>
            <a:xfrm>
              <a:off x="2667332"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 name="tx154"/>
            <p:cNvSpPr/>
            <p:nvPr/>
          </p:nvSpPr>
          <p:spPr>
            <a:xfrm>
              <a:off x="2876778" y="10354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5" name="tx155"/>
            <p:cNvSpPr/>
            <p:nvPr/>
          </p:nvSpPr>
          <p:spPr>
            <a:xfrm>
              <a:off x="3068164" y="10598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6" name="tx156"/>
            <p:cNvSpPr/>
            <p:nvPr/>
          </p:nvSpPr>
          <p:spPr>
            <a:xfrm>
              <a:off x="3277610" y="10964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7" name="tx157"/>
            <p:cNvSpPr/>
            <p:nvPr/>
          </p:nvSpPr>
          <p:spPr>
            <a:xfrm>
              <a:off x="3487056" y="11452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58" name="tx158"/>
            <p:cNvSpPr/>
            <p:nvPr/>
          </p:nvSpPr>
          <p:spPr>
            <a:xfrm>
              <a:off x="3696502" y="11452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59" name="tx159"/>
            <p:cNvSpPr/>
            <p:nvPr/>
          </p:nvSpPr>
          <p:spPr>
            <a:xfrm>
              <a:off x="3905948" y="11452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60" name="rc160"/>
            <p:cNvSpPr/>
            <p:nvPr/>
          </p:nvSpPr>
          <p:spPr>
            <a:xfrm>
              <a:off x="2414709" y="2179046"/>
              <a:ext cx="1612733" cy="1019640"/>
            </a:xfrm>
            <a:prstGeom prst="rect">
              <a:avLst/>
            </a:prstGeom>
            <a:solidFill>
              <a:srgbClr val="EBEBEB">
                <a:alpha val="100000"/>
              </a:srgbClr>
            </a:solidFill>
          </p:spPr>
          <p:txBody>
            <a:bodyPr/>
            <a:lstStyle/>
            <a:p/>
          </p:txBody>
        </p:sp>
        <p:sp>
          <p:nvSpPr>
            <p:cNvPr id="161" name="pl161"/>
            <p:cNvSpPr/>
            <p:nvPr/>
          </p:nvSpPr>
          <p:spPr>
            <a:xfrm>
              <a:off x="2414709" y="298768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2" name="pl162"/>
            <p:cNvSpPr/>
            <p:nvPr/>
          </p:nvSpPr>
          <p:spPr>
            <a:xfrm>
              <a:off x="2414709" y="26827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3" name="pl163"/>
            <p:cNvSpPr/>
            <p:nvPr/>
          </p:nvSpPr>
          <p:spPr>
            <a:xfrm>
              <a:off x="2414709" y="23778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4" name="pl164"/>
            <p:cNvSpPr/>
            <p:nvPr/>
          </p:nvSpPr>
          <p:spPr>
            <a:xfrm>
              <a:off x="2414709" y="31401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5" name="pl165"/>
            <p:cNvSpPr/>
            <p:nvPr/>
          </p:nvSpPr>
          <p:spPr>
            <a:xfrm>
              <a:off x="2414709" y="283522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6" name="pl166"/>
            <p:cNvSpPr/>
            <p:nvPr/>
          </p:nvSpPr>
          <p:spPr>
            <a:xfrm>
              <a:off x="2414709" y="25303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7" name="pl167"/>
            <p:cNvSpPr/>
            <p:nvPr/>
          </p:nvSpPr>
          <p:spPr>
            <a:xfrm>
              <a:off x="2414709" y="22253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8" name="pl168"/>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2488015" y="2530309"/>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177" name="pl177"/>
            <p:cNvSpPr/>
            <p:nvPr/>
          </p:nvSpPr>
          <p:spPr>
            <a:xfrm>
              <a:off x="2488015" y="2530309"/>
              <a:ext cx="1466121" cy="182949"/>
            </a:xfrm>
            <a:custGeom>
              <a:avLst/>
              <a:pathLst>
                <a:path w="1466121" h="182949">
                  <a:moveTo>
                    <a:pt x="0" y="36589"/>
                  </a:moveTo>
                  <a:lnTo>
                    <a:pt x="209445" y="0"/>
                  </a:lnTo>
                  <a:lnTo>
                    <a:pt x="418891" y="48786"/>
                  </a:lnTo>
                  <a:lnTo>
                    <a:pt x="628337" y="97573"/>
                  </a:lnTo>
                  <a:lnTo>
                    <a:pt x="837783" y="182949"/>
                  </a:lnTo>
                  <a:lnTo>
                    <a:pt x="1047229" y="146359"/>
                  </a:lnTo>
                  <a:lnTo>
                    <a:pt x="1256675" y="109769"/>
                  </a:lnTo>
                  <a:lnTo>
                    <a:pt x="1466121" y="85376"/>
                  </a:lnTo>
                </a:path>
              </a:pathLst>
            </a:custGeom>
            <a:ln w="40651" cap="flat">
              <a:solidFill>
                <a:srgbClr val="BEBEBE">
                  <a:alpha val="69803"/>
                </a:srgbClr>
              </a:solidFill>
              <a:prstDash val="solid"/>
              <a:round/>
            </a:ln>
          </p:spPr>
          <p:txBody>
            <a:bodyPr/>
            <a:lstStyle/>
            <a:p/>
          </p:txBody>
        </p:sp>
        <p:sp>
          <p:nvSpPr>
            <p:cNvPr id="178" name="pl178"/>
            <p:cNvSpPr/>
            <p:nvPr/>
          </p:nvSpPr>
          <p:spPr>
            <a:xfrm>
              <a:off x="2488015" y="2530309"/>
              <a:ext cx="1466121" cy="182949"/>
            </a:xfrm>
            <a:custGeom>
              <a:avLst/>
              <a:pathLst>
                <a:path w="1466121" h="182949">
                  <a:moveTo>
                    <a:pt x="0" y="36589"/>
                  </a:moveTo>
                  <a:lnTo>
                    <a:pt x="209445" y="0"/>
                  </a:lnTo>
                  <a:lnTo>
                    <a:pt x="418891" y="48786"/>
                  </a:lnTo>
                  <a:lnTo>
                    <a:pt x="628337" y="97573"/>
                  </a:lnTo>
                  <a:lnTo>
                    <a:pt x="837783" y="182949"/>
                  </a:lnTo>
                  <a:lnTo>
                    <a:pt x="1047229" y="146359"/>
                  </a:lnTo>
                  <a:lnTo>
                    <a:pt x="1256675" y="109769"/>
                  </a:lnTo>
                  <a:lnTo>
                    <a:pt x="1466121" y="85376"/>
                  </a:lnTo>
                </a:path>
              </a:pathLst>
            </a:custGeom>
            <a:ln w="35231" cap="flat">
              <a:solidFill>
                <a:srgbClr val="BEBEBE">
                  <a:alpha val="69803"/>
                </a:srgbClr>
              </a:solidFill>
              <a:prstDash val="solid"/>
              <a:round/>
            </a:ln>
          </p:spPr>
          <p:txBody>
            <a:bodyPr/>
            <a:lstStyle/>
            <a:p/>
          </p:txBody>
        </p:sp>
        <p:sp>
          <p:nvSpPr>
            <p:cNvPr id="179" name="pl179"/>
            <p:cNvSpPr/>
            <p:nvPr/>
          </p:nvSpPr>
          <p:spPr>
            <a:xfrm>
              <a:off x="2488015" y="2530309"/>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180" name="pl180"/>
            <p:cNvSpPr/>
            <p:nvPr/>
          </p:nvSpPr>
          <p:spPr>
            <a:xfrm>
              <a:off x="2488015" y="2530309"/>
              <a:ext cx="1466121" cy="182949"/>
            </a:xfrm>
            <a:custGeom>
              <a:avLst/>
              <a:pathLst>
                <a:path w="1466121" h="182949">
                  <a:moveTo>
                    <a:pt x="0" y="36589"/>
                  </a:moveTo>
                  <a:lnTo>
                    <a:pt x="209445" y="0"/>
                  </a:lnTo>
                  <a:lnTo>
                    <a:pt x="418891" y="48786"/>
                  </a:lnTo>
                  <a:lnTo>
                    <a:pt x="628337" y="97573"/>
                  </a:lnTo>
                  <a:lnTo>
                    <a:pt x="837783" y="182949"/>
                  </a:lnTo>
                  <a:lnTo>
                    <a:pt x="1047229" y="146359"/>
                  </a:lnTo>
                  <a:lnTo>
                    <a:pt x="1256675" y="109769"/>
                  </a:lnTo>
                  <a:lnTo>
                    <a:pt x="1466121" y="85376"/>
                  </a:lnTo>
                </a:path>
              </a:pathLst>
            </a:custGeom>
            <a:ln w="40651" cap="flat">
              <a:solidFill>
                <a:srgbClr val="000000">
                  <a:alpha val="100000"/>
                </a:srgbClr>
              </a:solidFill>
              <a:prstDash val="solid"/>
              <a:round/>
            </a:ln>
          </p:spPr>
          <p:txBody>
            <a:bodyPr/>
            <a:lstStyle/>
            <a:p/>
          </p:txBody>
        </p:sp>
        <p:sp>
          <p:nvSpPr>
            <p:cNvPr id="181" name="pl181"/>
            <p:cNvSpPr/>
            <p:nvPr/>
          </p:nvSpPr>
          <p:spPr>
            <a:xfrm>
              <a:off x="2488015" y="2530309"/>
              <a:ext cx="1466121" cy="182949"/>
            </a:xfrm>
            <a:custGeom>
              <a:avLst/>
              <a:pathLst>
                <a:path w="1466121" h="182949">
                  <a:moveTo>
                    <a:pt x="0" y="36589"/>
                  </a:moveTo>
                  <a:lnTo>
                    <a:pt x="209445" y="0"/>
                  </a:lnTo>
                  <a:lnTo>
                    <a:pt x="418891" y="48786"/>
                  </a:lnTo>
                  <a:lnTo>
                    <a:pt x="628337" y="97573"/>
                  </a:lnTo>
                  <a:lnTo>
                    <a:pt x="837783" y="182949"/>
                  </a:lnTo>
                  <a:lnTo>
                    <a:pt x="1047229" y="146359"/>
                  </a:lnTo>
                  <a:lnTo>
                    <a:pt x="1256675" y="109769"/>
                  </a:lnTo>
                  <a:lnTo>
                    <a:pt x="1466121" y="85376"/>
                  </a:lnTo>
                </a:path>
              </a:pathLst>
            </a:custGeom>
            <a:ln w="35231" cap="flat">
              <a:solidFill>
                <a:srgbClr val="80BD41">
                  <a:alpha val="100000"/>
                </a:srgbClr>
              </a:solidFill>
              <a:prstDash val="solid"/>
              <a:round/>
            </a:ln>
          </p:spPr>
          <p:txBody>
            <a:bodyPr/>
            <a:lstStyle/>
            <a:p/>
          </p:txBody>
        </p:sp>
        <p:sp>
          <p:nvSpPr>
            <p:cNvPr id="182" name="pl182"/>
            <p:cNvSpPr/>
            <p:nvPr/>
          </p:nvSpPr>
          <p:spPr>
            <a:xfrm>
              <a:off x="2414709" y="253030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83" name="tx183"/>
            <p:cNvSpPr/>
            <p:nvPr/>
          </p:nvSpPr>
          <p:spPr>
            <a:xfrm>
              <a:off x="2439826" y="23883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4" name="tx184"/>
            <p:cNvSpPr/>
            <p:nvPr/>
          </p:nvSpPr>
          <p:spPr>
            <a:xfrm>
              <a:off x="2667332" y="23517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5" name="tx185"/>
            <p:cNvSpPr/>
            <p:nvPr/>
          </p:nvSpPr>
          <p:spPr>
            <a:xfrm>
              <a:off x="2858718" y="240054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6" name="tx186"/>
            <p:cNvSpPr/>
            <p:nvPr/>
          </p:nvSpPr>
          <p:spPr>
            <a:xfrm>
              <a:off x="3068164" y="24493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87" name="tx187"/>
            <p:cNvSpPr/>
            <p:nvPr/>
          </p:nvSpPr>
          <p:spPr>
            <a:xfrm>
              <a:off x="3247481" y="253470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88" name="tx188"/>
            <p:cNvSpPr/>
            <p:nvPr/>
          </p:nvSpPr>
          <p:spPr>
            <a:xfrm>
              <a:off x="3456927" y="249811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89" name="tx189"/>
            <p:cNvSpPr/>
            <p:nvPr/>
          </p:nvSpPr>
          <p:spPr>
            <a:xfrm>
              <a:off x="3696502" y="2461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90" name="tx190"/>
            <p:cNvSpPr/>
            <p:nvPr/>
          </p:nvSpPr>
          <p:spPr>
            <a:xfrm>
              <a:off x="3905948" y="243713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91" name="rc191"/>
            <p:cNvSpPr/>
            <p:nvPr/>
          </p:nvSpPr>
          <p:spPr>
            <a:xfrm>
              <a:off x="2414709" y="3483127"/>
              <a:ext cx="1612733" cy="1019640"/>
            </a:xfrm>
            <a:prstGeom prst="rect">
              <a:avLst/>
            </a:prstGeom>
            <a:solidFill>
              <a:srgbClr val="EBEBEB">
                <a:alpha val="100000"/>
              </a:srgbClr>
            </a:solidFill>
          </p:spPr>
          <p:txBody>
            <a:bodyPr/>
            <a:lstStyle/>
            <a:p/>
          </p:txBody>
        </p:sp>
        <p:sp>
          <p:nvSpPr>
            <p:cNvPr id="192" name="pl192"/>
            <p:cNvSpPr/>
            <p:nvPr/>
          </p:nvSpPr>
          <p:spPr>
            <a:xfrm>
              <a:off x="2414709" y="429176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3" name="pl193"/>
            <p:cNvSpPr/>
            <p:nvPr/>
          </p:nvSpPr>
          <p:spPr>
            <a:xfrm>
              <a:off x="2414709" y="398684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4" name="pl194"/>
            <p:cNvSpPr/>
            <p:nvPr/>
          </p:nvSpPr>
          <p:spPr>
            <a:xfrm>
              <a:off x="2414709" y="36819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5" name="pl195"/>
            <p:cNvSpPr/>
            <p:nvPr/>
          </p:nvSpPr>
          <p:spPr>
            <a:xfrm>
              <a:off x="2414709" y="44442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6" name="pl196"/>
            <p:cNvSpPr/>
            <p:nvPr/>
          </p:nvSpPr>
          <p:spPr>
            <a:xfrm>
              <a:off x="2414709" y="413930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7" name="pl197"/>
            <p:cNvSpPr/>
            <p:nvPr/>
          </p:nvSpPr>
          <p:spPr>
            <a:xfrm>
              <a:off x="2414709" y="38343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8" name="pl198"/>
            <p:cNvSpPr/>
            <p:nvPr/>
          </p:nvSpPr>
          <p:spPr>
            <a:xfrm>
              <a:off x="2414709" y="352947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9" name="pl199"/>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488015" y="3834391"/>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208" name="pl208"/>
            <p:cNvSpPr/>
            <p:nvPr/>
          </p:nvSpPr>
          <p:spPr>
            <a:xfrm>
              <a:off x="2488015" y="3834391"/>
              <a:ext cx="1466121" cy="97573"/>
            </a:xfrm>
            <a:custGeom>
              <a:avLst/>
              <a:pathLst>
                <a:path w="1466121" h="97573">
                  <a:moveTo>
                    <a:pt x="0" y="12196"/>
                  </a:moveTo>
                  <a:lnTo>
                    <a:pt x="209445" y="0"/>
                  </a:lnTo>
                  <a:lnTo>
                    <a:pt x="418891" y="24393"/>
                  </a:lnTo>
                  <a:lnTo>
                    <a:pt x="628337" y="24393"/>
                  </a:lnTo>
                  <a:lnTo>
                    <a:pt x="837783" y="97573"/>
                  </a:lnTo>
                  <a:lnTo>
                    <a:pt x="1047229" y="24393"/>
                  </a:lnTo>
                  <a:lnTo>
                    <a:pt x="1256675" y="36589"/>
                  </a:lnTo>
                  <a:lnTo>
                    <a:pt x="1466121" y="36589"/>
                  </a:lnTo>
                </a:path>
              </a:pathLst>
            </a:custGeom>
            <a:ln w="40651" cap="flat">
              <a:solidFill>
                <a:srgbClr val="BEBEBE">
                  <a:alpha val="69803"/>
                </a:srgbClr>
              </a:solidFill>
              <a:prstDash val="solid"/>
              <a:round/>
            </a:ln>
          </p:spPr>
          <p:txBody>
            <a:bodyPr/>
            <a:lstStyle/>
            <a:p/>
          </p:txBody>
        </p:sp>
        <p:sp>
          <p:nvSpPr>
            <p:cNvPr id="209" name="pl209"/>
            <p:cNvSpPr/>
            <p:nvPr/>
          </p:nvSpPr>
          <p:spPr>
            <a:xfrm>
              <a:off x="2488015" y="3834391"/>
              <a:ext cx="1466121" cy="97573"/>
            </a:xfrm>
            <a:custGeom>
              <a:avLst/>
              <a:pathLst>
                <a:path w="1466121" h="97573">
                  <a:moveTo>
                    <a:pt x="0" y="12196"/>
                  </a:moveTo>
                  <a:lnTo>
                    <a:pt x="209445" y="0"/>
                  </a:lnTo>
                  <a:lnTo>
                    <a:pt x="418891" y="24393"/>
                  </a:lnTo>
                  <a:lnTo>
                    <a:pt x="628337" y="24393"/>
                  </a:lnTo>
                  <a:lnTo>
                    <a:pt x="837783" y="97573"/>
                  </a:lnTo>
                  <a:lnTo>
                    <a:pt x="1047229" y="24393"/>
                  </a:lnTo>
                  <a:lnTo>
                    <a:pt x="1256675" y="36589"/>
                  </a:lnTo>
                  <a:lnTo>
                    <a:pt x="1466121" y="36589"/>
                  </a:lnTo>
                </a:path>
              </a:pathLst>
            </a:custGeom>
            <a:ln w="35231" cap="flat">
              <a:solidFill>
                <a:srgbClr val="BEBEBE">
                  <a:alpha val="69803"/>
                </a:srgbClr>
              </a:solidFill>
              <a:prstDash val="solid"/>
              <a:round/>
            </a:ln>
          </p:spPr>
          <p:txBody>
            <a:bodyPr/>
            <a:lstStyle/>
            <a:p/>
          </p:txBody>
        </p:sp>
        <p:sp>
          <p:nvSpPr>
            <p:cNvPr id="210" name="pl210"/>
            <p:cNvSpPr/>
            <p:nvPr/>
          </p:nvSpPr>
          <p:spPr>
            <a:xfrm>
              <a:off x="2488015" y="3834391"/>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211" name="pl211"/>
            <p:cNvSpPr/>
            <p:nvPr/>
          </p:nvSpPr>
          <p:spPr>
            <a:xfrm>
              <a:off x="2488015" y="3834391"/>
              <a:ext cx="1466121" cy="97573"/>
            </a:xfrm>
            <a:custGeom>
              <a:avLst/>
              <a:pathLst>
                <a:path w="1466121" h="97573">
                  <a:moveTo>
                    <a:pt x="0" y="12196"/>
                  </a:moveTo>
                  <a:lnTo>
                    <a:pt x="209445" y="0"/>
                  </a:lnTo>
                  <a:lnTo>
                    <a:pt x="418891" y="24393"/>
                  </a:lnTo>
                  <a:lnTo>
                    <a:pt x="628337" y="24393"/>
                  </a:lnTo>
                  <a:lnTo>
                    <a:pt x="837783" y="97573"/>
                  </a:lnTo>
                  <a:lnTo>
                    <a:pt x="1047229" y="24393"/>
                  </a:lnTo>
                  <a:lnTo>
                    <a:pt x="1256675" y="36589"/>
                  </a:lnTo>
                  <a:lnTo>
                    <a:pt x="1466121" y="36589"/>
                  </a:lnTo>
                </a:path>
              </a:pathLst>
            </a:custGeom>
            <a:ln w="40651" cap="flat">
              <a:solidFill>
                <a:srgbClr val="000000">
                  <a:alpha val="100000"/>
                </a:srgbClr>
              </a:solidFill>
              <a:prstDash val="solid"/>
              <a:round/>
            </a:ln>
          </p:spPr>
          <p:txBody>
            <a:bodyPr/>
            <a:lstStyle/>
            <a:p/>
          </p:txBody>
        </p:sp>
        <p:sp>
          <p:nvSpPr>
            <p:cNvPr id="212" name="pl212"/>
            <p:cNvSpPr/>
            <p:nvPr/>
          </p:nvSpPr>
          <p:spPr>
            <a:xfrm>
              <a:off x="2488015" y="3834391"/>
              <a:ext cx="1466121" cy="97573"/>
            </a:xfrm>
            <a:custGeom>
              <a:avLst/>
              <a:pathLst>
                <a:path w="1466121" h="97573">
                  <a:moveTo>
                    <a:pt x="0" y="12196"/>
                  </a:moveTo>
                  <a:lnTo>
                    <a:pt x="209445" y="0"/>
                  </a:lnTo>
                  <a:lnTo>
                    <a:pt x="418891" y="24393"/>
                  </a:lnTo>
                  <a:lnTo>
                    <a:pt x="628337" y="24393"/>
                  </a:lnTo>
                  <a:lnTo>
                    <a:pt x="837783" y="97573"/>
                  </a:lnTo>
                  <a:lnTo>
                    <a:pt x="1047229" y="24393"/>
                  </a:lnTo>
                  <a:lnTo>
                    <a:pt x="1256675" y="36589"/>
                  </a:lnTo>
                  <a:lnTo>
                    <a:pt x="1466121" y="36589"/>
                  </a:lnTo>
                </a:path>
              </a:pathLst>
            </a:custGeom>
            <a:ln w="35231" cap="flat">
              <a:solidFill>
                <a:srgbClr val="80BD41">
                  <a:alpha val="100000"/>
                </a:srgbClr>
              </a:solidFill>
              <a:prstDash val="solid"/>
              <a:round/>
            </a:ln>
          </p:spPr>
          <p:txBody>
            <a:bodyPr/>
            <a:lstStyle/>
            <a:p/>
          </p:txBody>
        </p:sp>
        <p:sp>
          <p:nvSpPr>
            <p:cNvPr id="213" name="pl213"/>
            <p:cNvSpPr/>
            <p:nvPr/>
          </p:nvSpPr>
          <p:spPr>
            <a:xfrm>
              <a:off x="2414709" y="383439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14" name="tx214"/>
            <p:cNvSpPr/>
            <p:nvPr/>
          </p:nvSpPr>
          <p:spPr>
            <a:xfrm>
              <a:off x="2439826" y="36680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5" name="tx215"/>
            <p:cNvSpPr/>
            <p:nvPr/>
          </p:nvSpPr>
          <p:spPr>
            <a:xfrm>
              <a:off x="2667332"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6" name="tx216"/>
            <p:cNvSpPr/>
            <p:nvPr/>
          </p:nvSpPr>
          <p:spPr>
            <a:xfrm>
              <a:off x="2858718" y="36802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7" name="tx217"/>
            <p:cNvSpPr/>
            <p:nvPr/>
          </p:nvSpPr>
          <p:spPr>
            <a:xfrm>
              <a:off x="3068164" y="36802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8" name="tx218"/>
            <p:cNvSpPr/>
            <p:nvPr/>
          </p:nvSpPr>
          <p:spPr>
            <a:xfrm>
              <a:off x="3277610" y="37534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19" name="tx219"/>
            <p:cNvSpPr/>
            <p:nvPr/>
          </p:nvSpPr>
          <p:spPr>
            <a:xfrm>
              <a:off x="3487056" y="36802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20" name="tx220"/>
            <p:cNvSpPr/>
            <p:nvPr/>
          </p:nvSpPr>
          <p:spPr>
            <a:xfrm>
              <a:off x="3696502" y="36924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1" name="tx221"/>
            <p:cNvSpPr/>
            <p:nvPr/>
          </p:nvSpPr>
          <p:spPr>
            <a:xfrm>
              <a:off x="3905948" y="36924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2" name="rc222"/>
            <p:cNvSpPr/>
            <p:nvPr/>
          </p:nvSpPr>
          <p:spPr>
            <a:xfrm>
              <a:off x="2414709" y="4787209"/>
              <a:ext cx="1612733" cy="1019640"/>
            </a:xfrm>
            <a:prstGeom prst="rect">
              <a:avLst/>
            </a:prstGeom>
            <a:solidFill>
              <a:srgbClr val="EBEBEB">
                <a:alpha val="100000"/>
              </a:srgbClr>
            </a:solidFill>
          </p:spPr>
          <p:txBody>
            <a:bodyPr/>
            <a:lstStyle/>
            <a:p/>
          </p:txBody>
        </p:sp>
        <p:sp>
          <p:nvSpPr>
            <p:cNvPr id="223" name="pl223"/>
            <p:cNvSpPr/>
            <p:nvPr/>
          </p:nvSpPr>
          <p:spPr>
            <a:xfrm>
              <a:off x="2414709" y="559584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4" name="pl224"/>
            <p:cNvSpPr/>
            <p:nvPr/>
          </p:nvSpPr>
          <p:spPr>
            <a:xfrm>
              <a:off x="2414709" y="529093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5" name="pl225"/>
            <p:cNvSpPr/>
            <p:nvPr/>
          </p:nvSpPr>
          <p:spPr>
            <a:xfrm>
              <a:off x="2414709" y="49860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6" name="pl226"/>
            <p:cNvSpPr/>
            <p:nvPr/>
          </p:nvSpPr>
          <p:spPr>
            <a:xfrm>
              <a:off x="2414709" y="57483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7" name="pl227"/>
            <p:cNvSpPr/>
            <p:nvPr/>
          </p:nvSpPr>
          <p:spPr>
            <a:xfrm>
              <a:off x="2414709" y="54433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8" name="pl228"/>
            <p:cNvSpPr/>
            <p:nvPr/>
          </p:nvSpPr>
          <p:spPr>
            <a:xfrm>
              <a:off x="2414709" y="513847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9" name="pl229"/>
            <p:cNvSpPr/>
            <p:nvPr/>
          </p:nvSpPr>
          <p:spPr>
            <a:xfrm>
              <a:off x="2414709" y="48335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30" name="pl230"/>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2488015" y="5138473"/>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239" name="pl239"/>
            <p:cNvSpPr/>
            <p:nvPr/>
          </p:nvSpPr>
          <p:spPr>
            <a:xfrm>
              <a:off x="2488015" y="5138473"/>
              <a:ext cx="1466121" cy="158556"/>
            </a:xfrm>
            <a:custGeom>
              <a:avLst/>
              <a:pathLst>
                <a:path w="1466121" h="158556">
                  <a:moveTo>
                    <a:pt x="0" y="158556"/>
                  </a:moveTo>
                  <a:lnTo>
                    <a:pt x="209445" y="0"/>
                  </a:lnTo>
                  <a:lnTo>
                    <a:pt x="418891" y="12196"/>
                  </a:lnTo>
                  <a:lnTo>
                    <a:pt x="628337" y="48786"/>
                  </a:lnTo>
                  <a:lnTo>
                    <a:pt x="837783" y="0"/>
                  </a:lnTo>
                  <a:lnTo>
                    <a:pt x="1047229" y="85376"/>
                  </a:lnTo>
                  <a:lnTo>
                    <a:pt x="1256675" y="97573"/>
                  </a:lnTo>
                  <a:lnTo>
                    <a:pt x="1466121" y="97573"/>
                  </a:lnTo>
                </a:path>
              </a:pathLst>
            </a:custGeom>
            <a:ln w="40651" cap="flat">
              <a:solidFill>
                <a:srgbClr val="BEBEBE">
                  <a:alpha val="69803"/>
                </a:srgbClr>
              </a:solidFill>
              <a:prstDash val="solid"/>
              <a:round/>
            </a:ln>
          </p:spPr>
          <p:txBody>
            <a:bodyPr/>
            <a:lstStyle/>
            <a:p/>
          </p:txBody>
        </p:sp>
        <p:sp>
          <p:nvSpPr>
            <p:cNvPr id="240" name="pl240"/>
            <p:cNvSpPr/>
            <p:nvPr/>
          </p:nvSpPr>
          <p:spPr>
            <a:xfrm>
              <a:off x="2488015" y="5138473"/>
              <a:ext cx="1466121" cy="158556"/>
            </a:xfrm>
            <a:custGeom>
              <a:avLst/>
              <a:pathLst>
                <a:path w="1466121" h="158556">
                  <a:moveTo>
                    <a:pt x="0" y="158556"/>
                  </a:moveTo>
                  <a:lnTo>
                    <a:pt x="209445" y="0"/>
                  </a:lnTo>
                  <a:lnTo>
                    <a:pt x="418891" y="12196"/>
                  </a:lnTo>
                  <a:lnTo>
                    <a:pt x="628337" y="48786"/>
                  </a:lnTo>
                  <a:lnTo>
                    <a:pt x="837783" y="0"/>
                  </a:lnTo>
                  <a:lnTo>
                    <a:pt x="1047229" y="85376"/>
                  </a:lnTo>
                  <a:lnTo>
                    <a:pt x="1256675" y="97573"/>
                  </a:lnTo>
                  <a:lnTo>
                    <a:pt x="1466121" y="97573"/>
                  </a:lnTo>
                </a:path>
              </a:pathLst>
            </a:custGeom>
            <a:ln w="35231" cap="flat">
              <a:solidFill>
                <a:srgbClr val="BEBEBE">
                  <a:alpha val="69803"/>
                </a:srgbClr>
              </a:solidFill>
              <a:prstDash val="solid"/>
              <a:round/>
            </a:ln>
          </p:spPr>
          <p:txBody>
            <a:bodyPr/>
            <a:lstStyle/>
            <a:p/>
          </p:txBody>
        </p:sp>
        <p:sp>
          <p:nvSpPr>
            <p:cNvPr id="241" name="pl241"/>
            <p:cNvSpPr/>
            <p:nvPr/>
          </p:nvSpPr>
          <p:spPr>
            <a:xfrm>
              <a:off x="2488015" y="5138473"/>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242" name="pl242"/>
            <p:cNvSpPr/>
            <p:nvPr/>
          </p:nvSpPr>
          <p:spPr>
            <a:xfrm>
              <a:off x="2488015" y="5138473"/>
              <a:ext cx="1466121" cy="158556"/>
            </a:xfrm>
            <a:custGeom>
              <a:avLst/>
              <a:pathLst>
                <a:path w="1466121" h="158556">
                  <a:moveTo>
                    <a:pt x="0" y="158556"/>
                  </a:moveTo>
                  <a:lnTo>
                    <a:pt x="209445" y="0"/>
                  </a:lnTo>
                  <a:lnTo>
                    <a:pt x="418891" y="12196"/>
                  </a:lnTo>
                  <a:lnTo>
                    <a:pt x="628337" y="48786"/>
                  </a:lnTo>
                  <a:lnTo>
                    <a:pt x="837783" y="0"/>
                  </a:lnTo>
                  <a:lnTo>
                    <a:pt x="1047229" y="85376"/>
                  </a:lnTo>
                  <a:lnTo>
                    <a:pt x="1256675" y="97573"/>
                  </a:lnTo>
                  <a:lnTo>
                    <a:pt x="1466121" y="97573"/>
                  </a:lnTo>
                </a:path>
              </a:pathLst>
            </a:custGeom>
            <a:ln w="40651" cap="flat">
              <a:solidFill>
                <a:srgbClr val="000000">
                  <a:alpha val="100000"/>
                </a:srgbClr>
              </a:solidFill>
              <a:prstDash val="solid"/>
              <a:round/>
            </a:ln>
          </p:spPr>
          <p:txBody>
            <a:bodyPr/>
            <a:lstStyle/>
            <a:p/>
          </p:txBody>
        </p:sp>
        <p:sp>
          <p:nvSpPr>
            <p:cNvPr id="243" name="pl243"/>
            <p:cNvSpPr/>
            <p:nvPr/>
          </p:nvSpPr>
          <p:spPr>
            <a:xfrm>
              <a:off x="2488015" y="5138473"/>
              <a:ext cx="1466121" cy="158556"/>
            </a:xfrm>
            <a:custGeom>
              <a:avLst/>
              <a:pathLst>
                <a:path w="1466121" h="158556">
                  <a:moveTo>
                    <a:pt x="0" y="158556"/>
                  </a:moveTo>
                  <a:lnTo>
                    <a:pt x="209445" y="0"/>
                  </a:lnTo>
                  <a:lnTo>
                    <a:pt x="418891" y="12196"/>
                  </a:lnTo>
                  <a:lnTo>
                    <a:pt x="628337" y="48786"/>
                  </a:lnTo>
                  <a:lnTo>
                    <a:pt x="837783" y="0"/>
                  </a:lnTo>
                  <a:lnTo>
                    <a:pt x="1047229" y="85376"/>
                  </a:lnTo>
                  <a:lnTo>
                    <a:pt x="1256675" y="97573"/>
                  </a:lnTo>
                  <a:lnTo>
                    <a:pt x="1466121" y="97573"/>
                  </a:lnTo>
                </a:path>
              </a:pathLst>
            </a:custGeom>
            <a:ln w="35231" cap="flat">
              <a:solidFill>
                <a:srgbClr val="80BD41">
                  <a:alpha val="100000"/>
                </a:srgbClr>
              </a:solidFill>
              <a:prstDash val="solid"/>
              <a:round/>
            </a:ln>
          </p:spPr>
          <p:txBody>
            <a:bodyPr/>
            <a:lstStyle/>
            <a:p/>
          </p:txBody>
        </p:sp>
        <p:sp>
          <p:nvSpPr>
            <p:cNvPr id="244" name="pl244"/>
            <p:cNvSpPr/>
            <p:nvPr/>
          </p:nvSpPr>
          <p:spPr>
            <a:xfrm>
              <a:off x="2414709" y="513847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45" name="tx245"/>
            <p:cNvSpPr/>
            <p:nvPr/>
          </p:nvSpPr>
          <p:spPr>
            <a:xfrm>
              <a:off x="2409697" y="511847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46" name="tx246"/>
            <p:cNvSpPr/>
            <p:nvPr/>
          </p:nvSpPr>
          <p:spPr>
            <a:xfrm>
              <a:off x="2667332" y="49599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7" name="tx247"/>
            <p:cNvSpPr/>
            <p:nvPr/>
          </p:nvSpPr>
          <p:spPr>
            <a:xfrm>
              <a:off x="2858718" y="49721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48" name="tx248"/>
            <p:cNvSpPr/>
            <p:nvPr/>
          </p:nvSpPr>
          <p:spPr>
            <a:xfrm>
              <a:off x="3068164" y="5008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9" name="tx249"/>
            <p:cNvSpPr/>
            <p:nvPr/>
          </p:nvSpPr>
          <p:spPr>
            <a:xfrm>
              <a:off x="3295670" y="49599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0" name="tx250"/>
            <p:cNvSpPr/>
            <p:nvPr/>
          </p:nvSpPr>
          <p:spPr>
            <a:xfrm>
              <a:off x="3487056" y="50452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51" name="tx251"/>
            <p:cNvSpPr/>
            <p:nvPr/>
          </p:nvSpPr>
          <p:spPr>
            <a:xfrm>
              <a:off x="3696502" y="5057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52" name="tx252"/>
            <p:cNvSpPr/>
            <p:nvPr/>
          </p:nvSpPr>
          <p:spPr>
            <a:xfrm>
              <a:off x="3905948" y="5057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53" name="rc253"/>
            <p:cNvSpPr/>
            <p:nvPr/>
          </p:nvSpPr>
          <p:spPr>
            <a:xfrm>
              <a:off x="4097032" y="874964"/>
              <a:ext cx="1612733" cy="1019640"/>
            </a:xfrm>
            <a:prstGeom prst="rect">
              <a:avLst/>
            </a:prstGeom>
            <a:solidFill>
              <a:srgbClr val="EBEBEB">
                <a:alpha val="100000"/>
              </a:srgbClr>
            </a:solidFill>
          </p:spPr>
          <p:txBody>
            <a:bodyPr/>
            <a:lstStyle/>
            <a:p/>
          </p:txBody>
        </p:sp>
        <p:sp>
          <p:nvSpPr>
            <p:cNvPr id="254" name="pl254"/>
            <p:cNvSpPr/>
            <p:nvPr/>
          </p:nvSpPr>
          <p:spPr>
            <a:xfrm>
              <a:off x="4097032" y="168360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5" name="pl255"/>
            <p:cNvSpPr/>
            <p:nvPr/>
          </p:nvSpPr>
          <p:spPr>
            <a:xfrm>
              <a:off x="4097032" y="13786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6" name="pl256"/>
            <p:cNvSpPr/>
            <p:nvPr/>
          </p:nvSpPr>
          <p:spPr>
            <a:xfrm>
              <a:off x="4097032" y="107376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7" name="pl257"/>
            <p:cNvSpPr/>
            <p:nvPr/>
          </p:nvSpPr>
          <p:spPr>
            <a:xfrm>
              <a:off x="4097032" y="18360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8" name="pl258"/>
            <p:cNvSpPr/>
            <p:nvPr/>
          </p:nvSpPr>
          <p:spPr>
            <a:xfrm>
              <a:off x="4097032" y="153114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9" name="pl259"/>
            <p:cNvSpPr/>
            <p:nvPr/>
          </p:nvSpPr>
          <p:spPr>
            <a:xfrm>
              <a:off x="4097032" y="122622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60" name="pl260"/>
            <p:cNvSpPr/>
            <p:nvPr/>
          </p:nvSpPr>
          <p:spPr>
            <a:xfrm>
              <a:off x="4097032" y="9213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61" name="pl261"/>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4170338" y="1226227"/>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270" name="pl270"/>
            <p:cNvSpPr/>
            <p:nvPr/>
          </p:nvSpPr>
          <p:spPr>
            <a:xfrm>
              <a:off x="4170338" y="1226227"/>
              <a:ext cx="1466121" cy="73179"/>
            </a:xfrm>
            <a:custGeom>
              <a:avLst/>
              <a:pathLst>
                <a:path w="1466121" h="73179">
                  <a:moveTo>
                    <a:pt x="0" y="0"/>
                  </a:moveTo>
                  <a:lnTo>
                    <a:pt x="209445" y="0"/>
                  </a:lnTo>
                  <a:lnTo>
                    <a:pt x="418891" y="12196"/>
                  </a:lnTo>
                  <a:lnTo>
                    <a:pt x="628337" y="12196"/>
                  </a:lnTo>
                  <a:lnTo>
                    <a:pt x="837783" y="12196"/>
                  </a:lnTo>
                  <a:lnTo>
                    <a:pt x="1047229" y="0"/>
                  </a:lnTo>
                  <a:lnTo>
                    <a:pt x="1256675" y="36589"/>
                  </a:lnTo>
                  <a:lnTo>
                    <a:pt x="1466121" y="73179"/>
                  </a:lnTo>
                </a:path>
              </a:pathLst>
            </a:custGeom>
            <a:ln w="40651" cap="flat">
              <a:solidFill>
                <a:srgbClr val="BEBEBE">
                  <a:alpha val="69803"/>
                </a:srgbClr>
              </a:solidFill>
              <a:prstDash val="solid"/>
              <a:round/>
            </a:ln>
          </p:spPr>
          <p:txBody>
            <a:bodyPr/>
            <a:lstStyle/>
            <a:p/>
          </p:txBody>
        </p:sp>
        <p:sp>
          <p:nvSpPr>
            <p:cNvPr id="271" name="pl271"/>
            <p:cNvSpPr/>
            <p:nvPr/>
          </p:nvSpPr>
          <p:spPr>
            <a:xfrm>
              <a:off x="4170338" y="1226227"/>
              <a:ext cx="1466121" cy="73179"/>
            </a:xfrm>
            <a:custGeom>
              <a:avLst/>
              <a:pathLst>
                <a:path w="1466121" h="73179">
                  <a:moveTo>
                    <a:pt x="0" y="0"/>
                  </a:moveTo>
                  <a:lnTo>
                    <a:pt x="209445" y="0"/>
                  </a:lnTo>
                  <a:lnTo>
                    <a:pt x="418891" y="12196"/>
                  </a:lnTo>
                  <a:lnTo>
                    <a:pt x="628337" y="12196"/>
                  </a:lnTo>
                  <a:lnTo>
                    <a:pt x="837783" y="12196"/>
                  </a:lnTo>
                  <a:lnTo>
                    <a:pt x="1047229" y="0"/>
                  </a:lnTo>
                  <a:lnTo>
                    <a:pt x="1256675" y="36589"/>
                  </a:lnTo>
                  <a:lnTo>
                    <a:pt x="1466121" y="73179"/>
                  </a:lnTo>
                </a:path>
              </a:pathLst>
            </a:custGeom>
            <a:ln w="35231" cap="flat">
              <a:solidFill>
                <a:srgbClr val="BEBEBE">
                  <a:alpha val="69803"/>
                </a:srgbClr>
              </a:solidFill>
              <a:prstDash val="solid"/>
              <a:round/>
            </a:ln>
          </p:spPr>
          <p:txBody>
            <a:bodyPr/>
            <a:lstStyle/>
            <a:p/>
          </p:txBody>
        </p:sp>
        <p:sp>
          <p:nvSpPr>
            <p:cNvPr id="272" name="pl272"/>
            <p:cNvSpPr/>
            <p:nvPr/>
          </p:nvSpPr>
          <p:spPr>
            <a:xfrm>
              <a:off x="4170338" y="1226227"/>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273" name="pl273"/>
            <p:cNvSpPr/>
            <p:nvPr/>
          </p:nvSpPr>
          <p:spPr>
            <a:xfrm>
              <a:off x="4170338" y="1226227"/>
              <a:ext cx="1466121" cy="73179"/>
            </a:xfrm>
            <a:custGeom>
              <a:avLst/>
              <a:pathLst>
                <a:path w="1466121" h="73179">
                  <a:moveTo>
                    <a:pt x="0" y="0"/>
                  </a:moveTo>
                  <a:lnTo>
                    <a:pt x="209445" y="0"/>
                  </a:lnTo>
                  <a:lnTo>
                    <a:pt x="418891" y="12196"/>
                  </a:lnTo>
                  <a:lnTo>
                    <a:pt x="628337" y="12196"/>
                  </a:lnTo>
                  <a:lnTo>
                    <a:pt x="837783" y="12196"/>
                  </a:lnTo>
                  <a:lnTo>
                    <a:pt x="1047229" y="0"/>
                  </a:lnTo>
                  <a:lnTo>
                    <a:pt x="1256675" y="36589"/>
                  </a:lnTo>
                  <a:lnTo>
                    <a:pt x="1466121" y="73179"/>
                  </a:lnTo>
                </a:path>
              </a:pathLst>
            </a:custGeom>
            <a:ln w="40651" cap="flat">
              <a:solidFill>
                <a:srgbClr val="000000">
                  <a:alpha val="100000"/>
                </a:srgbClr>
              </a:solidFill>
              <a:prstDash val="solid"/>
              <a:round/>
            </a:ln>
          </p:spPr>
          <p:txBody>
            <a:bodyPr/>
            <a:lstStyle/>
            <a:p/>
          </p:txBody>
        </p:sp>
        <p:sp>
          <p:nvSpPr>
            <p:cNvPr id="274" name="pl274"/>
            <p:cNvSpPr/>
            <p:nvPr/>
          </p:nvSpPr>
          <p:spPr>
            <a:xfrm>
              <a:off x="4170338" y="1226227"/>
              <a:ext cx="1466121" cy="73179"/>
            </a:xfrm>
            <a:custGeom>
              <a:avLst/>
              <a:pathLst>
                <a:path w="1466121" h="73179">
                  <a:moveTo>
                    <a:pt x="0" y="0"/>
                  </a:moveTo>
                  <a:lnTo>
                    <a:pt x="209445" y="0"/>
                  </a:lnTo>
                  <a:lnTo>
                    <a:pt x="418891" y="12196"/>
                  </a:lnTo>
                  <a:lnTo>
                    <a:pt x="628337" y="12196"/>
                  </a:lnTo>
                  <a:lnTo>
                    <a:pt x="837783" y="12196"/>
                  </a:lnTo>
                  <a:lnTo>
                    <a:pt x="1047229" y="0"/>
                  </a:lnTo>
                  <a:lnTo>
                    <a:pt x="1256675" y="36589"/>
                  </a:lnTo>
                  <a:lnTo>
                    <a:pt x="1466121" y="73179"/>
                  </a:lnTo>
                </a:path>
              </a:pathLst>
            </a:custGeom>
            <a:ln w="35231" cap="flat">
              <a:solidFill>
                <a:srgbClr val="80BD41">
                  <a:alpha val="100000"/>
                </a:srgbClr>
              </a:solidFill>
              <a:prstDash val="solid"/>
              <a:round/>
            </a:ln>
          </p:spPr>
          <p:txBody>
            <a:bodyPr/>
            <a:lstStyle/>
            <a:p/>
          </p:txBody>
        </p:sp>
        <p:sp>
          <p:nvSpPr>
            <p:cNvPr id="275" name="pl275"/>
            <p:cNvSpPr/>
            <p:nvPr/>
          </p:nvSpPr>
          <p:spPr>
            <a:xfrm>
              <a:off x="4097032" y="122622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76" name="tx276"/>
            <p:cNvSpPr/>
            <p:nvPr/>
          </p:nvSpPr>
          <p:spPr>
            <a:xfrm>
              <a:off x="4140208"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7" name="tx277"/>
            <p:cNvSpPr/>
            <p:nvPr/>
          </p:nvSpPr>
          <p:spPr>
            <a:xfrm>
              <a:off x="4349654"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8" name="tx278"/>
            <p:cNvSpPr/>
            <p:nvPr/>
          </p:nvSpPr>
          <p:spPr>
            <a:xfrm>
              <a:off x="4541041" y="10598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79" name="tx279"/>
            <p:cNvSpPr/>
            <p:nvPr/>
          </p:nvSpPr>
          <p:spPr>
            <a:xfrm>
              <a:off x="4750487" y="10598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0" name="tx280"/>
            <p:cNvSpPr/>
            <p:nvPr/>
          </p:nvSpPr>
          <p:spPr>
            <a:xfrm>
              <a:off x="4959933" y="10598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1" name="tx281"/>
            <p:cNvSpPr/>
            <p:nvPr/>
          </p:nvSpPr>
          <p:spPr>
            <a:xfrm>
              <a:off x="5187438"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2" name="tx282"/>
            <p:cNvSpPr/>
            <p:nvPr/>
          </p:nvSpPr>
          <p:spPr>
            <a:xfrm>
              <a:off x="5378824" y="10842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3" name="tx283"/>
            <p:cNvSpPr/>
            <p:nvPr/>
          </p:nvSpPr>
          <p:spPr>
            <a:xfrm>
              <a:off x="5588270" y="11208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84" name="rc284"/>
            <p:cNvSpPr/>
            <p:nvPr/>
          </p:nvSpPr>
          <p:spPr>
            <a:xfrm>
              <a:off x="4097032" y="2179046"/>
              <a:ext cx="1612733" cy="1019640"/>
            </a:xfrm>
            <a:prstGeom prst="rect">
              <a:avLst/>
            </a:prstGeom>
            <a:solidFill>
              <a:srgbClr val="EBEBEB">
                <a:alpha val="100000"/>
              </a:srgbClr>
            </a:solidFill>
          </p:spPr>
          <p:txBody>
            <a:bodyPr/>
            <a:lstStyle/>
            <a:p/>
          </p:txBody>
        </p:sp>
        <p:sp>
          <p:nvSpPr>
            <p:cNvPr id="285" name="pl285"/>
            <p:cNvSpPr/>
            <p:nvPr/>
          </p:nvSpPr>
          <p:spPr>
            <a:xfrm>
              <a:off x="4097032" y="298768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6" name="pl286"/>
            <p:cNvSpPr/>
            <p:nvPr/>
          </p:nvSpPr>
          <p:spPr>
            <a:xfrm>
              <a:off x="4097032" y="26827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7" name="pl287"/>
            <p:cNvSpPr/>
            <p:nvPr/>
          </p:nvSpPr>
          <p:spPr>
            <a:xfrm>
              <a:off x="4097032" y="23778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8" name="pl288"/>
            <p:cNvSpPr/>
            <p:nvPr/>
          </p:nvSpPr>
          <p:spPr>
            <a:xfrm>
              <a:off x="4097032" y="31401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9" name="pl289"/>
            <p:cNvSpPr/>
            <p:nvPr/>
          </p:nvSpPr>
          <p:spPr>
            <a:xfrm>
              <a:off x="4097032" y="283522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0" name="pl290"/>
            <p:cNvSpPr/>
            <p:nvPr/>
          </p:nvSpPr>
          <p:spPr>
            <a:xfrm>
              <a:off x="4097032" y="25303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1" name="pl291"/>
            <p:cNvSpPr/>
            <p:nvPr/>
          </p:nvSpPr>
          <p:spPr>
            <a:xfrm>
              <a:off x="4097032" y="22253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2" name="pl29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4170338" y="2530309"/>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301" name="pl301"/>
            <p:cNvSpPr/>
            <p:nvPr/>
          </p:nvSpPr>
          <p:spPr>
            <a:xfrm>
              <a:off x="4170338" y="2493719"/>
              <a:ext cx="1466121" cy="97573"/>
            </a:xfrm>
            <a:custGeom>
              <a:avLst/>
              <a:pathLst>
                <a:path w="1466121" h="97573">
                  <a:moveTo>
                    <a:pt x="0" y="73179"/>
                  </a:moveTo>
                  <a:lnTo>
                    <a:pt x="209445" y="36589"/>
                  </a:lnTo>
                  <a:lnTo>
                    <a:pt x="418891" y="24393"/>
                  </a:lnTo>
                  <a:lnTo>
                    <a:pt x="628337" y="0"/>
                  </a:lnTo>
                  <a:lnTo>
                    <a:pt x="837783" y="0"/>
                  </a:lnTo>
                  <a:lnTo>
                    <a:pt x="1047229" y="24393"/>
                  </a:lnTo>
                  <a:lnTo>
                    <a:pt x="1256675" y="73179"/>
                  </a:lnTo>
                  <a:lnTo>
                    <a:pt x="1466121" y="97573"/>
                  </a:lnTo>
                </a:path>
              </a:pathLst>
            </a:custGeom>
            <a:ln w="40651" cap="flat">
              <a:solidFill>
                <a:srgbClr val="BEBEBE">
                  <a:alpha val="69803"/>
                </a:srgbClr>
              </a:solidFill>
              <a:prstDash val="solid"/>
              <a:round/>
            </a:ln>
          </p:spPr>
          <p:txBody>
            <a:bodyPr/>
            <a:lstStyle/>
            <a:p/>
          </p:txBody>
        </p:sp>
        <p:sp>
          <p:nvSpPr>
            <p:cNvPr id="302" name="pl302"/>
            <p:cNvSpPr/>
            <p:nvPr/>
          </p:nvSpPr>
          <p:spPr>
            <a:xfrm>
              <a:off x="4170338" y="2493719"/>
              <a:ext cx="1466121" cy="97573"/>
            </a:xfrm>
            <a:custGeom>
              <a:avLst/>
              <a:pathLst>
                <a:path w="1466121" h="97573">
                  <a:moveTo>
                    <a:pt x="0" y="73179"/>
                  </a:moveTo>
                  <a:lnTo>
                    <a:pt x="209445" y="36589"/>
                  </a:lnTo>
                  <a:lnTo>
                    <a:pt x="418891" y="24393"/>
                  </a:lnTo>
                  <a:lnTo>
                    <a:pt x="628337" y="0"/>
                  </a:lnTo>
                  <a:lnTo>
                    <a:pt x="837783" y="0"/>
                  </a:lnTo>
                  <a:lnTo>
                    <a:pt x="1047229" y="24393"/>
                  </a:lnTo>
                  <a:lnTo>
                    <a:pt x="1256675" y="73179"/>
                  </a:lnTo>
                  <a:lnTo>
                    <a:pt x="1466121" y="97573"/>
                  </a:lnTo>
                </a:path>
              </a:pathLst>
            </a:custGeom>
            <a:ln w="35231" cap="flat">
              <a:solidFill>
                <a:srgbClr val="BEBEBE">
                  <a:alpha val="69803"/>
                </a:srgbClr>
              </a:solidFill>
              <a:prstDash val="solid"/>
              <a:round/>
            </a:ln>
          </p:spPr>
          <p:txBody>
            <a:bodyPr/>
            <a:lstStyle/>
            <a:p/>
          </p:txBody>
        </p:sp>
        <p:sp>
          <p:nvSpPr>
            <p:cNvPr id="303" name="pl303"/>
            <p:cNvSpPr/>
            <p:nvPr/>
          </p:nvSpPr>
          <p:spPr>
            <a:xfrm>
              <a:off x="4170338" y="2530309"/>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304" name="pl304"/>
            <p:cNvSpPr/>
            <p:nvPr/>
          </p:nvSpPr>
          <p:spPr>
            <a:xfrm>
              <a:off x="4170338" y="2493719"/>
              <a:ext cx="1466121" cy="97573"/>
            </a:xfrm>
            <a:custGeom>
              <a:avLst/>
              <a:pathLst>
                <a:path w="1466121" h="97573">
                  <a:moveTo>
                    <a:pt x="0" y="73179"/>
                  </a:moveTo>
                  <a:lnTo>
                    <a:pt x="209445" y="36589"/>
                  </a:lnTo>
                  <a:lnTo>
                    <a:pt x="418891" y="24393"/>
                  </a:lnTo>
                  <a:lnTo>
                    <a:pt x="628337" y="0"/>
                  </a:lnTo>
                  <a:lnTo>
                    <a:pt x="837783" y="0"/>
                  </a:lnTo>
                  <a:lnTo>
                    <a:pt x="1047229" y="24393"/>
                  </a:lnTo>
                  <a:lnTo>
                    <a:pt x="1256675" y="73179"/>
                  </a:lnTo>
                  <a:lnTo>
                    <a:pt x="1466121" y="97573"/>
                  </a:lnTo>
                </a:path>
              </a:pathLst>
            </a:custGeom>
            <a:ln w="40651" cap="flat">
              <a:solidFill>
                <a:srgbClr val="000000">
                  <a:alpha val="100000"/>
                </a:srgbClr>
              </a:solidFill>
              <a:prstDash val="solid"/>
              <a:round/>
            </a:ln>
          </p:spPr>
          <p:txBody>
            <a:bodyPr/>
            <a:lstStyle/>
            <a:p/>
          </p:txBody>
        </p:sp>
        <p:sp>
          <p:nvSpPr>
            <p:cNvPr id="305" name="pl305"/>
            <p:cNvSpPr/>
            <p:nvPr/>
          </p:nvSpPr>
          <p:spPr>
            <a:xfrm>
              <a:off x="4170338" y="2493719"/>
              <a:ext cx="1466121" cy="97573"/>
            </a:xfrm>
            <a:custGeom>
              <a:avLst/>
              <a:pathLst>
                <a:path w="1466121" h="97573">
                  <a:moveTo>
                    <a:pt x="0" y="73179"/>
                  </a:moveTo>
                  <a:lnTo>
                    <a:pt x="209445" y="36589"/>
                  </a:lnTo>
                  <a:lnTo>
                    <a:pt x="418891" y="24393"/>
                  </a:lnTo>
                  <a:lnTo>
                    <a:pt x="628337" y="0"/>
                  </a:lnTo>
                  <a:lnTo>
                    <a:pt x="837783" y="0"/>
                  </a:lnTo>
                  <a:lnTo>
                    <a:pt x="1047229" y="24393"/>
                  </a:lnTo>
                  <a:lnTo>
                    <a:pt x="1256675" y="73179"/>
                  </a:lnTo>
                  <a:lnTo>
                    <a:pt x="1466121" y="97573"/>
                  </a:lnTo>
                </a:path>
              </a:pathLst>
            </a:custGeom>
            <a:ln w="35231" cap="flat">
              <a:solidFill>
                <a:srgbClr val="80BD41">
                  <a:alpha val="100000"/>
                </a:srgbClr>
              </a:solidFill>
              <a:prstDash val="solid"/>
              <a:round/>
            </a:ln>
          </p:spPr>
          <p:txBody>
            <a:bodyPr/>
            <a:lstStyle/>
            <a:p/>
          </p:txBody>
        </p:sp>
        <p:sp>
          <p:nvSpPr>
            <p:cNvPr id="306" name="pl306"/>
            <p:cNvSpPr/>
            <p:nvPr/>
          </p:nvSpPr>
          <p:spPr>
            <a:xfrm>
              <a:off x="4097032" y="253030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07" name="tx307"/>
            <p:cNvSpPr/>
            <p:nvPr/>
          </p:nvSpPr>
          <p:spPr>
            <a:xfrm>
              <a:off x="4122149" y="23883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8" name="tx308"/>
            <p:cNvSpPr/>
            <p:nvPr/>
          </p:nvSpPr>
          <p:spPr>
            <a:xfrm>
              <a:off x="4349654" y="23517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9" name="tx309"/>
            <p:cNvSpPr/>
            <p:nvPr/>
          </p:nvSpPr>
          <p:spPr>
            <a:xfrm>
              <a:off x="4559100" y="23395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0" name="tx310"/>
            <p:cNvSpPr/>
            <p:nvPr/>
          </p:nvSpPr>
          <p:spPr>
            <a:xfrm>
              <a:off x="4768546" y="23151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1" name="tx311"/>
            <p:cNvSpPr/>
            <p:nvPr/>
          </p:nvSpPr>
          <p:spPr>
            <a:xfrm>
              <a:off x="4977992" y="23151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2" name="tx312"/>
            <p:cNvSpPr/>
            <p:nvPr/>
          </p:nvSpPr>
          <p:spPr>
            <a:xfrm>
              <a:off x="5187438" y="23395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3" name="tx313"/>
            <p:cNvSpPr/>
            <p:nvPr/>
          </p:nvSpPr>
          <p:spPr>
            <a:xfrm>
              <a:off x="5378824" y="23883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4" name="tx314"/>
            <p:cNvSpPr/>
            <p:nvPr/>
          </p:nvSpPr>
          <p:spPr>
            <a:xfrm>
              <a:off x="5588270" y="241273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15" name="rc315"/>
            <p:cNvSpPr/>
            <p:nvPr/>
          </p:nvSpPr>
          <p:spPr>
            <a:xfrm>
              <a:off x="4097032" y="3483127"/>
              <a:ext cx="1612733" cy="1019640"/>
            </a:xfrm>
            <a:prstGeom prst="rect">
              <a:avLst/>
            </a:prstGeom>
            <a:solidFill>
              <a:srgbClr val="EBEBEB">
                <a:alpha val="100000"/>
              </a:srgbClr>
            </a:solidFill>
          </p:spPr>
          <p:txBody>
            <a:bodyPr/>
            <a:lstStyle/>
            <a:p/>
          </p:txBody>
        </p:sp>
        <p:sp>
          <p:nvSpPr>
            <p:cNvPr id="316" name="pl316"/>
            <p:cNvSpPr/>
            <p:nvPr/>
          </p:nvSpPr>
          <p:spPr>
            <a:xfrm>
              <a:off x="4097032" y="429176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7" name="pl317"/>
            <p:cNvSpPr/>
            <p:nvPr/>
          </p:nvSpPr>
          <p:spPr>
            <a:xfrm>
              <a:off x="4097032" y="398684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8" name="pl318"/>
            <p:cNvSpPr/>
            <p:nvPr/>
          </p:nvSpPr>
          <p:spPr>
            <a:xfrm>
              <a:off x="4097032" y="36819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9" name="pl319"/>
            <p:cNvSpPr/>
            <p:nvPr/>
          </p:nvSpPr>
          <p:spPr>
            <a:xfrm>
              <a:off x="4097032" y="44442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0" name="pl320"/>
            <p:cNvSpPr/>
            <p:nvPr/>
          </p:nvSpPr>
          <p:spPr>
            <a:xfrm>
              <a:off x="4097032" y="413930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1" name="pl321"/>
            <p:cNvSpPr/>
            <p:nvPr/>
          </p:nvSpPr>
          <p:spPr>
            <a:xfrm>
              <a:off x="4097032" y="38343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2" name="pl322"/>
            <p:cNvSpPr/>
            <p:nvPr/>
          </p:nvSpPr>
          <p:spPr>
            <a:xfrm>
              <a:off x="4097032" y="352947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3" name="pl323"/>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4170338" y="3834391"/>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332" name="pl332"/>
            <p:cNvSpPr/>
            <p:nvPr/>
          </p:nvSpPr>
          <p:spPr>
            <a:xfrm>
              <a:off x="4170338" y="3809998"/>
              <a:ext cx="1466121" cy="609832"/>
            </a:xfrm>
            <a:custGeom>
              <a:avLst/>
              <a:pathLst>
                <a:path w="1466121" h="609832">
                  <a:moveTo>
                    <a:pt x="0" y="0"/>
                  </a:moveTo>
                  <a:lnTo>
                    <a:pt x="209445" y="24393"/>
                  </a:lnTo>
                  <a:lnTo>
                    <a:pt x="418891" y="97573"/>
                  </a:lnTo>
                  <a:lnTo>
                    <a:pt x="628337" y="609832"/>
                  </a:lnTo>
                  <a:lnTo>
                    <a:pt x="837783" y="170753"/>
                  </a:lnTo>
                  <a:lnTo>
                    <a:pt x="1047229" y="195146"/>
                  </a:lnTo>
                  <a:lnTo>
                    <a:pt x="1256675" y="231736"/>
                  </a:lnTo>
                  <a:lnTo>
                    <a:pt x="1466121" y="231736"/>
                  </a:lnTo>
                </a:path>
              </a:pathLst>
            </a:custGeom>
            <a:ln w="40651" cap="flat">
              <a:solidFill>
                <a:srgbClr val="BEBEBE">
                  <a:alpha val="69803"/>
                </a:srgbClr>
              </a:solidFill>
              <a:prstDash val="solid"/>
              <a:round/>
            </a:ln>
          </p:spPr>
          <p:txBody>
            <a:bodyPr/>
            <a:lstStyle/>
            <a:p/>
          </p:txBody>
        </p:sp>
        <p:sp>
          <p:nvSpPr>
            <p:cNvPr id="333" name="pl333"/>
            <p:cNvSpPr/>
            <p:nvPr/>
          </p:nvSpPr>
          <p:spPr>
            <a:xfrm>
              <a:off x="4170338" y="3809998"/>
              <a:ext cx="1466121" cy="609832"/>
            </a:xfrm>
            <a:custGeom>
              <a:avLst/>
              <a:pathLst>
                <a:path w="1466121" h="609832">
                  <a:moveTo>
                    <a:pt x="0" y="0"/>
                  </a:moveTo>
                  <a:lnTo>
                    <a:pt x="209445" y="24393"/>
                  </a:lnTo>
                  <a:lnTo>
                    <a:pt x="418891" y="97573"/>
                  </a:lnTo>
                  <a:lnTo>
                    <a:pt x="628337" y="609832"/>
                  </a:lnTo>
                  <a:lnTo>
                    <a:pt x="837783" y="170753"/>
                  </a:lnTo>
                  <a:lnTo>
                    <a:pt x="1047229" y="195146"/>
                  </a:lnTo>
                  <a:lnTo>
                    <a:pt x="1256675" y="231736"/>
                  </a:lnTo>
                  <a:lnTo>
                    <a:pt x="1466121" y="231736"/>
                  </a:lnTo>
                </a:path>
              </a:pathLst>
            </a:custGeom>
            <a:ln w="35231" cap="flat">
              <a:solidFill>
                <a:srgbClr val="BEBEBE">
                  <a:alpha val="69803"/>
                </a:srgbClr>
              </a:solidFill>
              <a:prstDash val="solid"/>
              <a:round/>
            </a:ln>
          </p:spPr>
          <p:txBody>
            <a:bodyPr/>
            <a:lstStyle/>
            <a:p/>
          </p:txBody>
        </p:sp>
        <p:sp>
          <p:nvSpPr>
            <p:cNvPr id="334" name="pl334"/>
            <p:cNvSpPr/>
            <p:nvPr/>
          </p:nvSpPr>
          <p:spPr>
            <a:xfrm>
              <a:off x="4170338" y="3834391"/>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335" name="pl335"/>
            <p:cNvSpPr/>
            <p:nvPr/>
          </p:nvSpPr>
          <p:spPr>
            <a:xfrm>
              <a:off x="4170338" y="3809998"/>
              <a:ext cx="1466121" cy="609832"/>
            </a:xfrm>
            <a:custGeom>
              <a:avLst/>
              <a:pathLst>
                <a:path w="1466121" h="609832">
                  <a:moveTo>
                    <a:pt x="0" y="0"/>
                  </a:moveTo>
                  <a:lnTo>
                    <a:pt x="209445" y="24393"/>
                  </a:lnTo>
                  <a:lnTo>
                    <a:pt x="418891" y="97573"/>
                  </a:lnTo>
                  <a:lnTo>
                    <a:pt x="628337" y="609832"/>
                  </a:lnTo>
                  <a:lnTo>
                    <a:pt x="837783" y="170753"/>
                  </a:lnTo>
                  <a:lnTo>
                    <a:pt x="1047229" y="195146"/>
                  </a:lnTo>
                  <a:lnTo>
                    <a:pt x="1256675" y="231736"/>
                  </a:lnTo>
                  <a:lnTo>
                    <a:pt x="1466121" y="231736"/>
                  </a:lnTo>
                </a:path>
              </a:pathLst>
            </a:custGeom>
            <a:ln w="40651" cap="flat">
              <a:solidFill>
                <a:srgbClr val="000000">
                  <a:alpha val="100000"/>
                </a:srgbClr>
              </a:solidFill>
              <a:prstDash val="solid"/>
              <a:round/>
            </a:ln>
          </p:spPr>
          <p:txBody>
            <a:bodyPr/>
            <a:lstStyle/>
            <a:p/>
          </p:txBody>
        </p:sp>
        <p:sp>
          <p:nvSpPr>
            <p:cNvPr id="336" name="pl336"/>
            <p:cNvSpPr/>
            <p:nvPr/>
          </p:nvSpPr>
          <p:spPr>
            <a:xfrm>
              <a:off x="4170338" y="3809998"/>
              <a:ext cx="1466121" cy="609832"/>
            </a:xfrm>
            <a:custGeom>
              <a:avLst/>
              <a:pathLst>
                <a:path w="1466121" h="609832">
                  <a:moveTo>
                    <a:pt x="0" y="0"/>
                  </a:moveTo>
                  <a:lnTo>
                    <a:pt x="209445" y="24393"/>
                  </a:lnTo>
                  <a:lnTo>
                    <a:pt x="418891" y="97573"/>
                  </a:lnTo>
                  <a:lnTo>
                    <a:pt x="628337" y="609832"/>
                  </a:lnTo>
                  <a:lnTo>
                    <a:pt x="837783" y="170753"/>
                  </a:lnTo>
                  <a:lnTo>
                    <a:pt x="1047229" y="195146"/>
                  </a:lnTo>
                  <a:lnTo>
                    <a:pt x="1256675" y="231736"/>
                  </a:lnTo>
                  <a:lnTo>
                    <a:pt x="1466121" y="231736"/>
                  </a:lnTo>
                </a:path>
              </a:pathLst>
            </a:custGeom>
            <a:ln w="35231" cap="flat">
              <a:solidFill>
                <a:srgbClr val="80BD41">
                  <a:alpha val="100000"/>
                </a:srgbClr>
              </a:solidFill>
              <a:prstDash val="solid"/>
              <a:round/>
            </a:ln>
          </p:spPr>
          <p:txBody>
            <a:bodyPr/>
            <a:lstStyle/>
            <a:p/>
          </p:txBody>
        </p:sp>
        <p:sp>
          <p:nvSpPr>
            <p:cNvPr id="337" name="pl337"/>
            <p:cNvSpPr/>
            <p:nvPr/>
          </p:nvSpPr>
          <p:spPr>
            <a:xfrm>
              <a:off x="4097032" y="383439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38" name="tx338"/>
            <p:cNvSpPr/>
            <p:nvPr/>
          </p:nvSpPr>
          <p:spPr>
            <a:xfrm>
              <a:off x="4140208" y="36314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9" name="tx339"/>
            <p:cNvSpPr/>
            <p:nvPr/>
          </p:nvSpPr>
          <p:spPr>
            <a:xfrm>
              <a:off x="4349654"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0" name="tx340"/>
            <p:cNvSpPr/>
            <p:nvPr/>
          </p:nvSpPr>
          <p:spPr>
            <a:xfrm>
              <a:off x="4541041" y="37290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41" name="tx341"/>
            <p:cNvSpPr/>
            <p:nvPr/>
          </p:nvSpPr>
          <p:spPr>
            <a:xfrm>
              <a:off x="4720357" y="424127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342" name="tx342"/>
            <p:cNvSpPr/>
            <p:nvPr/>
          </p:nvSpPr>
          <p:spPr>
            <a:xfrm>
              <a:off x="4929803" y="380219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43" name="tx343"/>
            <p:cNvSpPr/>
            <p:nvPr/>
          </p:nvSpPr>
          <p:spPr>
            <a:xfrm>
              <a:off x="5139249" y="382658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44" name="tx344"/>
            <p:cNvSpPr/>
            <p:nvPr/>
          </p:nvSpPr>
          <p:spPr>
            <a:xfrm>
              <a:off x="5348695" y="38631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45" name="tx345"/>
            <p:cNvSpPr/>
            <p:nvPr/>
          </p:nvSpPr>
          <p:spPr>
            <a:xfrm>
              <a:off x="5558141" y="38631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46" name="rc346"/>
            <p:cNvSpPr/>
            <p:nvPr/>
          </p:nvSpPr>
          <p:spPr>
            <a:xfrm>
              <a:off x="4097032" y="4787209"/>
              <a:ext cx="1612733" cy="1019640"/>
            </a:xfrm>
            <a:prstGeom prst="rect">
              <a:avLst/>
            </a:prstGeom>
            <a:solidFill>
              <a:srgbClr val="EBEBEB">
                <a:alpha val="100000"/>
              </a:srgbClr>
            </a:solidFill>
          </p:spPr>
          <p:txBody>
            <a:bodyPr/>
            <a:lstStyle/>
            <a:p/>
          </p:txBody>
        </p:sp>
        <p:sp>
          <p:nvSpPr>
            <p:cNvPr id="347" name="pl347"/>
            <p:cNvSpPr/>
            <p:nvPr/>
          </p:nvSpPr>
          <p:spPr>
            <a:xfrm>
              <a:off x="4097032" y="559584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48" name="pl348"/>
            <p:cNvSpPr/>
            <p:nvPr/>
          </p:nvSpPr>
          <p:spPr>
            <a:xfrm>
              <a:off x="4097032" y="529093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49" name="pl349"/>
            <p:cNvSpPr/>
            <p:nvPr/>
          </p:nvSpPr>
          <p:spPr>
            <a:xfrm>
              <a:off x="4097032" y="49860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0" name="pl350"/>
            <p:cNvSpPr/>
            <p:nvPr/>
          </p:nvSpPr>
          <p:spPr>
            <a:xfrm>
              <a:off x="4097032" y="57483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1" name="pl351"/>
            <p:cNvSpPr/>
            <p:nvPr/>
          </p:nvSpPr>
          <p:spPr>
            <a:xfrm>
              <a:off x="4097032" y="54433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2" name="pl352"/>
            <p:cNvSpPr/>
            <p:nvPr/>
          </p:nvSpPr>
          <p:spPr>
            <a:xfrm>
              <a:off x="4097032" y="513847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3" name="pl353"/>
            <p:cNvSpPr/>
            <p:nvPr/>
          </p:nvSpPr>
          <p:spPr>
            <a:xfrm>
              <a:off x="4097032" y="48335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4" name="pl354"/>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4170338" y="5138473"/>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363" name="pl363"/>
            <p:cNvSpPr/>
            <p:nvPr/>
          </p:nvSpPr>
          <p:spPr>
            <a:xfrm>
              <a:off x="4170338" y="5138473"/>
              <a:ext cx="1466121" cy="622029"/>
            </a:xfrm>
            <a:custGeom>
              <a:avLst/>
              <a:pathLst>
                <a:path w="1466121" h="622029">
                  <a:moveTo>
                    <a:pt x="0" y="0"/>
                  </a:moveTo>
                  <a:lnTo>
                    <a:pt x="209445" y="0"/>
                  </a:lnTo>
                  <a:lnTo>
                    <a:pt x="418891" y="12196"/>
                  </a:lnTo>
                  <a:lnTo>
                    <a:pt x="628337" y="73179"/>
                  </a:lnTo>
                  <a:lnTo>
                    <a:pt x="837783" y="73179"/>
                  </a:lnTo>
                  <a:lnTo>
                    <a:pt x="1047229" y="512259"/>
                  </a:lnTo>
                  <a:lnTo>
                    <a:pt x="1256675" y="622029"/>
                  </a:lnTo>
                  <a:lnTo>
                    <a:pt x="1466121" y="195146"/>
                  </a:lnTo>
                </a:path>
              </a:pathLst>
            </a:custGeom>
            <a:ln w="40651" cap="flat">
              <a:solidFill>
                <a:srgbClr val="BEBEBE">
                  <a:alpha val="69803"/>
                </a:srgbClr>
              </a:solidFill>
              <a:prstDash val="solid"/>
              <a:round/>
            </a:ln>
          </p:spPr>
          <p:txBody>
            <a:bodyPr/>
            <a:lstStyle/>
            <a:p/>
          </p:txBody>
        </p:sp>
        <p:sp>
          <p:nvSpPr>
            <p:cNvPr id="364" name="pl364"/>
            <p:cNvSpPr/>
            <p:nvPr/>
          </p:nvSpPr>
          <p:spPr>
            <a:xfrm>
              <a:off x="4170338" y="5138473"/>
              <a:ext cx="1466121" cy="622029"/>
            </a:xfrm>
            <a:custGeom>
              <a:avLst/>
              <a:pathLst>
                <a:path w="1466121" h="622029">
                  <a:moveTo>
                    <a:pt x="0" y="0"/>
                  </a:moveTo>
                  <a:lnTo>
                    <a:pt x="209445" y="0"/>
                  </a:lnTo>
                  <a:lnTo>
                    <a:pt x="418891" y="12196"/>
                  </a:lnTo>
                  <a:lnTo>
                    <a:pt x="628337" y="73179"/>
                  </a:lnTo>
                  <a:lnTo>
                    <a:pt x="837783" y="73179"/>
                  </a:lnTo>
                  <a:lnTo>
                    <a:pt x="1047229" y="512259"/>
                  </a:lnTo>
                  <a:lnTo>
                    <a:pt x="1256675" y="622029"/>
                  </a:lnTo>
                  <a:lnTo>
                    <a:pt x="1466121" y="195146"/>
                  </a:lnTo>
                </a:path>
              </a:pathLst>
            </a:custGeom>
            <a:ln w="35231" cap="flat">
              <a:solidFill>
                <a:srgbClr val="BEBEBE">
                  <a:alpha val="69803"/>
                </a:srgbClr>
              </a:solidFill>
              <a:prstDash val="solid"/>
              <a:round/>
            </a:ln>
          </p:spPr>
          <p:txBody>
            <a:bodyPr/>
            <a:lstStyle/>
            <a:p/>
          </p:txBody>
        </p:sp>
        <p:sp>
          <p:nvSpPr>
            <p:cNvPr id="365" name="pl365"/>
            <p:cNvSpPr/>
            <p:nvPr/>
          </p:nvSpPr>
          <p:spPr>
            <a:xfrm>
              <a:off x="4170338" y="5138473"/>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366" name="pl366"/>
            <p:cNvSpPr/>
            <p:nvPr/>
          </p:nvSpPr>
          <p:spPr>
            <a:xfrm>
              <a:off x="4170338" y="5138473"/>
              <a:ext cx="1466121" cy="622029"/>
            </a:xfrm>
            <a:custGeom>
              <a:avLst/>
              <a:pathLst>
                <a:path w="1466121" h="622029">
                  <a:moveTo>
                    <a:pt x="0" y="0"/>
                  </a:moveTo>
                  <a:lnTo>
                    <a:pt x="209445" y="0"/>
                  </a:lnTo>
                  <a:lnTo>
                    <a:pt x="418891" y="12196"/>
                  </a:lnTo>
                  <a:lnTo>
                    <a:pt x="628337" y="73179"/>
                  </a:lnTo>
                  <a:lnTo>
                    <a:pt x="837783" y="73179"/>
                  </a:lnTo>
                  <a:lnTo>
                    <a:pt x="1047229" y="512259"/>
                  </a:lnTo>
                  <a:lnTo>
                    <a:pt x="1256675" y="622029"/>
                  </a:lnTo>
                  <a:lnTo>
                    <a:pt x="1466121" y="195146"/>
                  </a:lnTo>
                </a:path>
              </a:pathLst>
            </a:custGeom>
            <a:ln w="40651" cap="flat">
              <a:solidFill>
                <a:srgbClr val="000000">
                  <a:alpha val="100000"/>
                </a:srgbClr>
              </a:solidFill>
              <a:prstDash val="solid"/>
              <a:round/>
            </a:ln>
          </p:spPr>
          <p:txBody>
            <a:bodyPr/>
            <a:lstStyle/>
            <a:p/>
          </p:txBody>
        </p:sp>
        <p:sp>
          <p:nvSpPr>
            <p:cNvPr id="367" name="pl367"/>
            <p:cNvSpPr/>
            <p:nvPr/>
          </p:nvSpPr>
          <p:spPr>
            <a:xfrm>
              <a:off x="4170338" y="5138473"/>
              <a:ext cx="1466121" cy="622029"/>
            </a:xfrm>
            <a:custGeom>
              <a:avLst/>
              <a:pathLst>
                <a:path w="1466121" h="622029">
                  <a:moveTo>
                    <a:pt x="0" y="0"/>
                  </a:moveTo>
                  <a:lnTo>
                    <a:pt x="209445" y="0"/>
                  </a:lnTo>
                  <a:lnTo>
                    <a:pt x="418891" y="12196"/>
                  </a:lnTo>
                  <a:lnTo>
                    <a:pt x="628337" y="73179"/>
                  </a:lnTo>
                  <a:lnTo>
                    <a:pt x="837783" y="73179"/>
                  </a:lnTo>
                  <a:lnTo>
                    <a:pt x="1047229" y="512259"/>
                  </a:lnTo>
                  <a:lnTo>
                    <a:pt x="1256675" y="622029"/>
                  </a:lnTo>
                  <a:lnTo>
                    <a:pt x="1466121" y="195146"/>
                  </a:lnTo>
                </a:path>
              </a:pathLst>
            </a:custGeom>
            <a:ln w="35231" cap="flat">
              <a:solidFill>
                <a:srgbClr val="80BD41">
                  <a:alpha val="100000"/>
                </a:srgbClr>
              </a:solidFill>
              <a:prstDash val="solid"/>
              <a:round/>
            </a:ln>
          </p:spPr>
          <p:txBody>
            <a:bodyPr/>
            <a:lstStyle/>
            <a:p/>
          </p:txBody>
        </p:sp>
        <p:sp>
          <p:nvSpPr>
            <p:cNvPr id="368" name="pl368"/>
            <p:cNvSpPr/>
            <p:nvPr/>
          </p:nvSpPr>
          <p:spPr>
            <a:xfrm>
              <a:off x="4097032" y="513847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69" name="tx369"/>
            <p:cNvSpPr/>
            <p:nvPr/>
          </p:nvSpPr>
          <p:spPr>
            <a:xfrm>
              <a:off x="4140208" y="49599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0" name="tx370"/>
            <p:cNvSpPr/>
            <p:nvPr/>
          </p:nvSpPr>
          <p:spPr>
            <a:xfrm>
              <a:off x="4349654" y="49599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1" name="tx371"/>
            <p:cNvSpPr/>
            <p:nvPr/>
          </p:nvSpPr>
          <p:spPr>
            <a:xfrm>
              <a:off x="4541041" y="49721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2" name="tx372"/>
            <p:cNvSpPr/>
            <p:nvPr/>
          </p:nvSpPr>
          <p:spPr>
            <a:xfrm>
              <a:off x="4750487" y="50330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3" name="tx373"/>
            <p:cNvSpPr/>
            <p:nvPr/>
          </p:nvSpPr>
          <p:spPr>
            <a:xfrm>
              <a:off x="4959933" y="50330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4" name="tx374"/>
            <p:cNvSpPr/>
            <p:nvPr/>
          </p:nvSpPr>
          <p:spPr>
            <a:xfrm>
              <a:off x="5139249" y="547217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a:t>
              </a:r>
            </a:p>
          </p:txBody>
        </p:sp>
        <p:sp>
          <p:nvSpPr>
            <p:cNvPr id="375" name="tx375"/>
            <p:cNvSpPr/>
            <p:nvPr/>
          </p:nvSpPr>
          <p:spPr>
            <a:xfrm>
              <a:off x="5348695" y="55819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376" name="tx376"/>
            <p:cNvSpPr/>
            <p:nvPr/>
          </p:nvSpPr>
          <p:spPr>
            <a:xfrm>
              <a:off x="5558141" y="515506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77" name="rc377"/>
            <p:cNvSpPr/>
            <p:nvPr/>
          </p:nvSpPr>
          <p:spPr>
            <a:xfrm>
              <a:off x="5779354" y="874964"/>
              <a:ext cx="1612733" cy="1019640"/>
            </a:xfrm>
            <a:prstGeom prst="rect">
              <a:avLst/>
            </a:prstGeom>
            <a:solidFill>
              <a:srgbClr val="EBEBEB">
                <a:alpha val="100000"/>
              </a:srgbClr>
            </a:solidFill>
          </p:spPr>
          <p:txBody>
            <a:bodyPr/>
            <a:lstStyle/>
            <a:p/>
          </p:txBody>
        </p:sp>
        <p:sp>
          <p:nvSpPr>
            <p:cNvPr id="378" name="pl378"/>
            <p:cNvSpPr/>
            <p:nvPr/>
          </p:nvSpPr>
          <p:spPr>
            <a:xfrm>
              <a:off x="5779354" y="168360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9" name="pl379"/>
            <p:cNvSpPr/>
            <p:nvPr/>
          </p:nvSpPr>
          <p:spPr>
            <a:xfrm>
              <a:off x="5779354" y="13786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0" name="pl380"/>
            <p:cNvSpPr/>
            <p:nvPr/>
          </p:nvSpPr>
          <p:spPr>
            <a:xfrm>
              <a:off x="5779354" y="107376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1" name="pl381"/>
            <p:cNvSpPr/>
            <p:nvPr/>
          </p:nvSpPr>
          <p:spPr>
            <a:xfrm>
              <a:off x="5779354" y="18360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2" name="pl382"/>
            <p:cNvSpPr/>
            <p:nvPr/>
          </p:nvSpPr>
          <p:spPr>
            <a:xfrm>
              <a:off x="5779354" y="153114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3" name="pl383"/>
            <p:cNvSpPr/>
            <p:nvPr/>
          </p:nvSpPr>
          <p:spPr>
            <a:xfrm>
              <a:off x="5779354" y="122622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4" name="pl384"/>
            <p:cNvSpPr/>
            <p:nvPr/>
          </p:nvSpPr>
          <p:spPr>
            <a:xfrm>
              <a:off x="5779354" y="9213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5" name="pl385"/>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5852660" y="1226227"/>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394" name="pl394"/>
            <p:cNvSpPr/>
            <p:nvPr/>
          </p:nvSpPr>
          <p:spPr>
            <a:xfrm>
              <a:off x="5852660" y="1201834"/>
              <a:ext cx="1466121" cy="182949"/>
            </a:xfrm>
            <a:custGeom>
              <a:avLst/>
              <a:pathLst>
                <a:path w="1466121" h="182949">
                  <a:moveTo>
                    <a:pt x="0" y="0"/>
                  </a:moveTo>
                  <a:lnTo>
                    <a:pt x="209445" y="24393"/>
                  </a:lnTo>
                  <a:lnTo>
                    <a:pt x="418891" y="109769"/>
                  </a:lnTo>
                  <a:lnTo>
                    <a:pt x="628337" y="134163"/>
                  </a:lnTo>
                  <a:lnTo>
                    <a:pt x="837783" y="158556"/>
                  </a:lnTo>
                  <a:lnTo>
                    <a:pt x="1047229" y="170753"/>
                  </a:lnTo>
                  <a:lnTo>
                    <a:pt x="1256675" y="182949"/>
                  </a:lnTo>
                  <a:lnTo>
                    <a:pt x="1466121" y="146359"/>
                  </a:lnTo>
                </a:path>
              </a:pathLst>
            </a:custGeom>
            <a:ln w="40651" cap="flat">
              <a:solidFill>
                <a:srgbClr val="BEBEBE">
                  <a:alpha val="69803"/>
                </a:srgbClr>
              </a:solidFill>
              <a:prstDash val="solid"/>
              <a:round/>
            </a:ln>
          </p:spPr>
          <p:txBody>
            <a:bodyPr/>
            <a:lstStyle/>
            <a:p/>
          </p:txBody>
        </p:sp>
        <p:sp>
          <p:nvSpPr>
            <p:cNvPr id="395" name="pl395"/>
            <p:cNvSpPr/>
            <p:nvPr/>
          </p:nvSpPr>
          <p:spPr>
            <a:xfrm>
              <a:off x="5852660" y="1201834"/>
              <a:ext cx="1466121" cy="182949"/>
            </a:xfrm>
            <a:custGeom>
              <a:avLst/>
              <a:pathLst>
                <a:path w="1466121" h="182949">
                  <a:moveTo>
                    <a:pt x="0" y="0"/>
                  </a:moveTo>
                  <a:lnTo>
                    <a:pt x="209445" y="24393"/>
                  </a:lnTo>
                  <a:lnTo>
                    <a:pt x="418891" y="109769"/>
                  </a:lnTo>
                  <a:lnTo>
                    <a:pt x="628337" y="134163"/>
                  </a:lnTo>
                  <a:lnTo>
                    <a:pt x="837783" y="158556"/>
                  </a:lnTo>
                  <a:lnTo>
                    <a:pt x="1047229" y="170753"/>
                  </a:lnTo>
                  <a:lnTo>
                    <a:pt x="1256675" y="182949"/>
                  </a:lnTo>
                  <a:lnTo>
                    <a:pt x="1466121" y="146359"/>
                  </a:lnTo>
                </a:path>
              </a:pathLst>
            </a:custGeom>
            <a:ln w="35231" cap="flat">
              <a:solidFill>
                <a:srgbClr val="BEBEBE">
                  <a:alpha val="69803"/>
                </a:srgbClr>
              </a:solidFill>
              <a:prstDash val="solid"/>
              <a:round/>
            </a:ln>
          </p:spPr>
          <p:txBody>
            <a:bodyPr/>
            <a:lstStyle/>
            <a:p/>
          </p:txBody>
        </p:sp>
        <p:sp>
          <p:nvSpPr>
            <p:cNvPr id="396" name="pl396"/>
            <p:cNvSpPr/>
            <p:nvPr/>
          </p:nvSpPr>
          <p:spPr>
            <a:xfrm>
              <a:off x="5852660" y="1226227"/>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397" name="pl397"/>
            <p:cNvSpPr/>
            <p:nvPr/>
          </p:nvSpPr>
          <p:spPr>
            <a:xfrm>
              <a:off x="5852660" y="1201834"/>
              <a:ext cx="1466121" cy="182949"/>
            </a:xfrm>
            <a:custGeom>
              <a:avLst/>
              <a:pathLst>
                <a:path w="1466121" h="182949">
                  <a:moveTo>
                    <a:pt x="0" y="0"/>
                  </a:moveTo>
                  <a:lnTo>
                    <a:pt x="209445" y="24393"/>
                  </a:lnTo>
                  <a:lnTo>
                    <a:pt x="418891" y="109769"/>
                  </a:lnTo>
                  <a:lnTo>
                    <a:pt x="628337" y="134163"/>
                  </a:lnTo>
                  <a:lnTo>
                    <a:pt x="837783" y="158556"/>
                  </a:lnTo>
                  <a:lnTo>
                    <a:pt x="1047229" y="170753"/>
                  </a:lnTo>
                  <a:lnTo>
                    <a:pt x="1256675" y="182949"/>
                  </a:lnTo>
                  <a:lnTo>
                    <a:pt x="1466121" y="146359"/>
                  </a:lnTo>
                </a:path>
              </a:pathLst>
            </a:custGeom>
            <a:ln w="40651" cap="flat">
              <a:solidFill>
                <a:srgbClr val="000000">
                  <a:alpha val="100000"/>
                </a:srgbClr>
              </a:solidFill>
              <a:prstDash val="solid"/>
              <a:round/>
            </a:ln>
          </p:spPr>
          <p:txBody>
            <a:bodyPr/>
            <a:lstStyle/>
            <a:p/>
          </p:txBody>
        </p:sp>
        <p:sp>
          <p:nvSpPr>
            <p:cNvPr id="398" name="pl398"/>
            <p:cNvSpPr/>
            <p:nvPr/>
          </p:nvSpPr>
          <p:spPr>
            <a:xfrm>
              <a:off x="5852660" y="1201834"/>
              <a:ext cx="1466121" cy="182949"/>
            </a:xfrm>
            <a:custGeom>
              <a:avLst/>
              <a:pathLst>
                <a:path w="1466121" h="182949">
                  <a:moveTo>
                    <a:pt x="0" y="0"/>
                  </a:moveTo>
                  <a:lnTo>
                    <a:pt x="209445" y="24393"/>
                  </a:lnTo>
                  <a:lnTo>
                    <a:pt x="418891" y="109769"/>
                  </a:lnTo>
                  <a:lnTo>
                    <a:pt x="628337" y="134163"/>
                  </a:lnTo>
                  <a:lnTo>
                    <a:pt x="837783" y="158556"/>
                  </a:lnTo>
                  <a:lnTo>
                    <a:pt x="1047229" y="170753"/>
                  </a:lnTo>
                  <a:lnTo>
                    <a:pt x="1256675" y="182949"/>
                  </a:lnTo>
                  <a:lnTo>
                    <a:pt x="1466121" y="146359"/>
                  </a:lnTo>
                </a:path>
              </a:pathLst>
            </a:custGeom>
            <a:ln w="35231" cap="flat">
              <a:solidFill>
                <a:srgbClr val="80BD41">
                  <a:alpha val="100000"/>
                </a:srgbClr>
              </a:solidFill>
              <a:prstDash val="solid"/>
              <a:round/>
            </a:ln>
          </p:spPr>
          <p:txBody>
            <a:bodyPr/>
            <a:lstStyle/>
            <a:p/>
          </p:txBody>
        </p:sp>
        <p:sp>
          <p:nvSpPr>
            <p:cNvPr id="399" name="pl399"/>
            <p:cNvSpPr/>
            <p:nvPr/>
          </p:nvSpPr>
          <p:spPr>
            <a:xfrm>
              <a:off x="5779354" y="122622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00" name="tx400"/>
            <p:cNvSpPr/>
            <p:nvPr/>
          </p:nvSpPr>
          <p:spPr>
            <a:xfrm>
              <a:off x="5822531" y="10232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1" name="tx401"/>
            <p:cNvSpPr/>
            <p:nvPr/>
          </p:nvSpPr>
          <p:spPr>
            <a:xfrm>
              <a:off x="6031977"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2" name="tx402"/>
            <p:cNvSpPr/>
            <p:nvPr/>
          </p:nvSpPr>
          <p:spPr>
            <a:xfrm>
              <a:off x="6223363" y="113304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03" name="tx403"/>
            <p:cNvSpPr/>
            <p:nvPr/>
          </p:nvSpPr>
          <p:spPr>
            <a:xfrm>
              <a:off x="6432809" y="1157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04" name="tx404"/>
            <p:cNvSpPr/>
            <p:nvPr/>
          </p:nvSpPr>
          <p:spPr>
            <a:xfrm>
              <a:off x="6616149" y="1181836"/>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05" name="tx405"/>
            <p:cNvSpPr/>
            <p:nvPr/>
          </p:nvSpPr>
          <p:spPr>
            <a:xfrm>
              <a:off x="6821572" y="119403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06" name="tx406"/>
            <p:cNvSpPr/>
            <p:nvPr/>
          </p:nvSpPr>
          <p:spPr>
            <a:xfrm>
              <a:off x="7031018" y="120622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07" name="tx407"/>
            <p:cNvSpPr/>
            <p:nvPr/>
          </p:nvSpPr>
          <p:spPr>
            <a:xfrm>
              <a:off x="7240463" y="116963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8" name="rc408"/>
            <p:cNvSpPr/>
            <p:nvPr/>
          </p:nvSpPr>
          <p:spPr>
            <a:xfrm>
              <a:off x="5779354" y="2179046"/>
              <a:ext cx="1612733" cy="1019640"/>
            </a:xfrm>
            <a:prstGeom prst="rect">
              <a:avLst/>
            </a:prstGeom>
            <a:solidFill>
              <a:srgbClr val="EBEBEB">
                <a:alpha val="100000"/>
              </a:srgbClr>
            </a:solidFill>
          </p:spPr>
          <p:txBody>
            <a:bodyPr/>
            <a:lstStyle/>
            <a:p/>
          </p:txBody>
        </p:sp>
        <p:sp>
          <p:nvSpPr>
            <p:cNvPr id="409" name="pl409"/>
            <p:cNvSpPr/>
            <p:nvPr/>
          </p:nvSpPr>
          <p:spPr>
            <a:xfrm>
              <a:off x="5779354" y="298768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0" name="pl410"/>
            <p:cNvSpPr/>
            <p:nvPr/>
          </p:nvSpPr>
          <p:spPr>
            <a:xfrm>
              <a:off x="5779354" y="26827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1" name="pl411"/>
            <p:cNvSpPr/>
            <p:nvPr/>
          </p:nvSpPr>
          <p:spPr>
            <a:xfrm>
              <a:off x="5779354" y="23778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2" name="pl412"/>
            <p:cNvSpPr/>
            <p:nvPr/>
          </p:nvSpPr>
          <p:spPr>
            <a:xfrm>
              <a:off x="5779354" y="31401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3" name="pl413"/>
            <p:cNvSpPr/>
            <p:nvPr/>
          </p:nvSpPr>
          <p:spPr>
            <a:xfrm>
              <a:off x="5779354" y="283522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4" name="pl414"/>
            <p:cNvSpPr/>
            <p:nvPr/>
          </p:nvSpPr>
          <p:spPr>
            <a:xfrm>
              <a:off x="5779354" y="25303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5" name="pl415"/>
            <p:cNvSpPr/>
            <p:nvPr/>
          </p:nvSpPr>
          <p:spPr>
            <a:xfrm>
              <a:off x="5779354" y="22253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6" name="pl416"/>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5852660" y="2530309"/>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425" name="pl425"/>
            <p:cNvSpPr/>
            <p:nvPr/>
          </p:nvSpPr>
          <p:spPr>
            <a:xfrm>
              <a:off x="5852660" y="2530309"/>
              <a:ext cx="1466121" cy="170753"/>
            </a:xfrm>
            <a:custGeom>
              <a:avLst/>
              <a:pathLst>
                <a:path w="1466121" h="170753">
                  <a:moveTo>
                    <a:pt x="0" y="12196"/>
                  </a:moveTo>
                  <a:lnTo>
                    <a:pt x="209445" y="0"/>
                  </a:lnTo>
                  <a:lnTo>
                    <a:pt x="418891" y="109769"/>
                  </a:lnTo>
                  <a:lnTo>
                    <a:pt x="628337" y="121966"/>
                  </a:lnTo>
                  <a:lnTo>
                    <a:pt x="837783" y="109769"/>
                  </a:lnTo>
                  <a:lnTo>
                    <a:pt x="1047229" y="97573"/>
                  </a:lnTo>
                  <a:lnTo>
                    <a:pt x="1256675" y="109769"/>
                  </a:lnTo>
                  <a:lnTo>
                    <a:pt x="1466121" y="170753"/>
                  </a:lnTo>
                </a:path>
              </a:pathLst>
            </a:custGeom>
            <a:ln w="40651" cap="flat">
              <a:solidFill>
                <a:srgbClr val="BEBEBE">
                  <a:alpha val="69803"/>
                </a:srgbClr>
              </a:solidFill>
              <a:prstDash val="solid"/>
              <a:round/>
            </a:ln>
          </p:spPr>
          <p:txBody>
            <a:bodyPr/>
            <a:lstStyle/>
            <a:p/>
          </p:txBody>
        </p:sp>
        <p:sp>
          <p:nvSpPr>
            <p:cNvPr id="426" name="pl426"/>
            <p:cNvSpPr/>
            <p:nvPr/>
          </p:nvSpPr>
          <p:spPr>
            <a:xfrm>
              <a:off x="5852660" y="2530309"/>
              <a:ext cx="1466121" cy="170753"/>
            </a:xfrm>
            <a:custGeom>
              <a:avLst/>
              <a:pathLst>
                <a:path w="1466121" h="170753">
                  <a:moveTo>
                    <a:pt x="0" y="12196"/>
                  </a:moveTo>
                  <a:lnTo>
                    <a:pt x="209445" y="0"/>
                  </a:lnTo>
                  <a:lnTo>
                    <a:pt x="418891" y="109769"/>
                  </a:lnTo>
                  <a:lnTo>
                    <a:pt x="628337" y="121966"/>
                  </a:lnTo>
                  <a:lnTo>
                    <a:pt x="837783" y="109769"/>
                  </a:lnTo>
                  <a:lnTo>
                    <a:pt x="1047229" y="97573"/>
                  </a:lnTo>
                  <a:lnTo>
                    <a:pt x="1256675" y="109769"/>
                  </a:lnTo>
                  <a:lnTo>
                    <a:pt x="1466121" y="170753"/>
                  </a:lnTo>
                </a:path>
              </a:pathLst>
            </a:custGeom>
            <a:ln w="35231" cap="flat">
              <a:solidFill>
                <a:srgbClr val="BEBEBE">
                  <a:alpha val="69803"/>
                </a:srgbClr>
              </a:solidFill>
              <a:prstDash val="solid"/>
              <a:round/>
            </a:ln>
          </p:spPr>
          <p:txBody>
            <a:bodyPr/>
            <a:lstStyle/>
            <a:p/>
          </p:txBody>
        </p:sp>
        <p:sp>
          <p:nvSpPr>
            <p:cNvPr id="427" name="pl427"/>
            <p:cNvSpPr/>
            <p:nvPr/>
          </p:nvSpPr>
          <p:spPr>
            <a:xfrm>
              <a:off x="5852660" y="2530309"/>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428" name="pl428"/>
            <p:cNvSpPr/>
            <p:nvPr/>
          </p:nvSpPr>
          <p:spPr>
            <a:xfrm>
              <a:off x="5852660" y="2530309"/>
              <a:ext cx="1466121" cy="170753"/>
            </a:xfrm>
            <a:custGeom>
              <a:avLst/>
              <a:pathLst>
                <a:path w="1466121" h="170753">
                  <a:moveTo>
                    <a:pt x="0" y="12196"/>
                  </a:moveTo>
                  <a:lnTo>
                    <a:pt x="209445" y="0"/>
                  </a:lnTo>
                  <a:lnTo>
                    <a:pt x="418891" y="109769"/>
                  </a:lnTo>
                  <a:lnTo>
                    <a:pt x="628337" y="121966"/>
                  </a:lnTo>
                  <a:lnTo>
                    <a:pt x="837783" y="109769"/>
                  </a:lnTo>
                  <a:lnTo>
                    <a:pt x="1047229" y="97573"/>
                  </a:lnTo>
                  <a:lnTo>
                    <a:pt x="1256675" y="109769"/>
                  </a:lnTo>
                  <a:lnTo>
                    <a:pt x="1466121" y="170753"/>
                  </a:lnTo>
                </a:path>
              </a:pathLst>
            </a:custGeom>
            <a:ln w="40651" cap="flat">
              <a:solidFill>
                <a:srgbClr val="000000">
                  <a:alpha val="100000"/>
                </a:srgbClr>
              </a:solidFill>
              <a:prstDash val="solid"/>
              <a:round/>
            </a:ln>
          </p:spPr>
          <p:txBody>
            <a:bodyPr/>
            <a:lstStyle/>
            <a:p/>
          </p:txBody>
        </p:sp>
        <p:sp>
          <p:nvSpPr>
            <p:cNvPr id="429" name="pl429"/>
            <p:cNvSpPr/>
            <p:nvPr/>
          </p:nvSpPr>
          <p:spPr>
            <a:xfrm>
              <a:off x="5852660" y="2530309"/>
              <a:ext cx="1466121" cy="170753"/>
            </a:xfrm>
            <a:custGeom>
              <a:avLst/>
              <a:pathLst>
                <a:path w="1466121" h="170753">
                  <a:moveTo>
                    <a:pt x="0" y="12196"/>
                  </a:moveTo>
                  <a:lnTo>
                    <a:pt x="209445" y="0"/>
                  </a:lnTo>
                  <a:lnTo>
                    <a:pt x="418891" y="109769"/>
                  </a:lnTo>
                  <a:lnTo>
                    <a:pt x="628337" y="121966"/>
                  </a:lnTo>
                  <a:lnTo>
                    <a:pt x="837783" y="109769"/>
                  </a:lnTo>
                  <a:lnTo>
                    <a:pt x="1047229" y="97573"/>
                  </a:lnTo>
                  <a:lnTo>
                    <a:pt x="1256675" y="109769"/>
                  </a:lnTo>
                  <a:lnTo>
                    <a:pt x="1466121" y="170753"/>
                  </a:lnTo>
                </a:path>
              </a:pathLst>
            </a:custGeom>
            <a:ln w="35231" cap="flat">
              <a:solidFill>
                <a:srgbClr val="80BD41">
                  <a:alpha val="100000"/>
                </a:srgbClr>
              </a:solidFill>
              <a:prstDash val="solid"/>
              <a:round/>
            </a:ln>
          </p:spPr>
          <p:txBody>
            <a:bodyPr/>
            <a:lstStyle/>
            <a:p/>
          </p:txBody>
        </p:sp>
        <p:sp>
          <p:nvSpPr>
            <p:cNvPr id="430" name="pl430"/>
            <p:cNvSpPr/>
            <p:nvPr/>
          </p:nvSpPr>
          <p:spPr>
            <a:xfrm>
              <a:off x="5779354" y="253030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31" name="tx431"/>
            <p:cNvSpPr/>
            <p:nvPr/>
          </p:nvSpPr>
          <p:spPr>
            <a:xfrm>
              <a:off x="5804472" y="236395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32" name="tx432"/>
            <p:cNvSpPr/>
            <p:nvPr/>
          </p:nvSpPr>
          <p:spPr>
            <a:xfrm>
              <a:off x="6031977" y="23517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6223363" y="2461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34" name="tx434"/>
            <p:cNvSpPr/>
            <p:nvPr/>
          </p:nvSpPr>
          <p:spPr>
            <a:xfrm>
              <a:off x="6402680" y="247372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35" name="tx435"/>
            <p:cNvSpPr/>
            <p:nvPr/>
          </p:nvSpPr>
          <p:spPr>
            <a:xfrm>
              <a:off x="6642255" y="2461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36" name="tx436"/>
            <p:cNvSpPr/>
            <p:nvPr/>
          </p:nvSpPr>
          <p:spPr>
            <a:xfrm>
              <a:off x="6851701" y="24493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37" name="tx437"/>
            <p:cNvSpPr/>
            <p:nvPr/>
          </p:nvSpPr>
          <p:spPr>
            <a:xfrm>
              <a:off x="7061147" y="2461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38" name="tx438"/>
            <p:cNvSpPr/>
            <p:nvPr/>
          </p:nvSpPr>
          <p:spPr>
            <a:xfrm>
              <a:off x="7240463" y="252250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439" name="rc439"/>
            <p:cNvSpPr/>
            <p:nvPr/>
          </p:nvSpPr>
          <p:spPr>
            <a:xfrm>
              <a:off x="5779354" y="3483127"/>
              <a:ext cx="1612733" cy="1019640"/>
            </a:xfrm>
            <a:prstGeom prst="rect">
              <a:avLst/>
            </a:prstGeom>
            <a:solidFill>
              <a:srgbClr val="EBEBEB">
                <a:alpha val="100000"/>
              </a:srgbClr>
            </a:solidFill>
          </p:spPr>
          <p:txBody>
            <a:bodyPr/>
            <a:lstStyle/>
            <a:p/>
          </p:txBody>
        </p:sp>
        <p:sp>
          <p:nvSpPr>
            <p:cNvPr id="440" name="pl440"/>
            <p:cNvSpPr/>
            <p:nvPr/>
          </p:nvSpPr>
          <p:spPr>
            <a:xfrm>
              <a:off x="5779354" y="429176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1" name="pl441"/>
            <p:cNvSpPr/>
            <p:nvPr/>
          </p:nvSpPr>
          <p:spPr>
            <a:xfrm>
              <a:off x="5779354" y="398684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2" name="pl442"/>
            <p:cNvSpPr/>
            <p:nvPr/>
          </p:nvSpPr>
          <p:spPr>
            <a:xfrm>
              <a:off x="5779354" y="36819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3" name="pl443"/>
            <p:cNvSpPr/>
            <p:nvPr/>
          </p:nvSpPr>
          <p:spPr>
            <a:xfrm>
              <a:off x="5779354" y="44442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4" name="pl444"/>
            <p:cNvSpPr/>
            <p:nvPr/>
          </p:nvSpPr>
          <p:spPr>
            <a:xfrm>
              <a:off x="5779354" y="413930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5" name="pl445"/>
            <p:cNvSpPr/>
            <p:nvPr/>
          </p:nvSpPr>
          <p:spPr>
            <a:xfrm>
              <a:off x="5779354" y="38343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6" name="pl446"/>
            <p:cNvSpPr/>
            <p:nvPr/>
          </p:nvSpPr>
          <p:spPr>
            <a:xfrm>
              <a:off x="5779354" y="352947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7" name="pl447"/>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5852660" y="3834391"/>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456" name="pl456"/>
            <p:cNvSpPr/>
            <p:nvPr/>
          </p:nvSpPr>
          <p:spPr>
            <a:xfrm>
              <a:off x="5852660" y="3834391"/>
              <a:ext cx="1466121" cy="48786"/>
            </a:xfrm>
            <a:custGeom>
              <a:avLst/>
              <a:pathLst>
                <a:path w="1466121" h="48786">
                  <a:moveTo>
                    <a:pt x="0" y="0"/>
                  </a:moveTo>
                  <a:lnTo>
                    <a:pt x="209445" y="0"/>
                  </a:lnTo>
                  <a:lnTo>
                    <a:pt x="418891" y="0"/>
                  </a:lnTo>
                  <a:lnTo>
                    <a:pt x="628337" y="0"/>
                  </a:lnTo>
                  <a:lnTo>
                    <a:pt x="837783" y="0"/>
                  </a:lnTo>
                  <a:lnTo>
                    <a:pt x="1047229" y="0"/>
                  </a:lnTo>
                  <a:lnTo>
                    <a:pt x="1256675" y="48786"/>
                  </a:lnTo>
                  <a:lnTo>
                    <a:pt x="1466121" y="36589"/>
                  </a:lnTo>
                </a:path>
              </a:pathLst>
            </a:custGeom>
            <a:ln w="40651" cap="flat">
              <a:solidFill>
                <a:srgbClr val="BEBEBE">
                  <a:alpha val="69803"/>
                </a:srgbClr>
              </a:solidFill>
              <a:prstDash val="solid"/>
              <a:round/>
            </a:ln>
          </p:spPr>
          <p:txBody>
            <a:bodyPr/>
            <a:lstStyle/>
            <a:p/>
          </p:txBody>
        </p:sp>
        <p:sp>
          <p:nvSpPr>
            <p:cNvPr id="457" name="pl457"/>
            <p:cNvSpPr/>
            <p:nvPr/>
          </p:nvSpPr>
          <p:spPr>
            <a:xfrm>
              <a:off x="5852660" y="3834391"/>
              <a:ext cx="1466121" cy="48786"/>
            </a:xfrm>
            <a:custGeom>
              <a:avLst/>
              <a:pathLst>
                <a:path w="1466121" h="48786">
                  <a:moveTo>
                    <a:pt x="0" y="0"/>
                  </a:moveTo>
                  <a:lnTo>
                    <a:pt x="209445" y="0"/>
                  </a:lnTo>
                  <a:lnTo>
                    <a:pt x="418891" y="0"/>
                  </a:lnTo>
                  <a:lnTo>
                    <a:pt x="628337" y="0"/>
                  </a:lnTo>
                  <a:lnTo>
                    <a:pt x="837783" y="0"/>
                  </a:lnTo>
                  <a:lnTo>
                    <a:pt x="1047229" y="0"/>
                  </a:lnTo>
                  <a:lnTo>
                    <a:pt x="1256675" y="48786"/>
                  </a:lnTo>
                  <a:lnTo>
                    <a:pt x="1466121" y="36589"/>
                  </a:lnTo>
                </a:path>
              </a:pathLst>
            </a:custGeom>
            <a:ln w="35231" cap="flat">
              <a:solidFill>
                <a:srgbClr val="BEBEBE">
                  <a:alpha val="69803"/>
                </a:srgbClr>
              </a:solidFill>
              <a:prstDash val="solid"/>
              <a:round/>
            </a:ln>
          </p:spPr>
          <p:txBody>
            <a:bodyPr/>
            <a:lstStyle/>
            <a:p/>
          </p:txBody>
        </p:sp>
        <p:sp>
          <p:nvSpPr>
            <p:cNvPr id="458" name="pl458"/>
            <p:cNvSpPr/>
            <p:nvPr/>
          </p:nvSpPr>
          <p:spPr>
            <a:xfrm>
              <a:off x="5852660" y="3834391"/>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459" name="pl459"/>
            <p:cNvSpPr/>
            <p:nvPr/>
          </p:nvSpPr>
          <p:spPr>
            <a:xfrm>
              <a:off x="5852660" y="3834391"/>
              <a:ext cx="1466121" cy="48786"/>
            </a:xfrm>
            <a:custGeom>
              <a:avLst/>
              <a:pathLst>
                <a:path w="1466121" h="48786">
                  <a:moveTo>
                    <a:pt x="0" y="0"/>
                  </a:moveTo>
                  <a:lnTo>
                    <a:pt x="209445" y="0"/>
                  </a:lnTo>
                  <a:lnTo>
                    <a:pt x="418891" y="0"/>
                  </a:lnTo>
                  <a:lnTo>
                    <a:pt x="628337" y="0"/>
                  </a:lnTo>
                  <a:lnTo>
                    <a:pt x="837783" y="0"/>
                  </a:lnTo>
                  <a:lnTo>
                    <a:pt x="1047229" y="0"/>
                  </a:lnTo>
                  <a:lnTo>
                    <a:pt x="1256675" y="48786"/>
                  </a:lnTo>
                  <a:lnTo>
                    <a:pt x="1466121" y="36589"/>
                  </a:lnTo>
                </a:path>
              </a:pathLst>
            </a:custGeom>
            <a:ln w="40651" cap="flat">
              <a:solidFill>
                <a:srgbClr val="000000">
                  <a:alpha val="100000"/>
                </a:srgbClr>
              </a:solidFill>
              <a:prstDash val="solid"/>
              <a:round/>
            </a:ln>
          </p:spPr>
          <p:txBody>
            <a:bodyPr/>
            <a:lstStyle/>
            <a:p/>
          </p:txBody>
        </p:sp>
        <p:sp>
          <p:nvSpPr>
            <p:cNvPr id="460" name="pl460"/>
            <p:cNvSpPr/>
            <p:nvPr/>
          </p:nvSpPr>
          <p:spPr>
            <a:xfrm>
              <a:off x="5852660" y="3834391"/>
              <a:ext cx="1466121" cy="48786"/>
            </a:xfrm>
            <a:custGeom>
              <a:avLst/>
              <a:pathLst>
                <a:path w="1466121" h="48786">
                  <a:moveTo>
                    <a:pt x="0" y="0"/>
                  </a:moveTo>
                  <a:lnTo>
                    <a:pt x="209445" y="0"/>
                  </a:lnTo>
                  <a:lnTo>
                    <a:pt x="418891" y="0"/>
                  </a:lnTo>
                  <a:lnTo>
                    <a:pt x="628337" y="0"/>
                  </a:lnTo>
                  <a:lnTo>
                    <a:pt x="837783" y="0"/>
                  </a:lnTo>
                  <a:lnTo>
                    <a:pt x="1047229" y="0"/>
                  </a:lnTo>
                  <a:lnTo>
                    <a:pt x="1256675" y="48786"/>
                  </a:lnTo>
                  <a:lnTo>
                    <a:pt x="1466121" y="36589"/>
                  </a:lnTo>
                </a:path>
              </a:pathLst>
            </a:custGeom>
            <a:ln w="35231" cap="flat">
              <a:solidFill>
                <a:srgbClr val="80BD41">
                  <a:alpha val="100000"/>
                </a:srgbClr>
              </a:solidFill>
              <a:prstDash val="solid"/>
              <a:round/>
            </a:ln>
          </p:spPr>
          <p:txBody>
            <a:bodyPr/>
            <a:lstStyle/>
            <a:p/>
          </p:txBody>
        </p:sp>
        <p:sp>
          <p:nvSpPr>
            <p:cNvPr id="461" name="pl461"/>
            <p:cNvSpPr/>
            <p:nvPr/>
          </p:nvSpPr>
          <p:spPr>
            <a:xfrm>
              <a:off x="5779354" y="383439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62" name="tx462"/>
            <p:cNvSpPr/>
            <p:nvPr/>
          </p:nvSpPr>
          <p:spPr>
            <a:xfrm>
              <a:off x="5822531"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3" name="tx463"/>
            <p:cNvSpPr/>
            <p:nvPr/>
          </p:nvSpPr>
          <p:spPr>
            <a:xfrm>
              <a:off x="6031977"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4" name="tx464"/>
            <p:cNvSpPr/>
            <p:nvPr/>
          </p:nvSpPr>
          <p:spPr>
            <a:xfrm>
              <a:off x="6241423"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5" name="tx465"/>
            <p:cNvSpPr/>
            <p:nvPr/>
          </p:nvSpPr>
          <p:spPr>
            <a:xfrm>
              <a:off x="6450869"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6" name="tx466"/>
            <p:cNvSpPr/>
            <p:nvPr/>
          </p:nvSpPr>
          <p:spPr>
            <a:xfrm>
              <a:off x="6660315"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7" name="tx467"/>
            <p:cNvSpPr/>
            <p:nvPr/>
          </p:nvSpPr>
          <p:spPr>
            <a:xfrm>
              <a:off x="6869761"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8" name="tx468"/>
            <p:cNvSpPr/>
            <p:nvPr/>
          </p:nvSpPr>
          <p:spPr>
            <a:xfrm>
              <a:off x="7061147" y="37046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69" name="tx469"/>
            <p:cNvSpPr/>
            <p:nvPr/>
          </p:nvSpPr>
          <p:spPr>
            <a:xfrm>
              <a:off x="7270593" y="36924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70" name="rc470"/>
            <p:cNvSpPr/>
            <p:nvPr/>
          </p:nvSpPr>
          <p:spPr>
            <a:xfrm>
              <a:off x="5779354" y="4787209"/>
              <a:ext cx="1612733" cy="1019640"/>
            </a:xfrm>
            <a:prstGeom prst="rect">
              <a:avLst/>
            </a:prstGeom>
            <a:solidFill>
              <a:srgbClr val="EBEBEB">
                <a:alpha val="100000"/>
              </a:srgbClr>
            </a:solidFill>
          </p:spPr>
          <p:txBody>
            <a:bodyPr/>
            <a:lstStyle/>
            <a:p/>
          </p:txBody>
        </p:sp>
        <p:sp>
          <p:nvSpPr>
            <p:cNvPr id="471" name="pl471"/>
            <p:cNvSpPr/>
            <p:nvPr/>
          </p:nvSpPr>
          <p:spPr>
            <a:xfrm>
              <a:off x="5779354" y="559584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2" name="pl472"/>
            <p:cNvSpPr/>
            <p:nvPr/>
          </p:nvSpPr>
          <p:spPr>
            <a:xfrm>
              <a:off x="5779354" y="529093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3" name="pl473"/>
            <p:cNvSpPr/>
            <p:nvPr/>
          </p:nvSpPr>
          <p:spPr>
            <a:xfrm>
              <a:off x="5779354" y="49860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4" name="pl474"/>
            <p:cNvSpPr/>
            <p:nvPr/>
          </p:nvSpPr>
          <p:spPr>
            <a:xfrm>
              <a:off x="5779354" y="57483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5" name="pl475"/>
            <p:cNvSpPr/>
            <p:nvPr/>
          </p:nvSpPr>
          <p:spPr>
            <a:xfrm>
              <a:off x="5779354" y="54433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6" name="pl476"/>
            <p:cNvSpPr/>
            <p:nvPr/>
          </p:nvSpPr>
          <p:spPr>
            <a:xfrm>
              <a:off x="5779354" y="513847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7" name="pl477"/>
            <p:cNvSpPr/>
            <p:nvPr/>
          </p:nvSpPr>
          <p:spPr>
            <a:xfrm>
              <a:off x="5779354" y="48335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8" name="pl478"/>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5852660" y="5138473"/>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487" name="pl487"/>
            <p:cNvSpPr/>
            <p:nvPr/>
          </p:nvSpPr>
          <p:spPr>
            <a:xfrm>
              <a:off x="5852660" y="5138473"/>
              <a:ext cx="1466121" cy="97573"/>
            </a:xfrm>
            <a:custGeom>
              <a:avLst/>
              <a:pathLst>
                <a:path w="1466121" h="97573">
                  <a:moveTo>
                    <a:pt x="0" y="48786"/>
                  </a:moveTo>
                  <a:lnTo>
                    <a:pt x="209445" y="0"/>
                  </a:lnTo>
                  <a:lnTo>
                    <a:pt x="418891" y="0"/>
                  </a:lnTo>
                  <a:lnTo>
                    <a:pt x="628337" y="60983"/>
                  </a:lnTo>
                  <a:lnTo>
                    <a:pt x="837783" y="48786"/>
                  </a:lnTo>
                  <a:lnTo>
                    <a:pt x="1047229" y="97573"/>
                  </a:lnTo>
                  <a:lnTo>
                    <a:pt x="1256675" y="97573"/>
                  </a:lnTo>
                  <a:lnTo>
                    <a:pt x="1466121" y="97573"/>
                  </a:lnTo>
                </a:path>
              </a:pathLst>
            </a:custGeom>
            <a:ln w="40651" cap="flat">
              <a:solidFill>
                <a:srgbClr val="BEBEBE">
                  <a:alpha val="69803"/>
                </a:srgbClr>
              </a:solidFill>
              <a:prstDash val="solid"/>
              <a:round/>
            </a:ln>
          </p:spPr>
          <p:txBody>
            <a:bodyPr/>
            <a:lstStyle/>
            <a:p/>
          </p:txBody>
        </p:sp>
        <p:sp>
          <p:nvSpPr>
            <p:cNvPr id="488" name="pl488"/>
            <p:cNvSpPr/>
            <p:nvPr/>
          </p:nvSpPr>
          <p:spPr>
            <a:xfrm>
              <a:off x="5852660" y="5138473"/>
              <a:ext cx="1466121" cy="97573"/>
            </a:xfrm>
            <a:custGeom>
              <a:avLst/>
              <a:pathLst>
                <a:path w="1466121" h="97573">
                  <a:moveTo>
                    <a:pt x="0" y="48786"/>
                  </a:moveTo>
                  <a:lnTo>
                    <a:pt x="209445" y="0"/>
                  </a:lnTo>
                  <a:lnTo>
                    <a:pt x="418891" y="0"/>
                  </a:lnTo>
                  <a:lnTo>
                    <a:pt x="628337" y="60983"/>
                  </a:lnTo>
                  <a:lnTo>
                    <a:pt x="837783" y="48786"/>
                  </a:lnTo>
                  <a:lnTo>
                    <a:pt x="1047229" y="97573"/>
                  </a:lnTo>
                  <a:lnTo>
                    <a:pt x="1256675" y="97573"/>
                  </a:lnTo>
                  <a:lnTo>
                    <a:pt x="1466121" y="97573"/>
                  </a:lnTo>
                </a:path>
              </a:pathLst>
            </a:custGeom>
            <a:ln w="35231" cap="flat">
              <a:solidFill>
                <a:srgbClr val="BEBEBE">
                  <a:alpha val="69803"/>
                </a:srgbClr>
              </a:solidFill>
              <a:prstDash val="solid"/>
              <a:round/>
            </a:ln>
          </p:spPr>
          <p:txBody>
            <a:bodyPr/>
            <a:lstStyle/>
            <a:p/>
          </p:txBody>
        </p:sp>
        <p:sp>
          <p:nvSpPr>
            <p:cNvPr id="489" name="pl489"/>
            <p:cNvSpPr/>
            <p:nvPr/>
          </p:nvSpPr>
          <p:spPr>
            <a:xfrm>
              <a:off x="5852660" y="5138473"/>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490" name="pl490"/>
            <p:cNvSpPr/>
            <p:nvPr/>
          </p:nvSpPr>
          <p:spPr>
            <a:xfrm>
              <a:off x="5852660" y="5138473"/>
              <a:ext cx="1466121" cy="97573"/>
            </a:xfrm>
            <a:custGeom>
              <a:avLst/>
              <a:pathLst>
                <a:path w="1466121" h="97573">
                  <a:moveTo>
                    <a:pt x="0" y="48786"/>
                  </a:moveTo>
                  <a:lnTo>
                    <a:pt x="209445" y="0"/>
                  </a:lnTo>
                  <a:lnTo>
                    <a:pt x="418891" y="0"/>
                  </a:lnTo>
                  <a:lnTo>
                    <a:pt x="628337" y="60983"/>
                  </a:lnTo>
                  <a:lnTo>
                    <a:pt x="837783" y="48786"/>
                  </a:lnTo>
                  <a:lnTo>
                    <a:pt x="1047229" y="97573"/>
                  </a:lnTo>
                  <a:lnTo>
                    <a:pt x="1256675" y="97573"/>
                  </a:lnTo>
                  <a:lnTo>
                    <a:pt x="1466121" y="97573"/>
                  </a:lnTo>
                </a:path>
              </a:pathLst>
            </a:custGeom>
            <a:ln w="40651" cap="flat">
              <a:solidFill>
                <a:srgbClr val="000000">
                  <a:alpha val="100000"/>
                </a:srgbClr>
              </a:solidFill>
              <a:prstDash val="solid"/>
              <a:round/>
            </a:ln>
          </p:spPr>
          <p:txBody>
            <a:bodyPr/>
            <a:lstStyle/>
            <a:p/>
          </p:txBody>
        </p:sp>
        <p:sp>
          <p:nvSpPr>
            <p:cNvPr id="491" name="pl491"/>
            <p:cNvSpPr/>
            <p:nvPr/>
          </p:nvSpPr>
          <p:spPr>
            <a:xfrm>
              <a:off x="5852660" y="5138473"/>
              <a:ext cx="1466121" cy="97573"/>
            </a:xfrm>
            <a:custGeom>
              <a:avLst/>
              <a:pathLst>
                <a:path w="1466121" h="97573">
                  <a:moveTo>
                    <a:pt x="0" y="48786"/>
                  </a:moveTo>
                  <a:lnTo>
                    <a:pt x="209445" y="0"/>
                  </a:lnTo>
                  <a:lnTo>
                    <a:pt x="418891" y="0"/>
                  </a:lnTo>
                  <a:lnTo>
                    <a:pt x="628337" y="60983"/>
                  </a:lnTo>
                  <a:lnTo>
                    <a:pt x="837783" y="48786"/>
                  </a:lnTo>
                  <a:lnTo>
                    <a:pt x="1047229" y="97573"/>
                  </a:lnTo>
                  <a:lnTo>
                    <a:pt x="1256675" y="97573"/>
                  </a:lnTo>
                  <a:lnTo>
                    <a:pt x="1466121" y="97573"/>
                  </a:lnTo>
                </a:path>
              </a:pathLst>
            </a:custGeom>
            <a:ln w="35231" cap="flat">
              <a:solidFill>
                <a:srgbClr val="80BD41">
                  <a:alpha val="100000"/>
                </a:srgbClr>
              </a:solidFill>
              <a:prstDash val="solid"/>
              <a:round/>
            </a:ln>
          </p:spPr>
          <p:txBody>
            <a:bodyPr/>
            <a:lstStyle/>
            <a:p/>
          </p:txBody>
        </p:sp>
        <p:sp>
          <p:nvSpPr>
            <p:cNvPr id="492" name="pl492"/>
            <p:cNvSpPr/>
            <p:nvPr/>
          </p:nvSpPr>
          <p:spPr>
            <a:xfrm>
              <a:off x="5779354" y="513847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93" name="tx493"/>
            <p:cNvSpPr/>
            <p:nvPr/>
          </p:nvSpPr>
          <p:spPr>
            <a:xfrm>
              <a:off x="5804472" y="5008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94" name="tx494"/>
            <p:cNvSpPr/>
            <p:nvPr/>
          </p:nvSpPr>
          <p:spPr>
            <a:xfrm>
              <a:off x="6031977" y="49599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5" name="tx495"/>
            <p:cNvSpPr/>
            <p:nvPr/>
          </p:nvSpPr>
          <p:spPr>
            <a:xfrm>
              <a:off x="6241423" y="49599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6" name="tx496"/>
            <p:cNvSpPr/>
            <p:nvPr/>
          </p:nvSpPr>
          <p:spPr>
            <a:xfrm>
              <a:off x="6432809" y="50209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97" name="tx497"/>
            <p:cNvSpPr/>
            <p:nvPr/>
          </p:nvSpPr>
          <p:spPr>
            <a:xfrm>
              <a:off x="6642255" y="5008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98" name="tx498"/>
            <p:cNvSpPr/>
            <p:nvPr/>
          </p:nvSpPr>
          <p:spPr>
            <a:xfrm>
              <a:off x="6851701" y="5057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99" name="tx499"/>
            <p:cNvSpPr/>
            <p:nvPr/>
          </p:nvSpPr>
          <p:spPr>
            <a:xfrm>
              <a:off x="7061147" y="5057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0" name="tx500"/>
            <p:cNvSpPr/>
            <p:nvPr/>
          </p:nvSpPr>
          <p:spPr>
            <a:xfrm>
              <a:off x="7270593" y="5057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1" name="rc501"/>
            <p:cNvSpPr/>
            <p:nvPr/>
          </p:nvSpPr>
          <p:spPr>
            <a:xfrm>
              <a:off x="7461677" y="874964"/>
              <a:ext cx="1612733" cy="1019640"/>
            </a:xfrm>
            <a:prstGeom prst="rect">
              <a:avLst/>
            </a:prstGeom>
            <a:solidFill>
              <a:srgbClr val="EBEBEB">
                <a:alpha val="100000"/>
              </a:srgbClr>
            </a:solidFill>
          </p:spPr>
          <p:txBody>
            <a:bodyPr/>
            <a:lstStyle/>
            <a:p/>
          </p:txBody>
        </p:sp>
        <p:sp>
          <p:nvSpPr>
            <p:cNvPr id="502" name="pl502"/>
            <p:cNvSpPr/>
            <p:nvPr/>
          </p:nvSpPr>
          <p:spPr>
            <a:xfrm>
              <a:off x="7461677" y="168360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3" name="pl503"/>
            <p:cNvSpPr/>
            <p:nvPr/>
          </p:nvSpPr>
          <p:spPr>
            <a:xfrm>
              <a:off x="7461677" y="13786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4" name="pl504"/>
            <p:cNvSpPr/>
            <p:nvPr/>
          </p:nvSpPr>
          <p:spPr>
            <a:xfrm>
              <a:off x="7461677" y="107376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5" name="pl505"/>
            <p:cNvSpPr/>
            <p:nvPr/>
          </p:nvSpPr>
          <p:spPr>
            <a:xfrm>
              <a:off x="7461677" y="183606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6" name="pl506"/>
            <p:cNvSpPr/>
            <p:nvPr/>
          </p:nvSpPr>
          <p:spPr>
            <a:xfrm>
              <a:off x="7461677" y="153114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7" name="pl507"/>
            <p:cNvSpPr/>
            <p:nvPr/>
          </p:nvSpPr>
          <p:spPr>
            <a:xfrm>
              <a:off x="7461677" y="122622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8" name="pl508"/>
            <p:cNvSpPr/>
            <p:nvPr/>
          </p:nvSpPr>
          <p:spPr>
            <a:xfrm>
              <a:off x="7461677" y="9213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9" name="pl509"/>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7534983" y="1226227"/>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518" name="pl518"/>
            <p:cNvSpPr/>
            <p:nvPr/>
          </p:nvSpPr>
          <p:spPr>
            <a:xfrm>
              <a:off x="7534983" y="1226227"/>
              <a:ext cx="1466121" cy="256129"/>
            </a:xfrm>
            <a:custGeom>
              <a:avLst/>
              <a:pathLst>
                <a:path w="1466121" h="256129">
                  <a:moveTo>
                    <a:pt x="0" y="0"/>
                  </a:moveTo>
                  <a:lnTo>
                    <a:pt x="209445" y="0"/>
                  </a:lnTo>
                  <a:lnTo>
                    <a:pt x="418891" y="182949"/>
                  </a:lnTo>
                  <a:lnTo>
                    <a:pt x="628337" y="256129"/>
                  </a:lnTo>
                  <a:lnTo>
                    <a:pt x="837783" y="256129"/>
                  </a:lnTo>
                  <a:lnTo>
                    <a:pt x="1047229" y="170753"/>
                  </a:lnTo>
                  <a:lnTo>
                    <a:pt x="1256675" y="109769"/>
                  </a:lnTo>
                  <a:lnTo>
                    <a:pt x="1466121" y="60983"/>
                  </a:lnTo>
                </a:path>
              </a:pathLst>
            </a:custGeom>
            <a:ln w="40651" cap="flat">
              <a:solidFill>
                <a:srgbClr val="BEBEBE">
                  <a:alpha val="69803"/>
                </a:srgbClr>
              </a:solidFill>
              <a:prstDash val="solid"/>
              <a:round/>
            </a:ln>
          </p:spPr>
          <p:txBody>
            <a:bodyPr/>
            <a:lstStyle/>
            <a:p/>
          </p:txBody>
        </p:sp>
        <p:sp>
          <p:nvSpPr>
            <p:cNvPr id="519" name="pl519"/>
            <p:cNvSpPr/>
            <p:nvPr/>
          </p:nvSpPr>
          <p:spPr>
            <a:xfrm>
              <a:off x="7534983" y="1226227"/>
              <a:ext cx="1466121" cy="256129"/>
            </a:xfrm>
            <a:custGeom>
              <a:avLst/>
              <a:pathLst>
                <a:path w="1466121" h="256129">
                  <a:moveTo>
                    <a:pt x="0" y="0"/>
                  </a:moveTo>
                  <a:lnTo>
                    <a:pt x="209445" y="0"/>
                  </a:lnTo>
                  <a:lnTo>
                    <a:pt x="418891" y="182949"/>
                  </a:lnTo>
                  <a:lnTo>
                    <a:pt x="628337" y="256129"/>
                  </a:lnTo>
                  <a:lnTo>
                    <a:pt x="837783" y="256129"/>
                  </a:lnTo>
                  <a:lnTo>
                    <a:pt x="1047229" y="170753"/>
                  </a:lnTo>
                  <a:lnTo>
                    <a:pt x="1256675" y="109769"/>
                  </a:lnTo>
                  <a:lnTo>
                    <a:pt x="1466121" y="60983"/>
                  </a:lnTo>
                </a:path>
              </a:pathLst>
            </a:custGeom>
            <a:ln w="35231" cap="flat">
              <a:solidFill>
                <a:srgbClr val="BEBEBE">
                  <a:alpha val="69803"/>
                </a:srgbClr>
              </a:solidFill>
              <a:prstDash val="solid"/>
              <a:round/>
            </a:ln>
          </p:spPr>
          <p:txBody>
            <a:bodyPr/>
            <a:lstStyle/>
            <a:p/>
          </p:txBody>
        </p:sp>
        <p:sp>
          <p:nvSpPr>
            <p:cNvPr id="520" name="pl520"/>
            <p:cNvSpPr/>
            <p:nvPr/>
          </p:nvSpPr>
          <p:spPr>
            <a:xfrm>
              <a:off x="7534983" y="1226227"/>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521" name="pl521"/>
            <p:cNvSpPr/>
            <p:nvPr/>
          </p:nvSpPr>
          <p:spPr>
            <a:xfrm>
              <a:off x="7534983" y="1226227"/>
              <a:ext cx="1466121" cy="256129"/>
            </a:xfrm>
            <a:custGeom>
              <a:avLst/>
              <a:pathLst>
                <a:path w="1466121" h="256129">
                  <a:moveTo>
                    <a:pt x="0" y="0"/>
                  </a:moveTo>
                  <a:lnTo>
                    <a:pt x="209445" y="0"/>
                  </a:lnTo>
                  <a:lnTo>
                    <a:pt x="418891" y="182949"/>
                  </a:lnTo>
                  <a:lnTo>
                    <a:pt x="628337" y="256129"/>
                  </a:lnTo>
                  <a:lnTo>
                    <a:pt x="837783" y="256129"/>
                  </a:lnTo>
                  <a:lnTo>
                    <a:pt x="1047229" y="170753"/>
                  </a:lnTo>
                  <a:lnTo>
                    <a:pt x="1256675" y="109769"/>
                  </a:lnTo>
                  <a:lnTo>
                    <a:pt x="1466121" y="60983"/>
                  </a:lnTo>
                </a:path>
              </a:pathLst>
            </a:custGeom>
            <a:ln w="40651" cap="flat">
              <a:solidFill>
                <a:srgbClr val="000000">
                  <a:alpha val="100000"/>
                </a:srgbClr>
              </a:solidFill>
              <a:prstDash val="solid"/>
              <a:round/>
            </a:ln>
          </p:spPr>
          <p:txBody>
            <a:bodyPr/>
            <a:lstStyle/>
            <a:p/>
          </p:txBody>
        </p:sp>
        <p:sp>
          <p:nvSpPr>
            <p:cNvPr id="522" name="pl522"/>
            <p:cNvSpPr/>
            <p:nvPr/>
          </p:nvSpPr>
          <p:spPr>
            <a:xfrm>
              <a:off x="7534983" y="1226227"/>
              <a:ext cx="1466121" cy="256129"/>
            </a:xfrm>
            <a:custGeom>
              <a:avLst/>
              <a:pathLst>
                <a:path w="1466121" h="256129">
                  <a:moveTo>
                    <a:pt x="0" y="0"/>
                  </a:moveTo>
                  <a:lnTo>
                    <a:pt x="209445" y="0"/>
                  </a:lnTo>
                  <a:lnTo>
                    <a:pt x="418891" y="182949"/>
                  </a:lnTo>
                  <a:lnTo>
                    <a:pt x="628337" y="256129"/>
                  </a:lnTo>
                  <a:lnTo>
                    <a:pt x="837783" y="256129"/>
                  </a:lnTo>
                  <a:lnTo>
                    <a:pt x="1047229" y="170753"/>
                  </a:lnTo>
                  <a:lnTo>
                    <a:pt x="1256675" y="109769"/>
                  </a:lnTo>
                  <a:lnTo>
                    <a:pt x="1466121" y="60983"/>
                  </a:lnTo>
                </a:path>
              </a:pathLst>
            </a:custGeom>
            <a:ln w="35231" cap="flat">
              <a:solidFill>
                <a:srgbClr val="80BD41">
                  <a:alpha val="100000"/>
                </a:srgbClr>
              </a:solidFill>
              <a:prstDash val="solid"/>
              <a:round/>
            </a:ln>
          </p:spPr>
          <p:txBody>
            <a:bodyPr/>
            <a:lstStyle/>
            <a:p/>
          </p:txBody>
        </p:sp>
        <p:sp>
          <p:nvSpPr>
            <p:cNvPr id="523" name="pl523"/>
            <p:cNvSpPr/>
            <p:nvPr/>
          </p:nvSpPr>
          <p:spPr>
            <a:xfrm>
              <a:off x="7461677" y="1226227"/>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24" name="tx524"/>
            <p:cNvSpPr/>
            <p:nvPr/>
          </p:nvSpPr>
          <p:spPr>
            <a:xfrm>
              <a:off x="7504854"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5" name="tx525"/>
            <p:cNvSpPr/>
            <p:nvPr/>
          </p:nvSpPr>
          <p:spPr>
            <a:xfrm>
              <a:off x="7714299" y="10476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6" name="tx526"/>
            <p:cNvSpPr/>
            <p:nvPr/>
          </p:nvSpPr>
          <p:spPr>
            <a:xfrm>
              <a:off x="7875556" y="123062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27" name="tx527"/>
            <p:cNvSpPr/>
            <p:nvPr/>
          </p:nvSpPr>
          <p:spPr>
            <a:xfrm>
              <a:off x="8085002" y="13038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528" name="tx528"/>
            <p:cNvSpPr/>
            <p:nvPr/>
          </p:nvSpPr>
          <p:spPr>
            <a:xfrm>
              <a:off x="8294448" y="13038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529" name="tx529"/>
            <p:cNvSpPr/>
            <p:nvPr/>
          </p:nvSpPr>
          <p:spPr>
            <a:xfrm>
              <a:off x="8503894" y="121842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30" name="tx530"/>
            <p:cNvSpPr/>
            <p:nvPr/>
          </p:nvSpPr>
          <p:spPr>
            <a:xfrm>
              <a:off x="8743470" y="1157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31" name="tx531"/>
            <p:cNvSpPr/>
            <p:nvPr/>
          </p:nvSpPr>
          <p:spPr>
            <a:xfrm>
              <a:off x="8952916" y="110865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32" name="rc532"/>
            <p:cNvSpPr/>
            <p:nvPr/>
          </p:nvSpPr>
          <p:spPr>
            <a:xfrm>
              <a:off x="7461677" y="2179046"/>
              <a:ext cx="1612733" cy="1019640"/>
            </a:xfrm>
            <a:prstGeom prst="rect">
              <a:avLst/>
            </a:prstGeom>
            <a:solidFill>
              <a:srgbClr val="EBEBEB">
                <a:alpha val="100000"/>
              </a:srgbClr>
            </a:solidFill>
          </p:spPr>
          <p:txBody>
            <a:bodyPr/>
            <a:lstStyle/>
            <a:p/>
          </p:txBody>
        </p:sp>
        <p:sp>
          <p:nvSpPr>
            <p:cNvPr id="533" name="pl533"/>
            <p:cNvSpPr/>
            <p:nvPr/>
          </p:nvSpPr>
          <p:spPr>
            <a:xfrm>
              <a:off x="7461677" y="298768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4" name="pl534"/>
            <p:cNvSpPr/>
            <p:nvPr/>
          </p:nvSpPr>
          <p:spPr>
            <a:xfrm>
              <a:off x="7461677" y="26827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5" name="pl535"/>
            <p:cNvSpPr/>
            <p:nvPr/>
          </p:nvSpPr>
          <p:spPr>
            <a:xfrm>
              <a:off x="7461677" y="237785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6" name="pl536"/>
            <p:cNvSpPr/>
            <p:nvPr/>
          </p:nvSpPr>
          <p:spPr>
            <a:xfrm>
              <a:off x="7461677" y="314014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7" name="pl537"/>
            <p:cNvSpPr/>
            <p:nvPr/>
          </p:nvSpPr>
          <p:spPr>
            <a:xfrm>
              <a:off x="7461677" y="283522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8" name="pl538"/>
            <p:cNvSpPr/>
            <p:nvPr/>
          </p:nvSpPr>
          <p:spPr>
            <a:xfrm>
              <a:off x="7461677" y="25303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9" name="pl539"/>
            <p:cNvSpPr/>
            <p:nvPr/>
          </p:nvSpPr>
          <p:spPr>
            <a:xfrm>
              <a:off x="7461677" y="22253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40" name="pl540"/>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7534983" y="2530309"/>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549" name="pl549"/>
            <p:cNvSpPr/>
            <p:nvPr/>
          </p:nvSpPr>
          <p:spPr>
            <a:xfrm>
              <a:off x="7534983" y="2493719"/>
              <a:ext cx="1466121" cy="109769"/>
            </a:xfrm>
            <a:custGeom>
              <a:avLst/>
              <a:pathLst>
                <a:path w="1466121" h="109769">
                  <a:moveTo>
                    <a:pt x="0" y="24393"/>
                  </a:moveTo>
                  <a:lnTo>
                    <a:pt x="209445" y="36589"/>
                  </a:lnTo>
                  <a:lnTo>
                    <a:pt x="418891" y="24393"/>
                  </a:lnTo>
                  <a:lnTo>
                    <a:pt x="628337" y="0"/>
                  </a:lnTo>
                  <a:lnTo>
                    <a:pt x="837783" y="12196"/>
                  </a:lnTo>
                  <a:lnTo>
                    <a:pt x="1047229" y="60983"/>
                  </a:lnTo>
                  <a:lnTo>
                    <a:pt x="1256675" y="109769"/>
                  </a:lnTo>
                  <a:lnTo>
                    <a:pt x="1466121" y="85376"/>
                  </a:lnTo>
                </a:path>
              </a:pathLst>
            </a:custGeom>
            <a:ln w="40651" cap="flat">
              <a:solidFill>
                <a:srgbClr val="BEBEBE">
                  <a:alpha val="69803"/>
                </a:srgbClr>
              </a:solidFill>
              <a:prstDash val="solid"/>
              <a:round/>
            </a:ln>
          </p:spPr>
          <p:txBody>
            <a:bodyPr/>
            <a:lstStyle/>
            <a:p/>
          </p:txBody>
        </p:sp>
        <p:sp>
          <p:nvSpPr>
            <p:cNvPr id="550" name="pl550"/>
            <p:cNvSpPr/>
            <p:nvPr/>
          </p:nvSpPr>
          <p:spPr>
            <a:xfrm>
              <a:off x="7534983" y="2493719"/>
              <a:ext cx="1466121" cy="109769"/>
            </a:xfrm>
            <a:custGeom>
              <a:avLst/>
              <a:pathLst>
                <a:path w="1466121" h="109769">
                  <a:moveTo>
                    <a:pt x="0" y="24393"/>
                  </a:moveTo>
                  <a:lnTo>
                    <a:pt x="209445" y="36589"/>
                  </a:lnTo>
                  <a:lnTo>
                    <a:pt x="418891" y="24393"/>
                  </a:lnTo>
                  <a:lnTo>
                    <a:pt x="628337" y="0"/>
                  </a:lnTo>
                  <a:lnTo>
                    <a:pt x="837783" y="12196"/>
                  </a:lnTo>
                  <a:lnTo>
                    <a:pt x="1047229" y="60983"/>
                  </a:lnTo>
                  <a:lnTo>
                    <a:pt x="1256675" y="109769"/>
                  </a:lnTo>
                  <a:lnTo>
                    <a:pt x="1466121" y="85376"/>
                  </a:lnTo>
                </a:path>
              </a:pathLst>
            </a:custGeom>
            <a:ln w="35231" cap="flat">
              <a:solidFill>
                <a:srgbClr val="BEBEBE">
                  <a:alpha val="69803"/>
                </a:srgbClr>
              </a:solidFill>
              <a:prstDash val="solid"/>
              <a:round/>
            </a:ln>
          </p:spPr>
          <p:txBody>
            <a:bodyPr/>
            <a:lstStyle/>
            <a:p/>
          </p:txBody>
        </p:sp>
        <p:sp>
          <p:nvSpPr>
            <p:cNvPr id="551" name="pl551"/>
            <p:cNvSpPr/>
            <p:nvPr/>
          </p:nvSpPr>
          <p:spPr>
            <a:xfrm>
              <a:off x="7534983" y="2530309"/>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552" name="pl552"/>
            <p:cNvSpPr/>
            <p:nvPr/>
          </p:nvSpPr>
          <p:spPr>
            <a:xfrm>
              <a:off x="7534983" y="2493719"/>
              <a:ext cx="1466121" cy="109769"/>
            </a:xfrm>
            <a:custGeom>
              <a:avLst/>
              <a:pathLst>
                <a:path w="1466121" h="109769">
                  <a:moveTo>
                    <a:pt x="0" y="24393"/>
                  </a:moveTo>
                  <a:lnTo>
                    <a:pt x="209445" y="36589"/>
                  </a:lnTo>
                  <a:lnTo>
                    <a:pt x="418891" y="24393"/>
                  </a:lnTo>
                  <a:lnTo>
                    <a:pt x="628337" y="0"/>
                  </a:lnTo>
                  <a:lnTo>
                    <a:pt x="837783" y="12196"/>
                  </a:lnTo>
                  <a:lnTo>
                    <a:pt x="1047229" y="60983"/>
                  </a:lnTo>
                  <a:lnTo>
                    <a:pt x="1256675" y="109769"/>
                  </a:lnTo>
                  <a:lnTo>
                    <a:pt x="1466121" y="85376"/>
                  </a:lnTo>
                </a:path>
              </a:pathLst>
            </a:custGeom>
            <a:ln w="40651" cap="flat">
              <a:solidFill>
                <a:srgbClr val="000000">
                  <a:alpha val="100000"/>
                </a:srgbClr>
              </a:solidFill>
              <a:prstDash val="solid"/>
              <a:round/>
            </a:ln>
          </p:spPr>
          <p:txBody>
            <a:bodyPr/>
            <a:lstStyle/>
            <a:p/>
          </p:txBody>
        </p:sp>
        <p:sp>
          <p:nvSpPr>
            <p:cNvPr id="553" name="pl553"/>
            <p:cNvSpPr/>
            <p:nvPr/>
          </p:nvSpPr>
          <p:spPr>
            <a:xfrm>
              <a:off x="7534983" y="2493719"/>
              <a:ext cx="1466121" cy="109769"/>
            </a:xfrm>
            <a:custGeom>
              <a:avLst/>
              <a:pathLst>
                <a:path w="1466121" h="109769">
                  <a:moveTo>
                    <a:pt x="0" y="24393"/>
                  </a:moveTo>
                  <a:lnTo>
                    <a:pt x="209445" y="36589"/>
                  </a:lnTo>
                  <a:lnTo>
                    <a:pt x="418891" y="24393"/>
                  </a:lnTo>
                  <a:lnTo>
                    <a:pt x="628337" y="0"/>
                  </a:lnTo>
                  <a:lnTo>
                    <a:pt x="837783" y="12196"/>
                  </a:lnTo>
                  <a:lnTo>
                    <a:pt x="1047229" y="60983"/>
                  </a:lnTo>
                  <a:lnTo>
                    <a:pt x="1256675" y="109769"/>
                  </a:lnTo>
                  <a:lnTo>
                    <a:pt x="1466121" y="85376"/>
                  </a:lnTo>
                </a:path>
              </a:pathLst>
            </a:custGeom>
            <a:ln w="35231" cap="flat">
              <a:solidFill>
                <a:srgbClr val="80BD41">
                  <a:alpha val="100000"/>
                </a:srgbClr>
              </a:solidFill>
              <a:prstDash val="solid"/>
              <a:round/>
            </a:ln>
          </p:spPr>
          <p:txBody>
            <a:bodyPr/>
            <a:lstStyle/>
            <a:p/>
          </p:txBody>
        </p:sp>
        <p:sp>
          <p:nvSpPr>
            <p:cNvPr id="554" name="pl554"/>
            <p:cNvSpPr/>
            <p:nvPr/>
          </p:nvSpPr>
          <p:spPr>
            <a:xfrm>
              <a:off x="7461677" y="2530309"/>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55" name="tx555"/>
            <p:cNvSpPr/>
            <p:nvPr/>
          </p:nvSpPr>
          <p:spPr>
            <a:xfrm>
              <a:off x="7504854" y="23395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6" name="tx556"/>
            <p:cNvSpPr/>
            <p:nvPr/>
          </p:nvSpPr>
          <p:spPr>
            <a:xfrm>
              <a:off x="7714299" y="23517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7" name="tx557"/>
            <p:cNvSpPr/>
            <p:nvPr/>
          </p:nvSpPr>
          <p:spPr>
            <a:xfrm>
              <a:off x="7923745" y="23395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8" name="tx558"/>
            <p:cNvSpPr/>
            <p:nvPr/>
          </p:nvSpPr>
          <p:spPr>
            <a:xfrm>
              <a:off x="8133191" y="23151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9" name="tx559"/>
            <p:cNvSpPr/>
            <p:nvPr/>
          </p:nvSpPr>
          <p:spPr>
            <a:xfrm>
              <a:off x="8342637" y="23273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60" name="tx560"/>
            <p:cNvSpPr/>
            <p:nvPr/>
          </p:nvSpPr>
          <p:spPr>
            <a:xfrm>
              <a:off x="8534024" y="23761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61" name="tx561"/>
            <p:cNvSpPr/>
            <p:nvPr/>
          </p:nvSpPr>
          <p:spPr>
            <a:xfrm>
              <a:off x="8743470" y="242493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62" name="tx562"/>
            <p:cNvSpPr/>
            <p:nvPr/>
          </p:nvSpPr>
          <p:spPr>
            <a:xfrm>
              <a:off x="8952916" y="240054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63" name="rc563"/>
            <p:cNvSpPr/>
            <p:nvPr/>
          </p:nvSpPr>
          <p:spPr>
            <a:xfrm>
              <a:off x="7461677" y="3483127"/>
              <a:ext cx="1612733" cy="1019640"/>
            </a:xfrm>
            <a:prstGeom prst="rect">
              <a:avLst/>
            </a:prstGeom>
            <a:solidFill>
              <a:srgbClr val="EBEBEB">
                <a:alpha val="100000"/>
              </a:srgbClr>
            </a:solidFill>
          </p:spPr>
          <p:txBody>
            <a:bodyPr/>
            <a:lstStyle/>
            <a:p/>
          </p:txBody>
        </p:sp>
        <p:sp>
          <p:nvSpPr>
            <p:cNvPr id="564" name="pl564"/>
            <p:cNvSpPr/>
            <p:nvPr/>
          </p:nvSpPr>
          <p:spPr>
            <a:xfrm>
              <a:off x="7461677" y="429176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5" name="pl565"/>
            <p:cNvSpPr/>
            <p:nvPr/>
          </p:nvSpPr>
          <p:spPr>
            <a:xfrm>
              <a:off x="7461677" y="398684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6" name="pl566"/>
            <p:cNvSpPr/>
            <p:nvPr/>
          </p:nvSpPr>
          <p:spPr>
            <a:xfrm>
              <a:off x="7461677" y="36819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7" name="pl567"/>
            <p:cNvSpPr/>
            <p:nvPr/>
          </p:nvSpPr>
          <p:spPr>
            <a:xfrm>
              <a:off x="7461677" y="444422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8" name="pl568"/>
            <p:cNvSpPr/>
            <p:nvPr/>
          </p:nvSpPr>
          <p:spPr>
            <a:xfrm>
              <a:off x="7461677" y="413930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9" name="pl569"/>
            <p:cNvSpPr/>
            <p:nvPr/>
          </p:nvSpPr>
          <p:spPr>
            <a:xfrm>
              <a:off x="7461677" y="38343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70" name="pl570"/>
            <p:cNvSpPr/>
            <p:nvPr/>
          </p:nvSpPr>
          <p:spPr>
            <a:xfrm>
              <a:off x="7461677" y="352947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71" name="pl571"/>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2" name="pl572"/>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7534983" y="3834391"/>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580" name="pl580"/>
            <p:cNvSpPr/>
            <p:nvPr/>
          </p:nvSpPr>
          <p:spPr>
            <a:xfrm>
              <a:off x="7534983" y="3834391"/>
              <a:ext cx="1466121" cy="121966"/>
            </a:xfrm>
            <a:custGeom>
              <a:avLst/>
              <a:pathLst>
                <a:path w="1466121" h="121966">
                  <a:moveTo>
                    <a:pt x="0" y="0"/>
                  </a:moveTo>
                  <a:lnTo>
                    <a:pt x="209445" y="0"/>
                  </a:lnTo>
                  <a:lnTo>
                    <a:pt x="418891" y="0"/>
                  </a:lnTo>
                  <a:lnTo>
                    <a:pt x="628337" y="0"/>
                  </a:lnTo>
                  <a:lnTo>
                    <a:pt x="837783" y="60983"/>
                  </a:lnTo>
                  <a:lnTo>
                    <a:pt x="1047229" y="121966"/>
                  </a:lnTo>
                  <a:lnTo>
                    <a:pt x="1256675" y="121966"/>
                  </a:lnTo>
                  <a:lnTo>
                    <a:pt x="1466121" y="121966"/>
                  </a:lnTo>
                </a:path>
              </a:pathLst>
            </a:custGeom>
            <a:ln w="40651" cap="flat">
              <a:solidFill>
                <a:srgbClr val="BEBEBE">
                  <a:alpha val="69803"/>
                </a:srgbClr>
              </a:solidFill>
              <a:prstDash val="solid"/>
              <a:round/>
            </a:ln>
          </p:spPr>
          <p:txBody>
            <a:bodyPr/>
            <a:lstStyle/>
            <a:p/>
          </p:txBody>
        </p:sp>
        <p:sp>
          <p:nvSpPr>
            <p:cNvPr id="581" name="pl581"/>
            <p:cNvSpPr/>
            <p:nvPr/>
          </p:nvSpPr>
          <p:spPr>
            <a:xfrm>
              <a:off x="7534983" y="3834391"/>
              <a:ext cx="1466121" cy="121966"/>
            </a:xfrm>
            <a:custGeom>
              <a:avLst/>
              <a:pathLst>
                <a:path w="1466121" h="121966">
                  <a:moveTo>
                    <a:pt x="0" y="0"/>
                  </a:moveTo>
                  <a:lnTo>
                    <a:pt x="209445" y="0"/>
                  </a:lnTo>
                  <a:lnTo>
                    <a:pt x="418891" y="0"/>
                  </a:lnTo>
                  <a:lnTo>
                    <a:pt x="628337" y="0"/>
                  </a:lnTo>
                  <a:lnTo>
                    <a:pt x="837783" y="60983"/>
                  </a:lnTo>
                  <a:lnTo>
                    <a:pt x="1047229" y="121966"/>
                  </a:lnTo>
                  <a:lnTo>
                    <a:pt x="1256675" y="121966"/>
                  </a:lnTo>
                  <a:lnTo>
                    <a:pt x="1466121" y="121966"/>
                  </a:lnTo>
                </a:path>
              </a:pathLst>
            </a:custGeom>
            <a:ln w="35231" cap="flat">
              <a:solidFill>
                <a:srgbClr val="BEBEBE">
                  <a:alpha val="69803"/>
                </a:srgbClr>
              </a:solidFill>
              <a:prstDash val="solid"/>
              <a:round/>
            </a:ln>
          </p:spPr>
          <p:txBody>
            <a:bodyPr/>
            <a:lstStyle/>
            <a:p/>
          </p:txBody>
        </p:sp>
        <p:sp>
          <p:nvSpPr>
            <p:cNvPr id="582" name="pl582"/>
            <p:cNvSpPr/>
            <p:nvPr/>
          </p:nvSpPr>
          <p:spPr>
            <a:xfrm>
              <a:off x="7534983" y="3834391"/>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583" name="pl583"/>
            <p:cNvSpPr/>
            <p:nvPr/>
          </p:nvSpPr>
          <p:spPr>
            <a:xfrm>
              <a:off x="7534983" y="3834391"/>
              <a:ext cx="1466121" cy="121966"/>
            </a:xfrm>
            <a:custGeom>
              <a:avLst/>
              <a:pathLst>
                <a:path w="1466121" h="121966">
                  <a:moveTo>
                    <a:pt x="0" y="0"/>
                  </a:moveTo>
                  <a:lnTo>
                    <a:pt x="209445" y="0"/>
                  </a:lnTo>
                  <a:lnTo>
                    <a:pt x="418891" y="0"/>
                  </a:lnTo>
                  <a:lnTo>
                    <a:pt x="628337" y="0"/>
                  </a:lnTo>
                  <a:lnTo>
                    <a:pt x="837783" y="60983"/>
                  </a:lnTo>
                  <a:lnTo>
                    <a:pt x="1047229" y="121966"/>
                  </a:lnTo>
                  <a:lnTo>
                    <a:pt x="1256675" y="121966"/>
                  </a:lnTo>
                  <a:lnTo>
                    <a:pt x="1466121" y="121966"/>
                  </a:lnTo>
                </a:path>
              </a:pathLst>
            </a:custGeom>
            <a:ln w="40651" cap="flat">
              <a:solidFill>
                <a:srgbClr val="000000">
                  <a:alpha val="100000"/>
                </a:srgbClr>
              </a:solidFill>
              <a:prstDash val="solid"/>
              <a:round/>
            </a:ln>
          </p:spPr>
          <p:txBody>
            <a:bodyPr/>
            <a:lstStyle/>
            <a:p/>
          </p:txBody>
        </p:sp>
        <p:sp>
          <p:nvSpPr>
            <p:cNvPr id="584" name="pl584"/>
            <p:cNvSpPr/>
            <p:nvPr/>
          </p:nvSpPr>
          <p:spPr>
            <a:xfrm>
              <a:off x="7534983" y="3834391"/>
              <a:ext cx="1466121" cy="121966"/>
            </a:xfrm>
            <a:custGeom>
              <a:avLst/>
              <a:pathLst>
                <a:path w="1466121" h="121966">
                  <a:moveTo>
                    <a:pt x="0" y="0"/>
                  </a:moveTo>
                  <a:lnTo>
                    <a:pt x="209445" y="0"/>
                  </a:lnTo>
                  <a:lnTo>
                    <a:pt x="418891" y="0"/>
                  </a:lnTo>
                  <a:lnTo>
                    <a:pt x="628337" y="0"/>
                  </a:lnTo>
                  <a:lnTo>
                    <a:pt x="837783" y="60983"/>
                  </a:lnTo>
                  <a:lnTo>
                    <a:pt x="1047229" y="121966"/>
                  </a:lnTo>
                  <a:lnTo>
                    <a:pt x="1256675" y="121966"/>
                  </a:lnTo>
                  <a:lnTo>
                    <a:pt x="1466121" y="121966"/>
                  </a:lnTo>
                </a:path>
              </a:pathLst>
            </a:custGeom>
            <a:ln w="35231" cap="flat">
              <a:solidFill>
                <a:srgbClr val="80BD41">
                  <a:alpha val="100000"/>
                </a:srgbClr>
              </a:solidFill>
              <a:prstDash val="solid"/>
              <a:round/>
            </a:ln>
          </p:spPr>
          <p:txBody>
            <a:bodyPr/>
            <a:lstStyle/>
            <a:p/>
          </p:txBody>
        </p:sp>
        <p:sp>
          <p:nvSpPr>
            <p:cNvPr id="585" name="pl585"/>
            <p:cNvSpPr/>
            <p:nvPr/>
          </p:nvSpPr>
          <p:spPr>
            <a:xfrm>
              <a:off x="7461677" y="3834391"/>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86" name="tx586"/>
            <p:cNvSpPr/>
            <p:nvPr/>
          </p:nvSpPr>
          <p:spPr>
            <a:xfrm>
              <a:off x="7504854"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7" name="tx587"/>
            <p:cNvSpPr/>
            <p:nvPr/>
          </p:nvSpPr>
          <p:spPr>
            <a:xfrm>
              <a:off x="7714299"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8" name="tx588"/>
            <p:cNvSpPr/>
            <p:nvPr/>
          </p:nvSpPr>
          <p:spPr>
            <a:xfrm>
              <a:off x="7923745"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9" name="tx589"/>
            <p:cNvSpPr/>
            <p:nvPr/>
          </p:nvSpPr>
          <p:spPr>
            <a:xfrm>
              <a:off x="8133191" y="36558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0" name="tx590"/>
            <p:cNvSpPr/>
            <p:nvPr/>
          </p:nvSpPr>
          <p:spPr>
            <a:xfrm>
              <a:off x="8324578" y="37168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91" name="tx591"/>
            <p:cNvSpPr/>
            <p:nvPr/>
          </p:nvSpPr>
          <p:spPr>
            <a:xfrm>
              <a:off x="8503894" y="377780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92" name="tx592"/>
            <p:cNvSpPr/>
            <p:nvPr/>
          </p:nvSpPr>
          <p:spPr>
            <a:xfrm>
              <a:off x="8713340" y="377780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93" name="tx593"/>
            <p:cNvSpPr/>
            <p:nvPr/>
          </p:nvSpPr>
          <p:spPr>
            <a:xfrm>
              <a:off x="8922786" y="377780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94" name="rc594"/>
            <p:cNvSpPr/>
            <p:nvPr/>
          </p:nvSpPr>
          <p:spPr>
            <a:xfrm>
              <a:off x="7461677" y="4787209"/>
              <a:ext cx="1612733" cy="1019640"/>
            </a:xfrm>
            <a:prstGeom prst="rect">
              <a:avLst/>
            </a:prstGeom>
            <a:solidFill>
              <a:srgbClr val="EBEBEB">
                <a:alpha val="100000"/>
              </a:srgbClr>
            </a:solidFill>
          </p:spPr>
          <p:txBody>
            <a:bodyPr/>
            <a:lstStyle/>
            <a:p/>
          </p:txBody>
        </p:sp>
        <p:sp>
          <p:nvSpPr>
            <p:cNvPr id="595" name="pl595"/>
            <p:cNvSpPr/>
            <p:nvPr/>
          </p:nvSpPr>
          <p:spPr>
            <a:xfrm>
              <a:off x="7461677" y="559584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6" name="pl596"/>
            <p:cNvSpPr/>
            <p:nvPr/>
          </p:nvSpPr>
          <p:spPr>
            <a:xfrm>
              <a:off x="7461677" y="529093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7" name="pl597"/>
            <p:cNvSpPr/>
            <p:nvPr/>
          </p:nvSpPr>
          <p:spPr>
            <a:xfrm>
              <a:off x="7461677" y="49860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8" name="pl598"/>
            <p:cNvSpPr/>
            <p:nvPr/>
          </p:nvSpPr>
          <p:spPr>
            <a:xfrm>
              <a:off x="7461677" y="57483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99" name="pl599"/>
            <p:cNvSpPr/>
            <p:nvPr/>
          </p:nvSpPr>
          <p:spPr>
            <a:xfrm>
              <a:off x="7461677" y="54433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0" name="pl600"/>
            <p:cNvSpPr/>
            <p:nvPr/>
          </p:nvSpPr>
          <p:spPr>
            <a:xfrm>
              <a:off x="7461677" y="513847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1" name="pl601"/>
            <p:cNvSpPr/>
            <p:nvPr/>
          </p:nvSpPr>
          <p:spPr>
            <a:xfrm>
              <a:off x="7461677" y="48335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2" name="pl60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7534983" y="5138473"/>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BEBEBE">
                  <a:alpha val="69803"/>
                </a:srgbClr>
              </a:solidFill>
              <a:prstDash val="solid"/>
              <a:round/>
            </a:ln>
          </p:spPr>
          <p:txBody>
            <a:bodyPr/>
            <a:lstStyle/>
            <a:p/>
          </p:txBody>
        </p:sp>
        <p:sp>
          <p:nvSpPr>
            <p:cNvPr id="611" name="pl611"/>
            <p:cNvSpPr/>
            <p:nvPr/>
          </p:nvSpPr>
          <p:spPr>
            <a:xfrm>
              <a:off x="7534983" y="5077489"/>
              <a:ext cx="1466121" cy="256129"/>
            </a:xfrm>
            <a:custGeom>
              <a:avLst/>
              <a:pathLst>
                <a:path w="1466121" h="256129">
                  <a:moveTo>
                    <a:pt x="0" y="121966"/>
                  </a:moveTo>
                  <a:lnTo>
                    <a:pt x="209445" y="60983"/>
                  </a:lnTo>
                  <a:lnTo>
                    <a:pt x="418891" y="73179"/>
                  </a:lnTo>
                  <a:lnTo>
                    <a:pt x="628337" y="36589"/>
                  </a:lnTo>
                  <a:lnTo>
                    <a:pt x="837783" y="0"/>
                  </a:lnTo>
                  <a:lnTo>
                    <a:pt x="1047229" y="158556"/>
                  </a:lnTo>
                  <a:lnTo>
                    <a:pt x="1256675" y="207343"/>
                  </a:lnTo>
                  <a:lnTo>
                    <a:pt x="1466121" y="256129"/>
                  </a:lnTo>
                </a:path>
              </a:pathLst>
            </a:custGeom>
            <a:ln w="40651" cap="flat">
              <a:solidFill>
                <a:srgbClr val="BEBEBE">
                  <a:alpha val="69803"/>
                </a:srgbClr>
              </a:solidFill>
              <a:prstDash val="solid"/>
              <a:round/>
            </a:ln>
          </p:spPr>
          <p:txBody>
            <a:bodyPr/>
            <a:lstStyle/>
            <a:p/>
          </p:txBody>
        </p:sp>
        <p:sp>
          <p:nvSpPr>
            <p:cNvPr id="612" name="pl612"/>
            <p:cNvSpPr/>
            <p:nvPr/>
          </p:nvSpPr>
          <p:spPr>
            <a:xfrm>
              <a:off x="7534983" y="5077489"/>
              <a:ext cx="1466121" cy="256129"/>
            </a:xfrm>
            <a:custGeom>
              <a:avLst/>
              <a:pathLst>
                <a:path w="1466121" h="256129">
                  <a:moveTo>
                    <a:pt x="0" y="121966"/>
                  </a:moveTo>
                  <a:lnTo>
                    <a:pt x="209445" y="60983"/>
                  </a:lnTo>
                  <a:lnTo>
                    <a:pt x="418891" y="73179"/>
                  </a:lnTo>
                  <a:lnTo>
                    <a:pt x="628337" y="36589"/>
                  </a:lnTo>
                  <a:lnTo>
                    <a:pt x="837783" y="0"/>
                  </a:lnTo>
                  <a:lnTo>
                    <a:pt x="1047229" y="158556"/>
                  </a:lnTo>
                  <a:lnTo>
                    <a:pt x="1256675" y="207343"/>
                  </a:lnTo>
                  <a:lnTo>
                    <a:pt x="1466121" y="256129"/>
                  </a:lnTo>
                </a:path>
              </a:pathLst>
            </a:custGeom>
            <a:ln w="35231" cap="flat">
              <a:solidFill>
                <a:srgbClr val="BEBEBE">
                  <a:alpha val="69803"/>
                </a:srgbClr>
              </a:solidFill>
              <a:prstDash val="solid"/>
              <a:round/>
            </a:ln>
          </p:spPr>
          <p:txBody>
            <a:bodyPr/>
            <a:lstStyle/>
            <a:p/>
          </p:txBody>
        </p:sp>
        <p:sp>
          <p:nvSpPr>
            <p:cNvPr id="613" name="pl613"/>
            <p:cNvSpPr/>
            <p:nvPr/>
          </p:nvSpPr>
          <p:spPr>
            <a:xfrm>
              <a:off x="7534983" y="5138473"/>
              <a:ext cx="1466121" cy="60983"/>
            </a:xfrm>
            <a:custGeom>
              <a:avLst/>
              <a:pathLst>
                <a:path w="1466121" h="60983">
                  <a:moveTo>
                    <a:pt x="0" y="12196"/>
                  </a:moveTo>
                  <a:lnTo>
                    <a:pt x="209445" y="0"/>
                  </a:lnTo>
                  <a:lnTo>
                    <a:pt x="418891" y="36589"/>
                  </a:lnTo>
                  <a:lnTo>
                    <a:pt x="628337" y="60983"/>
                  </a:lnTo>
                  <a:lnTo>
                    <a:pt x="837783" y="12196"/>
                  </a:lnTo>
                  <a:lnTo>
                    <a:pt x="1047229" y="24393"/>
                  </a:lnTo>
                  <a:lnTo>
                    <a:pt x="1256675" y="12196"/>
                  </a:lnTo>
                  <a:lnTo>
                    <a:pt x="1466121" y="0"/>
                  </a:lnTo>
                </a:path>
              </a:pathLst>
            </a:custGeom>
            <a:ln w="20325" cap="flat">
              <a:solidFill>
                <a:srgbClr val="6B6B6B">
                  <a:alpha val="100000"/>
                </a:srgbClr>
              </a:solidFill>
              <a:prstDash val="solid"/>
              <a:round/>
            </a:ln>
          </p:spPr>
          <p:txBody>
            <a:bodyPr/>
            <a:lstStyle/>
            <a:p/>
          </p:txBody>
        </p:sp>
        <p:sp>
          <p:nvSpPr>
            <p:cNvPr id="614" name="pl614"/>
            <p:cNvSpPr/>
            <p:nvPr/>
          </p:nvSpPr>
          <p:spPr>
            <a:xfrm>
              <a:off x="7534983" y="5077489"/>
              <a:ext cx="1466121" cy="256129"/>
            </a:xfrm>
            <a:custGeom>
              <a:avLst/>
              <a:pathLst>
                <a:path w="1466121" h="256129">
                  <a:moveTo>
                    <a:pt x="0" y="121966"/>
                  </a:moveTo>
                  <a:lnTo>
                    <a:pt x="209445" y="60983"/>
                  </a:lnTo>
                  <a:lnTo>
                    <a:pt x="418891" y="73179"/>
                  </a:lnTo>
                  <a:lnTo>
                    <a:pt x="628337" y="36589"/>
                  </a:lnTo>
                  <a:lnTo>
                    <a:pt x="837783" y="0"/>
                  </a:lnTo>
                  <a:lnTo>
                    <a:pt x="1047229" y="158556"/>
                  </a:lnTo>
                  <a:lnTo>
                    <a:pt x="1256675" y="207343"/>
                  </a:lnTo>
                  <a:lnTo>
                    <a:pt x="1466121" y="256129"/>
                  </a:lnTo>
                </a:path>
              </a:pathLst>
            </a:custGeom>
            <a:ln w="40651" cap="flat">
              <a:solidFill>
                <a:srgbClr val="000000">
                  <a:alpha val="100000"/>
                </a:srgbClr>
              </a:solidFill>
              <a:prstDash val="solid"/>
              <a:round/>
            </a:ln>
          </p:spPr>
          <p:txBody>
            <a:bodyPr/>
            <a:lstStyle/>
            <a:p/>
          </p:txBody>
        </p:sp>
        <p:sp>
          <p:nvSpPr>
            <p:cNvPr id="615" name="pl615"/>
            <p:cNvSpPr/>
            <p:nvPr/>
          </p:nvSpPr>
          <p:spPr>
            <a:xfrm>
              <a:off x="7534983" y="5077489"/>
              <a:ext cx="1466121" cy="256129"/>
            </a:xfrm>
            <a:custGeom>
              <a:avLst/>
              <a:pathLst>
                <a:path w="1466121" h="256129">
                  <a:moveTo>
                    <a:pt x="0" y="121966"/>
                  </a:moveTo>
                  <a:lnTo>
                    <a:pt x="209445" y="60983"/>
                  </a:lnTo>
                  <a:lnTo>
                    <a:pt x="418891" y="73179"/>
                  </a:lnTo>
                  <a:lnTo>
                    <a:pt x="628337" y="36589"/>
                  </a:lnTo>
                  <a:lnTo>
                    <a:pt x="837783" y="0"/>
                  </a:lnTo>
                  <a:lnTo>
                    <a:pt x="1047229" y="158556"/>
                  </a:lnTo>
                  <a:lnTo>
                    <a:pt x="1256675" y="207343"/>
                  </a:lnTo>
                  <a:lnTo>
                    <a:pt x="1466121" y="256129"/>
                  </a:lnTo>
                </a:path>
              </a:pathLst>
            </a:custGeom>
            <a:ln w="35231" cap="flat">
              <a:solidFill>
                <a:srgbClr val="80BD41">
                  <a:alpha val="100000"/>
                </a:srgbClr>
              </a:solidFill>
              <a:prstDash val="solid"/>
              <a:round/>
            </a:ln>
          </p:spPr>
          <p:txBody>
            <a:bodyPr/>
            <a:lstStyle/>
            <a:p/>
          </p:txBody>
        </p:sp>
        <p:sp>
          <p:nvSpPr>
            <p:cNvPr id="616" name="pl616"/>
            <p:cNvSpPr/>
            <p:nvPr/>
          </p:nvSpPr>
          <p:spPr>
            <a:xfrm>
              <a:off x="7461677" y="513847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617" name="tx617"/>
            <p:cNvSpPr/>
            <p:nvPr/>
          </p:nvSpPr>
          <p:spPr>
            <a:xfrm>
              <a:off x="7486794" y="50209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18" name="tx618"/>
            <p:cNvSpPr/>
            <p:nvPr/>
          </p:nvSpPr>
          <p:spPr>
            <a:xfrm>
              <a:off x="7714299" y="49599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9" name="tx619"/>
            <p:cNvSpPr/>
            <p:nvPr/>
          </p:nvSpPr>
          <p:spPr>
            <a:xfrm>
              <a:off x="7905686" y="49721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20" name="tx620"/>
            <p:cNvSpPr/>
            <p:nvPr/>
          </p:nvSpPr>
          <p:spPr>
            <a:xfrm>
              <a:off x="8133191" y="49355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1" name="tx621"/>
            <p:cNvSpPr/>
            <p:nvPr/>
          </p:nvSpPr>
          <p:spPr>
            <a:xfrm>
              <a:off x="8342637" y="48989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22" name="tx622"/>
            <p:cNvSpPr/>
            <p:nvPr/>
          </p:nvSpPr>
          <p:spPr>
            <a:xfrm>
              <a:off x="8534024" y="50574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23" name="tx623"/>
            <p:cNvSpPr/>
            <p:nvPr/>
          </p:nvSpPr>
          <p:spPr>
            <a:xfrm>
              <a:off x="8713340" y="510627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24" name="tx624"/>
            <p:cNvSpPr/>
            <p:nvPr/>
          </p:nvSpPr>
          <p:spPr>
            <a:xfrm>
              <a:off x="8922786" y="515506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625" name="tx625"/>
            <p:cNvSpPr/>
            <p:nvPr/>
          </p:nvSpPr>
          <p:spPr>
            <a:xfrm>
              <a:off x="1218713" y="4639778"/>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Sierra Leone</a:t>
              </a:r>
            </a:p>
          </p:txBody>
        </p:sp>
        <p:sp>
          <p:nvSpPr>
            <p:cNvPr id="626" name="tx626"/>
            <p:cNvSpPr/>
            <p:nvPr/>
          </p:nvSpPr>
          <p:spPr>
            <a:xfrm>
              <a:off x="2807904" y="4639778"/>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Solomon Islands</a:t>
              </a:r>
            </a:p>
          </p:txBody>
        </p:sp>
        <p:sp>
          <p:nvSpPr>
            <p:cNvPr id="627" name="tx627"/>
            <p:cNvSpPr/>
            <p:nvPr/>
          </p:nvSpPr>
          <p:spPr>
            <a:xfrm>
              <a:off x="4741778" y="4639778"/>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Sudan</a:t>
              </a:r>
            </a:p>
          </p:txBody>
        </p:sp>
        <p:sp>
          <p:nvSpPr>
            <p:cNvPr id="628" name="tx628"/>
            <p:cNvSpPr/>
            <p:nvPr/>
          </p:nvSpPr>
          <p:spPr>
            <a:xfrm>
              <a:off x="6362013" y="4639778"/>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629" name="tx629"/>
            <p:cNvSpPr/>
            <p:nvPr/>
          </p:nvSpPr>
          <p:spPr>
            <a:xfrm>
              <a:off x="8096091" y="4639778"/>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Yemen</a:t>
              </a:r>
            </a:p>
          </p:txBody>
        </p:sp>
        <p:sp>
          <p:nvSpPr>
            <p:cNvPr id="630" name="tx630"/>
            <p:cNvSpPr/>
            <p:nvPr/>
          </p:nvSpPr>
          <p:spPr>
            <a:xfrm>
              <a:off x="1231195" y="3335696"/>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631" name="tx631"/>
            <p:cNvSpPr/>
            <p:nvPr/>
          </p:nvSpPr>
          <p:spPr>
            <a:xfrm>
              <a:off x="3047249" y="3335696"/>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Malawi</a:t>
              </a:r>
            </a:p>
          </p:txBody>
        </p:sp>
        <p:sp>
          <p:nvSpPr>
            <p:cNvPr id="632" name="tx632"/>
            <p:cNvSpPr/>
            <p:nvPr/>
          </p:nvSpPr>
          <p:spPr>
            <a:xfrm>
              <a:off x="4670501" y="3335696"/>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633" name="tx633"/>
            <p:cNvSpPr/>
            <p:nvPr/>
          </p:nvSpPr>
          <p:spPr>
            <a:xfrm>
              <a:off x="6331015"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634" name="tx634"/>
            <p:cNvSpPr/>
            <p:nvPr/>
          </p:nvSpPr>
          <p:spPr>
            <a:xfrm>
              <a:off x="7691194" y="3335696"/>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635" name="tx635"/>
            <p:cNvSpPr/>
            <p:nvPr/>
          </p:nvSpPr>
          <p:spPr>
            <a:xfrm>
              <a:off x="1343072" y="2031614"/>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Gambia</a:t>
              </a:r>
            </a:p>
          </p:txBody>
        </p:sp>
        <p:sp>
          <p:nvSpPr>
            <p:cNvPr id="636" name="tx636"/>
            <p:cNvSpPr/>
            <p:nvPr/>
          </p:nvSpPr>
          <p:spPr>
            <a:xfrm>
              <a:off x="3109336" y="2031614"/>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637" name="tx637"/>
            <p:cNvSpPr/>
            <p:nvPr/>
          </p:nvSpPr>
          <p:spPr>
            <a:xfrm>
              <a:off x="4744933" y="203161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638" name="tx638"/>
            <p:cNvSpPr/>
            <p:nvPr/>
          </p:nvSpPr>
          <p:spPr>
            <a:xfrm>
              <a:off x="6309298" y="2031614"/>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639" name="tx639"/>
            <p:cNvSpPr/>
            <p:nvPr/>
          </p:nvSpPr>
          <p:spPr>
            <a:xfrm>
              <a:off x="8069116" y="2031614"/>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640" name="tx640"/>
            <p:cNvSpPr/>
            <p:nvPr/>
          </p:nvSpPr>
          <p:spPr>
            <a:xfrm>
              <a:off x="1243539"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Bangladesh</a:t>
              </a:r>
            </a:p>
          </p:txBody>
        </p:sp>
        <p:sp>
          <p:nvSpPr>
            <p:cNvPr id="641" name="tx641"/>
            <p:cNvSpPr/>
            <p:nvPr/>
          </p:nvSpPr>
          <p:spPr>
            <a:xfrm>
              <a:off x="3028458" y="727533"/>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Burundi</a:t>
              </a:r>
            </a:p>
          </p:txBody>
        </p:sp>
        <p:sp>
          <p:nvSpPr>
            <p:cNvPr id="642" name="tx642"/>
            <p:cNvSpPr/>
            <p:nvPr/>
          </p:nvSpPr>
          <p:spPr>
            <a:xfrm>
              <a:off x="4648692" y="727533"/>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Cambodia</a:t>
              </a:r>
            </a:p>
          </p:txBody>
        </p:sp>
        <p:sp>
          <p:nvSpPr>
            <p:cNvPr id="643" name="tx643"/>
            <p:cNvSpPr/>
            <p:nvPr/>
          </p:nvSpPr>
          <p:spPr>
            <a:xfrm>
              <a:off x="6273728" y="727533"/>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644" name="tx644"/>
            <p:cNvSpPr/>
            <p:nvPr/>
          </p:nvSpPr>
          <p:spPr>
            <a:xfrm>
              <a:off x="8081735" y="727533"/>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Djibouti</a:t>
              </a:r>
            </a:p>
          </p:txBody>
        </p:sp>
        <p:sp>
          <p:nvSpPr>
            <p:cNvPr id="645" name="pl64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pl64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tx65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4" name="tx65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5" name="tx65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6" name="tx65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7" name="tx65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8" name="tx65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9" name="tx65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0" name="tx66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1" name="pl66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pl66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6" name="pl66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7" name="pl66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8" name="pl66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9" name="tx66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0" name="tx67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1" name="tx67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72" name="tx67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73" name="tx67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4" name="tx67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5" name="tx67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6" name="tx67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7" name="pl67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pl68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2" name="pl68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3" name="pl68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4" name="pl68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5" name="tx68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6" name="tx68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7" name="tx68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8" name="tx68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9" name="tx68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90" name="tx69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91" name="tx69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92" name="tx69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93" name="pl69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pl69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8" name="pl69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9" name="pl69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0" name="pl70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2" name="tx70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3" name="tx70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4" name="tx70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5" name="tx70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6" name="tx70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7" name="tx70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8" name="tx70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9" name="pl70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0" name="pl71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1" name="pl71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2" name="pl71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3" name="pl71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4" name="pl71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5" name="pl71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6" name="pl71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7" name="tx71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18" name="tx71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19" name="tx71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20" name="tx72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21" name="tx72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22" name="tx72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23" name="tx72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24" name="tx72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25" name="tx725"/>
            <p:cNvSpPr/>
            <p:nvPr/>
          </p:nvSpPr>
          <p:spPr>
            <a:xfrm>
              <a:off x="508182" y="1796055"/>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6" name="tx726"/>
            <p:cNvSpPr/>
            <p:nvPr/>
          </p:nvSpPr>
          <p:spPr>
            <a:xfrm>
              <a:off x="508182" y="1491139"/>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7" name="tx727"/>
            <p:cNvSpPr/>
            <p:nvPr/>
          </p:nvSpPr>
          <p:spPr>
            <a:xfrm>
              <a:off x="607577" y="118622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28" name="tx728"/>
            <p:cNvSpPr/>
            <p:nvPr/>
          </p:nvSpPr>
          <p:spPr>
            <a:xfrm>
              <a:off x="545398" y="88130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9" name="pl729"/>
            <p:cNvSpPr/>
            <p:nvPr/>
          </p:nvSpPr>
          <p:spPr>
            <a:xfrm>
              <a:off x="697592" y="18360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0" name="pl730"/>
            <p:cNvSpPr/>
            <p:nvPr/>
          </p:nvSpPr>
          <p:spPr>
            <a:xfrm>
              <a:off x="697592" y="15311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1" name="pl731"/>
            <p:cNvSpPr/>
            <p:nvPr/>
          </p:nvSpPr>
          <p:spPr>
            <a:xfrm>
              <a:off x="697592" y="12262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2" name="pl732"/>
            <p:cNvSpPr/>
            <p:nvPr/>
          </p:nvSpPr>
          <p:spPr>
            <a:xfrm>
              <a:off x="697592" y="9213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3" name="tx733"/>
            <p:cNvSpPr/>
            <p:nvPr/>
          </p:nvSpPr>
          <p:spPr>
            <a:xfrm>
              <a:off x="508182" y="3100137"/>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4" name="tx734"/>
            <p:cNvSpPr/>
            <p:nvPr/>
          </p:nvSpPr>
          <p:spPr>
            <a:xfrm>
              <a:off x="508182" y="2795220"/>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35" name="tx735"/>
            <p:cNvSpPr/>
            <p:nvPr/>
          </p:nvSpPr>
          <p:spPr>
            <a:xfrm>
              <a:off x="607577" y="249030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36" name="tx736"/>
            <p:cNvSpPr/>
            <p:nvPr/>
          </p:nvSpPr>
          <p:spPr>
            <a:xfrm>
              <a:off x="545398" y="218538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37" name="pl737"/>
            <p:cNvSpPr/>
            <p:nvPr/>
          </p:nvSpPr>
          <p:spPr>
            <a:xfrm>
              <a:off x="697592" y="31401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8" name="pl738"/>
            <p:cNvSpPr/>
            <p:nvPr/>
          </p:nvSpPr>
          <p:spPr>
            <a:xfrm>
              <a:off x="697592" y="28352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9" name="pl739"/>
            <p:cNvSpPr/>
            <p:nvPr/>
          </p:nvSpPr>
          <p:spPr>
            <a:xfrm>
              <a:off x="697592" y="25303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0" name="pl740"/>
            <p:cNvSpPr/>
            <p:nvPr/>
          </p:nvSpPr>
          <p:spPr>
            <a:xfrm>
              <a:off x="697592" y="22253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1" name="tx741"/>
            <p:cNvSpPr/>
            <p:nvPr/>
          </p:nvSpPr>
          <p:spPr>
            <a:xfrm>
              <a:off x="508182" y="4404219"/>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42" name="tx742"/>
            <p:cNvSpPr/>
            <p:nvPr/>
          </p:nvSpPr>
          <p:spPr>
            <a:xfrm>
              <a:off x="508182" y="4099302"/>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43" name="tx743"/>
            <p:cNvSpPr/>
            <p:nvPr/>
          </p:nvSpPr>
          <p:spPr>
            <a:xfrm>
              <a:off x="607577" y="379438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44" name="tx744"/>
            <p:cNvSpPr/>
            <p:nvPr/>
          </p:nvSpPr>
          <p:spPr>
            <a:xfrm>
              <a:off x="545398" y="34894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45" name="pl745"/>
            <p:cNvSpPr/>
            <p:nvPr/>
          </p:nvSpPr>
          <p:spPr>
            <a:xfrm>
              <a:off x="697592" y="444422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6" name="pl746"/>
            <p:cNvSpPr/>
            <p:nvPr/>
          </p:nvSpPr>
          <p:spPr>
            <a:xfrm>
              <a:off x="697592" y="413930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7" name="pl747"/>
            <p:cNvSpPr/>
            <p:nvPr/>
          </p:nvSpPr>
          <p:spPr>
            <a:xfrm>
              <a:off x="697592" y="383439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8" name="pl748"/>
            <p:cNvSpPr/>
            <p:nvPr/>
          </p:nvSpPr>
          <p:spPr>
            <a:xfrm>
              <a:off x="697592" y="35294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9" name="tx749"/>
            <p:cNvSpPr/>
            <p:nvPr/>
          </p:nvSpPr>
          <p:spPr>
            <a:xfrm>
              <a:off x="508182" y="5708300"/>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50" name="tx750"/>
            <p:cNvSpPr/>
            <p:nvPr/>
          </p:nvSpPr>
          <p:spPr>
            <a:xfrm>
              <a:off x="508182" y="540338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51" name="tx751"/>
            <p:cNvSpPr/>
            <p:nvPr/>
          </p:nvSpPr>
          <p:spPr>
            <a:xfrm>
              <a:off x="607577" y="509846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52" name="tx752"/>
            <p:cNvSpPr/>
            <p:nvPr/>
          </p:nvSpPr>
          <p:spPr>
            <a:xfrm>
              <a:off x="545398" y="47935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53" name="pl753"/>
            <p:cNvSpPr/>
            <p:nvPr/>
          </p:nvSpPr>
          <p:spPr>
            <a:xfrm>
              <a:off x="697592" y="574830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4" name="pl754"/>
            <p:cNvSpPr/>
            <p:nvPr/>
          </p:nvSpPr>
          <p:spPr>
            <a:xfrm>
              <a:off x="697592" y="54433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5" name="pl755"/>
            <p:cNvSpPr/>
            <p:nvPr/>
          </p:nvSpPr>
          <p:spPr>
            <a:xfrm>
              <a:off x="697592" y="51384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6" name="pl756"/>
            <p:cNvSpPr/>
            <p:nvPr/>
          </p:nvSpPr>
          <p:spPr>
            <a:xfrm>
              <a:off x="697592" y="48335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7" name="tx757"/>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58" name="tx758"/>
            <p:cNvSpPr/>
            <p:nvPr/>
          </p:nvSpPr>
          <p:spPr>
            <a:xfrm>
              <a:off x="732387" y="435349"/>
              <a:ext cx="575843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difference compared to 2019, by country, Gavi 57, 2018-2025</a:t>
              </a:r>
            </a:p>
          </p:txBody>
        </p:sp>
        <p:sp>
          <p:nvSpPr>
            <p:cNvPr id="759" name="tx759"/>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60" name="tx760"/>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61" name="tx761"/>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6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DTP1 coverage compared to 2019, for the 20 countries with the largest declines in coverage between 2019 and 2025. Among the 20 countries with the largest declines in DTP1 coverage between 2019 and 2025, Coverage was not higher in 2025 compared to 2019 in any of these 20 countries. Coverage was lower than in 2019 in 20 of these 20 countries (Bangladesh, Burundi, Cambodia, Cote d'Ivoire, Djibouti, Gambia, Haiti, Kenya, Kyrgyzstan, Lesotho, Madagascar, Malawi, Myanmar, Nicaragua, Sao Tome and Principe, Sierra Leone, Solomon Islands, Sudan, Tanzania, and Yemen). The largest decline in coverage was 17% points in Myanmar from 93% in 2019 to 76% in 2025.</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Gavi 57</a:t>
            </a:r>
          </a:p>
        </p:txBody>
      </p:sp>
      <p:sp>
        <p:nvSpPr>
          <p:cNvPr id="3" name="body"/>
          <p:cNvSpPr>
            <a:spLocks noGrp="1"/>
          </p:cNvSpPr>
          <p:nvPr>
            <p:ph/>
          </p:nvPr>
        </p:nvSpPr>
        <p:spPr>
          <a:xfrm>
            <a:off x="6492240" y="4114800"/>
            <a:ext cx="5943600" cy="457200"/>
          </a:xfrm>
        </p:spPr>
        <p:txBody>
          <a:bodyPr/>
          <a:lstStyle/>
          <a:p>
            <a:pPr algn="ctr" marL="0" marR="0">
              <a:lnSpc>
                <a:spcPct val="100000"/>
              </a:lnSpc>
              <a:spcBef>
                <a:spcPts val="0"/>
              </a:spcBef>
              <a:spcAft>
                <a:spcPts val="0"/>
              </a:spcAft>
              <a:buNone/>
            </a:pPr>
            <a:r>
              <a:rPr cap="none" sz="2800" i="0" b="0" u="none" strike="noStrike">
                <a:solidFill>
                  <a:srgbClr val="FFFFFF">
                    <a:alpha val="100000"/>
                  </a:srgbClr>
                </a:solidFill>
                <a:latin typeface="Arial"/>
                <a:cs typeface="Arial"/>
                <a:ea typeface="Arial"/>
                <a:sym typeface="Arial"/>
              </a:rPr>
              <a:t>WUENIC 2025 revision,
Published 15 July 2026</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7731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85689"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694061"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243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21458" y="577711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9" name="pl9"/>
            <p:cNvSpPr/>
            <p:nvPr/>
          </p:nvSpPr>
          <p:spPr>
            <a:xfrm>
              <a:off x="1621458" y="568670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0" name="pl10"/>
            <p:cNvSpPr/>
            <p:nvPr/>
          </p:nvSpPr>
          <p:spPr>
            <a:xfrm>
              <a:off x="1621458" y="559629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1" name="pl11"/>
            <p:cNvSpPr/>
            <p:nvPr/>
          </p:nvSpPr>
          <p:spPr>
            <a:xfrm>
              <a:off x="1621458" y="550589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2" name="pl12"/>
            <p:cNvSpPr/>
            <p:nvPr/>
          </p:nvSpPr>
          <p:spPr>
            <a:xfrm>
              <a:off x="1621458" y="541548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3" name="pl13"/>
            <p:cNvSpPr/>
            <p:nvPr/>
          </p:nvSpPr>
          <p:spPr>
            <a:xfrm>
              <a:off x="1621458" y="532508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4" name="pl14"/>
            <p:cNvSpPr/>
            <p:nvPr/>
          </p:nvSpPr>
          <p:spPr>
            <a:xfrm>
              <a:off x="1621458" y="523467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5" name="pl15"/>
            <p:cNvSpPr/>
            <p:nvPr/>
          </p:nvSpPr>
          <p:spPr>
            <a:xfrm>
              <a:off x="1621458" y="514426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6" name="pl16"/>
            <p:cNvSpPr/>
            <p:nvPr/>
          </p:nvSpPr>
          <p:spPr>
            <a:xfrm>
              <a:off x="1621458" y="505386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7" name="pl17"/>
            <p:cNvSpPr/>
            <p:nvPr/>
          </p:nvSpPr>
          <p:spPr>
            <a:xfrm>
              <a:off x="1621458" y="496345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8" name="pl18"/>
            <p:cNvSpPr/>
            <p:nvPr/>
          </p:nvSpPr>
          <p:spPr>
            <a:xfrm>
              <a:off x="1621458" y="487304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9" name="pl19"/>
            <p:cNvSpPr/>
            <p:nvPr/>
          </p:nvSpPr>
          <p:spPr>
            <a:xfrm>
              <a:off x="1621458" y="478264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0" name="pl20"/>
            <p:cNvSpPr/>
            <p:nvPr/>
          </p:nvSpPr>
          <p:spPr>
            <a:xfrm>
              <a:off x="1621458" y="469223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1" name="pl21"/>
            <p:cNvSpPr/>
            <p:nvPr/>
          </p:nvSpPr>
          <p:spPr>
            <a:xfrm>
              <a:off x="1621458" y="460182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2" name="pl22"/>
            <p:cNvSpPr/>
            <p:nvPr/>
          </p:nvSpPr>
          <p:spPr>
            <a:xfrm>
              <a:off x="1621458" y="451142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3" name="pl23"/>
            <p:cNvSpPr/>
            <p:nvPr/>
          </p:nvSpPr>
          <p:spPr>
            <a:xfrm>
              <a:off x="1621458" y="442101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4" name="pl24"/>
            <p:cNvSpPr/>
            <p:nvPr/>
          </p:nvSpPr>
          <p:spPr>
            <a:xfrm>
              <a:off x="1621458" y="433061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5" name="pl25"/>
            <p:cNvSpPr/>
            <p:nvPr/>
          </p:nvSpPr>
          <p:spPr>
            <a:xfrm>
              <a:off x="1621458" y="424020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6" name="pl26"/>
            <p:cNvSpPr/>
            <p:nvPr/>
          </p:nvSpPr>
          <p:spPr>
            <a:xfrm>
              <a:off x="1621458" y="414979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7" name="pl27"/>
            <p:cNvSpPr/>
            <p:nvPr/>
          </p:nvSpPr>
          <p:spPr>
            <a:xfrm>
              <a:off x="1621458" y="405939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8" name="pl28"/>
            <p:cNvSpPr/>
            <p:nvPr/>
          </p:nvSpPr>
          <p:spPr>
            <a:xfrm>
              <a:off x="1621458" y="396898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9" name="pl29"/>
            <p:cNvSpPr/>
            <p:nvPr/>
          </p:nvSpPr>
          <p:spPr>
            <a:xfrm>
              <a:off x="1621458" y="387857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0" name="pl30"/>
            <p:cNvSpPr/>
            <p:nvPr/>
          </p:nvSpPr>
          <p:spPr>
            <a:xfrm>
              <a:off x="1621458" y="378817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1" name="pl31"/>
            <p:cNvSpPr/>
            <p:nvPr/>
          </p:nvSpPr>
          <p:spPr>
            <a:xfrm>
              <a:off x="1621458" y="369776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2" name="pl32"/>
            <p:cNvSpPr/>
            <p:nvPr/>
          </p:nvSpPr>
          <p:spPr>
            <a:xfrm>
              <a:off x="1621458" y="360735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3" name="pl33"/>
            <p:cNvSpPr/>
            <p:nvPr/>
          </p:nvSpPr>
          <p:spPr>
            <a:xfrm>
              <a:off x="1621458" y="351695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4" name="pl34"/>
            <p:cNvSpPr/>
            <p:nvPr/>
          </p:nvSpPr>
          <p:spPr>
            <a:xfrm>
              <a:off x="1621458" y="342654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5" name="pl35"/>
            <p:cNvSpPr/>
            <p:nvPr/>
          </p:nvSpPr>
          <p:spPr>
            <a:xfrm>
              <a:off x="1621458" y="333614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6" name="pl36"/>
            <p:cNvSpPr/>
            <p:nvPr/>
          </p:nvSpPr>
          <p:spPr>
            <a:xfrm>
              <a:off x="1621458" y="324573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7" name="pl37"/>
            <p:cNvSpPr/>
            <p:nvPr/>
          </p:nvSpPr>
          <p:spPr>
            <a:xfrm>
              <a:off x="1621458" y="315532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8" name="pl38"/>
            <p:cNvSpPr/>
            <p:nvPr/>
          </p:nvSpPr>
          <p:spPr>
            <a:xfrm>
              <a:off x="1621458" y="306492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9" name="pl39"/>
            <p:cNvSpPr/>
            <p:nvPr/>
          </p:nvSpPr>
          <p:spPr>
            <a:xfrm>
              <a:off x="1621458" y="297451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0" name="pl40"/>
            <p:cNvSpPr/>
            <p:nvPr/>
          </p:nvSpPr>
          <p:spPr>
            <a:xfrm>
              <a:off x="1621458" y="288410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1" name="pl41"/>
            <p:cNvSpPr/>
            <p:nvPr/>
          </p:nvSpPr>
          <p:spPr>
            <a:xfrm>
              <a:off x="1621458" y="279370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2" name="pl42"/>
            <p:cNvSpPr/>
            <p:nvPr/>
          </p:nvSpPr>
          <p:spPr>
            <a:xfrm>
              <a:off x="1621458" y="270329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3" name="pl43"/>
            <p:cNvSpPr/>
            <p:nvPr/>
          </p:nvSpPr>
          <p:spPr>
            <a:xfrm>
              <a:off x="1621458" y="261288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4" name="pl44"/>
            <p:cNvSpPr/>
            <p:nvPr/>
          </p:nvSpPr>
          <p:spPr>
            <a:xfrm>
              <a:off x="1621458" y="252248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5" name="pl45"/>
            <p:cNvSpPr/>
            <p:nvPr/>
          </p:nvSpPr>
          <p:spPr>
            <a:xfrm>
              <a:off x="1621458" y="243207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6" name="pl46"/>
            <p:cNvSpPr/>
            <p:nvPr/>
          </p:nvSpPr>
          <p:spPr>
            <a:xfrm>
              <a:off x="1621458" y="234167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7" name="pl47"/>
            <p:cNvSpPr/>
            <p:nvPr/>
          </p:nvSpPr>
          <p:spPr>
            <a:xfrm>
              <a:off x="1621458" y="225126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8" name="pl48"/>
            <p:cNvSpPr/>
            <p:nvPr/>
          </p:nvSpPr>
          <p:spPr>
            <a:xfrm>
              <a:off x="1621458" y="216085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9" name="pl49"/>
            <p:cNvSpPr/>
            <p:nvPr/>
          </p:nvSpPr>
          <p:spPr>
            <a:xfrm>
              <a:off x="1621458" y="207045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0" name="pl50"/>
            <p:cNvSpPr/>
            <p:nvPr/>
          </p:nvSpPr>
          <p:spPr>
            <a:xfrm>
              <a:off x="1621458" y="198004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1" name="pl51"/>
            <p:cNvSpPr/>
            <p:nvPr/>
          </p:nvSpPr>
          <p:spPr>
            <a:xfrm>
              <a:off x="1621458" y="188963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2" name="pl52"/>
            <p:cNvSpPr/>
            <p:nvPr/>
          </p:nvSpPr>
          <p:spPr>
            <a:xfrm>
              <a:off x="1621458" y="179923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3" name="pl53"/>
            <p:cNvSpPr/>
            <p:nvPr/>
          </p:nvSpPr>
          <p:spPr>
            <a:xfrm>
              <a:off x="1621458" y="170882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4" name="pl54"/>
            <p:cNvSpPr/>
            <p:nvPr/>
          </p:nvSpPr>
          <p:spPr>
            <a:xfrm>
              <a:off x="1621458" y="161841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5" name="pl55"/>
            <p:cNvSpPr/>
            <p:nvPr/>
          </p:nvSpPr>
          <p:spPr>
            <a:xfrm>
              <a:off x="1621458" y="152801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6" name="pl56"/>
            <p:cNvSpPr/>
            <p:nvPr/>
          </p:nvSpPr>
          <p:spPr>
            <a:xfrm>
              <a:off x="1621458" y="143760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7" name="pl57"/>
            <p:cNvSpPr/>
            <p:nvPr/>
          </p:nvSpPr>
          <p:spPr>
            <a:xfrm>
              <a:off x="1621458" y="134720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8" name="pl58"/>
            <p:cNvSpPr/>
            <p:nvPr/>
          </p:nvSpPr>
          <p:spPr>
            <a:xfrm>
              <a:off x="1621458" y="125679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9" name="pl59"/>
            <p:cNvSpPr/>
            <p:nvPr/>
          </p:nvSpPr>
          <p:spPr>
            <a:xfrm>
              <a:off x="1621458" y="116638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0" name="pl60"/>
            <p:cNvSpPr/>
            <p:nvPr/>
          </p:nvSpPr>
          <p:spPr>
            <a:xfrm>
              <a:off x="1621458" y="107598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1" name="pl61"/>
            <p:cNvSpPr/>
            <p:nvPr/>
          </p:nvSpPr>
          <p:spPr>
            <a:xfrm>
              <a:off x="1621458" y="98557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2" name="pl62"/>
            <p:cNvSpPr/>
            <p:nvPr/>
          </p:nvSpPr>
          <p:spPr>
            <a:xfrm>
              <a:off x="1621458" y="89516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3" name="pl63"/>
            <p:cNvSpPr/>
            <p:nvPr/>
          </p:nvSpPr>
          <p:spPr>
            <a:xfrm>
              <a:off x="1621458" y="80476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4" name="pl64"/>
            <p:cNvSpPr/>
            <p:nvPr/>
          </p:nvSpPr>
          <p:spPr>
            <a:xfrm>
              <a:off x="1621458" y="71435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5" name="pl65"/>
            <p:cNvSpPr/>
            <p:nvPr/>
          </p:nvSpPr>
          <p:spPr>
            <a:xfrm>
              <a:off x="192313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343150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4939875"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448247"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795661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835948" y="714355"/>
              <a:ext cx="60334" cy="0"/>
            </a:xfrm>
            <a:custGeom>
              <a:avLst/>
              <a:pathLst>
                <a:path w="60334" h="0">
                  <a:moveTo>
                    <a:pt x="0" y="0"/>
                  </a:moveTo>
                  <a:lnTo>
                    <a:pt x="0" y="0"/>
                  </a:lnTo>
                  <a:lnTo>
                    <a:pt x="60334" y="0"/>
                  </a:lnTo>
                  <a:lnTo>
                    <a:pt x="60334" y="0"/>
                  </a:lnTo>
                  <a:lnTo>
                    <a:pt x="60334" y="0"/>
                  </a:lnTo>
                  <a:lnTo>
                    <a:pt x="60334" y="0"/>
                  </a:lnTo>
                  <a:lnTo>
                    <a:pt x="60334" y="0"/>
                  </a:lnTo>
                </a:path>
              </a:pathLst>
            </a:custGeom>
            <a:ln w="67753" cap="flat">
              <a:solidFill>
                <a:srgbClr val="E8E8E8">
                  <a:alpha val="100000"/>
                </a:srgbClr>
              </a:solidFill>
              <a:prstDash val="solid"/>
              <a:round/>
            </a:ln>
          </p:spPr>
          <p:txBody>
            <a:bodyPr/>
            <a:lstStyle/>
            <a:p/>
          </p:txBody>
        </p:sp>
        <p:sp>
          <p:nvSpPr>
            <p:cNvPr id="71" name="pl71"/>
            <p:cNvSpPr/>
            <p:nvPr/>
          </p:nvSpPr>
          <p:spPr>
            <a:xfrm>
              <a:off x="7594609" y="804761"/>
              <a:ext cx="301674" cy="0"/>
            </a:xfrm>
            <a:custGeom>
              <a:avLst/>
              <a:pathLst>
                <a:path w="301674" h="0">
                  <a:moveTo>
                    <a:pt x="0" y="0"/>
                  </a:moveTo>
                  <a:lnTo>
                    <a:pt x="181004" y="0"/>
                  </a:lnTo>
                  <a:lnTo>
                    <a:pt x="301674" y="0"/>
                  </a:lnTo>
                  <a:lnTo>
                    <a:pt x="301674" y="0"/>
                  </a:lnTo>
                  <a:lnTo>
                    <a:pt x="301674" y="0"/>
                  </a:lnTo>
                  <a:lnTo>
                    <a:pt x="301674" y="0"/>
                  </a:lnTo>
                  <a:lnTo>
                    <a:pt x="301674" y="0"/>
                  </a:lnTo>
                </a:path>
              </a:pathLst>
            </a:custGeom>
            <a:ln w="67753" cap="flat">
              <a:solidFill>
                <a:srgbClr val="E8E8E8">
                  <a:alpha val="100000"/>
                </a:srgbClr>
              </a:solidFill>
              <a:prstDash val="solid"/>
              <a:round/>
            </a:ln>
          </p:spPr>
          <p:txBody>
            <a:bodyPr/>
            <a:lstStyle/>
            <a:p/>
          </p:txBody>
        </p:sp>
        <p:sp>
          <p:nvSpPr>
            <p:cNvPr id="72" name="pl72"/>
            <p:cNvSpPr/>
            <p:nvPr/>
          </p:nvSpPr>
          <p:spPr>
            <a:xfrm>
              <a:off x="7775614" y="895168"/>
              <a:ext cx="60334" cy="0"/>
            </a:xfrm>
            <a:custGeom>
              <a:avLst/>
              <a:pathLst>
                <a:path w="60334" h="0">
                  <a:moveTo>
                    <a:pt x="0" y="0"/>
                  </a:moveTo>
                  <a:lnTo>
                    <a:pt x="0" y="0"/>
                  </a:lnTo>
                  <a:lnTo>
                    <a:pt x="0" y="0"/>
                  </a:lnTo>
                  <a:lnTo>
                    <a:pt x="0" y="0"/>
                  </a:lnTo>
                  <a:lnTo>
                    <a:pt x="0" y="0"/>
                  </a:lnTo>
                  <a:lnTo>
                    <a:pt x="0" y="0"/>
                  </a:lnTo>
                  <a:lnTo>
                    <a:pt x="60334" y="0"/>
                  </a:lnTo>
                </a:path>
              </a:pathLst>
            </a:custGeom>
            <a:ln w="67753" cap="flat">
              <a:solidFill>
                <a:srgbClr val="E8E8E8">
                  <a:alpha val="100000"/>
                </a:srgbClr>
              </a:solidFill>
              <a:prstDash val="solid"/>
              <a:round/>
            </a:ln>
          </p:spPr>
          <p:txBody>
            <a:bodyPr/>
            <a:lstStyle/>
            <a:p/>
          </p:txBody>
        </p:sp>
        <p:sp>
          <p:nvSpPr>
            <p:cNvPr id="73" name="pl73"/>
            <p:cNvSpPr/>
            <p:nvPr/>
          </p:nvSpPr>
          <p:spPr>
            <a:xfrm>
              <a:off x="7292935" y="985574"/>
              <a:ext cx="543013" cy="0"/>
            </a:xfrm>
            <a:custGeom>
              <a:avLst/>
              <a:pathLst>
                <a:path w="543013" h="0">
                  <a:moveTo>
                    <a:pt x="0" y="0"/>
                  </a:moveTo>
                  <a:lnTo>
                    <a:pt x="181004" y="0"/>
                  </a:lnTo>
                  <a:lnTo>
                    <a:pt x="362009" y="0"/>
                  </a:lnTo>
                  <a:lnTo>
                    <a:pt x="422344" y="0"/>
                  </a:lnTo>
                  <a:lnTo>
                    <a:pt x="422344" y="0"/>
                  </a:lnTo>
                  <a:lnTo>
                    <a:pt x="543013" y="0"/>
                  </a:lnTo>
                  <a:lnTo>
                    <a:pt x="543013" y="0"/>
                  </a:lnTo>
                </a:path>
              </a:pathLst>
            </a:custGeom>
            <a:ln w="67753" cap="flat">
              <a:solidFill>
                <a:srgbClr val="E8E8E8">
                  <a:alpha val="100000"/>
                </a:srgbClr>
              </a:solidFill>
              <a:prstDash val="solid"/>
              <a:round/>
            </a:ln>
          </p:spPr>
          <p:txBody>
            <a:bodyPr/>
            <a:lstStyle/>
            <a:p/>
          </p:txBody>
        </p:sp>
        <p:sp>
          <p:nvSpPr>
            <p:cNvPr id="74" name="pl74"/>
            <p:cNvSpPr/>
            <p:nvPr/>
          </p:nvSpPr>
          <p:spPr>
            <a:xfrm>
              <a:off x="7594609" y="1075981"/>
              <a:ext cx="301674" cy="0"/>
            </a:xfrm>
            <a:custGeom>
              <a:avLst/>
              <a:pathLst>
                <a:path w="301674" h="0">
                  <a:moveTo>
                    <a:pt x="0" y="0"/>
                  </a:moveTo>
                  <a:lnTo>
                    <a:pt x="0" y="0"/>
                  </a:lnTo>
                  <a:lnTo>
                    <a:pt x="0" y="0"/>
                  </a:lnTo>
                  <a:lnTo>
                    <a:pt x="241339" y="0"/>
                  </a:lnTo>
                  <a:lnTo>
                    <a:pt x="241339" y="0"/>
                  </a:lnTo>
                  <a:lnTo>
                    <a:pt x="301674" y="0"/>
                  </a:lnTo>
                  <a:lnTo>
                    <a:pt x="301674" y="0"/>
                  </a:lnTo>
                </a:path>
              </a:pathLst>
            </a:custGeom>
            <a:ln w="67753" cap="flat">
              <a:solidFill>
                <a:srgbClr val="E8E8E8">
                  <a:alpha val="100000"/>
                </a:srgbClr>
              </a:solidFill>
              <a:prstDash val="solid"/>
              <a:round/>
            </a:ln>
          </p:spPr>
          <p:txBody>
            <a:bodyPr/>
            <a:lstStyle/>
            <a:p/>
          </p:txBody>
        </p:sp>
        <p:sp>
          <p:nvSpPr>
            <p:cNvPr id="75" name="pl75"/>
            <p:cNvSpPr/>
            <p:nvPr/>
          </p:nvSpPr>
          <p:spPr>
            <a:xfrm>
              <a:off x="7594609" y="1166387"/>
              <a:ext cx="241339" cy="0"/>
            </a:xfrm>
            <a:custGeom>
              <a:avLst/>
              <a:pathLst>
                <a:path w="241339" h="0">
                  <a:moveTo>
                    <a:pt x="0" y="0"/>
                  </a:moveTo>
                  <a:lnTo>
                    <a:pt x="0" y="0"/>
                  </a:lnTo>
                  <a:lnTo>
                    <a:pt x="60334" y="0"/>
                  </a:lnTo>
                  <a:lnTo>
                    <a:pt x="120669" y="0"/>
                  </a:lnTo>
                  <a:lnTo>
                    <a:pt x="181004" y="0"/>
                  </a:lnTo>
                  <a:lnTo>
                    <a:pt x="181004" y="0"/>
                  </a:lnTo>
                  <a:lnTo>
                    <a:pt x="241339" y="0"/>
                  </a:lnTo>
                </a:path>
              </a:pathLst>
            </a:custGeom>
            <a:ln w="67753" cap="flat">
              <a:solidFill>
                <a:srgbClr val="E8E8E8">
                  <a:alpha val="100000"/>
                </a:srgbClr>
              </a:solidFill>
              <a:prstDash val="solid"/>
              <a:round/>
            </a:ln>
          </p:spPr>
          <p:txBody>
            <a:bodyPr/>
            <a:lstStyle/>
            <a:p/>
          </p:txBody>
        </p:sp>
        <p:sp>
          <p:nvSpPr>
            <p:cNvPr id="76" name="pl76"/>
            <p:cNvSpPr/>
            <p:nvPr/>
          </p:nvSpPr>
          <p:spPr>
            <a:xfrm>
              <a:off x="7353270" y="1256793"/>
              <a:ext cx="543013" cy="0"/>
            </a:xfrm>
            <a:custGeom>
              <a:avLst/>
              <a:pathLst>
                <a:path w="543013" h="0">
                  <a:moveTo>
                    <a:pt x="0" y="0"/>
                  </a:moveTo>
                  <a:lnTo>
                    <a:pt x="362009" y="0"/>
                  </a:lnTo>
                  <a:lnTo>
                    <a:pt x="362009" y="0"/>
                  </a:lnTo>
                  <a:lnTo>
                    <a:pt x="482678" y="0"/>
                  </a:lnTo>
                  <a:lnTo>
                    <a:pt x="482678" y="0"/>
                  </a:lnTo>
                  <a:lnTo>
                    <a:pt x="543013" y="0"/>
                  </a:lnTo>
                  <a:lnTo>
                    <a:pt x="543013" y="0"/>
                  </a:lnTo>
                </a:path>
              </a:pathLst>
            </a:custGeom>
            <a:ln w="67753" cap="flat">
              <a:solidFill>
                <a:srgbClr val="E8E8E8">
                  <a:alpha val="100000"/>
                </a:srgbClr>
              </a:solidFill>
              <a:prstDash val="solid"/>
              <a:round/>
            </a:ln>
          </p:spPr>
          <p:txBody>
            <a:bodyPr/>
            <a:lstStyle/>
            <a:p/>
          </p:txBody>
        </p:sp>
        <p:sp>
          <p:nvSpPr>
            <p:cNvPr id="77" name="pl77"/>
            <p:cNvSpPr/>
            <p:nvPr/>
          </p:nvSpPr>
          <p:spPr>
            <a:xfrm>
              <a:off x="7172265" y="1347200"/>
              <a:ext cx="603348" cy="0"/>
            </a:xfrm>
            <a:custGeom>
              <a:avLst/>
              <a:pathLst>
                <a:path w="603348" h="0">
                  <a:moveTo>
                    <a:pt x="0" y="0"/>
                  </a:moveTo>
                  <a:lnTo>
                    <a:pt x="60334" y="0"/>
                  </a:lnTo>
                  <a:lnTo>
                    <a:pt x="362009" y="0"/>
                  </a:lnTo>
                  <a:lnTo>
                    <a:pt x="422344" y="0"/>
                  </a:lnTo>
                  <a:lnTo>
                    <a:pt x="482678" y="0"/>
                  </a:lnTo>
                  <a:lnTo>
                    <a:pt x="543013" y="0"/>
                  </a:lnTo>
                  <a:lnTo>
                    <a:pt x="603348" y="0"/>
                  </a:lnTo>
                </a:path>
              </a:pathLst>
            </a:custGeom>
            <a:ln w="67753" cap="flat">
              <a:solidFill>
                <a:srgbClr val="E8E8E8">
                  <a:alpha val="100000"/>
                </a:srgbClr>
              </a:solidFill>
              <a:prstDash val="solid"/>
              <a:round/>
            </a:ln>
          </p:spPr>
          <p:txBody>
            <a:bodyPr/>
            <a:lstStyle/>
            <a:p/>
          </p:txBody>
        </p:sp>
        <p:sp>
          <p:nvSpPr>
            <p:cNvPr id="78" name="pl78"/>
            <p:cNvSpPr/>
            <p:nvPr/>
          </p:nvSpPr>
          <p:spPr>
            <a:xfrm>
              <a:off x="7654944" y="1437606"/>
              <a:ext cx="241339" cy="0"/>
            </a:xfrm>
            <a:custGeom>
              <a:avLst/>
              <a:pathLst>
                <a:path w="241339" h="0">
                  <a:moveTo>
                    <a:pt x="0" y="0"/>
                  </a:moveTo>
                  <a:lnTo>
                    <a:pt x="60334" y="0"/>
                  </a:lnTo>
                  <a:lnTo>
                    <a:pt x="241339" y="0"/>
                  </a:lnTo>
                  <a:lnTo>
                    <a:pt x="241339" y="0"/>
                  </a:lnTo>
                  <a:lnTo>
                    <a:pt x="241339" y="0"/>
                  </a:lnTo>
                  <a:lnTo>
                    <a:pt x="241339" y="0"/>
                  </a:lnTo>
                  <a:lnTo>
                    <a:pt x="241339" y="0"/>
                  </a:lnTo>
                </a:path>
              </a:pathLst>
            </a:custGeom>
            <a:ln w="67753" cap="flat">
              <a:solidFill>
                <a:srgbClr val="E8E8E8">
                  <a:alpha val="100000"/>
                </a:srgbClr>
              </a:solidFill>
              <a:prstDash val="solid"/>
              <a:round/>
            </a:ln>
          </p:spPr>
          <p:txBody>
            <a:bodyPr/>
            <a:lstStyle/>
            <a:p/>
          </p:txBody>
        </p:sp>
        <p:sp>
          <p:nvSpPr>
            <p:cNvPr id="79" name="pl79"/>
            <p:cNvSpPr/>
            <p:nvPr/>
          </p:nvSpPr>
          <p:spPr>
            <a:xfrm>
              <a:off x="7232600" y="1528012"/>
              <a:ext cx="603348" cy="0"/>
            </a:xfrm>
            <a:custGeom>
              <a:avLst/>
              <a:pathLst>
                <a:path w="603348" h="0">
                  <a:moveTo>
                    <a:pt x="0" y="0"/>
                  </a:moveTo>
                  <a:lnTo>
                    <a:pt x="362009" y="0"/>
                  </a:lnTo>
                  <a:lnTo>
                    <a:pt x="362009" y="0"/>
                  </a:lnTo>
                  <a:lnTo>
                    <a:pt x="362009" y="0"/>
                  </a:lnTo>
                  <a:lnTo>
                    <a:pt x="362009" y="0"/>
                  </a:lnTo>
                  <a:lnTo>
                    <a:pt x="482678" y="0"/>
                  </a:lnTo>
                  <a:lnTo>
                    <a:pt x="603348" y="0"/>
                  </a:lnTo>
                </a:path>
              </a:pathLst>
            </a:custGeom>
            <a:ln w="67753" cap="flat">
              <a:solidFill>
                <a:srgbClr val="E8E8E8">
                  <a:alpha val="100000"/>
                </a:srgbClr>
              </a:solidFill>
              <a:prstDash val="solid"/>
              <a:round/>
            </a:ln>
          </p:spPr>
          <p:txBody>
            <a:bodyPr/>
            <a:lstStyle/>
            <a:p/>
          </p:txBody>
        </p:sp>
        <p:sp>
          <p:nvSpPr>
            <p:cNvPr id="80" name="pl80"/>
            <p:cNvSpPr/>
            <p:nvPr/>
          </p:nvSpPr>
          <p:spPr>
            <a:xfrm>
              <a:off x="7654944" y="1618419"/>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1" name="pl81"/>
            <p:cNvSpPr/>
            <p:nvPr/>
          </p:nvSpPr>
          <p:spPr>
            <a:xfrm>
              <a:off x="7172265" y="1708825"/>
              <a:ext cx="543013" cy="0"/>
            </a:xfrm>
            <a:custGeom>
              <a:avLst/>
              <a:pathLst>
                <a:path w="543013" h="0">
                  <a:moveTo>
                    <a:pt x="0" y="0"/>
                  </a:moveTo>
                  <a:lnTo>
                    <a:pt x="60334" y="0"/>
                  </a:lnTo>
                  <a:lnTo>
                    <a:pt x="301674" y="0"/>
                  </a:lnTo>
                  <a:lnTo>
                    <a:pt x="482678" y="0"/>
                  </a:lnTo>
                  <a:lnTo>
                    <a:pt x="482678" y="0"/>
                  </a:lnTo>
                  <a:lnTo>
                    <a:pt x="543013" y="0"/>
                  </a:lnTo>
                  <a:lnTo>
                    <a:pt x="543013" y="0"/>
                  </a:lnTo>
                </a:path>
              </a:pathLst>
            </a:custGeom>
            <a:ln w="67753" cap="flat">
              <a:solidFill>
                <a:srgbClr val="E8E8E8">
                  <a:alpha val="100000"/>
                </a:srgbClr>
              </a:solidFill>
              <a:prstDash val="solid"/>
              <a:round/>
            </a:ln>
          </p:spPr>
          <p:txBody>
            <a:bodyPr/>
            <a:lstStyle/>
            <a:p/>
          </p:txBody>
        </p:sp>
        <p:sp>
          <p:nvSpPr>
            <p:cNvPr id="82" name="pl82"/>
            <p:cNvSpPr/>
            <p:nvPr/>
          </p:nvSpPr>
          <p:spPr>
            <a:xfrm>
              <a:off x="7473939" y="1799231"/>
              <a:ext cx="241339" cy="0"/>
            </a:xfrm>
            <a:custGeom>
              <a:avLst/>
              <a:pathLst>
                <a:path w="241339" h="0">
                  <a:moveTo>
                    <a:pt x="0" y="0"/>
                  </a:moveTo>
                  <a:lnTo>
                    <a:pt x="60334" y="0"/>
                  </a:lnTo>
                  <a:lnTo>
                    <a:pt x="120669" y="0"/>
                  </a:lnTo>
                  <a:lnTo>
                    <a:pt x="120669" y="0"/>
                  </a:lnTo>
                  <a:lnTo>
                    <a:pt x="181004" y="0"/>
                  </a:lnTo>
                  <a:lnTo>
                    <a:pt x="181004" y="0"/>
                  </a:lnTo>
                  <a:lnTo>
                    <a:pt x="241339" y="0"/>
                  </a:lnTo>
                </a:path>
              </a:pathLst>
            </a:custGeom>
            <a:ln w="67753" cap="flat">
              <a:solidFill>
                <a:srgbClr val="E8E8E8">
                  <a:alpha val="100000"/>
                </a:srgbClr>
              </a:solidFill>
              <a:prstDash val="solid"/>
              <a:round/>
            </a:ln>
          </p:spPr>
          <p:txBody>
            <a:bodyPr/>
            <a:lstStyle/>
            <a:p/>
          </p:txBody>
        </p:sp>
        <p:sp>
          <p:nvSpPr>
            <p:cNvPr id="83" name="pl83"/>
            <p:cNvSpPr/>
            <p:nvPr/>
          </p:nvSpPr>
          <p:spPr>
            <a:xfrm>
              <a:off x="7473939" y="1889638"/>
              <a:ext cx="181004" cy="0"/>
            </a:xfrm>
            <a:custGeom>
              <a:avLst/>
              <a:pathLst>
                <a:path w="181004" h="0">
                  <a:moveTo>
                    <a:pt x="0" y="0"/>
                  </a:moveTo>
                  <a:lnTo>
                    <a:pt x="60334" y="0"/>
                  </a:lnTo>
                  <a:lnTo>
                    <a:pt x="120669" y="0"/>
                  </a:lnTo>
                  <a:lnTo>
                    <a:pt x="181004" y="0"/>
                  </a:lnTo>
                  <a:lnTo>
                    <a:pt x="181004" y="0"/>
                  </a:lnTo>
                  <a:lnTo>
                    <a:pt x="181004" y="0"/>
                  </a:lnTo>
                  <a:lnTo>
                    <a:pt x="181004" y="0"/>
                  </a:lnTo>
                </a:path>
              </a:pathLst>
            </a:custGeom>
            <a:ln w="67753" cap="flat">
              <a:solidFill>
                <a:srgbClr val="E8E8E8">
                  <a:alpha val="100000"/>
                </a:srgbClr>
              </a:solidFill>
              <a:prstDash val="solid"/>
              <a:round/>
            </a:ln>
          </p:spPr>
          <p:txBody>
            <a:bodyPr/>
            <a:lstStyle/>
            <a:p/>
          </p:txBody>
        </p:sp>
        <p:sp>
          <p:nvSpPr>
            <p:cNvPr id="84" name="pl84"/>
            <p:cNvSpPr/>
            <p:nvPr/>
          </p:nvSpPr>
          <p:spPr>
            <a:xfrm>
              <a:off x="7292935" y="1980044"/>
              <a:ext cx="482678" cy="0"/>
            </a:xfrm>
            <a:custGeom>
              <a:avLst/>
              <a:pathLst>
                <a:path w="482678" h="0">
                  <a:moveTo>
                    <a:pt x="0" y="0"/>
                  </a:moveTo>
                  <a:lnTo>
                    <a:pt x="301674" y="0"/>
                  </a:lnTo>
                  <a:lnTo>
                    <a:pt x="301674" y="0"/>
                  </a:lnTo>
                  <a:lnTo>
                    <a:pt x="362009" y="0"/>
                  </a:lnTo>
                  <a:lnTo>
                    <a:pt x="362009" y="0"/>
                  </a:lnTo>
                  <a:lnTo>
                    <a:pt x="362009" y="0"/>
                  </a:lnTo>
                  <a:lnTo>
                    <a:pt x="482678" y="0"/>
                  </a:lnTo>
                </a:path>
              </a:pathLst>
            </a:custGeom>
            <a:ln w="67753" cap="flat">
              <a:solidFill>
                <a:srgbClr val="E8E8E8">
                  <a:alpha val="100000"/>
                </a:srgbClr>
              </a:solidFill>
              <a:prstDash val="solid"/>
              <a:round/>
            </a:ln>
          </p:spPr>
          <p:txBody>
            <a:bodyPr/>
            <a:lstStyle/>
            <a:p/>
          </p:txBody>
        </p:sp>
        <p:sp>
          <p:nvSpPr>
            <p:cNvPr id="85" name="pl85"/>
            <p:cNvSpPr/>
            <p:nvPr/>
          </p:nvSpPr>
          <p:spPr>
            <a:xfrm>
              <a:off x="7292935" y="2070451"/>
              <a:ext cx="422344" cy="0"/>
            </a:xfrm>
            <a:custGeom>
              <a:avLst/>
              <a:pathLst>
                <a:path w="422344" h="0">
                  <a:moveTo>
                    <a:pt x="0" y="0"/>
                  </a:moveTo>
                  <a:lnTo>
                    <a:pt x="120669" y="0"/>
                  </a:lnTo>
                  <a:lnTo>
                    <a:pt x="181004" y="0"/>
                  </a:lnTo>
                  <a:lnTo>
                    <a:pt x="241339" y="0"/>
                  </a:lnTo>
                  <a:lnTo>
                    <a:pt x="241339" y="0"/>
                  </a:lnTo>
                  <a:lnTo>
                    <a:pt x="301674" y="0"/>
                  </a:lnTo>
                  <a:lnTo>
                    <a:pt x="422344" y="0"/>
                  </a:lnTo>
                </a:path>
              </a:pathLst>
            </a:custGeom>
            <a:ln w="67753" cap="flat">
              <a:solidFill>
                <a:srgbClr val="E8E8E8">
                  <a:alpha val="100000"/>
                </a:srgbClr>
              </a:solidFill>
              <a:prstDash val="solid"/>
              <a:round/>
            </a:ln>
          </p:spPr>
          <p:txBody>
            <a:bodyPr/>
            <a:lstStyle/>
            <a:p/>
          </p:txBody>
        </p:sp>
        <p:sp>
          <p:nvSpPr>
            <p:cNvPr id="86" name="pl86"/>
            <p:cNvSpPr/>
            <p:nvPr/>
          </p:nvSpPr>
          <p:spPr>
            <a:xfrm>
              <a:off x="7534274" y="2160857"/>
              <a:ext cx="362009" cy="0"/>
            </a:xfrm>
            <a:custGeom>
              <a:avLst/>
              <a:pathLst>
                <a:path w="362009" h="0">
                  <a:moveTo>
                    <a:pt x="0" y="0"/>
                  </a:moveTo>
                  <a:lnTo>
                    <a:pt x="362009" y="0"/>
                  </a:lnTo>
                  <a:lnTo>
                    <a:pt x="362009" y="0"/>
                  </a:lnTo>
                  <a:lnTo>
                    <a:pt x="362009" y="0"/>
                  </a:lnTo>
                  <a:lnTo>
                    <a:pt x="362009" y="0"/>
                  </a:lnTo>
                  <a:lnTo>
                    <a:pt x="362009" y="0"/>
                  </a:lnTo>
                  <a:lnTo>
                    <a:pt x="362009" y="0"/>
                  </a:lnTo>
                </a:path>
              </a:pathLst>
            </a:custGeom>
            <a:ln w="67753" cap="flat">
              <a:solidFill>
                <a:srgbClr val="E8E8E8">
                  <a:alpha val="100000"/>
                </a:srgbClr>
              </a:solidFill>
              <a:prstDash val="solid"/>
              <a:round/>
            </a:ln>
          </p:spPr>
          <p:txBody>
            <a:bodyPr/>
            <a:lstStyle/>
            <a:p/>
          </p:txBody>
        </p:sp>
        <p:sp>
          <p:nvSpPr>
            <p:cNvPr id="87" name="pl87"/>
            <p:cNvSpPr/>
            <p:nvPr/>
          </p:nvSpPr>
          <p:spPr>
            <a:xfrm>
              <a:off x="6568916" y="2251263"/>
              <a:ext cx="965357" cy="0"/>
            </a:xfrm>
            <a:custGeom>
              <a:avLst/>
              <a:pathLst>
                <a:path w="965357" h="0">
                  <a:moveTo>
                    <a:pt x="0" y="0"/>
                  </a:moveTo>
                  <a:lnTo>
                    <a:pt x="241339" y="0"/>
                  </a:lnTo>
                  <a:lnTo>
                    <a:pt x="301674" y="0"/>
                  </a:lnTo>
                  <a:lnTo>
                    <a:pt x="301674" y="0"/>
                  </a:lnTo>
                  <a:lnTo>
                    <a:pt x="301674" y="0"/>
                  </a:lnTo>
                  <a:lnTo>
                    <a:pt x="784353" y="0"/>
                  </a:lnTo>
                  <a:lnTo>
                    <a:pt x="965357" y="0"/>
                  </a:lnTo>
                </a:path>
              </a:pathLst>
            </a:custGeom>
            <a:ln w="67753" cap="flat">
              <a:solidFill>
                <a:srgbClr val="E8E8E8">
                  <a:alpha val="100000"/>
                </a:srgbClr>
              </a:solidFill>
              <a:prstDash val="solid"/>
              <a:round/>
            </a:ln>
          </p:spPr>
          <p:txBody>
            <a:bodyPr/>
            <a:lstStyle/>
            <a:p/>
          </p:txBody>
        </p:sp>
        <p:sp>
          <p:nvSpPr>
            <p:cNvPr id="88" name="pl88"/>
            <p:cNvSpPr/>
            <p:nvPr/>
          </p:nvSpPr>
          <p:spPr>
            <a:xfrm>
              <a:off x="7172265" y="2341670"/>
              <a:ext cx="422344" cy="0"/>
            </a:xfrm>
            <a:custGeom>
              <a:avLst/>
              <a:pathLst>
                <a:path w="422344" h="0">
                  <a:moveTo>
                    <a:pt x="0" y="0"/>
                  </a:moveTo>
                  <a:lnTo>
                    <a:pt x="181004" y="0"/>
                  </a:lnTo>
                  <a:lnTo>
                    <a:pt x="241339" y="0"/>
                  </a:lnTo>
                  <a:lnTo>
                    <a:pt x="362009" y="0"/>
                  </a:lnTo>
                  <a:lnTo>
                    <a:pt x="362009" y="0"/>
                  </a:lnTo>
                  <a:lnTo>
                    <a:pt x="422344" y="0"/>
                  </a:lnTo>
                  <a:lnTo>
                    <a:pt x="422344" y="0"/>
                  </a:lnTo>
                </a:path>
              </a:pathLst>
            </a:custGeom>
            <a:ln w="67753" cap="flat">
              <a:solidFill>
                <a:srgbClr val="E8E8E8">
                  <a:alpha val="100000"/>
                </a:srgbClr>
              </a:solidFill>
              <a:prstDash val="solid"/>
              <a:round/>
            </a:ln>
          </p:spPr>
          <p:txBody>
            <a:bodyPr/>
            <a:lstStyle/>
            <a:p/>
          </p:txBody>
        </p:sp>
        <p:sp>
          <p:nvSpPr>
            <p:cNvPr id="89" name="pl89"/>
            <p:cNvSpPr/>
            <p:nvPr/>
          </p:nvSpPr>
          <p:spPr>
            <a:xfrm>
              <a:off x="7534274" y="2432076"/>
              <a:ext cx="60334" cy="0"/>
            </a:xfrm>
            <a:custGeom>
              <a:avLst/>
              <a:pathLst>
                <a:path w="60334" h="0">
                  <a:moveTo>
                    <a:pt x="0" y="0"/>
                  </a:moveTo>
                  <a:lnTo>
                    <a:pt x="0" y="0"/>
                  </a:lnTo>
                  <a:lnTo>
                    <a:pt x="0" y="0"/>
                  </a:lnTo>
                  <a:lnTo>
                    <a:pt x="0" y="0"/>
                  </a:lnTo>
                  <a:lnTo>
                    <a:pt x="0" y="0"/>
                  </a:lnTo>
                  <a:lnTo>
                    <a:pt x="0" y="0"/>
                  </a:lnTo>
                  <a:lnTo>
                    <a:pt x="60334" y="0"/>
                  </a:lnTo>
                </a:path>
              </a:pathLst>
            </a:custGeom>
            <a:ln w="67753" cap="flat">
              <a:solidFill>
                <a:srgbClr val="E8E8E8">
                  <a:alpha val="100000"/>
                </a:srgbClr>
              </a:solidFill>
              <a:prstDash val="solid"/>
              <a:round/>
            </a:ln>
          </p:spPr>
          <p:txBody>
            <a:bodyPr/>
            <a:lstStyle/>
            <a:p/>
          </p:txBody>
        </p:sp>
        <p:sp>
          <p:nvSpPr>
            <p:cNvPr id="90" name="pl90"/>
            <p:cNvSpPr/>
            <p:nvPr/>
          </p:nvSpPr>
          <p:spPr>
            <a:xfrm>
              <a:off x="7473939" y="2522482"/>
              <a:ext cx="181004" cy="0"/>
            </a:xfrm>
            <a:custGeom>
              <a:avLst/>
              <a:pathLst>
                <a:path w="181004" h="0">
                  <a:moveTo>
                    <a:pt x="0" y="0"/>
                  </a:moveTo>
                  <a:lnTo>
                    <a:pt x="0" y="0"/>
                  </a:lnTo>
                  <a:lnTo>
                    <a:pt x="0" y="0"/>
                  </a:lnTo>
                  <a:lnTo>
                    <a:pt x="0" y="0"/>
                  </a:lnTo>
                  <a:lnTo>
                    <a:pt x="60334" y="0"/>
                  </a:lnTo>
                  <a:lnTo>
                    <a:pt x="120669" y="0"/>
                  </a:lnTo>
                  <a:lnTo>
                    <a:pt x="181004" y="0"/>
                  </a:lnTo>
                </a:path>
              </a:pathLst>
            </a:custGeom>
            <a:ln w="67753" cap="flat">
              <a:solidFill>
                <a:srgbClr val="E8E8E8">
                  <a:alpha val="100000"/>
                </a:srgbClr>
              </a:solidFill>
              <a:prstDash val="solid"/>
              <a:round/>
            </a:ln>
          </p:spPr>
          <p:txBody>
            <a:bodyPr/>
            <a:lstStyle/>
            <a:p/>
          </p:txBody>
        </p:sp>
        <p:sp>
          <p:nvSpPr>
            <p:cNvPr id="91" name="pl91"/>
            <p:cNvSpPr/>
            <p:nvPr/>
          </p:nvSpPr>
          <p:spPr>
            <a:xfrm>
              <a:off x="7413604" y="2612889"/>
              <a:ext cx="482678" cy="0"/>
            </a:xfrm>
            <a:custGeom>
              <a:avLst/>
              <a:pathLst>
                <a:path w="482678" h="0">
                  <a:moveTo>
                    <a:pt x="0" y="0"/>
                  </a:moveTo>
                  <a:lnTo>
                    <a:pt x="120669" y="0"/>
                  </a:lnTo>
                  <a:lnTo>
                    <a:pt x="301674" y="0"/>
                  </a:lnTo>
                  <a:lnTo>
                    <a:pt x="362009" y="0"/>
                  </a:lnTo>
                  <a:lnTo>
                    <a:pt x="362009" y="0"/>
                  </a:lnTo>
                  <a:lnTo>
                    <a:pt x="482678" y="0"/>
                  </a:lnTo>
                  <a:lnTo>
                    <a:pt x="482678" y="0"/>
                  </a:lnTo>
                </a:path>
              </a:pathLst>
            </a:custGeom>
            <a:ln w="67753" cap="flat">
              <a:solidFill>
                <a:srgbClr val="E8E8E8">
                  <a:alpha val="100000"/>
                </a:srgbClr>
              </a:solidFill>
              <a:prstDash val="solid"/>
              <a:round/>
            </a:ln>
          </p:spPr>
          <p:txBody>
            <a:bodyPr/>
            <a:lstStyle/>
            <a:p/>
          </p:txBody>
        </p:sp>
        <p:sp>
          <p:nvSpPr>
            <p:cNvPr id="92" name="pl92"/>
            <p:cNvSpPr/>
            <p:nvPr/>
          </p:nvSpPr>
          <p:spPr>
            <a:xfrm>
              <a:off x="6810256" y="2703295"/>
              <a:ext cx="724018" cy="0"/>
            </a:xfrm>
            <a:custGeom>
              <a:avLst/>
              <a:pathLst>
                <a:path w="724018" h="0">
                  <a:moveTo>
                    <a:pt x="0" y="0"/>
                  </a:moveTo>
                  <a:lnTo>
                    <a:pt x="60334" y="0"/>
                  </a:lnTo>
                  <a:lnTo>
                    <a:pt x="301674" y="0"/>
                  </a:lnTo>
                  <a:lnTo>
                    <a:pt x="603348" y="0"/>
                  </a:lnTo>
                  <a:lnTo>
                    <a:pt x="603348" y="0"/>
                  </a:lnTo>
                  <a:lnTo>
                    <a:pt x="603348" y="0"/>
                  </a:lnTo>
                  <a:lnTo>
                    <a:pt x="724018" y="0"/>
                  </a:lnTo>
                </a:path>
              </a:pathLst>
            </a:custGeom>
            <a:ln w="67753" cap="flat">
              <a:solidFill>
                <a:srgbClr val="E8E8E8">
                  <a:alpha val="100000"/>
                </a:srgbClr>
              </a:solidFill>
              <a:prstDash val="solid"/>
              <a:round/>
            </a:ln>
          </p:spPr>
          <p:txBody>
            <a:bodyPr/>
            <a:lstStyle/>
            <a:p/>
          </p:txBody>
        </p:sp>
        <p:sp>
          <p:nvSpPr>
            <p:cNvPr id="93" name="pl93"/>
            <p:cNvSpPr/>
            <p:nvPr/>
          </p:nvSpPr>
          <p:spPr>
            <a:xfrm>
              <a:off x="7413604" y="2793701"/>
              <a:ext cx="482678" cy="0"/>
            </a:xfrm>
            <a:custGeom>
              <a:avLst/>
              <a:pathLst>
                <a:path w="482678" h="0">
                  <a:moveTo>
                    <a:pt x="0" y="0"/>
                  </a:moveTo>
                  <a:lnTo>
                    <a:pt x="0" y="0"/>
                  </a:lnTo>
                  <a:lnTo>
                    <a:pt x="60334" y="0"/>
                  </a:lnTo>
                  <a:lnTo>
                    <a:pt x="241339" y="0"/>
                  </a:lnTo>
                  <a:lnTo>
                    <a:pt x="422344" y="0"/>
                  </a:lnTo>
                  <a:lnTo>
                    <a:pt x="482678" y="0"/>
                  </a:lnTo>
                  <a:lnTo>
                    <a:pt x="482678" y="0"/>
                  </a:lnTo>
                </a:path>
              </a:pathLst>
            </a:custGeom>
            <a:ln w="67753" cap="flat">
              <a:solidFill>
                <a:srgbClr val="E8E8E8">
                  <a:alpha val="100000"/>
                </a:srgbClr>
              </a:solidFill>
              <a:prstDash val="solid"/>
              <a:round/>
            </a:ln>
          </p:spPr>
          <p:txBody>
            <a:bodyPr/>
            <a:lstStyle/>
            <a:p/>
          </p:txBody>
        </p:sp>
        <p:sp>
          <p:nvSpPr>
            <p:cNvPr id="94" name="pl94"/>
            <p:cNvSpPr/>
            <p:nvPr/>
          </p:nvSpPr>
          <p:spPr>
            <a:xfrm>
              <a:off x="7292935" y="2884108"/>
              <a:ext cx="362009" cy="0"/>
            </a:xfrm>
            <a:custGeom>
              <a:avLst/>
              <a:pathLst>
                <a:path w="362009" h="0">
                  <a:moveTo>
                    <a:pt x="0" y="0"/>
                  </a:moveTo>
                  <a:lnTo>
                    <a:pt x="60334" y="0"/>
                  </a:lnTo>
                  <a:lnTo>
                    <a:pt x="120669" y="0"/>
                  </a:lnTo>
                  <a:lnTo>
                    <a:pt x="120669" y="0"/>
                  </a:lnTo>
                  <a:lnTo>
                    <a:pt x="241339" y="0"/>
                  </a:lnTo>
                  <a:lnTo>
                    <a:pt x="301674" y="0"/>
                  </a:lnTo>
                  <a:lnTo>
                    <a:pt x="362009" y="0"/>
                  </a:lnTo>
                </a:path>
              </a:pathLst>
            </a:custGeom>
            <a:ln w="67753" cap="flat">
              <a:solidFill>
                <a:srgbClr val="E8E8E8">
                  <a:alpha val="100000"/>
                </a:srgbClr>
              </a:solidFill>
              <a:prstDash val="solid"/>
              <a:round/>
            </a:ln>
          </p:spPr>
          <p:txBody>
            <a:bodyPr/>
            <a:lstStyle/>
            <a:p/>
          </p:txBody>
        </p:sp>
        <p:sp>
          <p:nvSpPr>
            <p:cNvPr id="95" name="pl95"/>
            <p:cNvSpPr/>
            <p:nvPr/>
          </p:nvSpPr>
          <p:spPr>
            <a:xfrm>
              <a:off x="6448247" y="2974514"/>
              <a:ext cx="965357" cy="0"/>
            </a:xfrm>
            <a:custGeom>
              <a:avLst/>
              <a:pathLst>
                <a:path w="965357" h="0">
                  <a:moveTo>
                    <a:pt x="0" y="0"/>
                  </a:moveTo>
                  <a:lnTo>
                    <a:pt x="362009" y="0"/>
                  </a:lnTo>
                  <a:lnTo>
                    <a:pt x="422344" y="0"/>
                  </a:lnTo>
                  <a:lnTo>
                    <a:pt x="543013" y="0"/>
                  </a:lnTo>
                  <a:lnTo>
                    <a:pt x="603348" y="0"/>
                  </a:lnTo>
                  <a:lnTo>
                    <a:pt x="905022" y="0"/>
                  </a:lnTo>
                  <a:lnTo>
                    <a:pt x="965357" y="0"/>
                  </a:lnTo>
                </a:path>
              </a:pathLst>
            </a:custGeom>
            <a:ln w="67753" cap="flat">
              <a:solidFill>
                <a:srgbClr val="E8E8E8">
                  <a:alpha val="100000"/>
                </a:srgbClr>
              </a:solidFill>
              <a:prstDash val="solid"/>
              <a:round/>
            </a:ln>
          </p:spPr>
          <p:txBody>
            <a:bodyPr/>
            <a:lstStyle/>
            <a:p/>
          </p:txBody>
        </p:sp>
        <p:sp>
          <p:nvSpPr>
            <p:cNvPr id="96" name="pl96"/>
            <p:cNvSpPr/>
            <p:nvPr/>
          </p:nvSpPr>
          <p:spPr>
            <a:xfrm>
              <a:off x="6508582" y="3064920"/>
              <a:ext cx="844688" cy="0"/>
            </a:xfrm>
            <a:custGeom>
              <a:avLst/>
              <a:pathLst>
                <a:path w="844688" h="0">
                  <a:moveTo>
                    <a:pt x="0" y="0"/>
                  </a:moveTo>
                  <a:lnTo>
                    <a:pt x="301674" y="0"/>
                  </a:lnTo>
                  <a:lnTo>
                    <a:pt x="422344" y="0"/>
                  </a:lnTo>
                  <a:lnTo>
                    <a:pt x="844688" y="0"/>
                  </a:lnTo>
                  <a:lnTo>
                    <a:pt x="844688" y="0"/>
                  </a:lnTo>
                  <a:lnTo>
                    <a:pt x="844688" y="0"/>
                  </a:lnTo>
                  <a:lnTo>
                    <a:pt x="844688" y="0"/>
                  </a:lnTo>
                </a:path>
              </a:pathLst>
            </a:custGeom>
            <a:ln w="67753" cap="flat">
              <a:solidFill>
                <a:srgbClr val="E8E8E8">
                  <a:alpha val="100000"/>
                </a:srgbClr>
              </a:solidFill>
              <a:prstDash val="solid"/>
              <a:round/>
            </a:ln>
          </p:spPr>
          <p:txBody>
            <a:bodyPr/>
            <a:lstStyle/>
            <a:p/>
          </p:txBody>
        </p:sp>
        <p:sp>
          <p:nvSpPr>
            <p:cNvPr id="97" name="pl97"/>
            <p:cNvSpPr/>
            <p:nvPr/>
          </p:nvSpPr>
          <p:spPr>
            <a:xfrm>
              <a:off x="7232600" y="3155327"/>
              <a:ext cx="181004" cy="0"/>
            </a:xfrm>
            <a:custGeom>
              <a:avLst/>
              <a:pathLst>
                <a:path w="181004" h="0">
                  <a:moveTo>
                    <a:pt x="0" y="0"/>
                  </a:moveTo>
                  <a:lnTo>
                    <a:pt x="60334" y="0"/>
                  </a:lnTo>
                  <a:lnTo>
                    <a:pt x="60334" y="0"/>
                  </a:lnTo>
                  <a:lnTo>
                    <a:pt x="60334" y="0"/>
                  </a:lnTo>
                  <a:lnTo>
                    <a:pt x="120669" y="0"/>
                  </a:lnTo>
                  <a:lnTo>
                    <a:pt x="120669" y="0"/>
                  </a:lnTo>
                  <a:lnTo>
                    <a:pt x="181004" y="0"/>
                  </a:lnTo>
                </a:path>
              </a:pathLst>
            </a:custGeom>
            <a:ln w="67753" cap="flat">
              <a:solidFill>
                <a:srgbClr val="E8E8E8">
                  <a:alpha val="100000"/>
                </a:srgbClr>
              </a:solidFill>
              <a:prstDash val="solid"/>
              <a:round/>
            </a:ln>
          </p:spPr>
          <p:txBody>
            <a:bodyPr/>
            <a:lstStyle/>
            <a:p/>
          </p:txBody>
        </p:sp>
        <p:sp>
          <p:nvSpPr>
            <p:cNvPr id="98" name="pl98"/>
            <p:cNvSpPr/>
            <p:nvPr/>
          </p:nvSpPr>
          <p:spPr>
            <a:xfrm>
              <a:off x="7292935" y="3245733"/>
              <a:ext cx="543013" cy="0"/>
            </a:xfrm>
            <a:custGeom>
              <a:avLst/>
              <a:pathLst>
                <a:path w="543013" h="0">
                  <a:moveTo>
                    <a:pt x="0" y="0"/>
                  </a:moveTo>
                  <a:lnTo>
                    <a:pt x="0" y="0"/>
                  </a:lnTo>
                  <a:lnTo>
                    <a:pt x="0" y="0"/>
                  </a:lnTo>
                  <a:lnTo>
                    <a:pt x="241339" y="0"/>
                  </a:lnTo>
                  <a:lnTo>
                    <a:pt x="422344" y="0"/>
                  </a:lnTo>
                  <a:lnTo>
                    <a:pt x="482678" y="0"/>
                  </a:lnTo>
                  <a:lnTo>
                    <a:pt x="543013" y="0"/>
                  </a:lnTo>
                </a:path>
              </a:pathLst>
            </a:custGeom>
            <a:ln w="67753" cap="flat">
              <a:solidFill>
                <a:srgbClr val="E8E8E8">
                  <a:alpha val="100000"/>
                </a:srgbClr>
              </a:solidFill>
              <a:prstDash val="solid"/>
              <a:round/>
            </a:ln>
          </p:spPr>
          <p:txBody>
            <a:bodyPr/>
            <a:lstStyle/>
            <a:p/>
          </p:txBody>
        </p:sp>
        <p:sp>
          <p:nvSpPr>
            <p:cNvPr id="99" name="pl99"/>
            <p:cNvSpPr/>
            <p:nvPr/>
          </p:nvSpPr>
          <p:spPr>
            <a:xfrm>
              <a:off x="7111930" y="3336140"/>
              <a:ext cx="543013" cy="0"/>
            </a:xfrm>
            <a:custGeom>
              <a:avLst/>
              <a:pathLst>
                <a:path w="543013" h="0">
                  <a:moveTo>
                    <a:pt x="0" y="0"/>
                  </a:moveTo>
                  <a:lnTo>
                    <a:pt x="120669" y="0"/>
                  </a:lnTo>
                  <a:lnTo>
                    <a:pt x="241339" y="0"/>
                  </a:lnTo>
                  <a:lnTo>
                    <a:pt x="362009" y="0"/>
                  </a:lnTo>
                  <a:lnTo>
                    <a:pt x="422344" y="0"/>
                  </a:lnTo>
                  <a:lnTo>
                    <a:pt x="482678" y="0"/>
                  </a:lnTo>
                  <a:lnTo>
                    <a:pt x="543013" y="0"/>
                  </a:lnTo>
                </a:path>
              </a:pathLst>
            </a:custGeom>
            <a:ln w="67753" cap="flat">
              <a:solidFill>
                <a:srgbClr val="E8E8E8">
                  <a:alpha val="100000"/>
                </a:srgbClr>
              </a:solidFill>
              <a:prstDash val="solid"/>
              <a:round/>
            </a:ln>
          </p:spPr>
          <p:txBody>
            <a:bodyPr/>
            <a:lstStyle/>
            <a:p/>
          </p:txBody>
        </p:sp>
        <p:sp>
          <p:nvSpPr>
            <p:cNvPr id="100" name="pl100"/>
            <p:cNvSpPr/>
            <p:nvPr/>
          </p:nvSpPr>
          <p:spPr>
            <a:xfrm>
              <a:off x="7172265" y="3426546"/>
              <a:ext cx="362009" cy="0"/>
            </a:xfrm>
            <a:custGeom>
              <a:avLst/>
              <a:pathLst>
                <a:path w="362009" h="0">
                  <a:moveTo>
                    <a:pt x="0" y="0"/>
                  </a:moveTo>
                  <a:lnTo>
                    <a:pt x="181004" y="0"/>
                  </a:lnTo>
                  <a:lnTo>
                    <a:pt x="301674" y="0"/>
                  </a:lnTo>
                  <a:lnTo>
                    <a:pt x="301674" y="0"/>
                  </a:lnTo>
                  <a:lnTo>
                    <a:pt x="301674" y="0"/>
                  </a:lnTo>
                  <a:lnTo>
                    <a:pt x="362009" y="0"/>
                  </a:lnTo>
                  <a:lnTo>
                    <a:pt x="362009" y="0"/>
                  </a:lnTo>
                </a:path>
              </a:pathLst>
            </a:custGeom>
            <a:ln w="67753" cap="flat">
              <a:solidFill>
                <a:srgbClr val="E8E8E8">
                  <a:alpha val="100000"/>
                </a:srgbClr>
              </a:solidFill>
              <a:prstDash val="solid"/>
              <a:round/>
            </a:ln>
          </p:spPr>
          <p:txBody>
            <a:bodyPr/>
            <a:lstStyle/>
            <a:p/>
          </p:txBody>
        </p:sp>
        <p:sp>
          <p:nvSpPr>
            <p:cNvPr id="101" name="pl101"/>
            <p:cNvSpPr/>
            <p:nvPr/>
          </p:nvSpPr>
          <p:spPr>
            <a:xfrm>
              <a:off x="7172265" y="3516952"/>
              <a:ext cx="603348" cy="0"/>
            </a:xfrm>
            <a:custGeom>
              <a:avLst/>
              <a:pathLst>
                <a:path w="603348" h="0">
                  <a:moveTo>
                    <a:pt x="0" y="0"/>
                  </a:moveTo>
                  <a:lnTo>
                    <a:pt x="0" y="0"/>
                  </a:lnTo>
                  <a:lnTo>
                    <a:pt x="0" y="0"/>
                  </a:lnTo>
                  <a:lnTo>
                    <a:pt x="301674" y="0"/>
                  </a:lnTo>
                  <a:lnTo>
                    <a:pt x="603348" y="0"/>
                  </a:lnTo>
                  <a:lnTo>
                    <a:pt x="603348" y="0"/>
                  </a:lnTo>
                  <a:lnTo>
                    <a:pt x="603348" y="0"/>
                  </a:lnTo>
                </a:path>
              </a:pathLst>
            </a:custGeom>
            <a:ln w="67753" cap="flat">
              <a:solidFill>
                <a:srgbClr val="E8E8E8">
                  <a:alpha val="100000"/>
                </a:srgbClr>
              </a:solidFill>
              <a:prstDash val="solid"/>
              <a:round/>
            </a:ln>
          </p:spPr>
          <p:txBody>
            <a:bodyPr/>
            <a:lstStyle/>
            <a:p/>
          </p:txBody>
        </p:sp>
        <p:sp>
          <p:nvSpPr>
            <p:cNvPr id="102" name="pl102"/>
            <p:cNvSpPr/>
            <p:nvPr/>
          </p:nvSpPr>
          <p:spPr>
            <a:xfrm>
              <a:off x="7172265" y="3607359"/>
              <a:ext cx="482678" cy="0"/>
            </a:xfrm>
            <a:custGeom>
              <a:avLst/>
              <a:pathLst>
                <a:path w="482678" h="0">
                  <a:moveTo>
                    <a:pt x="0" y="0"/>
                  </a:moveTo>
                  <a:lnTo>
                    <a:pt x="0" y="0"/>
                  </a:lnTo>
                  <a:lnTo>
                    <a:pt x="0" y="0"/>
                  </a:lnTo>
                  <a:lnTo>
                    <a:pt x="181004" y="0"/>
                  </a:lnTo>
                  <a:lnTo>
                    <a:pt x="241339" y="0"/>
                  </a:lnTo>
                  <a:lnTo>
                    <a:pt x="482678" y="0"/>
                  </a:lnTo>
                  <a:lnTo>
                    <a:pt x="482678" y="0"/>
                  </a:lnTo>
                </a:path>
              </a:pathLst>
            </a:custGeom>
            <a:ln w="67753" cap="flat">
              <a:solidFill>
                <a:srgbClr val="E8E8E8">
                  <a:alpha val="100000"/>
                </a:srgbClr>
              </a:solidFill>
              <a:prstDash val="solid"/>
              <a:round/>
            </a:ln>
          </p:spPr>
          <p:txBody>
            <a:bodyPr/>
            <a:lstStyle/>
            <a:p/>
          </p:txBody>
        </p:sp>
        <p:sp>
          <p:nvSpPr>
            <p:cNvPr id="103" name="pl103"/>
            <p:cNvSpPr/>
            <p:nvPr/>
          </p:nvSpPr>
          <p:spPr>
            <a:xfrm>
              <a:off x="6267242" y="3697765"/>
              <a:ext cx="844688" cy="0"/>
            </a:xfrm>
            <a:custGeom>
              <a:avLst/>
              <a:pathLst>
                <a:path w="844688" h="0">
                  <a:moveTo>
                    <a:pt x="0" y="0"/>
                  </a:moveTo>
                  <a:lnTo>
                    <a:pt x="120669" y="0"/>
                  </a:lnTo>
                  <a:lnTo>
                    <a:pt x="241339" y="0"/>
                  </a:lnTo>
                  <a:lnTo>
                    <a:pt x="241339" y="0"/>
                  </a:lnTo>
                  <a:lnTo>
                    <a:pt x="543013" y="0"/>
                  </a:lnTo>
                  <a:lnTo>
                    <a:pt x="603348" y="0"/>
                  </a:lnTo>
                  <a:lnTo>
                    <a:pt x="844688" y="0"/>
                  </a:lnTo>
                </a:path>
              </a:pathLst>
            </a:custGeom>
            <a:ln w="67753" cap="flat">
              <a:solidFill>
                <a:srgbClr val="E8E8E8">
                  <a:alpha val="100000"/>
                </a:srgbClr>
              </a:solidFill>
              <a:prstDash val="solid"/>
              <a:round/>
            </a:ln>
          </p:spPr>
          <p:txBody>
            <a:bodyPr/>
            <a:lstStyle/>
            <a:p/>
          </p:txBody>
        </p:sp>
        <p:sp>
          <p:nvSpPr>
            <p:cNvPr id="104" name="pl104"/>
            <p:cNvSpPr/>
            <p:nvPr/>
          </p:nvSpPr>
          <p:spPr>
            <a:xfrm>
              <a:off x="6086237" y="3788171"/>
              <a:ext cx="1025692" cy="0"/>
            </a:xfrm>
            <a:custGeom>
              <a:avLst/>
              <a:pathLst>
                <a:path w="1025692" h="0">
                  <a:moveTo>
                    <a:pt x="0" y="0"/>
                  </a:moveTo>
                  <a:lnTo>
                    <a:pt x="301674" y="0"/>
                  </a:lnTo>
                  <a:lnTo>
                    <a:pt x="603348" y="0"/>
                  </a:lnTo>
                  <a:lnTo>
                    <a:pt x="784353" y="0"/>
                  </a:lnTo>
                  <a:lnTo>
                    <a:pt x="844688" y="0"/>
                  </a:lnTo>
                  <a:lnTo>
                    <a:pt x="905022" y="0"/>
                  </a:lnTo>
                  <a:lnTo>
                    <a:pt x="1025692" y="0"/>
                  </a:lnTo>
                </a:path>
              </a:pathLst>
            </a:custGeom>
            <a:ln w="67753" cap="flat">
              <a:solidFill>
                <a:srgbClr val="E8E8E8">
                  <a:alpha val="100000"/>
                </a:srgbClr>
              </a:solidFill>
              <a:prstDash val="solid"/>
              <a:round/>
            </a:ln>
          </p:spPr>
          <p:txBody>
            <a:bodyPr/>
            <a:lstStyle/>
            <a:p/>
          </p:txBody>
        </p:sp>
        <p:sp>
          <p:nvSpPr>
            <p:cNvPr id="105" name="pl105"/>
            <p:cNvSpPr/>
            <p:nvPr/>
          </p:nvSpPr>
          <p:spPr>
            <a:xfrm>
              <a:off x="6146572" y="3878578"/>
              <a:ext cx="1267032" cy="0"/>
            </a:xfrm>
            <a:custGeom>
              <a:avLst/>
              <a:pathLst>
                <a:path w="1267032" h="0">
                  <a:moveTo>
                    <a:pt x="0" y="0"/>
                  </a:moveTo>
                  <a:lnTo>
                    <a:pt x="0" y="0"/>
                  </a:lnTo>
                  <a:lnTo>
                    <a:pt x="362009" y="0"/>
                  </a:lnTo>
                  <a:lnTo>
                    <a:pt x="422344" y="0"/>
                  </a:lnTo>
                  <a:lnTo>
                    <a:pt x="724018" y="0"/>
                  </a:lnTo>
                  <a:lnTo>
                    <a:pt x="965357" y="0"/>
                  </a:lnTo>
                  <a:lnTo>
                    <a:pt x="1267032" y="0"/>
                  </a:lnTo>
                </a:path>
              </a:pathLst>
            </a:custGeom>
            <a:ln w="67753" cap="flat">
              <a:solidFill>
                <a:srgbClr val="E8E8E8">
                  <a:alpha val="100000"/>
                </a:srgbClr>
              </a:solidFill>
              <a:prstDash val="solid"/>
              <a:round/>
            </a:ln>
          </p:spPr>
          <p:txBody>
            <a:bodyPr/>
            <a:lstStyle/>
            <a:p/>
          </p:txBody>
        </p:sp>
        <p:sp>
          <p:nvSpPr>
            <p:cNvPr id="106" name="pl106"/>
            <p:cNvSpPr/>
            <p:nvPr/>
          </p:nvSpPr>
          <p:spPr>
            <a:xfrm>
              <a:off x="7051595" y="3968984"/>
              <a:ext cx="844688" cy="0"/>
            </a:xfrm>
            <a:custGeom>
              <a:avLst/>
              <a:pathLst>
                <a:path w="844688" h="0">
                  <a:moveTo>
                    <a:pt x="0" y="0"/>
                  </a:moveTo>
                  <a:lnTo>
                    <a:pt x="241339" y="0"/>
                  </a:lnTo>
                  <a:lnTo>
                    <a:pt x="301674" y="0"/>
                  </a:lnTo>
                  <a:lnTo>
                    <a:pt x="301674" y="0"/>
                  </a:lnTo>
                  <a:lnTo>
                    <a:pt x="301674" y="0"/>
                  </a:lnTo>
                  <a:lnTo>
                    <a:pt x="362009" y="0"/>
                  </a:lnTo>
                  <a:lnTo>
                    <a:pt x="844688" y="0"/>
                  </a:lnTo>
                </a:path>
              </a:pathLst>
            </a:custGeom>
            <a:ln w="67753" cap="flat">
              <a:solidFill>
                <a:srgbClr val="E8E8E8">
                  <a:alpha val="100000"/>
                </a:srgbClr>
              </a:solidFill>
              <a:prstDash val="solid"/>
              <a:round/>
            </a:ln>
          </p:spPr>
          <p:txBody>
            <a:bodyPr/>
            <a:lstStyle/>
            <a:p/>
          </p:txBody>
        </p:sp>
        <p:sp>
          <p:nvSpPr>
            <p:cNvPr id="107" name="pl107"/>
            <p:cNvSpPr/>
            <p:nvPr/>
          </p:nvSpPr>
          <p:spPr>
            <a:xfrm>
              <a:off x="6810256" y="4059390"/>
              <a:ext cx="784353" cy="0"/>
            </a:xfrm>
            <a:custGeom>
              <a:avLst/>
              <a:pathLst>
                <a:path w="784353" h="0">
                  <a:moveTo>
                    <a:pt x="0" y="0"/>
                  </a:moveTo>
                  <a:lnTo>
                    <a:pt x="60334" y="0"/>
                  </a:lnTo>
                  <a:lnTo>
                    <a:pt x="120669" y="0"/>
                  </a:lnTo>
                  <a:lnTo>
                    <a:pt x="181004" y="0"/>
                  </a:lnTo>
                  <a:lnTo>
                    <a:pt x="241339" y="0"/>
                  </a:lnTo>
                  <a:lnTo>
                    <a:pt x="362009" y="0"/>
                  </a:lnTo>
                  <a:lnTo>
                    <a:pt x="784353" y="0"/>
                  </a:lnTo>
                </a:path>
              </a:pathLst>
            </a:custGeom>
            <a:ln w="67753" cap="flat">
              <a:solidFill>
                <a:srgbClr val="E8E8E8">
                  <a:alpha val="100000"/>
                </a:srgbClr>
              </a:solidFill>
              <a:prstDash val="solid"/>
              <a:round/>
            </a:ln>
          </p:spPr>
          <p:txBody>
            <a:bodyPr/>
            <a:lstStyle/>
            <a:p/>
          </p:txBody>
        </p:sp>
        <p:sp>
          <p:nvSpPr>
            <p:cNvPr id="108" name="pl108"/>
            <p:cNvSpPr/>
            <p:nvPr/>
          </p:nvSpPr>
          <p:spPr>
            <a:xfrm>
              <a:off x="6387912" y="4149797"/>
              <a:ext cx="603348" cy="0"/>
            </a:xfrm>
            <a:custGeom>
              <a:avLst/>
              <a:pathLst>
                <a:path w="603348" h="0">
                  <a:moveTo>
                    <a:pt x="0" y="0"/>
                  </a:moveTo>
                  <a:lnTo>
                    <a:pt x="60334" y="0"/>
                  </a:lnTo>
                  <a:lnTo>
                    <a:pt x="60334" y="0"/>
                  </a:lnTo>
                  <a:lnTo>
                    <a:pt x="120669" y="0"/>
                  </a:lnTo>
                  <a:lnTo>
                    <a:pt x="301674" y="0"/>
                  </a:lnTo>
                  <a:lnTo>
                    <a:pt x="301674" y="0"/>
                  </a:lnTo>
                  <a:lnTo>
                    <a:pt x="603348" y="0"/>
                  </a:lnTo>
                </a:path>
              </a:pathLst>
            </a:custGeom>
            <a:ln w="67753" cap="flat">
              <a:solidFill>
                <a:srgbClr val="E8E8E8">
                  <a:alpha val="100000"/>
                </a:srgbClr>
              </a:solidFill>
              <a:prstDash val="solid"/>
              <a:round/>
            </a:ln>
          </p:spPr>
          <p:txBody>
            <a:bodyPr/>
            <a:lstStyle/>
            <a:p/>
          </p:txBody>
        </p:sp>
        <p:sp>
          <p:nvSpPr>
            <p:cNvPr id="109" name="pl109"/>
            <p:cNvSpPr/>
            <p:nvPr/>
          </p:nvSpPr>
          <p:spPr>
            <a:xfrm>
              <a:off x="6870591" y="4240203"/>
              <a:ext cx="663683" cy="0"/>
            </a:xfrm>
            <a:custGeom>
              <a:avLst/>
              <a:pathLst>
                <a:path w="663683" h="0">
                  <a:moveTo>
                    <a:pt x="0" y="0"/>
                  </a:moveTo>
                  <a:lnTo>
                    <a:pt x="0" y="0"/>
                  </a:lnTo>
                  <a:lnTo>
                    <a:pt x="120669" y="0"/>
                  </a:lnTo>
                  <a:lnTo>
                    <a:pt x="120669" y="0"/>
                  </a:lnTo>
                  <a:lnTo>
                    <a:pt x="181004" y="0"/>
                  </a:lnTo>
                  <a:lnTo>
                    <a:pt x="362009" y="0"/>
                  </a:lnTo>
                  <a:lnTo>
                    <a:pt x="663683" y="0"/>
                  </a:lnTo>
                </a:path>
              </a:pathLst>
            </a:custGeom>
            <a:ln w="67753" cap="flat">
              <a:solidFill>
                <a:srgbClr val="E8E8E8">
                  <a:alpha val="100000"/>
                </a:srgbClr>
              </a:solidFill>
              <a:prstDash val="solid"/>
              <a:round/>
            </a:ln>
          </p:spPr>
          <p:txBody>
            <a:bodyPr/>
            <a:lstStyle/>
            <a:p/>
          </p:txBody>
        </p:sp>
        <p:sp>
          <p:nvSpPr>
            <p:cNvPr id="110" name="pl110"/>
            <p:cNvSpPr/>
            <p:nvPr/>
          </p:nvSpPr>
          <p:spPr>
            <a:xfrm>
              <a:off x="4819205" y="4330610"/>
              <a:ext cx="3077077" cy="0"/>
            </a:xfrm>
            <a:custGeom>
              <a:avLst/>
              <a:pathLst>
                <a:path w="3077077" h="0">
                  <a:moveTo>
                    <a:pt x="0" y="0"/>
                  </a:moveTo>
                  <a:lnTo>
                    <a:pt x="543013" y="0"/>
                  </a:lnTo>
                  <a:lnTo>
                    <a:pt x="2111720" y="0"/>
                  </a:lnTo>
                  <a:lnTo>
                    <a:pt x="2715068" y="0"/>
                  </a:lnTo>
                  <a:lnTo>
                    <a:pt x="2715068" y="0"/>
                  </a:lnTo>
                  <a:lnTo>
                    <a:pt x="3016743" y="0"/>
                  </a:lnTo>
                  <a:lnTo>
                    <a:pt x="3077077" y="0"/>
                  </a:lnTo>
                </a:path>
              </a:pathLst>
            </a:custGeom>
            <a:ln w="67753" cap="flat">
              <a:solidFill>
                <a:srgbClr val="E8E8E8">
                  <a:alpha val="100000"/>
                </a:srgbClr>
              </a:solidFill>
              <a:prstDash val="solid"/>
              <a:round/>
            </a:ln>
          </p:spPr>
          <p:txBody>
            <a:bodyPr/>
            <a:lstStyle/>
            <a:p/>
          </p:txBody>
        </p:sp>
        <p:sp>
          <p:nvSpPr>
            <p:cNvPr id="111" name="pl111"/>
            <p:cNvSpPr/>
            <p:nvPr/>
          </p:nvSpPr>
          <p:spPr>
            <a:xfrm>
              <a:off x="6689586" y="4421016"/>
              <a:ext cx="181004" cy="0"/>
            </a:xfrm>
            <a:custGeom>
              <a:avLst/>
              <a:pathLst>
                <a:path w="181004" h="0">
                  <a:moveTo>
                    <a:pt x="0" y="0"/>
                  </a:moveTo>
                  <a:lnTo>
                    <a:pt x="0" y="0"/>
                  </a:lnTo>
                  <a:lnTo>
                    <a:pt x="60334" y="0"/>
                  </a:lnTo>
                  <a:lnTo>
                    <a:pt x="60334" y="0"/>
                  </a:lnTo>
                  <a:lnTo>
                    <a:pt x="120669" y="0"/>
                  </a:lnTo>
                  <a:lnTo>
                    <a:pt x="120669" y="0"/>
                  </a:lnTo>
                  <a:lnTo>
                    <a:pt x="181004" y="0"/>
                  </a:lnTo>
                </a:path>
              </a:pathLst>
            </a:custGeom>
            <a:ln w="67753" cap="flat">
              <a:solidFill>
                <a:srgbClr val="E8E8E8">
                  <a:alpha val="100000"/>
                </a:srgbClr>
              </a:solidFill>
              <a:prstDash val="solid"/>
              <a:round/>
            </a:ln>
          </p:spPr>
          <p:txBody>
            <a:bodyPr/>
            <a:lstStyle/>
            <a:p/>
          </p:txBody>
        </p:sp>
        <p:sp>
          <p:nvSpPr>
            <p:cNvPr id="112" name="pl112"/>
            <p:cNvSpPr/>
            <p:nvPr/>
          </p:nvSpPr>
          <p:spPr>
            <a:xfrm>
              <a:off x="6749921" y="4511422"/>
              <a:ext cx="241339" cy="0"/>
            </a:xfrm>
            <a:custGeom>
              <a:avLst/>
              <a:pathLst>
                <a:path w="241339" h="0">
                  <a:moveTo>
                    <a:pt x="0" y="0"/>
                  </a:moveTo>
                  <a:lnTo>
                    <a:pt x="60334" y="0"/>
                  </a:lnTo>
                  <a:lnTo>
                    <a:pt x="60334" y="0"/>
                  </a:lnTo>
                  <a:lnTo>
                    <a:pt x="120669" y="0"/>
                  </a:lnTo>
                  <a:lnTo>
                    <a:pt x="120669" y="0"/>
                  </a:lnTo>
                  <a:lnTo>
                    <a:pt x="181004" y="0"/>
                  </a:lnTo>
                  <a:lnTo>
                    <a:pt x="241339" y="0"/>
                  </a:lnTo>
                </a:path>
              </a:pathLst>
            </a:custGeom>
            <a:ln w="67753" cap="flat">
              <a:solidFill>
                <a:srgbClr val="E8E8E8">
                  <a:alpha val="100000"/>
                </a:srgbClr>
              </a:solidFill>
              <a:prstDash val="solid"/>
              <a:round/>
            </a:ln>
          </p:spPr>
          <p:txBody>
            <a:bodyPr/>
            <a:lstStyle/>
            <a:p/>
          </p:txBody>
        </p:sp>
        <p:sp>
          <p:nvSpPr>
            <p:cNvPr id="113" name="pl113"/>
            <p:cNvSpPr/>
            <p:nvPr/>
          </p:nvSpPr>
          <p:spPr>
            <a:xfrm>
              <a:off x="6629251" y="4601829"/>
              <a:ext cx="422344" cy="0"/>
            </a:xfrm>
            <a:custGeom>
              <a:avLst/>
              <a:pathLst>
                <a:path w="422344" h="0">
                  <a:moveTo>
                    <a:pt x="0" y="0"/>
                  </a:moveTo>
                  <a:lnTo>
                    <a:pt x="120669" y="0"/>
                  </a:lnTo>
                  <a:lnTo>
                    <a:pt x="120669" y="0"/>
                  </a:lnTo>
                  <a:lnTo>
                    <a:pt x="120669" y="0"/>
                  </a:lnTo>
                  <a:lnTo>
                    <a:pt x="120669" y="0"/>
                  </a:lnTo>
                  <a:lnTo>
                    <a:pt x="181004" y="0"/>
                  </a:lnTo>
                  <a:lnTo>
                    <a:pt x="422344" y="0"/>
                  </a:lnTo>
                </a:path>
              </a:pathLst>
            </a:custGeom>
            <a:ln w="67753" cap="flat">
              <a:solidFill>
                <a:srgbClr val="E8E8E8">
                  <a:alpha val="100000"/>
                </a:srgbClr>
              </a:solidFill>
              <a:prstDash val="solid"/>
              <a:round/>
            </a:ln>
          </p:spPr>
          <p:txBody>
            <a:bodyPr/>
            <a:lstStyle/>
            <a:p/>
          </p:txBody>
        </p:sp>
        <p:sp>
          <p:nvSpPr>
            <p:cNvPr id="114" name="pl114"/>
            <p:cNvSpPr/>
            <p:nvPr/>
          </p:nvSpPr>
          <p:spPr>
            <a:xfrm>
              <a:off x="5965568" y="4692235"/>
              <a:ext cx="663683" cy="0"/>
            </a:xfrm>
            <a:custGeom>
              <a:avLst/>
              <a:pathLst>
                <a:path w="663683" h="0">
                  <a:moveTo>
                    <a:pt x="0" y="0"/>
                  </a:moveTo>
                  <a:lnTo>
                    <a:pt x="60334" y="0"/>
                  </a:lnTo>
                  <a:lnTo>
                    <a:pt x="181004" y="0"/>
                  </a:lnTo>
                  <a:lnTo>
                    <a:pt x="241339" y="0"/>
                  </a:lnTo>
                  <a:lnTo>
                    <a:pt x="362009" y="0"/>
                  </a:lnTo>
                  <a:lnTo>
                    <a:pt x="603348" y="0"/>
                  </a:lnTo>
                  <a:lnTo>
                    <a:pt x="663683" y="0"/>
                  </a:lnTo>
                </a:path>
              </a:pathLst>
            </a:custGeom>
            <a:ln w="67753" cap="flat">
              <a:solidFill>
                <a:srgbClr val="E8E8E8">
                  <a:alpha val="100000"/>
                </a:srgbClr>
              </a:solidFill>
              <a:prstDash val="solid"/>
              <a:round/>
            </a:ln>
          </p:spPr>
          <p:txBody>
            <a:bodyPr/>
            <a:lstStyle/>
            <a:p/>
          </p:txBody>
        </p:sp>
        <p:sp>
          <p:nvSpPr>
            <p:cNvPr id="115" name="pl115"/>
            <p:cNvSpPr/>
            <p:nvPr/>
          </p:nvSpPr>
          <p:spPr>
            <a:xfrm>
              <a:off x="6146572" y="4782641"/>
              <a:ext cx="905022" cy="0"/>
            </a:xfrm>
            <a:custGeom>
              <a:avLst/>
              <a:pathLst>
                <a:path w="905022" h="0">
                  <a:moveTo>
                    <a:pt x="0" y="0"/>
                  </a:moveTo>
                  <a:lnTo>
                    <a:pt x="181004" y="0"/>
                  </a:lnTo>
                  <a:lnTo>
                    <a:pt x="362009" y="0"/>
                  </a:lnTo>
                  <a:lnTo>
                    <a:pt x="422344" y="0"/>
                  </a:lnTo>
                  <a:lnTo>
                    <a:pt x="482678" y="0"/>
                  </a:lnTo>
                  <a:lnTo>
                    <a:pt x="663683" y="0"/>
                  </a:lnTo>
                  <a:lnTo>
                    <a:pt x="905022" y="0"/>
                  </a:lnTo>
                </a:path>
              </a:pathLst>
            </a:custGeom>
            <a:ln w="67753" cap="flat">
              <a:solidFill>
                <a:srgbClr val="E8E8E8">
                  <a:alpha val="100000"/>
                </a:srgbClr>
              </a:solidFill>
              <a:prstDash val="solid"/>
              <a:round/>
            </a:ln>
          </p:spPr>
          <p:txBody>
            <a:bodyPr/>
            <a:lstStyle/>
            <a:p/>
          </p:txBody>
        </p:sp>
        <p:sp>
          <p:nvSpPr>
            <p:cNvPr id="116" name="pl116"/>
            <p:cNvSpPr/>
            <p:nvPr/>
          </p:nvSpPr>
          <p:spPr>
            <a:xfrm>
              <a:off x="5663893" y="4873048"/>
              <a:ext cx="1025692" cy="0"/>
            </a:xfrm>
            <a:custGeom>
              <a:avLst/>
              <a:pathLst>
                <a:path w="1025692" h="0">
                  <a:moveTo>
                    <a:pt x="0" y="0"/>
                  </a:moveTo>
                  <a:lnTo>
                    <a:pt x="120669" y="0"/>
                  </a:lnTo>
                  <a:lnTo>
                    <a:pt x="362009" y="0"/>
                  </a:lnTo>
                  <a:lnTo>
                    <a:pt x="905022" y="0"/>
                  </a:lnTo>
                  <a:lnTo>
                    <a:pt x="905022" y="0"/>
                  </a:lnTo>
                  <a:lnTo>
                    <a:pt x="965357" y="0"/>
                  </a:lnTo>
                  <a:lnTo>
                    <a:pt x="1025692" y="0"/>
                  </a:lnTo>
                </a:path>
              </a:pathLst>
            </a:custGeom>
            <a:ln w="67753" cap="flat">
              <a:solidFill>
                <a:srgbClr val="E8E8E8">
                  <a:alpha val="100000"/>
                </a:srgbClr>
              </a:solidFill>
              <a:prstDash val="solid"/>
              <a:round/>
            </a:ln>
          </p:spPr>
          <p:txBody>
            <a:bodyPr/>
            <a:lstStyle/>
            <a:p/>
          </p:txBody>
        </p:sp>
        <p:sp>
          <p:nvSpPr>
            <p:cNvPr id="117" name="pl117"/>
            <p:cNvSpPr/>
            <p:nvPr/>
          </p:nvSpPr>
          <p:spPr>
            <a:xfrm>
              <a:off x="4638201" y="4963454"/>
              <a:ext cx="2896073" cy="0"/>
            </a:xfrm>
            <a:custGeom>
              <a:avLst/>
              <a:pathLst>
                <a:path w="2896073" h="0">
                  <a:moveTo>
                    <a:pt x="0" y="0"/>
                  </a:moveTo>
                  <a:lnTo>
                    <a:pt x="1870380" y="0"/>
                  </a:lnTo>
                  <a:lnTo>
                    <a:pt x="1870380" y="0"/>
                  </a:lnTo>
                  <a:lnTo>
                    <a:pt x="2051385" y="0"/>
                  </a:lnTo>
                  <a:lnTo>
                    <a:pt x="2172054" y="0"/>
                  </a:lnTo>
                  <a:lnTo>
                    <a:pt x="2534064" y="0"/>
                  </a:lnTo>
                  <a:lnTo>
                    <a:pt x="2896073" y="0"/>
                  </a:lnTo>
                </a:path>
              </a:pathLst>
            </a:custGeom>
            <a:ln w="67753" cap="flat">
              <a:solidFill>
                <a:srgbClr val="E8E8E8">
                  <a:alpha val="100000"/>
                </a:srgbClr>
              </a:solidFill>
              <a:prstDash val="solid"/>
              <a:round/>
            </a:ln>
          </p:spPr>
          <p:txBody>
            <a:bodyPr/>
            <a:lstStyle/>
            <a:p/>
          </p:txBody>
        </p:sp>
        <p:sp>
          <p:nvSpPr>
            <p:cNvPr id="118" name="pl118"/>
            <p:cNvSpPr/>
            <p:nvPr/>
          </p:nvSpPr>
          <p:spPr>
            <a:xfrm>
              <a:off x="6025903" y="5053860"/>
              <a:ext cx="482678" cy="0"/>
            </a:xfrm>
            <a:custGeom>
              <a:avLst/>
              <a:pathLst>
                <a:path w="482678" h="0">
                  <a:moveTo>
                    <a:pt x="0" y="0"/>
                  </a:moveTo>
                  <a:lnTo>
                    <a:pt x="181004" y="0"/>
                  </a:lnTo>
                  <a:lnTo>
                    <a:pt x="301674" y="0"/>
                  </a:lnTo>
                  <a:lnTo>
                    <a:pt x="482678" y="0"/>
                  </a:lnTo>
                  <a:lnTo>
                    <a:pt x="482678" y="0"/>
                  </a:lnTo>
                  <a:lnTo>
                    <a:pt x="482678" y="0"/>
                  </a:lnTo>
                  <a:lnTo>
                    <a:pt x="482678" y="0"/>
                  </a:lnTo>
                </a:path>
              </a:pathLst>
            </a:custGeom>
            <a:ln w="67753" cap="flat">
              <a:solidFill>
                <a:srgbClr val="E8E8E8">
                  <a:alpha val="100000"/>
                </a:srgbClr>
              </a:solidFill>
              <a:prstDash val="solid"/>
              <a:round/>
            </a:ln>
          </p:spPr>
          <p:txBody>
            <a:bodyPr/>
            <a:lstStyle/>
            <a:p/>
          </p:txBody>
        </p:sp>
        <p:sp>
          <p:nvSpPr>
            <p:cNvPr id="119" name="pl119"/>
            <p:cNvSpPr/>
            <p:nvPr/>
          </p:nvSpPr>
          <p:spPr>
            <a:xfrm>
              <a:off x="6086237" y="5144267"/>
              <a:ext cx="724018" cy="0"/>
            </a:xfrm>
            <a:custGeom>
              <a:avLst/>
              <a:pathLst>
                <a:path w="724018" h="0">
                  <a:moveTo>
                    <a:pt x="0" y="0"/>
                  </a:moveTo>
                  <a:lnTo>
                    <a:pt x="60334" y="0"/>
                  </a:lnTo>
                  <a:lnTo>
                    <a:pt x="60334" y="0"/>
                  </a:lnTo>
                  <a:lnTo>
                    <a:pt x="181004" y="0"/>
                  </a:lnTo>
                  <a:lnTo>
                    <a:pt x="362009" y="0"/>
                  </a:lnTo>
                  <a:lnTo>
                    <a:pt x="482678" y="0"/>
                  </a:lnTo>
                  <a:lnTo>
                    <a:pt x="724018" y="0"/>
                  </a:lnTo>
                </a:path>
              </a:pathLst>
            </a:custGeom>
            <a:ln w="67753" cap="flat">
              <a:solidFill>
                <a:srgbClr val="E8E8E8">
                  <a:alpha val="100000"/>
                </a:srgbClr>
              </a:solidFill>
              <a:prstDash val="solid"/>
              <a:round/>
            </a:ln>
          </p:spPr>
          <p:txBody>
            <a:bodyPr/>
            <a:lstStyle/>
            <a:p/>
          </p:txBody>
        </p:sp>
        <p:sp>
          <p:nvSpPr>
            <p:cNvPr id="120" name="pl120"/>
            <p:cNvSpPr/>
            <p:nvPr/>
          </p:nvSpPr>
          <p:spPr>
            <a:xfrm>
              <a:off x="5965568" y="5234673"/>
              <a:ext cx="543013" cy="0"/>
            </a:xfrm>
            <a:custGeom>
              <a:avLst/>
              <a:pathLst>
                <a:path w="543013" h="0">
                  <a:moveTo>
                    <a:pt x="0" y="0"/>
                  </a:moveTo>
                  <a:lnTo>
                    <a:pt x="181004" y="0"/>
                  </a:lnTo>
                  <a:lnTo>
                    <a:pt x="241339" y="0"/>
                  </a:lnTo>
                  <a:lnTo>
                    <a:pt x="362009" y="0"/>
                  </a:lnTo>
                  <a:lnTo>
                    <a:pt x="422344" y="0"/>
                  </a:lnTo>
                  <a:lnTo>
                    <a:pt x="543013" y="0"/>
                  </a:lnTo>
                  <a:lnTo>
                    <a:pt x="543013" y="0"/>
                  </a:lnTo>
                </a:path>
              </a:pathLst>
            </a:custGeom>
            <a:ln w="67753" cap="flat">
              <a:solidFill>
                <a:srgbClr val="E8E8E8">
                  <a:alpha val="100000"/>
                </a:srgbClr>
              </a:solidFill>
              <a:prstDash val="solid"/>
              <a:round/>
            </a:ln>
          </p:spPr>
          <p:txBody>
            <a:bodyPr/>
            <a:lstStyle/>
            <a:p/>
          </p:txBody>
        </p:sp>
        <p:sp>
          <p:nvSpPr>
            <p:cNvPr id="121" name="pl121"/>
            <p:cNvSpPr/>
            <p:nvPr/>
          </p:nvSpPr>
          <p:spPr>
            <a:xfrm>
              <a:off x="5784563" y="5325080"/>
              <a:ext cx="784353" cy="0"/>
            </a:xfrm>
            <a:custGeom>
              <a:avLst/>
              <a:pathLst>
                <a:path w="784353" h="0">
                  <a:moveTo>
                    <a:pt x="0" y="0"/>
                  </a:moveTo>
                  <a:lnTo>
                    <a:pt x="120669" y="0"/>
                  </a:lnTo>
                  <a:lnTo>
                    <a:pt x="362009" y="0"/>
                  </a:lnTo>
                  <a:lnTo>
                    <a:pt x="603348" y="0"/>
                  </a:lnTo>
                  <a:lnTo>
                    <a:pt x="603348" y="0"/>
                  </a:lnTo>
                  <a:lnTo>
                    <a:pt x="784353" y="0"/>
                  </a:lnTo>
                  <a:lnTo>
                    <a:pt x="784353" y="0"/>
                  </a:lnTo>
                </a:path>
              </a:pathLst>
            </a:custGeom>
            <a:ln w="67753" cap="flat">
              <a:solidFill>
                <a:srgbClr val="E8E8E8">
                  <a:alpha val="100000"/>
                </a:srgbClr>
              </a:solidFill>
              <a:prstDash val="solid"/>
              <a:round/>
            </a:ln>
          </p:spPr>
          <p:txBody>
            <a:bodyPr/>
            <a:lstStyle/>
            <a:p/>
          </p:txBody>
        </p:sp>
        <p:sp>
          <p:nvSpPr>
            <p:cNvPr id="122" name="pl122"/>
            <p:cNvSpPr/>
            <p:nvPr/>
          </p:nvSpPr>
          <p:spPr>
            <a:xfrm>
              <a:off x="5362219" y="5415486"/>
              <a:ext cx="905022" cy="0"/>
            </a:xfrm>
            <a:custGeom>
              <a:avLst/>
              <a:pathLst>
                <a:path w="905022" h="0">
                  <a:moveTo>
                    <a:pt x="0" y="0"/>
                  </a:moveTo>
                  <a:lnTo>
                    <a:pt x="362009" y="0"/>
                  </a:lnTo>
                  <a:lnTo>
                    <a:pt x="784353" y="0"/>
                  </a:lnTo>
                  <a:lnTo>
                    <a:pt x="784353" y="0"/>
                  </a:lnTo>
                  <a:lnTo>
                    <a:pt x="844688" y="0"/>
                  </a:lnTo>
                  <a:lnTo>
                    <a:pt x="844688" y="0"/>
                  </a:lnTo>
                  <a:lnTo>
                    <a:pt x="905022" y="0"/>
                  </a:lnTo>
                </a:path>
              </a:pathLst>
            </a:custGeom>
            <a:ln w="67753" cap="flat">
              <a:solidFill>
                <a:srgbClr val="E8E8E8">
                  <a:alpha val="100000"/>
                </a:srgbClr>
              </a:solidFill>
              <a:prstDash val="solid"/>
              <a:round/>
            </a:ln>
          </p:spPr>
          <p:txBody>
            <a:bodyPr/>
            <a:lstStyle/>
            <a:p/>
          </p:txBody>
        </p:sp>
        <p:sp>
          <p:nvSpPr>
            <p:cNvPr id="123" name="pl123"/>
            <p:cNvSpPr/>
            <p:nvPr/>
          </p:nvSpPr>
          <p:spPr>
            <a:xfrm>
              <a:off x="5784563" y="5505892"/>
              <a:ext cx="362009" cy="0"/>
            </a:xfrm>
            <a:custGeom>
              <a:avLst/>
              <a:pathLst>
                <a:path w="362009" h="0">
                  <a:moveTo>
                    <a:pt x="0" y="0"/>
                  </a:moveTo>
                  <a:lnTo>
                    <a:pt x="181004" y="0"/>
                  </a:lnTo>
                  <a:lnTo>
                    <a:pt x="241339" y="0"/>
                  </a:lnTo>
                  <a:lnTo>
                    <a:pt x="301674" y="0"/>
                  </a:lnTo>
                  <a:lnTo>
                    <a:pt x="301674" y="0"/>
                  </a:lnTo>
                  <a:lnTo>
                    <a:pt x="301674" y="0"/>
                  </a:lnTo>
                  <a:lnTo>
                    <a:pt x="362009" y="0"/>
                  </a:lnTo>
                </a:path>
              </a:pathLst>
            </a:custGeom>
            <a:ln w="67753" cap="flat">
              <a:solidFill>
                <a:srgbClr val="E8E8E8">
                  <a:alpha val="100000"/>
                </a:srgbClr>
              </a:solidFill>
              <a:prstDash val="solid"/>
              <a:round/>
            </a:ln>
          </p:spPr>
          <p:txBody>
            <a:bodyPr/>
            <a:lstStyle/>
            <a:p/>
          </p:txBody>
        </p:sp>
        <p:sp>
          <p:nvSpPr>
            <p:cNvPr id="124" name="pl124"/>
            <p:cNvSpPr/>
            <p:nvPr/>
          </p:nvSpPr>
          <p:spPr>
            <a:xfrm>
              <a:off x="4577866" y="5596299"/>
              <a:ext cx="905022" cy="0"/>
            </a:xfrm>
            <a:custGeom>
              <a:avLst/>
              <a:pathLst>
                <a:path w="905022" h="0">
                  <a:moveTo>
                    <a:pt x="0" y="0"/>
                  </a:moveTo>
                  <a:lnTo>
                    <a:pt x="120669" y="0"/>
                  </a:lnTo>
                  <a:lnTo>
                    <a:pt x="241339" y="0"/>
                  </a:lnTo>
                  <a:lnTo>
                    <a:pt x="301674" y="0"/>
                  </a:lnTo>
                  <a:lnTo>
                    <a:pt x="362009" y="0"/>
                  </a:lnTo>
                  <a:lnTo>
                    <a:pt x="482678" y="0"/>
                  </a:lnTo>
                  <a:lnTo>
                    <a:pt x="905022" y="0"/>
                  </a:lnTo>
                </a:path>
              </a:pathLst>
            </a:custGeom>
            <a:ln w="67753" cap="flat">
              <a:solidFill>
                <a:srgbClr val="E8E8E8">
                  <a:alpha val="100000"/>
                </a:srgbClr>
              </a:solidFill>
              <a:prstDash val="solid"/>
              <a:round/>
            </a:ln>
          </p:spPr>
          <p:txBody>
            <a:bodyPr/>
            <a:lstStyle/>
            <a:p/>
          </p:txBody>
        </p:sp>
        <p:sp>
          <p:nvSpPr>
            <p:cNvPr id="125" name="pl125"/>
            <p:cNvSpPr/>
            <p:nvPr/>
          </p:nvSpPr>
          <p:spPr>
            <a:xfrm>
              <a:off x="4396861" y="5686705"/>
              <a:ext cx="543013" cy="0"/>
            </a:xfrm>
            <a:custGeom>
              <a:avLst/>
              <a:pathLst>
                <a:path w="543013" h="0">
                  <a:moveTo>
                    <a:pt x="0" y="0"/>
                  </a:moveTo>
                  <a:lnTo>
                    <a:pt x="181004" y="0"/>
                  </a:lnTo>
                  <a:lnTo>
                    <a:pt x="241339" y="0"/>
                  </a:lnTo>
                  <a:lnTo>
                    <a:pt x="362009" y="0"/>
                  </a:lnTo>
                  <a:lnTo>
                    <a:pt x="482678" y="0"/>
                  </a:lnTo>
                  <a:lnTo>
                    <a:pt x="482678" y="0"/>
                  </a:lnTo>
                  <a:lnTo>
                    <a:pt x="543013" y="0"/>
                  </a:lnTo>
                </a:path>
              </a:pathLst>
            </a:custGeom>
            <a:ln w="67753" cap="flat">
              <a:solidFill>
                <a:srgbClr val="E8E8E8">
                  <a:alpha val="100000"/>
                </a:srgbClr>
              </a:solidFill>
              <a:prstDash val="solid"/>
              <a:round/>
            </a:ln>
          </p:spPr>
          <p:txBody>
            <a:bodyPr/>
            <a:lstStyle/>
            <a:p/>
          </p:txBody>
        </p:sp>
        <p:sp>
          <p:nvSpPr>
            <p:cNvPr id="126" name="pl126"/>
            <p:cNvSpPr/>
            <p:nvPr/>
          </p:nvSpPr>
          <p:spPr>
            <a:xfrm>
              <a:off x="4879540" y="5777111"/>
              <a:ext cx="1267032" cy="0"/>
            </a:xfrm>
            <a:custGeom>
              <a:avLst/>
              <a:pathLst>
                <a:path w="1267032" h="0">
                  <a:moveTo>
                    <a:pt x="0" y="0"/>
                  </a:moveTo>
                  <a:lnTo>
                    <a:pt x="241339" y="0"/>
                  </a:lnTo>
                  <a:lnTo>
                    <a:pt x="482678" y="0"/>
                  </a:lnTo>
                  <a:lnTo>
                    <a:pt x="905022" y="0"/>
                  </a:lnTo>
                  <a:lnTo>
                    <a:pt x="965357" y="0"/>
                  </a:lnTo>
                  <a:lnTo>
                    <a:pt x="1086027" y="0"/>
                  </a:lnTo>
                  <a:lnTo>
                    <a:pt x="1267032" y="0"/>
                  </a:lnTo>
                </a:path>
              </a:pathLst>
            </a:custGeom>
            <a:ln w="67753" cap="flat">
              <a:solidFill>
                <a:srgbClr val="E8E8E8">
                  <a:alpha val="100000"/>
                </a:srgbClr>
              </a:solidFill>
              <a:prstDash val="solid"/>
              <a:round/>
            </a:ln>
          </p:spPr>
          <p:txBody>
            <a:bodyPr/>
            <a:lstStyle/>
            <a:p/>
          </p:txBody>
        </p:sp>
        <p:sp>
          <p:nvSpPr>
            <p:cNvPr id="127" name="pt127"/>
            <p:cNvSpPr/>
            <p:nvPr/>
          </p:nvSpPr>
          <p:spPr>
            <a:xfrm>
              <a:off x="6081737"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6142072"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5780063"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6021403"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6081737"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6081737"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5961068"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91783"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891783"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891783"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891783"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891783"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891783"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529774"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6805756"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6745421"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6745421"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6685086"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6685086"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805756"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866091"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65044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65044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65044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65044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65044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65044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65044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77111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3144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71077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52977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28843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28843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288435"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529774"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469439"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469439"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469439"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529774"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348770"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167765"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6262742"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383412"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504082"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504082"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805756"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866091"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107430"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4935375"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4814705"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4694036"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4573366"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4875040"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5056045"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5478389"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081737"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383412"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6685086"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6866091"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986760"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6926426"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107430"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6805756"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6624751"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6745421"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047095"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745421"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6745421"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745421"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6866091"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6564416"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6805756"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6866091"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6866091"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348770"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529774"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590109"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167765"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047095"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6926426"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866091"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805756"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986760"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831448"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831448"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6986760"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6926426"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6805756"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6805756"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6745421"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6866091"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6866091"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409104"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504082"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142072"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6142072"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564416"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866091"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107430"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771114"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771114"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771114"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771114"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771114"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771114"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831448"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6443747"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6443747"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383412"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504082"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685086"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685086"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986760"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529774"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228100"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6866091"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047095"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6986760"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6866091"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6986760"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771114"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590109"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5961068"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021403"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142072"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202407"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6323077"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6564416"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6624751"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409104"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590109"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409104"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529774"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650444"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288435"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348770"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047095"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6805756"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6564416"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6142072"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6323077"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504082"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6624751"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590109"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167765"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228100"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650444"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529774"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710779"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771114"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710779"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771114"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891783"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891783"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771114"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529774"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409104"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91783"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348770"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288435"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348770"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409104"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348770"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047095"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6142072"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5961068"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202407"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323077"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6504082"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6504082"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6383412"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469439"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529774"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650444"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590109"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348770"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107430"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228100"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107430"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6866091"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6805756"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529774"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409104"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409104"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409104"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6564416"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6564416"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5780063"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5900733"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6383412"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6142072"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6383412"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771114"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650444"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650444"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288435"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650444"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590109"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590109"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6866091"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6443747"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805756"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6986760"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047095"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409104"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348770"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228100"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469439"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167765"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710779"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710779"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650444"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650444"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348770"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6926426"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6504082"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6805756"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348770"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348770"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348770"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529774"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167765"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4633701"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6805756"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6685086"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6504082"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6504082"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710779"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288435"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469439"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650444"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710779"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831448"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831448"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91783"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891783"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891783"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891783"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91783"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650444"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710779"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469439"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529774"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590109"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710779"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590109"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650444"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650444"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6262742"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6142072"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5357719"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5719728"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6202407"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6202407"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6142072"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409104"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167765"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348770"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529774"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590109"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590109"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529774"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4573366"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4935375"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4392361"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4754371"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4633701"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4875040"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4875040"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891783"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590109"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590109"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831448"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590109"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891783"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831448"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529774"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288435"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409104"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529774"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469439"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710779"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590109"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650444"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529774"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590109"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469439"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469439"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469439"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469439"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891783"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831448"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650444"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891783"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469439"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409104"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409104"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5780063"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5659393"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6021403"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6685086"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6564416"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6624751"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6564416"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6021403"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6202407"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6323077"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6504082"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6504082"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6504082"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6504082"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891783"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831448"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7529774"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7529774"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5357719"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4814705"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6926426"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6564416"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6142072"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6142072"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6081737"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6262742"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6805756"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6443747"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771114"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771114"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7771114"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7469439"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167765"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167765"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7167765"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7409104"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7348770"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7228100"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7288435"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288435"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288435"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348770"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529774"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469439"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7590109"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7650444"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7650444"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7650444"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7650444"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7710779"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7590109"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77111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590109"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65044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77111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831448"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650444"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650444"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7348770"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7409104"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7167765"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7167765"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7167765"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710779"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710779"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831448"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891783"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891783"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348770"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831448"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5840398"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5780063"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5961068"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6142072"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5357719"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5116380"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4875040"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590109"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7228100"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590109"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831448"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590109"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590109"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710779"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590109"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529774"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7529774"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7529774"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7529774"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7529774"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7529774"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6047861" y="54675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6047861" y="54675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5927191" y="54675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857907" y="21224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7857907" y="21224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495898" y="21224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6771879" y="43826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6771879" y="43826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6832214" y="43826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616567" y="15800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616567" y="15800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616567" y="15800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737237"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254558"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254558"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495898" y="33881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314893" y="33881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133888" y="33881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6228866" y="36593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6832214" y="36593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073554" y="36593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4901499" y="55579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5022168" y="55579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5444512" y="55579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6047861" y="37497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6892549" y="37497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073554" y="37497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6771879" y="45634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6711544" y="45634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6711544" y="45634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6832214" y="22128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314893" y="22128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495898" y="22128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556232" y="40210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6771879" y="40210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6952884" y="40210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797572" y="6759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857907" y="6759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857907" y="6759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6952884" y="44730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6832214" y="44730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6832214" y="44730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375228" y="38402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6832214" y="38402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073554" y="38402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737237" y="8567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737237" y="8567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797572" y="8567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6409870" y="41114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6651210" y="41114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6952884" y="41114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495898" y="420182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6832214" y="420182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6952884" y="420182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737237" y="7663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857907" y="7663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857907" y="7663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5927191" y="465385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6530540" y="465385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6590875" y="465385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375228" y="28457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254558" y="28457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314893" y="28457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7013219" y="47442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6470205" y="47442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6590875" y="47442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556232" y="13088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676902" y="13088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737237" y="13088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7676902" y="25745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7495898" y="25745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7375228" y="25745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857907" y="39306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314893" y="39306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7013219" y="39306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6108196" y="51962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6470205" y="51962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6349535" y="51962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435563" y="32977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7073554" y="32977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7194223" y="32977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073554" y="26649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7375228" y="26649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375228" y="26649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6530540" y="52867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6108196" y="52867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6349535" y="52867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737237" y="19416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556232" y="19416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556232" y="19416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6832214" y="29361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375228" y="29361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314893" y="29361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194223" y="16704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616567" y="16704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616567" y="16704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7314893" y="30265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7314893" y="30265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7314893" y="30265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7495898" y="49250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6470205" y="49250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6470205" y="49250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676902" y="9471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797572" y="9471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797572" y="9471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7857907" y="13992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7616567" y="13992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676902" y="13992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435563" y="17608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616567" y="17608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616567" y="17608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6228866" y="53771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6168531" y="53771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6108196" y="53771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7375228" y="23032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556232" y="23032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495898" y="23032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4539489" y="56483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4841164" y="56483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4841164" y="56483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857907" y="10376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857907" y="10376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797572" y="10376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7495898" y="20320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7676902" y="20320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7556232" y="20320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7616567" y="24841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7435563" y="24841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7435563" y="24841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7857907" y="27553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7375228" y="27553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7375228" y="27553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5746187" y="48346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6590875" y="48346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6530540" y="48346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5987526" y="5015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6470205" y="5015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6470205" y="5015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7857907" y="42922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4780829" y="42922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6892549" y="42922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6530540" y="5105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6771879" y="5105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6409870" y="5105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737237" y="34785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7133888" y="34785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7133888" y="34785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7375228" y="31169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7254558" y="31169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7314893" y="31169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7495898" y="18512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7616567" y="18512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7616567" y="18512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7676902" y="11280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7737237" y="11280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7797572" y="11280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7616567" y="35689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7133888" y="35689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7133888" y="35689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7676902" y="12184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7314893" y="12184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7797572" y="12184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5806521" y="57387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5082503" y="57387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4841164" y="57387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556232" y="14896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556232" y="14896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676902" y="14896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7556232" y="23936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7495898" y="23936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7495898" y="23936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tx697"/>
            <p:cNvSpPr/>
            <p:nvPr/>
          </p:nvSpPr>
          <p:spPr>
            <a:xfrm>
              <a:off x="1206784" y="5730020"/>
              <a:ext cx="35204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Yemen*</a:t>
              </a:r>
            </a:p>
          </p:txBody>
        </p:sp>
        <p:sp>
          <p:nvSpPr>
            <p:cNvPr id="698" name="tx698"/>
            <p:cNvSpPr/>
            <p:nvPr/>
          </p:nvSpPr>
          <p:spPr>
            <a:xfrm>
              <a:off x="677712" y="5639613"/>
              <a:ext cx="29379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Papua</a:t>
              </a:r>
            </a:p>
          </p:txBody>
        </p:sp>
        <p:sp>
          <p:nvSpPr>
            <p:cNvPr id="699" name="tx699"/>
            <p:cNvSpPr/>
            <p:nvPr/>
          </p:nvSpPr>
          <p:spPr>
            <a:xfrm>
              <a:off x="999764" y="5639613"/>
              <a:ext cx="20317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New</a:t>
              </a:r>
            </a:p>
          </p:txBody>
        </p:sp>
        <p:sp>
          <p:nvSpPr>
            <p:cNvPr id="700" name="tx700"/>
            <p:cNvSpPr/>
            <p:nvPr/>
          </p:nvSpPr>
          <p:spPr>
            <a:xfrm>
              <a:off x="1231198" y="5639613"/>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01" name="tx701"/>
            <p:cNvSpPr/>
            <p:nvPr/>
          </p:nvSpPr>
          <p:spPr>
            <a:xfrm>
              <a:off x="1304899" y="5549207"/>
              <a:ext cx="25392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CAR*</a:t>
              </a:r>
            </a:p>
          </p:txBody>
        </p:sp>
        <p:sp>
          <p:nvSpPr>
            <p:cNvPr id="702" name="tx702"/>
            <p:cNvSpPr/>
            <p:nvPr/>
          </p:nvSpPr>
          <p:spPr>
            <a:xfrm>
              <a:off x="982573" y="5458801"/>
              <a:ext cx="5762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Afghanistan*</a:t>
              </a:r>
            </a:p>
          </p:txBody>
        </p:sp>
        <p:sp>
          <p:nvSpPr>
            <p:cNvPr id="703" name="tx703"/>
            <p:cNvSpPr/>
            <p:nvPr/>
          </p:nvSpPr>
          <p:spPr>
            <a:xfrm>
              <a:off x="1197457" y="5368394"/>
              <a:ext cx="3613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Nigeria*</a:t>
              </a:r>
            </a:p>
          </p:txBody>
        </p:sp>
        <p:sp>
          <p:nvSpPr>
            <p:cNvPr id="704" name="tx704"/>
            <p:cNvSpPr/>
            <p:nvPr/>
          </p:nvSpPr>
          <p:spPr>
            <a:xfrm>
              <a:off x="960170" y="5277988"/>
              <a:ext cx="59865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Madagascar*</a:t>
              </a:r>
            </a:p>
          </p:txBody>
        </p:sp>
        <p:sp>
          <p:nvSpPr>
            <p:cNvPr id="705" name="tx705"/>
            <p:cNvSpPr/>
            <p:nvPr/>
          </p:nvSpPr>
          <p:spPr>
            <a:xfrm>
              <a:off x="1338457" y="5187582"/>
              <a:ext cx="2203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Laos</a:t>
              </a:r>
            </a:p>
          </p:txBody>
        </p:sp>
        <p:sp>
          <p:nvSpPr>
            <p:cNvPr id="706" name="tx706"/>
            <p:cNvSpPr/>
            <p:nvPr/>
          </p:nvSpPr>
          <p:spPr>
            <a:xfrm>
              <a:off x="1287800" y="5097175"/>
              <a:ext cx="27102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Syria*</a:t>
              </a:r>
            </a:p>
          </p:txBody>
        </p:sp>
        <p:sp>
          <p:nvSpPr>
            <p:cNvPr id="707" name="tx707"/>
            <p:cNvSpPr/>
            <p:nvPr/>
          </p:nvSpPr>
          <p:spPr>
            <a:xfrm>
              <a:off x="931732" y="5006769"/>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South</a:t>
              </a:r>
            </a:p>
          </p:txBody>
        </p:sp>
        <p:sp>
          <p:nvSpPr>
            <p:cNvPr id="708" name="tx708"/>
            <p:cNvSpPr/>
            <p:nvPr/>
          </p:nvSpPr>
          <p:spPr>
            <a:xfrm>
              <a:off x="1225529" y="5006769"/>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Sudan*</a:t>
              </a:r>
            </a:p>
          </p:txBody>
        </p:sp>
        <p:sp>
          <p:nvSpPr>
            <p:cNvPr id="709" name="tx709"/>
            <p:cNvSpPr/>
            <p:nvPr/>
          </p:nvSpPr>
          <p:spPr>
            <a:xfrm>
              <a:off x="1095958" y="4916362"/>
              <a:ext cx="46286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Myanmar*</a:t>
              </a:r>
            </a:p>
          </p:txBody>
        </p:sp>
        <p:sp>
          <p:nvSpPr>
            <p:cNvPr id="710" name="tx710"/>
            <p:cNvSpPr/>
            <p:nvPr/>
          </p:nvSpPr>
          <p:spPr>
            <a:xfrm>
              <a:off x="1152285" y="4825956"/>
              <a:ext cx="4065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Somalia*</a:t>
              </a:r>
            </a:p>
          </p:txBody>
        </p:sp>
        <p:sp>
          <p:nvSpPr>
            <p:cNvPr id="711" name="tx711"/>
            <p:cNvSpPr/>
            <p:nvPr/>
          </p:nvSpPr>
          <p:spPr>
            <a:xfrm>
              <a:off x="1355557" y="4735550"/>
              <a:ext cx="20327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Haiti</a:t>
              </a:r>
            </a:p>
          </p:txBody>
        </p:sp>
        <p:sp>
          <p:nvSpPr>
            <p:cNvPr id="712" name="tx712"/>
            <p:cNvSpPr/>
            <p:nvPr/>
          </p:nvSpPr>
          <p:spPr>
            <a:xfrm>
              <a:off x="1191696" y="4645143"/>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13" name="tx713"/>
            <p:cNvSpPr/>
            <p:nvPr/>
          </p:nvSpPr>
          <p:spPr>
            <a:xfrm>
              <a:off x="1107206" y="4554737"/>
              <a:ext cx="45162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Comoros*</a:t>
              </a:r>
            </a:p>
          </p:txBody>
        </p:sp>
        <p:sp>
          <p:nvSpPr>
            <p:cNvPr id="714" name="tx714"/>
            <p:cNvSpPr/>
            <p:nvPr/>
          </p:nvSpPr>
          <p:spPr>
            <a:xfrm>
              <a:off x="1299321" y="4464331"/>
              <a:ext cx="25950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DRC*</a:t>
              </a:r>
            </a:p>
          </p:txBody>
        </p:sp>
        <p:sp>
          <p:nvSpPr>
            <p:cNvPr id="715" name="tx715"/>
            <p:cNvSpPr/>
            <p:nvPr/>
          </p:nvSpPr>
          <p:spPr>
            <a:xfrm>
              <a:off x="1259453" y="4373924"/>
              <a:ext cx="29937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Benin*</a:t>
              </a:r>
            </a:p>
          </p:txBody>
        </p:sp>
        <p:sp>
          <p:nvSpPr>
            <p:cNvPr id="716" name="tx716"/>
            <p:cNvSpPr/>
            <p:nvPr/>
          </p:nvSpPr>
          <p:spPr>
            <a:xfrm>
              <a:off x="1225529" y="4283518"/>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Sudan*</a:t>
              </a:r>
            </a:p>
          </p:txBody>
        </p:sp>
        <p:sp>
          <p:nvSpPr>
            <p:cNvPr id="717" name="tx717"/>
            <p:cNvSpPr/>
            <p:nvPr/>
          </p:nvSpPr>
          <p:spPr>
            <a:xfrm>
              <a:off x="1163624" y="4193112"/>
              <a:ext cx="39520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Gambia*</a:t>
              </a:r>
            </a:p>
          </p:txBody>
        </p:sp>
        <p:sp>
          <p:nvSpPr>
            <p:cNvPr id="718" name="tx718"/>
            <p:cNvSpPr/>
            <p:nvPr/>
          </p:nvSpPr>
          <p:spPr>
            <a:xfrm>
              <a:off x="1152103" y="4102705"/>
              <a:ext cx="4067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Ethiopia*</a:t>
              </a:r>
            </a:p>
          </p:txBody>
        </p:sp>
        <p:sp>
          <p:nvSpPr>
            <p:cNvPr id="719" name="tx719"/>
            <p:cNvSpPr/>
            <p:nvPr/>
          </p:nvSpPr>
          <p:spPr>
            <a:xfrm>
              <a:off x="948831" y="4012299"/>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Cote</a:t>
              </a:r>
            </a:p>
          </p:txBody>
        </p:sp>
        <p:sp>
          <p:nvSpPr>
            <p:cNvPr id="720" name="tx720"/>
            <p:cNvSpPr/>
            <p:nvPr/>
          </p:nvSpPr>
          <p:spPr>
            <a:xfrm>
              <a:off x="1191696" y="4012299"/>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d’Ivoire*</a:t>
              </a:r>
            </a:p>
          </p:txBody>
        </p:sp>
        <p:sp>
          <p:nvSpPr>
            <p:cNvPr id="721" name="tx721"/>
            <p:cNvSpPr/>
            <p:nvPr/>
          </p:nvSpPr>
          <p:spPr>
            <a:xfrm>
              <a:off x="1016589" y="3921893"/>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Kyrgyzstan*</a:t>
              </a:r>
            </a:p>
          </p:txBody>
        </p:sp>
        <p:sp>
          <p:nvSpPr>
            <p:cNvPr id="722" name="tx722"/>
            <p:cNvSpPr/>
            <p:nvPr/>
          </p:nvSpPr>
          <p:spPr>
            <a:xfrm>
              <a:off x="1219951" y="3831486"/>
              <a:ext cx="3388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Djibouti</a:t>
              </a:r>
            </a:p>
          </p:txBody>
        </p:sp>
        <p:sp>
          <p:nvSpPr>
            <p:cNvPr id="723" name="tx723"/>
            <p:cNvSpPr/>
            <p:nvPr/>
          </p:nvSpPr>
          <p:spPr>
            <a:xfrm>
              <a:off x="1276461" y="3741080"/>
              <a:ext cx="28236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Chad*</a:t>
              </a:r>
            </a:p>
          </p:txBody>
        </p:sp>
        <p:sp>
          <p:nvSpPr>
            <p:cNvPr id="724" name="tx724"/>
            <p:cNvSpPr/>
            <p:nvPr/>
          </p:nvSpPr>
          <p:spPr>
            <a:xfrm>
              <a:off x="1045026" y="3650673"/>
              <a:ext cx="51380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Cameroon*</a:t>
              </a:r>
            </a:p>
          </p:txBody>
        </p:sp>
        <p:sp>
          <p:nvSpPr>
            <p:cNvPr id="725" name="tx725"/>
            <p:cNvSpPr/>
            <p:nvPr/>
          </p:nvSpPr>
          <p:spPr>
            <a:xfrm>
              <a:off x="1112509" y="3560267"/>
              <a:ext cx="44631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Tanzania*</a:t>
              </a:r>
            </a:p>
          </p:txBody>
        </p:sp>
        <p:sp>
          <p:nvSpPr>
            <p:cNvPr id="726" name="tx726"/>
            <p:cNvSpPr/>
            <p:nvPr/>
          </p:nvSpPr>
          <p:spPr>
            <a:xfrm>
              <a:off x="508182" y="3469861"/>
              <a:ext cx="1807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Sao</a:t>
              </a:r>
            </a:p>
          </p:txBody>
        </p:sp>
        <p:sp>
          <p:nvSpPr>
            <p:cNvPr id="727" name="tx727"/>
            <p:cNvSpPr/>
            <p:nvPr/>
          </p:nvSpPr>
          <p:spPr>
            <a:xfrm>
              <a:off x="717214" y="3469861"/>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Tome</a:t>
              </a:r>
            </a:p>
          </p:txBody>
        </p:sp>
        <p:sp>
          <p:nvSpPr>
            <p:cNvPr id="728" name="tx728"/>
            <p:cNvSpPr/>
            <p:nvPr/>
          </p:nvSpPr>
          <p:spPr>
            <a:xfrm>
              <a:off x="993911" y="3469861"/>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729" name="tx729"/>
            <p:cNvSpPr/>
            <p:nvPr/>
          </p:nvSpPr>
          <p:spPr>
            <a:xfrm>
              <a:off x="1191696" y="3469861"/>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Principe</a:t>
              </a:r>
            </a:p>
          </p:txBody>
        </p:sp>
        <p:sp>
          <p:nvSpPr>
            <p:cNvPr id="730" name="tx730"/>
            <p:cNvSpPr/>
            <p:nvPr/>
          </p:nvSpPr>
          <p:spPr>
            <a:xfrm>
              <a:off x="1095776" y="3379454"/>
              <a:ext cx="4630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Cambodia</a:t>
              </a:r>
            </a:p>
          </p:txBody>
        </p:sp>
        <p:sp>
          <p:nvSpPr>
            <p:cNvPr id="731" name="tx731"/>
            <p:cNvSpPr/>
            <p:nvPr/>
          </p:nvSpPr>
          <p:spPr>
            <a:xfrm>
              <a:off x="1197183" y="3289048"/>
              <a:ext cx="3616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Lesotho</a:t>
              </a:r>
            </a:p>
          </p:txBody>
        </p:sp>
        <p:sp>
          <p:nvSpPr>
            <p:cNvPr id="732" name="tx732"/>
            <p:cNvSpPr/>
            <p:nvPr/>
          </p:nvSpPr>
          <p:spPr>
            <a:xfrm>
              <a:off x="1169110" y="3198642"/>
              <a:ext cx="38971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Burundi*</a:t>
              </a:r>
            </a:p>
          </p:txBody>
        </p:sp>
        <p:sp>
          <p:nvSpPr>
            <p:cNvPr id="733" name="tx733"/>
            <p:cNvSpPr/>
            <p:nvPr/>
          </p:nvSpPr>
          <p:spPr>
            <a:xfrm>
              <a:off x="1101262" y="3108235"/>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Tajikistan*</a:t>
              </a:r>
            </a:p>
          </p:txBody>
        </p:sp>
        <p:sp>
          <p:nvSpPr>
            <p:cNvPr id="734" name="tx734"/>
            <p:cNvSpPr/>
            <p:nvPr/>
          </p:nvSpPr>
          <p:spPr>
            <a:xfrm>
              <a:off x="937676" y="3017829"/>
              <a:ext cx="6211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Mozambique*</a:t>
              </a:r>
            </a:p>
          </p:txBody>
        </p:sp>
        <p:sp>
          <p:nvSpPr>
            <p:cNvPr id="735" name="tx735"/>
            <p:cNvSpPr/>
            <p:nvPr/>
          </p:nvSpPr>
          <p:spPr>
            <a:xfrm>
              <a:off x="1333062" y="2927423"/>
              <a:ext cx="2257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Mali*</a:t>
              </a:r>
            </a:p>
          </p:txBody>
        </p:sp>
        <p:sp>
          <p:nvSpPr>
            <p:cNvPr id="736" name="tx736"/>
            <p:cNvSpPr/>
            <p:nvPr/>
          </p:nvSpPr>
          <p:spPr>
            <a:xfrm>
              <a:off x="852819" y="2837016"/>
              <a:ext cx="7060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Guinea-Bissau*</a:t>
              </a:r>
            </a:p>
          </p:txBody>
        </p:sp>
        <p:sp>
          <p:nvSpPr>
            <p:cNvPr id="737" name="tx737"/>
            <p:cNvSpPr/>
            <p:nvPr/>
          </p:nvSpPr>
          <p:spPr>
            <a:xfrm>
              <a:off x="768055" y="2746610"/>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Solomon</a:t>
              </a:r>
            </a:p>
          </p:txBody>
        </p:sp>
        <p:sp>
          <p:nvSpPr>
            <p:cNvPr id="738" name="tx738"/>
            <p:cNvSpPr/>
            <p:nvPr/>
          </p:nvSpPr>
          <p:spPr>
            <a:xfrm>
              <a:off x="1197274" y="2746610"/>
              <a:ext cx="36155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Islands*</a:t>
              </a:r>
            </a:p>
          </p:txBody>
        </p:sp>
        <p:sp>
          <p:nvSpPr>
            <p:cNvPr id="739" name="tx739"/>
            <p:cNvSpPr/>
            <p:nvPr/>
          </p:nvSpPr>
          <p:spPr>
            <a:xfrm>
              <a:off x="1253784" y="2656203"/>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Liberia</a:t>
              </a:r>
            </a:p>
          </p:txBody>
        </p:sp>
        <p:sp>
          <p:nvSpPr>
            <p:cNvPr id="740" name="tx740"/>
            <p:cNvSpPr/>
            <p:nvPr/>
          </p:nvSpPr>
          <p:spPr>
            <a:xfrm>
              <a:off x="1231198" y="2565797"/>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Kenya*</a:t>
              </a:r>
            </a:p>
          </p:txBody>
        </p:sp>
        <p:sp>
          <p:nvSpPr>
            <p:cNvPr id="741" name="tx741"/>
            <p:cNvSpPr/>
            <p:nvPr/>
          </p:nvSpPr>
          <p:spPr>
            <a:xfrm>
              <a:off x="976995" y="2475391"/>
              <a:ext cx="27102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Sierra</a:t>
              </a:r>
            </a:p>
          </p:txBody>
        </p:sp>
        <p:sp>
          <p:nvSpPr>
            <p:cNvPr id="742" name="tx742"/>
            <p:cNvSpPr/>
            <p:nvPr/>
          </p:nvSpPr>
          <p:spPr>
            <a:xfrm>
              <a:off x="1276278" y="2475391"/>
              <a:ext cx="28254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Leone</a:t>
              </a:r>
            </a:p>
          </p:txBody>
        </p:sp>
        <p:sp>
          <p:nvSpPr>
            <p:cNvPr id="743" name="tx743"/>
            <p:cNvSpPr/>
            <p:nvPr/>
          </p:nvSpPr>
          <p:spPr>
            <a:xfrm>
              <a:off x="1090198" y="2384984"/>
              <a:ext cx="46863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Zimbabwe</a:t>
              </a:r>
            </a:p>
          </p:txBody>
        </p:sp>
        <p:sp>
          <p:nvSpPr>
            <p:cNvPr id="744" name="tx744"/>
            <p:cNvSpPr/>
            <p:nvPr/>
          </p:nvSpPr>
          <p:spPr>
            <a:xfrm>
              <a:off x="1129517" y="2294578"/>
              <a:ext cx="42931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Pakistan*</a:t>
              </a:r>
            </a:p>
          </p:txBody>
        </p:sp>
        <p:sp>
          <p:nvSpPr>
            <p:cNvPr id="745" name="tx745"/>
            <p:cNvSpPr/>
            <p:nvPr/>
          </p:nvSpPr>
          <p:spPr>
            <a:xfrm>
              <a:off x="1259453" y="2204172"/>
              <a:ext cx="29937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Congo</a:t>
              </a:r>
            </a:p>
          </p:txBody>
        </p:sp>
        <p:sp>
          <p:nvSpPr>
            <p:cNvPr id="746" name="tx746"/>
            <p:cNvSpPr/>
            <p:nvPr/>
          </p:nvSpPr>
          <p:spPr>
            <a:xfrm>
              <a:off x="1022075" y="2113765"/>
              <a:ext cx="5367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Bangladesh</a:t>
              </a:r>
            </a:p>
          </p:txBody>
        </p:sp>
        <p:sp>
          <p:nvSpPr>
            <p:cNvPr id="747" name="tx747"/>
            <p:cNvSpPr/>
            <p:nvPr/>
          </p:nvSpPr>
          <p:spPr>
            <a:xfrm>
              <a:off x="1185935" y="2023359"/>
              <a:ext cx="37289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Senegal</a:t>
              </a:r>
            </a:p>
          </p:txBody>
        </p:sp>
        <p:sp>
          <p:nvSpPr>
            <p:cNvPr id="748" name="tx748"/>
            <p:cNvSpPr/>
            <p:nvPr/>
          </p:nvSpPr>
          <p:spPr>
            <a:xfrm>
              <a:off x="1242720" y="1932953"/>
              <a:ext cx="3161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Malawi</a:t>
              </a:r>
            </a:p>
          </p:txBody>
        </p:sp>
        <p:sp>
          <p:nvSpPr>
            <p:cNvPr id="749" name="tx749"/>
            <p:cNvSpPr/>
            <p:nvPr/>
          </p:nvSpPr>
          <p:spPr>
            <a:xfrm>
              <a:off x="1298955" y="1842546"/>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Togo*</a:t>
              </a:r>
            </a:p>
          </p:txBody>
        </p:sp>
        <p:sp>
          <p:nvSpPr>
            <p:cNvPr id="750" name="tx750"/>
            <p:cNvSpPr/>
            <p:nvPr/>
          </p:nvSpPr>
          <p:spPr>
            <a:xfrm>
              <a:off x="1276552" y="1752140"/>
              <a:ext cx="28227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Niger*</a:t>
              </a:r>
            </a:p>
          </p:txBody>
        </p:sp>
        <p:sp>
          <p:nvSpPr>
            <p:cNvPr id="751" name="tx751"/>
            <p:cNvSpPr/>
            <p:nvPr/>
          </p:nvSpPr>
          <p:spPr>
            <a:xfrm>
              <a:off x="1044935" y="1661733"/>
              <a:ext cx="51389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Mauritania*</a:t>
              </a:r>
            </a:p>
          </p:txBody>
        </p:sp>
        <p:sp>
          <p:nvSpPr>
            <p:cNvPr id="752" name="tx752"/>
            <p:cNvSpPr/>
            <p:nvPr/>
          </p:nvSpPr>
          <p:spPr>
            <a:xfrm>
              <a:off x="920577" y="1571327"/>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Burkina</a:t>
              </a:r>
            </a:p>
          </p:txBody>
        </p:sp>
        <p:sp>
          <p:nvSpPr>
            <p:cNvPr id="753" name="tx753"/>
            <p:cNvSpPr/>
            <p:nvPr/>
          </p:nvSpPr>
          <p:spPr>
            <a:xfrm>
              <a:off x="1293377" y="1571327"/>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Faso*</a:t>
              </a:r>
            </a:p>
          </p:txBody>
        </p:sp>
        <p:sp>
          <p:nvSpPr>
            <p:cNvPr id="754" name="tx754"/>
            <p:cNvSpPr/>
            <p:nvPr/>
          </p:nvSpPr>
          <p:spPr>
            <a:xfrm>
              <a:off x="1180540" y="1480921"/>
              <a:ext cx="37828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Zambia*</a:t>
              </a:r>
            </a:p>
          </p:txBody>
        </p:sp>
        <p:sp>
          <p:nvSpPr>
            <p:cNvPr id="755" name="tx755"/>
            <p:cNvSpPr/>
            <p:nvPr/>
          </p:nvSpPr>
          <p:spPr>
            <a:xfrm>
              <a:off x="1095684" y="1390514"/>
              <a:ext cx="4631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Nicaragua</a:t>
              </a:r>
            </a:p>
          </p:txBody>
        </p:sp>
        <p:sp>
          <p:nvSpPr>
            <p:cNvPr id="756" name="tx756"/>
            <p:cNvSpPr/>
            <p:nvPr/>
          </p:nvSpPr>
          <p:spPr>
            <a:xfrm>
              <a:off x="1338457" y="1300108"/>
              <a:ext cx="2203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India</a:t>
              </a:r>
            </a:p>
          </p:txBody>
        </p:sp>
        <p:sp>
          <p:nvSpPr>
            <p:cNvPr id="757" name="tx757"/>
            <p:cNvSpPr/>
            <p:nvPr/>
          </p:nvSpPr>
          <p:spPr>
            <a:xfrm>
              <a:off x="1056091" y="1209702"/>
              <a:ext cx="50273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Uzbekistan</a:t>
              </a:r>
            </a:p>
          </p:txBody>
        </p:sp>
        <p:sp>
          <p:nvSpPr>
            <p:cNvPr id="758" name="tx758"/>
            <p:cNvSpPr/>
            <p:nvPr/>
          </p:nvSpPr>
          <p:spPr>
            <a:xfrm>
              <a:off x="1202943" y="1119295"/>
              <a:ext cx="35588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Uganda</a:t>
              </a:r>
            </a:p>
          </p:txBody>
        </p:sp>
        <p:sp>
          <p:nvSpPr>
            <p:cNvPr id="759" name="tx759"/>
            <p:cNvSpPr/>
            <p:nvPr/>
          </p:nvSpPr>
          <p:spPr>
            <a:xfrm>
              <a:off x="1186118" y="1028889"/>
              <a:ext cx="3727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Rwanda</a:t>
              </a:r>
            </a:p>
          </p:txBody>
        </p:sp>
        <p:sp>
          <p:nvSpPr>
            <p:cNvPr id="760" name="tx760"/>
            <p:cNvSpPr/>
            <p:nvPr/>
          </p:nvSpPr>
          <p:spPr>
            <a:xfrm>
              <a:off x="1253875" y="938483"/>
              <a:ext cx="3049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Nepal*</a:t>
              </a:r>
            </a:p>
          </p:txBody>
        </p:sp>
        <p:sp>
          <p:nvSpPr>
            <p:cNvPr id="761" name="tx761"/>
            <p:cNvSpPr/>
            <p:nvPr/>
          </p:nvSpPr>
          <p:spPr>
            <a:xfrm>
              <a:off x="1259545" y="848076"/>
              <a:ext cx="2992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Eritrea</a:t>
              </a:r>
            </a:p>
          </p:txBody>
        </p:sp>
        <p:sp>
          <p:nvSpPr>
            <p:cNvPr id="762" name="tx762"/>
            <p:cNvSpPr/>
            <p:nvPr/>
          </p:nvSpPr>
          <p:spPr>
            <a:xfrm>
              <a:off x="1253784" y="757670"/>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Ghana</a:t>
              </a:r>
            </a:p>
          </p:txBody>
        </p:sp>
        <p:sp>
          <p:nvSpPr>
            <p:cNvPr id="763" name="tx763"/>
            <p:cNvSpPr/>
            <p:nvPr/>
          </p:nvSpPr>
          <p:spPr>
            <a:xfrm>
              <a:off x="1276644" y="667263"/>
              <a:ext cx="2821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DPRK</a:t>
              </a:r>
            </a:p>
          </p:txBody>
        </p:sp>
        <p:sp>
          <p:nvSpPr>
            <p:cNvPr id="764" name="tx764"/>
            <p:cNvSpPr/>
            <p:nvPr/>
          </p:nvSpPr>
          <p:spPr>
            <a:xfrm>
              <a:off x="1892043"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65" name="tx765"/>
            <p:cNvSpPr/>
            <p:nvPr/>
          </p:nvSpPr>
          <p:spPr>
            <a:xfrm>
              <a:off x="336932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66" name="tx766"/>
            <p:cNvSpPr/>
            <p:nvPr/>
          </p:nvSpPr>
          <p:spPr>
            <a:xfrm>
              <a:off x="4877696"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67" name="tx767"/>
            <p:cNvSpPr/>
            <p:nvPr/>
          </p:nvSpPr>
          <p:spPr>
            <a:xfrm>
              <a:off x="638606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68" name="tx768"/>
            <p:cNvSpPr/>
            <p:nvPr/>
          </p:nvSpPr>
          <p:spPr>
            <a:xfrm>
              <a:off x="7863349"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69" name="tx769"/>
            <p:cNvSpPr/>
            <p:nvPr/>
          </p:nvSpPr>
          <p:spPr>
            <a:xfrm>
              <a:off x="4508827"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70" name="pt770"/>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71" name="pt771"/>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72" name="pt772"/>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73" name="tx77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774" name="tx77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775" name="tx77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776" name="tx776"/>
            <p:cNvSpPr/>
            <p:nvPr/>
          </p:nvSpPr>
          <p:spPr>
            <a:xfrm>
              <a:off x="1621458" y="435349"/>
              <a:ext cx="35821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Gavi 57, 2019-2025</a:t>
              </a:r>
            </a:p>
          </p:txBody>
        </p:sp>
        <p:sp>
          <p:nvSpPr>
            <p:cNvPr id="777" name="tx77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78" name="tx77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779" name="tx77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780" name="tx78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8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DTP1 coverage across years 2019 to 2025 (grey bars), and coverage in specific years (dots), by country. The chart can be used for assessing recovery to pre-pandemic levels and progress beyond 2019.
In 2024, 26 (out of 57) countries had lower coverage than in 2019.
In 2025, 14 countries had lower DTP1 coverage than in 2024.
In 2025, 29 countries had lower coverage than in 2019.</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743716" y="5496636"/>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5" name="pl5"/>
            <p:cNvSpPr/>
            <p:nvPr/>
          </p:nvSpPr>
          <p:spPr>
            <a:xfrm>
              <a:off x="1743716" y="5367650"/>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6" name="pl6"/>
            <p:cNvSpPr/>
            <p:nvPr/>
          </p:nvSpPr>
          <p:spPr>
            <a:xfrm>
              <a:off x="1743716" y="5238665"/>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7" name="pl7"/>
            <p:cNvSpPr/>
            <p:nvPr/>
          </p:nvSpPr>
          <p:spPr>
            <a:xfrm>
              <a:off x="1743716" y="5109679"/>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8" name="pl8"/>
            <p:cNvSpPr/>
            <p:nvPr/>
          </p:nvSpPr>
          <p:spPr>
            <a:xfrm>
              <a:off x="1743716" y="4980694"/>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9" name="pl9"/>
            <p:cNvSpPr/>
            <p:nvPr/>
          </p:nvSpPr>
          <p:spPr>
            <a:xfrm>
              <a:off x="1743716" y="4851709"/>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10" name="pl10"/>
            <p:cNvSpPr/>
            <p:nvPr/>
          </p:nvSpPr>
          <p:spPr>
            <a:xfrm>
              <a:off x="1743716" y="4722723"/>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11" name="pl11"/>
            <p:cNvSpPr/>
            <p:nvPr/>
          </p:nvSpPr>
          <p:spPr>
            <a:xfrm>
              <a:off x="1743716" y="4593738"/>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12" name="pl12"/>
            <p:cNvSpPr/>
            <p:nvPr/>
          </p:nvSpPr>
          <p:spPr>
            <a:xfrm>
              <a:off x="1743716" y="4464752"/>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13" name="pl13"/>
            <p:cNvSpPr/>
            <p:nvPr/>
          </p:nvSpPr>
          <p:spPr>
            <a:xfrm>
              <a:off x="1743716" y="4335767"/>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14" name="pl14"/>
            <p:cNvSpPr/>
            <p:nvPr/>
          </p:nvSpPr>
          <p:spPr>
            <a:xfrm>
              <a:off x="1743716" y="4206781"/>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15" name="pl15"/>
            <p:cNvSpPr/>
            <p:nvPr/>
          </p:nvSpPr>
          <p:spPr>
            <a:xfrm>
              <a:off x="1743716" y="4077796"/>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16" name="pl16"/>
            <p:cNvSpPr/>
            <p:nvPr/>
          </p:nvSpPr>
          <p:spPr>
            <a:xfrm>
              <a:off x="1743716" y="3948810"/>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17" name="pl17"/>
            <p:cNvSpPr/>
            <p:nvPr/>
          </p:nvSpPr>
          <p:spPr>
            <a:xfrm>
              <a:off x="1743716" y="3819825"/>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18" name="pl18"/>
            <p:cNvSpPr/>
            <p:nvPr/>
          </p:nvSpPr>
          <p:spPr>
            <a:xfrm>
              <a:off x="1743716" y="3690839"/>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19" name="pl19"/>
            <p:cNvSpPr/>
            <p:nvPr/>
          </p:nvSpPr>
          <p:spPr>
            <a:xfrm>
              <a:off x="1743716" y="3561854"/>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0" name="pl20"/>
            <p:cNvSpPr/>
            <p:nvPr/>
          </p:nvSpPr>
          <p:spPr>
            <a:xfrm>
              <a:off x="1743716" y="3432869"/>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1" name="pl21"/>
            <p:cNvSpPr/>
            <p:nvPr/>
          </p:nvSpPr>
          <p:spPr>
            <a:xfrm>
              <a:off x="1743716" y="3303883"/>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2" name="pl22"/>
            <p:cNvSpPr/>
            <p:nvPr/>
          </p:nvSpPr>
          <p:spPr>
            <a:xfrm>
              <a:off x="1743716" y="3174898"/>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3" name="pl23"/>
            <p:cNvSpPr/>
            <p:nvPr/>
          </p:nvSpPr>
          <p:spPr>
            <a:xfrm>
              <a:off x="1743716" y="3045912"/>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4" name="pl24"/>
            <p:cNvSpPr/>
            <p:nvPr/>
          </p:nvSpPr>
          <p:spPr>
            <a:xfrm>
              <a:off x="1743716" y="2916927"/>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5" name="pl25"/>
            <p:cNvSpPr/>
            <p:nvPr/>
          </p:nvSpPr>
          <p:spPr>
            <a:xfrm>
              <a:off x="1743716" y="2787941"/>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6" name="pl26"/>
            <p:cNvSpPr/>
            <p:nvPr/>
          </p:nvSpPr>
          <p:spPr>
            <a:xfrm>
              <a:off x="1743716" y="2658956"/>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7" name="pl27"/>
            <p:cNvSpPr/>
            <p:nvPr/>
          </p:nvSpPr>
          <p:spPr>
            <a:xfrm>
              <a:off x="1743716" y="2529970"/>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8" name="pl28"/>
            <p:cNvSpPr/>
            <p:nvPr/>
          </p:nvSpPr>
          <p:spPr>
            <a:xfrm>
              <a:off x="1743716" y="2400985"/>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9" name="pl29"/>
            <p:cNvSpPr/>
            <p:nvPr/>
          </p:nvSpPr>
          <p:spPr>
            <a:xfrm>
              <a:off x="1743716" y="2271999"/>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30" name="pl30"/>
            <p:cNvSpPr/>
            <p:nvPr/>
          </p:nvSpPr>
          <p:spPr>
            <a:xfrm>
              <a:off x="1743716" y="2143014"/>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31" name="pl31"/>
            <p:cNvSpPr/>
            <p:nvPr/>
          </p:nvSpPr>
          <p:spPr>
            <a:xfrm>
              <a:off x="1743716" y="2014029"/>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32" name="pl32"/>
            <p:cNvSpPr/>
            <p:nvPr/>
          </p:nvSpPr>
          <p:spPr>
            <a:xfrm>
              <a:off x="1743716" y="1885043"/>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33" name="pl33"/>
            <p:cNvSpPr/>
            <p:nvPr/>
          </p:nvSpPr>
          <p:spPr>
            <a:xfrm>
              <a:off x="18255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209826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37099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26437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29164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318917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2861904" y="1885043"/>
              <a:ext cx="231819" cy="0"/>
            </a:xfrm>
            <a:custGeom>
              <a:avLst/>
              <a:pathLst>
                <a:path w="231819" h="0">
                  <a:moveTo>
                    <a:pt x="0" y="0"/>
                  </a:moveTo>
                  <a:lnTo>
                    <a:pt x="231819" y="0"/>
                  </a:lnTo>
                </a:path>
              </a:pathLst>
            </a:custGeom>
            <a:ln w="81303" cap="flat">
              <a:solidFill>
                <a:srgbClr val="E8E8E8">
                  <a:alpha val="100000"/>
                </a:srgbClr>
              </a:solidFill>
              <a:prstDash val="solid"/>
              <a:round/>
            </a:ln>
          </p:spPr>
          <p:txBody>
            <a:bodyPr/>
            <a:lstStyle/>
            <a:p/>
          </p:txBody>
        </p:sp>
        <p:sp>
          <p:nvSpPr>
            <p:cNvPr id="40" name="pl40"/>
            <p:cNvSpPr/>
            <p:nvPr/>
          </p:nvSpPr>
          <p:spPr>
            <a:xfrm>
              <a:off x="2957359" y="2014029"/>
              <a:ext cx="218183" cy="0"/>
            </a:xfrm>
            <a:custGeom>
              <a:avLst/>
              <a:pathLst>
                <a:path w="218183" h="0">
                  <a:moveTo>
                    <a:pt x="0" y="0"/>
                  </a:moveTo>
                  <a:lnTo>
                    <a:pt x="218183" y="0"/>
                  </a:lnTo>
                </a:path>
              </a:pathLst>
            </a:custGeom>
            <a:ln w="81303" cap="flat">
              <a:solidFill>
                <a:srgbClr val="E8E8E8">
                  <a:alpha val="100000"/>
                </a:srgbClr>
              </a:solidFill>
              <a:prstDash val="solid"/>
              <a:round/>
            </a:ln>
          </p:spPr>
          <p:txBody>
            <a:bodyPr/>
            <a:lstStyle/>
            <a:p/>
          </p:txBody>
        </p:sp>
        <p:sp>
          <p:nvSpPr>
            <p:cNvPr id="41" name="pl41"/>
            <p:cNvSpPr/>
            <p:nvPr/>
          </p:nvSpPr>
          <p:spPr>
            <a:xfrm>
              <a:off x="2493720" y="2143014"/>
              <a:ext cx="218183" cy="0"/>
            </a:xfrm>
            <a:custGeom>
              <a:avLst/>
              <a:pathLst>
                <a:path w="218183" h="0">
                  <a:moveTo>
                    <a:pt x="0" y="0"/>
                  </a:moveTo>
                  <a:lnTo>
                    <a:pt x="218183" y="0"/>
                  </a:lnTo>
                </a:path>
              </a:pathLst>
            </a:custGeom>
            <a:ln w="81303" cap="flat">
              <a:solidFill>
                <a:srgbClr val="E8E8E8">
                  <a:alpha val="100000"/>
                </a:srgbClr>
              </a:solidFill>
              <a:prstDash val="solid"/>
              <a:round/>
            </a:ln>
          </p:spPr>
          <p:txBody>
            <a:bodyPr/>
            <a:lstStyle/>
            <a:p/>
          </p:txBody>
        </p:sp>
        <p:sp>
          <p:nvSpPr>
            <p:cNvPr id="42" name="pl42"/>
            <p:cNvSpPr/>
            <p:nvPr/>
          </p:nvSpPr>
          <p:spPr>
            <a:xfrm>
              <a:off x="2984632" y="2271999"/>
              <a:ext cx="190910" cy="0"/>
            </a:xfrm>
            <a:custGeom>
              <a:avLst/>
              <a:pathLst>
                <a:path w="190910" h="0">
                  <a:moveTo>
                    <a:pt x="0" y="0"/>
                  </a:moveTo>
                  <a:lnTo>
                    <a:pt x="190910" y="0"/>
                  </a:lnTo>
                </a:path>
              </a:pathLst>
            </a:custGeom>
            <a:ln w="81303" cap="flat">
              <a:solidFill>
                <a:srgbClr val="E8E8E8">
                  <a:alpha val="100000"/>
                </a:srgbClr>
              </a:solidFill>
              <a:prstDash val="solid"/>
              <a:round/>
            </a:ln>
          </p:spPr>
          <p:txBody>
            <a:bodyPr/>
            <a:lstStyle/>
            <a:p/>
          </p:txBody>
        </p:sp>
        <p:sp>
          <p:nvSpPr>
            <p:cNvPr id="43" name="pl43"/>
            <p:cNvSpPr/>
            <p:nvPr/>
          </p:nvSpPr>
          <p:spPr>
            <a:xfrm>
              <a:off x="2970996" y="2400985"/>
              <a:ext cx="136364" cy="0"/>
            </a:xfrm>
            <a:custGeom>
              <a:avLst/>
              <a:pathLst>
                <a:path w="136364" h="0">
                  <a:moveTo>
                    <a:pt x="0" y="0"/>
                  </a:moveTo>
                  <a:lnTo>
                    <a:pt x="136364" y="0"/>
                  </a:lnTo>
                </a:path>
              </a:pathLst>
            </a:custGeom>
            <a:ln w="81303" cap="flat">
              <a:solidFill>
                <a:srgbClr val="E8E8E8">
                  <a:alpha val="100000"/>
                </a:srgbClr>
              </a:solidFill>
              <a:prstDash val="solid"/>
              <a:round/>
            </a:ln>
          </p:spPr>
          <p:txBody>
            <a:bodyPr/>
            <a:lstStyle/>
            <a:p/>
          </p:txBody>
        </p:sp>
        <p:sp>
          <p:nvSpPr>
            <p:cNvPr id="44" name="pl44"/>
            <p:cNvSpPr/>
            <p:nvPr/>
          </p:nvSpPr>
          <p:spPr>
            <a:xfrm>
              <a:off x="3011905" y="2529970"/>
              <a:ext cx="136364" cy="0"/>
            </a:xfrm>
            <a:custGeom>
              <a:avLst/>
              <a:pathLst>
                <a:path w="136364" h="0">
                  <a:moveTo>
                    <a:pt x="0" y="0"/>
                  </a:moveTo>
                  <a:lnTo>
                    <a:pt x="136364" y="0"/>
                  </a:lnTo>
                </a:path>
              </a:pathLst>
            </a:custGeom>
            <a:ln w="81303" cap="flat">
              <a:solidFill>
                <a:srgbClr val="E8E8E8">
                  <a:alpha val="100000"/>
                </a:srgbClr>
              </a:solidFill>
              <a:prstDash val="solid"/>
              <a:round/>
            </a:ln>
          </p:spPr>
          <p:txBody>
            <a:bodyPr/>
            <a:lstStyle/>
            <a:p/>
          </p:txBody>
        </p:sp>
        <p:sp>
          <p:nvSpPr>
            <p:cNvPr id="45" name="pl45"/>
            <p:cNvSpPr/>
            <p:nvPr/>
          </p:nvSpPr>
          <p:spPr>
            <a:xfrm>
              <a:off x="2970996" y="2658956"/>
              <a:ext cx="122727" cy="0"/>
            </a:xfrm>
            <a:custGeom>
              <a:avLst/>
              <a:pathLst>
                <a:path w="122727" h="0">
                  <a:moveTo>
                    <a:pt x="0" y="0"/>
                  </a:moveTo>
                  <a:lnTo>
                    <a:pt x="122727" y="0"/>
                  </a:lnTo>
                </a:path>
              </a:pathLst>
            </a:custGeom>
            <a:ln w="81303" cap="flat">
              <a:solidFill>
                <a:srgbClr val="E8E8E8">
                  <a:alpha val="100000"/>
                </a:srgbClr>
              </a:solidFill>
              <a:prstDash val="solid"/>
              <a:round/>
            </a:ln>
          </p:spPr>
          <p:txBody>
            <a:bodyPr/>
            <a:lstStyle/>
            <a:p/>
          </p:txBody>
        </p:sp>
        <p:sp>
          <p:nvSpPr>
            <p:cNvPr id="46" name="pl46"/>
            <p:cNvSpPr/>
            <p:nvPr/>
          </p:nvSpPr>
          <p:spPr>
            <a:xfrm>
              <a:off x="3039178" y="2787941"/>
              <a:ext cx="109091" cy="0"/>
            </a:xfrm>
            <a:custGeom>
              <a:avLst/>
              <a:pathLst>
                <a:path w="109091" h="0">
                  <a:moveTo>
                    <a:pt x="0" y="0"/>
                  </a:moveTo>
                  <a:lnTo>
                    <a:pt x="109091" y="0"/>
                  </a:lnTo>
                </a:path>
              </a:pathLst>
            </a:custGeom>
            <a:ln w="81303" cap="flat">
              <a:solidFill>
                <a:srgbClr val="E8E8E8">
                  <a:alpha val="100000"/>
                </a:srgbClr>
              </a:solidFill>
              <a:prstDash val="solid"/>
              <a:round/>
            </a:ln>
          </p:spPr>
          <p:txBody>
            <a:bodyPr/>
            <a:lstStyle/>
            <a:p/>
          </p:txBody>
        </p:sp>
        <p:sp>
          <p:nvSpPr>
            <p:cNvPr id="47" name="pl47"/>
            <p:cNvSpPr/>
            <p:nvPr/>
          </p:nvSpPr>
          <p:spPr>
            <a:xfrm>
              <a:off x="3066451" y="2916927"/>
              <a:ext cx="109091" cy="0"/>
            </a:xfrm>
            <a:custGeom>
              <a:avLst/>
              <a:pathLst>
                <a:path w="109091" h="0">
                  <a:moveTo>
                    <a:pt x="0" y="0"/>
                  </a:moveTo>
                  <a:lnTo>
                    <a:pt x="109091" y="0"/>
                  </a:lnTo>
                </a:path>
              </a:pathLst>
            </a:custGeom>
            <a:ln w="81303" cap="flat">
              <a:solidFill>
                <a:srgbClr val="E8E8E8">
                  <a:alpha val="100000"/>
                </a:srgbClr>
              </a:solidFill>
              <a:prstDash val="solid"/>
              <a:round/>
            </a:ln>
          </p:spPr>
          <p:txBody>
            <a:bodyPr/>
            <a:lstStyle/>
            <a:p/>
          </p:txBody>
        </p:sp>
        <p:sp>
          <p:nvSpPr>
            <p:cNvPr id="48" name="pl48"/>
            <p:cNvSpPr/>
            <p:nvPr/>
          </p:nvSpPr>
          <p:spPr>
            <a:xfrm>
              <a:off x="3011905" y="3045912"/>
              <a:ext cx="109091" cy="0"/>
            </a:xfrm>
            <a:custGeom>
              <a:avLst/>
              <a:pathLst>
                <a:path w="109091" h="0">
                  <a:moveTo>
                    <a:pt x="0" y="0"/>
                  </a:moveTo>
                  <a:lnTo>
                    <a:pt x="109091" y="0"/>
                  </a:lnTo>
                </a:path>
              </a:pathLst>
            </a:custGeom>
            <a:ln w="81303" cap="flat">
              <a:solidFill>
                <a:srgbClr val="E8E8E8">
                  <a:alpha val="100000"/>
                </a:srgbClr>
              </a:solidFill>
              <a:prstDash val="solid"/>
              <a:round/>
            </a:ln>
          </p:spPr>
          <p:txBody>
            <a:bodyPr/>
            <a:lstStyle/>
            <a:p/>
          </p:txBody>
        </p:sp>
        <p:sp>
          <p:nvSpPr>
            <p:cNvPr id="49" name="pl49"/>
            <p:cNvSpPr/>
            <p:nvPr/>
          </p:nvSpPr>
          <p:spPr>
            <a:xfrm>
              <a:off x="2889177" y="3174898"/>
              <a:ext cx="95455" cy="0"/>
            </a:xfrm>
            <a:custGeom>
              <a:avLst/>
              <a:pathLst>
                <a:path w="95455" h="0">
                  <a:moveTo>
                    <a:pt x="0" y="0"/>
                  </a:moveTo>
                  <a:lnTo>
                    <a:pt x="95455" y="0"/>
                  </a:lnTo>
                </a:path>
              </a:pathLst>
            </a:custGeom>
            <a:ln w="81303" cap="flat">
              <a:solidFill>
                <a:srgbClr val="E8E8E8">
                  <a:alpha val="100000"/>
                </a:srgbClr>
              </a:solidFill>
              <a:prstDash val="solid"/>
              <a:round/>
            </a:ln>
          </p:spPr>
          <p:txBody>
            <a:bodyPr/>
            <a:lstStyle/>
            <a:p/>
          </p:txBody>
        </p:sp>
        <p:sp>
          <p:nvSpPr>
            <p:cNvPr id="50" name="pl50"/>
            <p:cNvSpPr/>
            <p:nvPr/>
          </p:nvSpPr>
          <p:spPr>
            <a:xfrm>
              <a:off x="3093724" y="3303883"/>
              <a:ext cx="81818" cy="0"/>
            </a:xfrm>
            <a:custGeom>
              <a:avLst/>
              <a:pathLst>
                <a:path w="81818" h="0">
                  <a:moveTo>
                    <a:pt x="0" y="0"/>
                  </a:moveTo>
                  <a:lnTo>
                    <a:pt x="81818" y="0"/>
                  </a:lnTo>
                </a:path>
              </a:pathLst>
            </a:custGeom>
            <a:ln w="81303" cap="flat">
              <a:solidFill>
                <a:srgbClr val="E8E8E8">
                  <a:alpha val="100000"/>
                </a:srgbClr>
              </a:solidFill>
              <a:prstDash val="solid"/>
              <a:round/>
            </a:ln>
          </p:spPr>
          <p:txBody>
            <a:bodyPr/>
            <a:lstStyle/>
            <a:p/>
          </p:txBody>
        </p:sp>
        <p:sp>
          <p:nvSpPr>
            <p:cNvPr id="51" name="pl51"/>
            <p:cNvSpPr/>
            <p:nvPr/>
          </p:nvSpPr>
          <p:spPr>
            <a:xfrm>
              <a:off x="3011905" y="3432869"/>
              <a:ext cx="81818" cy="0"/>
            </a:xfrm>
            <a:custGeom>
              <a:avLst/>
              <a:pathLst>
                <a:path w="81818" h="0">
                  <a:moveTo>
                    <a:pt x="0" y="0"/>
                  </a:moveTo>
                  <a:lnTo>
                    <a:pt x="81818" y="0"/>
                  </a:lnTo>
                </a:path>
              </a:pathLst>
            </a:custGeom>
            <a:ln w="81303" cap="flat">
              <a:solidFill>
                <a:srgbClr val="E8E8E8">
                  <a:alpha val="100000"/>
                </a:srgbClr>
              </a:solidFill>
              <a:prstDash val="solid"/>
              <a:round/>
            </a:ln>
          </p:spPr>
          <p:txBody>
            <a:bodyPr/>
            <a:lstStyle/>
            <a:p/>
          </p:txBody>
        </p:sp>
        <p:sp>
          <p:nvSpPr>
            <p:cNvPr id="52" name="pl52"/>
            <p:cNvSpPr/>
            <p:nvPr/>
          </p:nvSpPr>
          <p:spPr>
            <a:xfrm>
              <a:off x="2998269" y="3561854"/>
              <a:ext cx="68182" cy="0"/>
            </a:xfrm>
            <a:custGeom>
              <a:avLst/>
              <a:pathLst>
                <a:path w="68182" h="0">
                  <a:moveTo>
                    <a:pt x="0" y="0"/>
                  </a:moveTo>
                  <a:lnTo>
                    <a:pt x="68182" y="0"/>
                  </a:lnTo>
                </a:path>
              </a:pathLst>
            </a:custGeom>
            <a:ln w="81303" cap="flat">
              <a:solidFill>
                <a:srgbClr val="E8E8E8">
                  <a:alpha val="100000"/>
                </a:srgbClr>
              </a:solidFill>
              <a:prstDash val="solid"/>
              <a:round/>
            </a:ln>
          </p:spPr>
          <p:txBody>
            <a:bodyPr/>
            <a:lstStyle/>
            <a:p/>
          </p:txBody>
        </p:sp>
        <p:sp>
          <p:nvSpPr>
            <p:cNvPr id="53" name="pl53"/>
            <p:cNvSpPr/>
            <p:nvPr/>
          </p:nvSpPr>
          <p:spPr>
            <a:xfrm>
              <a:off x="3066451" y="3690839"/>
              <a:ext cx="68182" cy="0"/>
            </a:xfrm>
            <a:custGeom>
              <a:avLst/>
              <a:pathLst>
                <a:path w="68182" h="0">
                  <a:moveTo>
                    <a:pt x="0" y="0"/>
                  </a:moveTo>
                  <a:lnTo>
                    <a:pt x="68182" y="0"/>
                  </a:lnTo>
                </a:path>
              </a:pathLst>
            </a:custGeom>
            <a:ln w="81303" cap="flat">
              <a:solidFill>
                <a:srgbClr val="E8E8E8">
                  <a:alpha val="100000"/>
                </a:srgbClr>
              </a:solidFill>
              <a:prstDash val="solid"/>
              <a:round/>
            </a:ln>
          </p:spPr>
          <p:txBody>
            <a:bodyPr/>
            <a:lstStyle/>
            <a:p/>
          </p:txBody>
        </p:sp>
        <p:sp>
          <p:nvSpPr>
            <p:cNvPr id="54" name="pl54"/>
            <p:cNvSpPr/>
            <p:nvPr/>
          </p:nvSpPr>
          <p:spPr>
            <a:xfrm>
              <a:off x="3025542" y="3819825"/>
              <a:ext cx="54545" cy="0"/>
            </a:xfrm>
            <a:custGeom>
              <a:avLst/>
              <a:pathLst>
                <a:path w="54545" h="0">
                  <a:moveTo>
                    <a:pt x="0" y="0"/>
                  </a:moveTo>
                  <a:lnTo>
                    <a:pt x="54545" y="0"/>
                  </a:lnTo>
                </a:path>
              </a:pathLst>
            </a:custGeom>
            <a:ln w="81303" cap="flat">
              <a:solidFill>
                <a:srgbClr val="E8E8E8">
                  <a:alpha val="100000"/>
                </a:srgbClr>
              </a:solidFill>
              <a:prstDash val="solid"/>
              <a:round/>
            </a:ln>
          </p:spPr>
          <p:txBody>
            <a:bodyPr/>
            <a:lstStyle/>
            <a:p/>
          </p:txBody>
        </p:sp>
        <p:sp>
          <p:nvSpPr>
            <p:cNvPr id="55" name="pl55"/>
            <p:cNvSpPr/>
            <p:nvPr/>
          </p:nvSpPr>
          <p:spPr>
            <a:xfrm>
              <a:off x="2834631" y="3948810"/>
              <a:ext cx="40909" cy="0"/>
            </a:xfrm>
            <a:custGeom>
              <a:avLst/>
              <a:pathLst>
                <a:path w="40909" h="0">
                  <a:moveTo>
                    <a:pt x="0" y="0"/>
                  </a:moveTo>
                  <a:lnTo>
                    <a:pt x="40909" y="0"/>
                  </a:lnTo>
                </a:path>
              </a:pathLst>
            </a:custGeom>
            <a:ln w="81303" cap="flat">
              <a:solidFill>
                <a:srgbClr val="E8E8E8">
                  <a:alpha val="100000"/>
                </a:srgbClr>
              </a:solidFill>
              <a:prstDash val="solid"/>
              <a:round/>
            </a:ln>
          </p:spPr>
          <p:txBody>
            <a:bodyPr/>
            <a:lstStyle/>
            <a:p/>
          </p:txBody>
        </p:sp>
        <p:sp>
          <p:nvSpPr>
            <p:cNvPr id="56" name="pl56"/>
            <p:cNvSpPr/>
            <p:nvPr/>
          </p:nvSpPr>
          <p:spPr>
            <a:xfrm>
              <a:off x="3107360" y="4077796"/>
              <a:ext cx="40909" cy="0"/>
            </a:xfrm>
            <a:custGeom>
              <a:avLst/>
              <a:pathLst>
                <a:path w="40909" h="0">
                  <a:moveTo>
                    <a:pt x="0" y="0"/>
                  </a:moveTo>
                  <a:lnTo>
                    <a:pt x="40909" y="0"/>
                  </a:lnTo>
                </a:path>
              </a:pathLst>
            </a:custGeom>
            <a:ln w="81303" cap="flat">
              <a:solidFill>
                <a:srgbClr val="E8E8E8">
                  <a:alpha val="100000"/>
                </a:srgbClr>
              </a:solidFill>
              <a:prstDash val="solid"/>
              <a:round/>
            </a:ln>
          </p:spPr>
          <p:txBody>
            <a:bodyPr/>
            <a:lstStyle/>
            <a:p/>
          </p:txBody>
        </p:sp>
        <p:sp>
          <p:nvSpPr>
            <p:cNvPr id="57" name="pl57"/>
            <p:cNvSpPr/>
            <p:nvPr/>
          </p:nvSpPr>
          <p:spPr>
            <a:xfrm>
              <a:off x="3134633" y="4206781"/>
              <a:ext cx="40909" cy="0"/>
            </a:xfrm>
            <a:custGeom>
              <a:avLst/>
              <a:pathLst>
                <a:path w="40909" h="0">
                  <a:moveTo>
                    <a:pt x="0" y="0"/>
                  </a:moveTo>
                  <a:lnTo>
                    <a:pt x="40909" y="0"/>
                  </a:lnTo>
                </a:path>
              </a:pathLst>
            </a:custGeom>
            <a:ln w="81303" cap="flat">
              <a:solidFill>
                <a:srgbClr val="E8E8E8">
                  <a:alpha val="100000"/>
                </a:srgbClr>
              </a:solidFill>
              <a:prstDash val="solid"/>
              <a:round/>
            </a:ln>
          </p:spPr>
          <p:txBody>
            <a:bodyPr/>
            <a:lstStyle/>
            <a:p/>
          </p:txBody>
        </p:sp>
        <p:sp>
          <p:nvSpPr>
            <p:cNvPr id="58" name="pl58"/>
            <p:cNvSpPr/>
            <p:nvPr/>
          </p:nvSpPr>
          <p:spPr>
            <a:xfrm>
              <a:off x="3080087" y="4335767"/>
              <a:ext cx="40909" cy="0"/>
            </a:xfrm>
            <a:custGeom>
              <a:avLst/>
              <a:pathLst>
                <a:path w="40909" h="0">
                  <a:moveTo>
                    <a:pt x="0" y="0"/>
                  </a:moveTo>
                  <a:lnTo>
                    <a:pt x="40909" y="0"/>
                  </a:lnTo>
                </a:path>
              </a:pathLst>
            </a:custGeom>
            <a:ln w="81303" cap="flat">
              <a:solidFill>
                <a:srgbClr val="E8E8E8">
                  <a:alpha val="100000"/>
                </a:srgbClr>
              </a:solidFill>
              <a:prstDash val="solid"/>
              <a:round/>
            </a:ln>
          </p:spPr>
          <p:txBody>
            <a:bodyPr/>
            <a:lstStyle/>
            <a:p/>
          </p:txBody>
        </p:sp>
        <p:sp>
          <p:nvSpPr>
            <p:cNvPr id="59" name="pl59"/>
            <p:cNvSpPr/>
            <p:nvPr/>
          </p:nvSpPr>
          <p:spPr>
            <a:xfrm>
              <a:off x="2739176" y="4464752"/>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60" name="pl60"/>
            <p:cNvSpPr/>
            <p:nvPr/>
          </p:nvSpPr>
          <p:spPr>
            <a:xfrm>
              <a:off x="2943723" y="4593738"/>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61" name="pl61"/>
            <p:cNvSpPr/>
            <p:nvPr/>
          </p:nvSpPr>
          <p:spPr>
            <a:xfrm>
              <a:off x="2780086" y="4722723"/>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62" name="pl62"/>
            <p:cNvSpPr/>
            <p:nvPr/>
          </p:nvSpPr>
          <p:spPr>
            <a:xfrm>
              <a:off x="2848268" y="4851709"/>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63" name="pl63"/>
            <p:cNvSpPr/>
            <p:nvPr/>
          </p:nvSpPr>
          <p:spPr>
            <a:xfrm>
              <a:off x="2916450" y="4980694"/>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64" name="pl64"/>
            <p:cNvSpPr/>
            <p:nvPr/>
          </p:nvSpPr>
          <p:spPr>
            <a:xfrm>
              <a:off x="3052814" y="5109679"/>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65" name="pl65"/>
            <p:cNvSpPr/>
            <p:nvPr/>
          </p:nvSpPr>
          <p:spPr>
            <a:xfrm>
              <a:off x="3161906" y="5238665"/>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66" name="pl66"/>
            <p:cNvSpPr/>
            <p:nvPr/>
          </p:nvSpPr>
          <p:spPr>
            <a:xfrm>
              <a:off x="3052814" y="5367650"/>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67" name="pl67"/>
            <p:cNvSpPr/>
            <p:nvPr/>
          </p:nvSpPr>
          <p:spPr>
            <a:xfrm>
              <a:off x="3093724" y="5496636"/>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68" name="pt68"/>
            <p:cNvSpPr/>
            <p:nvPr/>
          </p:nvSpPr>
          <p:spPr>
            <a:xfrm>
              <a:off x="2761949" y="4460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734676" y="4460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3171042" y="3299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3089224" y="3299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3143769" y="27834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3034678" y="27834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3089224" y="3428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3007405" y="3428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925586" y="4976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911950" y="4976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3102860" y="2396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966496" y="2396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966496" y="4589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939223" y="4589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3061951" y="3557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993769" y="3557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3089224" y="265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966496" y="265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061951" y="5105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3048314" y="5105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980132" y="31703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884677" y="31703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13013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3061951"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3171042" y="2267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2980132" y="2267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075587" y="3815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3021042" y="3815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2871041" y="3944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2830131" y="3944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3143769" y="4073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3102860" y="4073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3089224" y="1880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2857404" y="1880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3171042" y="42022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3130133" y="42022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2802858" y="4718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2775586" y="4718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3171042" y="52341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3157406" y="52341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3116497" y="4331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3075587" y="4331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3171042" y="2912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3061951" y="2912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3171042" y="2009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2952859" y="2009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2871041" y="48472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2843768" y="48472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3143769" y="2525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3007405" y="2525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3061951" y="5363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3048314" y="5363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3116497" y="30414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3007405" y="30414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2707403" y="213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2489220" y="213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3102860" y="54921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3089224" y="54921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2721297" y="44196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694024" y="44196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3130390" y="32587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3048572" y="32587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3103118" y="27427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1" name="pt131"/>
            <p:cNvSpPr/>
            <p:nvPr/>
          </p:nvSpPr>
          <p:spPr>
            <a:xfrm>
              <a:off x="2994026" y="27427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3048572" y="33877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3" name="pt133"/>
            <p:cNvSpPr/>
            <p:nvPr/>
          </p:nvSpPr>
          <p:spPr>
            <a:xfrm>
              <a:off x="2966753" y="33877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2884935" y="49355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5" name="pt135"/>
            <p:cNvSpPr/>
            <p:nvPr/>
          </p:nvSpPr>
          <p:spPr>
            <a:xfrm>
              <a:off x="2871298" y="49355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pt136"/>
            <p:cNvSpPr/>
            <p:nvPr/>
          </p:nvSpPr>
          <p:spPr>
            <a:xfrm>
              <a:off x="3062208" y="23558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7" name="pt137"/>
            <p:cNvSpPr/>
            <p:nvPr/>
          </p:nvSpPr>
          <p:spPr>
            <a:xfrm>
              <a:off x="2925844" y="23558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8" name="pt138"/>
            <p:cNvSpPr/>
            <p:nvPr/>
          </p:nvSpPr>
          <p:spPr>
            <a:xfrm>
              <a:off x="2925844" y="45485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9" name="pt139"/>
            <p:cNvSpPr/>
            <p:nvPr/>
          </p:nvSpPr>
          <p:spPr>
            <a:xfrm>
              <a:off x="2898571" y="45485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0" name="pt140"/>
            <p:cNvSpPr/>
            <p:nvPr/>
          </p:nvSpPr>
          <p:spPr>
            <a:xfrm>
              <a:off x="3021299" y="35167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1" name="pt141"/>
            <p:cNvSpPr/>
            <p:nvPr/>
          </p:nvSpPr>
          <p:spPr>
            <a:xfrm>
              <a:off x="2953117" y="35167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2" name="pt142"/>
            <p:cNvSpPr/>
            <p:nvPr/>
          </p:nvSpPr>
          <p:spPr>
            <a:xfrm>
              <a:off x="3048572" y="26138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3" name="pt143"/>
            <p:cNvSpPr/>
            <p:nvPr/>
          </p:nvSpPr>
          <p:spPr>
            <a:xfrm>
              <a:off x="2925844" y="26138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4" name="pt144"/>
            <p:cNvSpPr/>
            <p:nvPr/>
          </p:nvSpPr>
          <p:spPr>
            <a:xfrm>
              <a:off x="3021299" y="50645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5" name="pt145"/>
            <p:cNvSpPr/>
            <p:nvPr/>
          </p:nvSpPr>
          <p:spPr>
            <a:xfrm>
              <a:off x="3007663" y="50645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6" name="pt146"/>
            <p:cNvSpPr/>
            <p:nvPr/>
          </p:nvSpPr>
          <p:spPr>
            <a:xfrm>
              <a:off x="2939480" y="312974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7" name="pt147"/>
            <p:cNvSpPr/>
            <p:nvPr/>
          </p:nvSpPr>
          <p:spPr>
            <a:xfrm>
              <a:off x="2844025" y="31297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8" name="pt148"/>
            <p:cNvSpPr/>
            <p:nvPr/>
          </p:nvSpPr>
          <p:spPr>
            <a:xfrm>
              <a:off x="3089481"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9" name="pt149"/>
            <p:cNvSpPr/>
            <p:nvPr/>
          </p:nvSpPr>
          <p:spPr>
            <a:xfrm>
              <a:off x="3021299"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0" name="pt150"/>
            <p:cNvSpPr/>
            <p:nvPr/>
          </p:nvSpPr>
          <p:spPr>
            <a:xfrm>
              <a:off x="3130390" y="22268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1" name="pt151"/>
            <p:cNvSpPr/>
            <p:nvPr/>
          </p:nvSpPr>
          <p:spPr>
            <a:xfrm>
              <a:off x="2939480" y="22268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2" name="pt152"/>
            <p:cNvSpPr/>
            <p:nvPr/>
          </p:nvSpPr>
          <p:spPr>
            <a:xfrm>
              <a:off x="3034935" y="37746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3" name="pt153"/>
            <p:cNvSpPr/>
            <p:nvPr/>
          </p:nvSpPr>
          <p:spPr>
            <a:xfrm>
              <a:off x="2980390" y="37746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4" name="pt154"/>
            <p:cNvSpPr/>
            <p:nvPr/>
          </p:nvSpPr>
          <p:spPr>
            <a:xfrm>
              <a:off x="2830389" y="39036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5" name="pt155"/>
            <p:cNvSpPr/>
            <p:nvPr/>
          </p:nvSpPr>
          <p:spPr>
            <a:xfrm>
              <a:off x="2789479" y="39036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6" name="pt156"/>
            <p:cNvSpPr/>
            <p:nvPr/>
          </p:nvSpPr>
          <p:spPr>
            <a:xfrm>
              <a:off x="3103118" y="40326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7" name="pt157"/>
            <p:cNvSpPr/>
            <p:nvPr/>
          </p:nvSpPr>
          <p:spPr>
            <a:xfrm>
              <a:off x="3062208" y="4032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8" name="pt158"/>
            <p:cNvSpPr/>
            <p:nvPr/>
          </p:nvSpPr>
          <p:spPr>
            <a:xfrm>
              <a:off x="3048572" y="18398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9" name="pt159"/>
            <p:cNvSpPr/>
            <p:nvPr/>
          </p:nvSpPr>
          <p:spPr>
            <a:xfrm>
              <a:off x="2816752" y="18398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3130390" y="416162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1" name="pt161"/>
            <p:cNvSpPr/>
            <p:nvPr/>
          </p:nvSpPr>
          <p:spPr>
            <a:xfrm>
              <a:off x="3089481" y="41616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2762207" y="46775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3" name="pt163"/>
            <p:cNvSpPr/>
            <p:nvPr/>
          </p:nvSpPr>
          <p:spPr>
            <a:xfrm>
              <a:off x="2734934" y="46775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3130390" y="519351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5" name="pt165"/>
            <p:cNvSpPr/>
            <p:nvPr/>
          </p:nvSpPr>
          <p:spPr>
            <a:xfrm>
              <a:off x="3116754" y="51935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3075845" y="42906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7" name="pt167"/>
            <p:cNvSpPr/>
            <p:nvPr/>
          </p:nvSpPr>
          <p:spPr>
            <a:xfrm>
              <a:off x="3034935" y="42906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3130390" y="2871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9" name="pt169"/>
            <p:cNvSpPr/>
            <p:nvPr/>
          </p:nvSpPr>
          <p:spPr>
            <a:xfrm>
              <a:off x="3021299" y="2871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3130390" y="196887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2912207" y="19688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pt172"/>
            <p:cNvSpPr/>
            <p:nvPr/>
          </p:nvSpPr>
          <p:spPr>
            <a:xfrm>
              <a:off x="2830389" y="48065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3" name="pt173"/>
            <p:cNvSpPr/>
            <p:nvPr/>
          </p:nvSpPr>
          <p:spPr>
            <a:xfrm>
              <a:off x="2803116" y="48065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4" name="pt174"/>
            <p:cNvSpPr/>
            <p:nvPr/>
          </p:nvSpPr>
          <p:spPr>
            <a:xfrm>
              <a:off x="3103118" y="24848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5" name="pt175"/>
            <p:cNvSpPr/>
            <p:nvPr/>
          </p:nvSpPr>
          <p:spPr>
            <a:xfrm>
              <a:off x="2966753" y="24848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6" name="pt176"/>
            <p:cNvSpPr/>
            <p:nvPr/>
          </p:nvSpPr>
          <p:spPr>
            <a:xfrm>
              <a:off x="3021299" y="53224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7" name="pt177"/>
            <p:cNvSpPr/>
            <p:nvPr/>
          </p:nvSpPr>
          <p:spPr>
            <a:xfrm>
              <a:off x="3007663" y="53224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8" name="pt178"/>
            <p:cNvSpPr/>
            <p:nvPr/>
          </p:nvSpPr>
          <p:spPr>
            <a:xfrm>
              <a:off x="3075845" y="30007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9" name="pt179"/>
            <p:cNvSpPr/>
            <p:nvPr/>
          </p:nvSpPr>
          <p:spPr>
            <a:xfrm>
              <a:off x="2966753" y="30007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0" name="pt180"/>
            <p:cNvSpPr/>
            <p:nvPr/>
          </p:nvSpPr>
          <p:spPr>
            <a:xfrm>
              <a:off x="2666752" y="20978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1" name="pt181"/>
            <p:cNvSpPr/>
            <p:nvPr/>
          </p:nvSpPr>
          <p:spPr>
            <a:xfrm>
              <a:off x="2448568" y="20978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2" name="pt182"/>
            <p:cNvSpPr/>
            <p:nvPr/>
          </p:nvSpPr>
          <p:spPr>
            <a:xfrm>
              <a:off x="3062208" y="54514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3" name="pt183"/>
            <p:cNvSpPr/>
            <p:nvPr/>
          </p:nvSpPr>
          <p:spPr>
            <a:xfrm>
              <a:off x="3048572" y="54514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4" name="tx184"/>
            <p:cNvSpPr/>
            <p:nvPr/>
          </p:nvSpPr>
          <p:spPr>
            <a:xfrm>
              <a:off x="3291038" y="442342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85" name="tx185"/>
            <p:cNvSpPr/>
            <p:nvPr/>
          </p:nvSpPr>
          <p:spPr>
            <a:xfrm>
              <a:off x="3291038" y="326255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86" name="tx186"/>
            <p:cNvSpPr/>
            <p:nvPr/>
          </p:nvSpPr>
          <p:spPr>
            <a:xfrm>
              <a:off x="3291038" y="274661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87" name="tx187"/>
            <p:cNvSpPr/>
            <p:nvPr/>
          </p:nvSpPr>
          <p:spPr>
            <a:xfrm>
              <a:off x="3291038" y="339153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88" name="tx188"/>
            <p:cNvSpPr/>
            <p:nvPr/>
          </p:nvSpPr>
          <p:spPr>
            <a:xfrm>
              <a:off x="3291038" y="493936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89" name="tx189"/>
            <p:cNvSpPr/>
            <p:nvPr/>
          </p:nvSpPr>
          <p:spPr>
            <a:xfrm>
              <a:off x="3258943" y="2359654"/>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90" name="tx190"/>
            <p:cNvSpPr/>
            <p:nvPr/>
          </p:nvSpPr>
          <p:spPr>
            <a:xfrm>
              <a:off x="3291038" y="45524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91" name="tx191"/>
            <p:cNvSpPr/>
            <p:nvPr/>
          </p:nvSpPr>
          <p:spPr>
            <a:xfrm>
              <a:off x="3291038" y="352052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92" name="tx192"/>
            <p:cNvSpPr/>
            <p:nvPr/>
          </p:nvSpPr>
          <p:spPr>
            <a:xfrm>
              <a:off x="3291038" y="261762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93" name="tx193"/>
            <p:cNvSpPr/>
            <p:nvPr/>
          </p:nvSpPr>
          <p:spPr>
            <a:xfrm>
              <a:off x="3291038" y="50683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4" name="tx194"/>
            <p:cNvSpPr/>
            <p:nvPr/>
          </p:nvSpPr>
          <p:spPr>
            <a:xfrm>
              <a:off x="3291038" y="313356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95" name="tx195"/>
            <p:cNvSpPr/>
            <p:nvPr/>
          </p:nvSpPr>
          <p:spPr>
            <a:xfrm>
              <a:off x="3291038"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96" name="tx196"/>
            <p:cNvSpPr/>
            <p:nvPr/>
          </p:nvSpPr>
          <p:spPr>
            <a:xfrm>
              <a:off x="3258943" y="2230669"/>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197" name="tx197"/>
            <p:cNvSpPr/>
            <p:nvPr/>
          </p:nvSpPr>
          <p:spPr>
            <a:xfrm>
              <a:off x="3291038" y="377849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98" name="tx198"/>
            <p:cNvSpPr/>
            <p:nvPr/>
          </p:nvSpPr>
          <p:spPr>
            <a:xfrm>
              <a:off x="3291038" y="390747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99" name="tx199"/>
            <p:cNvSpPr/>
            <p:nvPr/>
          </p:nvSpPr>
          <p:spPr>
            <a:xfrm>
              <a:off x="3291038" y="40364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00" name="tx200"/>
            <p:cNvSpPr/>
            <p:nvPr/>
          </p:nvSpPr>
          <p:spPr>
            <a:xfrm>
              <a:off x="3258943" y="1843712"/>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-17%</a:t>
              </a:r>
            </a:p>
          </p:txBody>
        </p:sp>
        <p:sp>
          <p:nvSpPr>
            <p:cNvPr id="201" name="tx201"/>
            <p:cNvSpPr/>
            <p:nvPr/>
          </p:nvSpPr>
          <p:spPr>
            <a:xfrm>
              <a:off x="3291038" y="416545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02" name="tx202"/>
            <p:cNvSpPr/>
            <p:nvPr/>
          </p:nvSpPr>
          <p:spPr>
            <a:xfrm>
              <a:off x="3291038" y="468139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03" name="tx203"/>
            <p:cNvSpPr/>
            <p:nvPr/>
          </p:nvSpPr>
          <p:spPr>
            <a:xfrm>
              <a:off x="3291038" y="519733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4" name="tx204"/>
            <p:cNvSpPr/>
            <p:nvPr/>
          </p:nvSpPr>
          <p:spPr>
            <a:xfrm>
              <a:off x="3291038" y="42944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05" name="tx205"/>
            <p:cNvSpPr/>
            <p:nvPr/>
          </p:nvSpPr>
          <p:spPr>
            <a:xfrm>
              <a:off x="3291038" y="287559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06" name="tx206"/>
            <p:cNvSpPr/>
            <p:nvPr/>
          </p:nvSpPr>
          <p:spPr>
            <a:xfrm>
              <a:off x="3258943" y="197269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207" name="tx207"/>
            <p:cNvSpPr/>
            <p:nvPr/>
          </p:nvSpPr>
          <p:spPr>
            <a:xfrm>
              <a:off x="3291038" y="48103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08" name="tx208"/>
            <p:cNvSpPr/>
            <p:nvPr/>
          </p:nvSpPr>
          <p:spPr>
            <a:xfrm>
              <a:off x="3258943" y="2488639"/>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209" name="tx209"/>
            <p:cNvSpPr/>
            <p:nvPr/>
          </p:nvSpPr>
          <p:spPr>
            <a:xfrm>
              <a:off x="3291038" y="532632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0" name="tx210"/>
            <p:cNvSpPr/>
            <p:nvPr/>
          </p:nvSpPr>
          <p:spPr>
            <a:xfrm>
              <a:off x="3291038" y="300458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11" name="tx211"/>
            <p:cNvSpPr/>
            <p:nvPr/>
          </p:nvSpPr>
          <p:spPr>
            <a:xfrm>
              <a:off x="3258943" y="2101683"/>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212" name="tx212"/>
            <p:cNvSpPr/>
            <p:nvPr/>
          </p:nvSpPr>
          <p:spPr>
            <a:xfrm>
              <a:off x="3291038" y="54553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3" name="rc213"/>
            <p:cNvSpPr/>
            <p:nvPr/>
          </p:nvSpPr>
          <p:spPr>
            <a:xfrm>
              <a:off x="1743716" y="1807652"/>
              <a:ext cx="1800010" cy="3766375"/>
            </a:xfrm>
            <a:prstGeom prst="rect">
              <a:avLst/>
            </a:prstGeom>
            <a:noFill/>
            <a:ln w="13550" cap="rnd">
              <a:solidFill>
                <a:srgbClr val="999999">
                  <a:alpha val="100000"/>
                </a:srgbClr>
              </a:solidFill>
              <a:prstDash val="solid"/>
              <a:round/>
            </a:ln>
          </p:spPr>
          <p:txBody>
            <a:bodyPr/>
            <a:lstStyle/>
            <a:p/>
          </p:txBody>
        </p:sp>
        <p:sp>
          <p:nvSpPr>
            <p:cNvPr id="214" name="pl214"/>
            <p:cNvSpPr/>
            <p:nvPr/>
          </p:nvSpPr>
          <p:spPr>
            <a:xfrm>
              <a:off x="4664506" y="5487774"/>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15" name="pl215"/>
            <p:cNvSpPr/>
            <p:nvPr/>
          </p:nvSpPr>
          <p:spPr>
            <a:xfrm>
              <a:off x="4664506" y="5344019"/>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16" name="pl216"/>
            <p:cNvSpPr/>
            <p:nvPr/>
          </p:nvSpPr>
          <p:spPr>
            <a:xfrm>
              <a:off x="4664506" y="5200265"/>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17" name="pl217"/>
            <p:cNvSpPr/>
            <p:nvPr/>
          </p:nvSpPr>
          <p:spPr>
            <a:xfrm>
              <a:off x="4664506" y="5056510"/>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18" name="pl218"/>
            <p:cNvSpPr/>
            <p:nvPr/>
          </p:nvSpPr>
          <p:spPr>
            <a:xfrm>
              <a:off x="4664506" y="4912755"/>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19" name="pl219"/>
            <p:cNvSpPr/>
            <p:nvPr/>
          </p:nvSpPr>
          <p:spPr>
            <a:xfrm>
              <a:off x="4664506" y="4769000"/>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20" name="pl220"/>
            <p:cNvSpPr/>
            <p:nvPr/>
          </p:nvSpPr>
          <p:spPr>
            <a:xfrm>
              <a:off x="4664506" y="4625246"/>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21" name="pl221"/>
            <p:cNvSpPr/>
            <p:nvPr/>
          </p:nvSpPr>
          <p:spPr>
            <a:xfrm>
              <a:off x="4664506" y="4481491"/>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22" name="pl222"/>
            <p:cNvSpPr/>
            <p:nvPr/>
          </p:nvSpPr>
          <p:spPr>
            <a:xfrm>
              <a:off x="4664506" y="4337736"/>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23" name="pl223"/>
            <p:cNvSpPr/>
            <p:nvPr/>
          </p:nvSpPr>
          <p:spPr>
            <a:xfrm>
              <a:off x="4664506" y="4193981"/>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24" name="pl224"/>
            <p:cNvSpPr/>
            <p:nvPr/>
          </p:nvSpPr>
          <p:spPr>
            <a:xfrm>
              <a:off x="4664506" y="4050226"/>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25" name="pl225"/>
            <p:cNvSpPr/>
            <p:nvPr/>
          </p:nvSpPr>
          <p:spPr>
            <a:xfrm>
              <a:off x="4664506" y="3906472"/>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26" name="pl226"/>
            <p:cNvSpPr/>
            <p:nvPr/>
          </p:nvSpPr>
          <p:spPr>
            <a:xfrm>
              <a:off x="4664506" y="3762717"/>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27" name="pl227"/>
            <p:cNvSpPr/>
            <p:nvPr/>
          </p:nvSpPr>
          <p:spPr>
            <a:xfrm>
              <a:off x="4664506" y="3618962"/>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28" name="pl228"/>
            <p:cNvSpPr/>
            <p:nvPr/>
          </p:nvSpPr>
          <p:spPr>
            <a:xfrm>
              <a:off x="4664506" y="3475207"/>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29" name="pl229"/>
            <p:cNvSpPr/>
            <p:nvPr/>
          </p:nvSpPr>
          <p:spPr>
            <a:xfrm>
              <a:off x="4664506" y="3331453"/>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30" name="pl230"/>
            <p:cNvSpPr/>
            <p:nvPr/>
          </p:nvSpPr>
          <p:spPr>
            <a:xfrm>
              <a:off x="4664506" y="3187698"/>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31" name="pl231"/>
            <p:cNvSpPr/>
            <p:nvPr/>
          </p:nvSpPr>
          <p:spPr>
            <a:xfrm>
              <a:off x="4664506" y="3043943"/>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32" name="pl232"/>
            <p:cNvSpPr/>
            <p:nvPr/>
          </p:nvSpPr>
          <p:spPr>
            <a:xfrm>
              <a:off x="4664506" y="2900188"/>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33" name="pl233"/>
            <p:cNvSpPr/>
            <p:nvPr/>
          </p:nvSpPr>
          <p:spPr>
            <a:xfrm>
              <a:off x="4664506" y="2756433"/>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34" name="pl234"/>
            <p:cNvSpPr/>
            <p:nvPr/>
          </p:nvSpPr>
          <p:spPr>
            <a:xfrm>
              <a:off x="4664506" y="2612679"/>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35" name="pl235"/>
            <p:cNvSpPr/>
            <p:nvPr/>
          </p:nvSpPr>
          <p:spPr>
            <a:xfrm>
              <a:off x="4664506" y="2468924"/>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36" name="pl236"/>
            <p:cNvSpPr/>
            <p:nvPr/>
          </p:nvSpPr>
          <p:spPr>
            <a:xfrm>
              <a:off x="4664506" y="2325169"/>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37" name="pl237"/>
            <p:cNvSpPr/>
            <p:nvPr/>
          </p:nvSpPr>
          <p:spPr>
            <a:xfrm>
              <a:off x="4664506" y="2181414"/>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38" name="pl238"/>
            <p:cNvSpPr/>
            <p:nvPr/>
          </p:nvSpPr>
          <p:spPr>
            <a:xfrm>
              <a:off x="4664506" y="2037659"/>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39" name="pl239"/>
            <p:cNvSpPr/>
            <p:nvPr/>
          </p:nvSpPr>
          <p:spPr>
            <a:xfrm>
              <a:off x="4664506" y="1893905"/>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240" name="pl240"/>
            <p:cNvSpPr/>
            <p:nvPr/>
          </p:nvSpPr>
          <p:spPr>
            <a:xfrm>
              <a:off x="474632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1" name="pl241"/>
            <p:cNvSpPr/>
            <p:nvPr/>
          </p:nvSpPr>
          <p:spPr>
            <a:xfrm>
              <a:off x="501905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2" name="pl242"/>
            <p:cNvSpPr/>
            <p:nvPr/>
          </p:nvSpPr>
          <p:spPr>
            <a:xfrm>
              <a:off x="529178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3" name="pl243"/>
            <p:cNvSpPr/>
            <p:nvPr/>
          </p:nvSpPr>
          <p:spPr>
            <a:xfrm>
              <a:off x="55645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4" name="pl244"/>
            <p:cNvSpPr/>
            <p:nvPr/>
          </p:nvSpPr>
          <p:spPr>
            <a:xfrm>
              <a:off x="583724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5" name="pl245"/>
            <p:cNvSpPr/>
            <p:nvPr/>
          </p:nvSpPr>
          <p:spPr>
            <a:xfrm>
              <a:off x="610996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6" name="pl246"/>
            <p:cNvSpPr/>
            <p:nvPr/>
          </p:nvSpPr>
          <p:spPr>
            <a:xfrm>
              <a:off x="5687239" y="1893905"/>
              <a:ext cx="231819" cy="0"/>
            </a:xfrm>
            <a:custGeom>
              <a:avLst/>
              <a:pathLst>
                <a:path w="231819" h="0">
                  <a:moveTo>
                    <a:pt x="0" y="0"/>
                  </a:moveTo>
                  <a:lnTo>
                    <a:pt x="231819" y="0"/>
                  </a:lnTo>
                </a:path>
              </a:pathLst>
            </a:custGeom>
            <a:ln w="81303" cap="flat">
              <a:solidFill>
                <a:srgbClr val="E8E8E8">
                  <a:alpha val="100000"/>
                </a:srgbClr>
              </a:solidFill>
              <a:prstDash val="solid"/>
              <a:round/>
            </a:ln>
          </p:spPr>
          <p:txBody>
            <a:bodyPr/>
            <a:lstStyle/>
            <a:p/>
          </p:txBody>
        </p:sp>
        <p:sp>
          <p:nvSpPr>
            <p:cNvPr id="247" name="pl247"/>
            <p:cNvSpPr/>
            <p:nvPr/>
          </p:nvSpPr>
          <p:spPr>
            <a:xfrm>
              <a:off x="5728149" y="2037659"/>
              <a:ext cx="190910" cy="0"/>
            </a:xfrm>
            <a:custGeom>
              <a:avLst/>
              <a:pathLst>
                <a:path w="190910" h="0">
                  <a:moveTo>
                    <a:pt x="0" y="0"/>
                  </a:moveTo>
                  <a:lnTo>
                    <a:pt x="190910" y="0"/>
                  </a:lnTo>
                </a:path>
              </a:pathLst>
            </a:custGeom>
            <a:ln w="81303" cap="flat">
              <a:solidFill>
                <a:srgbClr val="E8E8E8">
                  <a:alpha val="100000"/>
                </a:srgbClr>
              </a:solidFill>
              <a:prstDash val="solid"/>
              <a:round/>
            </a:ln>
          </p:spPr>
          <p:txBody>
            <a:bodyPr/>
            <a:lstStyle/>
            <a:p/>
          </p:txBody>
        </p:sp>
        <p:sp>
          <p:nvSpPr>
            <p:cNvPr id="248" name="pl248"/>
            <p:cNvSpPr/>
            <p:nvPr/>
          </p:nvSpPr>
          <p:spPr>
            <a:xfrm>
              <a:off x="5619057" y="2181414"/>
              <a:ext cx="177273" cy="0"/>
            </a:xfrm>
            <a:custGeom>
              <a:avLst/>
              <a:pathLst>
                <a:path w="177273" h="0">
                  <a:moveTo>
                    <a:pt x="0" y="0"/>
                  </a:moveTo>
                  <a:lnTo>
                    <a:pt x="177273" y="0"/>
                  </a:lnTo>
                </a:path>
              </a:pathLst>
            </a:custGeom>
            <a:ln w="81303" cap="flat">
              <a:solidFill>
                <a:srgbClr val="E8E8E8">
                  <a:alpha val="100000"/>
                </a:srgbClr>
              </a:solidFill>
              <a:prstDash val="solid"/>
              <a:round/>
            </a:ln>
          </p:spPr>
          <p:txBody>
            <a:bodyPr/>
            <a:lstStyle/>
            <a:p/>
          </p:txBody>
        </p:sp>
        <p:sp>
          <p:nvSpPr>
            <p:cNvPr id="249" name="pl249"/>
            <p:cNvSpPr/>
            <p:nvPr/>
          </p:nvSpPr>
          <p:spPr>
            <a:xfrm>
              <a:off x="5864513" y="2325169"/>
              <a:ext cx="150000" cy="0"/>
            </a:xfrm>
            <a:custGeom>
              <a:avLst/>
              <a:pathLst>
                <a:path w="150000" h="0">
                  <a:moveTo>
                    <a:pt x="0" y="0"/>
                  </a:moveTo>
                  <a:lnTo>
                    <a:pt x="150000" y="0"/>
                  </a:lnTo>
                </a:path>
              </a:pathLst>
            </a:custGeom>
            <a:ln w="81303" cap="flat">
              <a:solidFill>
                <a:srgbClr val="E8E8E8">
                  <a:alpha val="100000"/>
                </a:srgbClr>
              </a:solidFill>
              <a:prstDash val="solid"/>
              <a:round/>
            </a:ln>
          </p:spPr>
          <p:txBody>
            <a:bodyPr/>
            <a:lstStyle/>
            <a:p/>
          </p:txBody>
        </p:sp>
        <p:sp>
          <p:nvSpPr>
            <p:cNvPr id="250" name="pl250"/>
            <p:cNvSpPr/>
            <p:nvPr/>
          </p:nvSpPr>
          <p:spPr>
            <a:xfrm>
              <a:off x="5659966" y="2468924"/>
              <a:ext cx="150000" cy="0"/>
            </a:xfrm>
            <a:custGeom>
              <a:avLst/>
              <a:pathLst>
                <a:path w="150000" h="0">
                  <a:moveTo>
                    <a:pt x="0" y="0"/>
                  </a:moveTo>
                  <a:lnTo>
                    <a:pt x="150000" y="0"/>
                  </a:lnTo>
                </a:path>
              </a:pathLst>
            </a:custGeom>
            <a:ln w="81303" cap="flat">
              <a:solidFill>
                <a:srgbClr val="E8E8E8">
                  <a:alpha val="100000"/>
                </a:srgbClr>
              </a:solidFill>
              <a:prstDash val="solid"/>
              <a:round/>
            </a:ln>
          </p:spPr>
          <p:txBody>
            <a:bodyPr/>
            <a:lstStyle/>
            <a:p/>
          </p:txBody>
        </p:sp>
        <p:sp>
          <p:nvSpPr>
            <p:cNvPr id="251" name="pl251"/>
            <p:cNvSpPr/>
            <p:nvPr/>
          </p:nvSpPr>
          <p:spPr>
            <a:xfrm>
              <a:off x="5428147" y="2612679"/>
              <a:ext cx="122727" cy="0"/>
            </a:xfrm>
            <a:custGeom>
              <a:avLst/>
              <a:pathLst>
                <a:path w="122727" h="0">
                  <a:moveTo>
                    <a:pt x="0" y="0"/>
                  </a:moveTo>
                  <a:lnTo>
                    <a:pt x="122727" y="0"/>
                  </a:lnTo>
                </a:path>
              </a:pathLst>
            </a:custGeom>
            <a:ln w="81303" cap="flat">
              <a:solidFill>
                <a:srgbClr val="E8E8E8">
                  <a:alpha val="100000"/>
                </a:srgbClr>
              </a:solidFill>
              <a:prstDash val="solid"/>
              <a:round/>
            </a:ln>
          </p:spPr>
          <p:txBody>
            <a:bodyPr/>
            <a:lstStyle/>
            <a:p/>
          </p:txBody>
        </p:sp>
        <p:sp>
          <p:nvSpPr>
            <p:cNvPr id="252" name="pl252"/>
            <p:cNvSpPr/>
            <p:nvPr/>
          </p:nvSpPr>
          <p:spPr>
            <a:xfrm>
              <a:off x="5769058" y="2756433"/>
              <a:ext cx="122727" cy="0"/>
            </a:xfrm>
            <a:custGeom>
              <a:avLst/>
              <a:pathLst>
                <a:path w="122727" h="0">
                  <a:moveTo>
                    <a:pt x="0" y="0"/>
                  </a:moveTo>
                  <a:lnTo>
                    <a:pt x="122727" y="0"/>
                  </a:lnTo>
                </a:path>
              </a:pathLst>
            </a:custGeom>
            <a:ln w="81303" cap="flat">
              <a:solidFill>
                <a:srgbClr val="E8E8E8">
                  <a:alpha val="100000"/>
                </a:srgbClr>
              </a:solidFill>
              <a:prstDash val="solid"/>
              <a:round/>
            </a:ln>
          </p:spPr>
          <p:txBody>
            <a:bodyPr/>
            <a:lstStyle/>
            <a:p/>
          </p:txBody>
        </p:sp>
        <p:sp>
          <p:nvSpPr>
            <p:cNvPr id="253" name="pl253"/>
            <p:cNvSpPr/>
            <p:nvPr/>
          </p:nvSpPr>
          <p:spPr>
            <a:xfrm>
              <a:off x="5864513" y="2900188"/>
              <a:ext cx="109091" cy="0"/>
            </a:xfrm>
            <a:custGeom>
              <a:avLst/>
              <a:pathLst>
                <a:path w="109091" h="0">
                  <a:moveTo>
                    <a:pt x="0" y="0"/>
                  </a:moveTo>
                  <a:lnTo>
                    <a:pt x="109091" y="0"/>
                  </a:lnTo>
                </a:path>
              </a:pathLst>
            </a:custGeom>
            <a:ln w="81303" cap="flat">
              <a:solidFill>
                <a:srgbClr val="E8E8E8">
                  <a:alpha val="100000"/>
                </a:srgbClr>
              </a:solidFill>
              <a:prstDash val="solid"/>
              <a:round/>
            </a:ln>
          </p:spPr>
          <p:txBody>
            <a:bodyPr/>
            <a:lstStyle/>
            <a:p/>
          </p:txBody>
        </p:sp>
        <p:sp>
          <p:nvSpPr>
            <p:cNvPr id="254" name="pl254"/>
            <p:cNvSpPr/>
            <p:nvPr/>
          </p:nvSpPr>
          <p:spPr>
            <a:xfrm>
              <a:off x="5673603" y="3043943"/>
              <a:ext cx="109091" cy="0"/>
            </a:xfrm>
            <a:custGeom>
              <a:avLst/>
              <a:pathLst>
                <a:path w="109091" h="0">
                  <a:moveTo>
                    <a:pt x="0" y="0"/>
                  </a:moveTo>
                  <a:lnTo>
                    <a:pt x="109091" y="0"/>
                  </a:lnTo>
                </a:path>
              </a:pathLst>
            </a:custGeom>
            <a:ln w="81303" cap="flat">
              <a:solidFill>
                <a:srgbClr val="E8E8E8">
                  <a:alpha val="100000"/>
                </a:srgbClr>
              </a:solidFill>
              <a:prstDash val="solid"/>
              <a:round/>
            </a:ln>
          </p:spPr>
          <p:txBody>
            <a:bodyPr/>
            <a:lstStyle/>
            <a:p/>
          </p:txBody>
        </p:sp>
        <p:sp>
          <p:nvSpPr>
            <p:cNvPr id="255" name="pl255"/>
            <p:cNvSpPr/>
            <p:nvPr/>
          </p:nvSpPr>
          <p:spPr>
            <a:xfrm>
              <a:off x="5946332" y="3187698"/>
              <a:ext cx="95455" cy="0"/>
            </a:xfrm>
            <a:custGeom>
              <a:avLst/>
              <a:pathLst>
                <a:path w="95455" h="0">
                  <a:moveTo>
                    <a:pt x="0" y="0"/>
                  </a:moveTo>
                  <a:lnTo>
                    <a:pt x="95455" y="0"/>
                  </a:lnTo>
                </a:path>
              </a:pathLst>
            </a:custGeom>
            <a:ln w="81303" cap="flat">
              <a:solidFill>
                <a:srgbClr val="E8E8E8">
                  <a:alpha val="100000"/>
                </a:srgbClr>
              </a:solidFill>
              <a:prstDash val="solid"/>
              <a:round/>
            </a:ln>
          </p:spPr>
          <p:txBody>
            <a:bodyPr/>
            <a:lstStyle/>
            <a:p/>
          </p:txBody>
        </p:sp>
        <p:sp>
          <p:nvSpPr>
            <p:cNvPr id="256" name="pl256"/>
            <p:cNvSpPr/>
            <p:nvPr/>
          </p:nvSpPr>
          <p:spPr>
            <a:xfrm>
              <a:off x="5919059" y="3331453"/>
              <a:ext cx="68182" cy="0"/>
            </a:xfrm>
            <a:custGeom>
              <a:avLst/>
              <a:pathLst>
                <a:path w="68182" h="0">
                  <a:moveTo>
                    <a:pt x="0" y="0"/>
                  </a:moveTo>
                  <a:lnTo>
                    <a:pt x="68182" y="0"/>
                  </a:lnTo>
                </a:path>
              </a:pathLst>
            </a:custGeom>
            <a:ln w="81303" cap="flat">
              <a:solidFill>
                <a:srgbClr val="E8E8E8">
                  <a:alpha val="100000"/>
                </a:srgbClr>
              </a:solidFill>
              <a:prstDash val="solid"/>
              <a:round/>
            </a:ln>
          </p:spPr>
          <p:txBody>
            <a:bodyPr/>
            <a:lstStyle/>
            <a:p/>
          </p:txBody>
        </p:sp>
        <p:sp>
          <p:nvSpPr>
            <p:cNvPr id="257" name="pl257"/>
            <p:cNvSpPr/>
            <p:nvPr/>
          </p:nvSpPr>
          <p:spPr>
            <a:xfrm>
              <a:off x="5346328" y="3475207"/>
              <a:ext cx="68182" cy="0"/>
            </a:xfrm>
            <a:custGeom>
              <a:avLst/>
              <a:pathLst>
                <a:path w="68182" h="0">
                  <a:moveTo>
                    <a:pt x="0" y="0"/>
                  </a:moveTo>
                  <a:lnTo>
                    <a:pt x="68182" y="0"/>
                  </a:lnTo>
                </a:path>
              </a:pathLst>
            </a:custGeom>
            <a:ln w="81303" cap="flat">
              <a:solidFill>
                <a:srgbClr val="E8E8E8">
                  <a:alpha val="100000"/>
                </a:srgbClr>
              </a:solidFill>
              <a:prstDash val="solid"/>
              <a:round/>
            </a:ln>
          </p:spPr>
          <p:txBody>
            <a:bodyPr/>
            <a:lstStyle/>
            <a:p/>
          </p:txBody>
        </p:sp>
        <p:sp>
          <p:nvSpPr>
            <p:cNvPr id="258" name="pl258"/>
            <p:cNvSpPr/>
            <p:nvPr/>
          </p:nvSpPr>
          <p:spPr>
            <a:xfrm>
              <a:off x="5700876" y="3618962"/>
              <a:ext cx="54545" cy="0"/>
            </a:xfrm>
            <a:custGeom>
              <a:avLst/>
              <a:pathLst>
                <a:path w="54545" h="0">
                  <a:moveTo>
                    <a:pt x="0" y="0"/>
                  </a:moveTo>
                  <a:lnTo>
                    <a:pt x="54545" y="0"/>
                  </a:lnTo>
                </a:path>
              </a:pathLst>
            </a:custGeom>
            <a:ln w="81303" cap="flat">
              <a:solidFill>
                <a:srgbClr val="E8E8E8">
                  <a:alpha val="100000"/>
                </a:srgbClr>
              </a:solidFill>
              <a:prstDash val="solid"/>
              <a:round/>
            </a:ln>
          </p:spPr>
          <p:txBody>
            <a:bodyPr/>
            <a:lstStyle/>
            <a:p/>
          </p:txBody>
        </p:sp>
        <p:sp>
          <p:nvSpPr>
            <p:cNvPr id="259" name="pl259"/>
            <p:cNvSpPr/>
            <p:nvPr/>
          </p:nvSpPr>
          <p:spPr>
            <a:xfrm>
              <a:off x="6028150" y="3762717"/>
              <a:ext cx="40909" cy="0"/>
            </a:xfrm>
            <a:custGeom>
              <a:avLst/>
              <a:pathLst>
                <a:path w="40909" h="0">
                  <a:moveTo>
                    <a:pt x="0" y="0"/>
                  </a:moveTo>
                  <a:lnTo>
                    <a:pt x="40909" y="0"/>
                  </a:lnTo>
                </a:path>
              </a:pathLst>
            </a:custGeom>
            <a:ln w="81303" cap="flat">
              <a:solidFill>
                <a:srgbClr val="E8E8E8">
                  <a:alpha val="100000"/>
                </a:srgbClr>
              </a:solidFill>
              <a:prstDash val="solid"/>
              <a:round/>
            </a:ln>
          </p:spPr>
          <p:txBody>
            <a:bodyPr/>
            <a:lstStyle/>
            <a:p/>
          </p:txBody>
        </p:sp>
        <p:sp>
          <p:nvSpPr>
            <p:cNvPr id="260" name="pl260"/>
            <p:cNvSpPr/>
            <p:nvPr/>
          </p:nvSpPr>
          <p:spPr>
            <a:xfrm>
              <a:off x="6000877" y="3906472"/>
              <a:ext cx="40909" cy="0"/>
            </a:xfrm>
            <a:custGeom>
              <a:avLst/>
              <a:pathLst>
                <a:path w="40909" h="0">
                  <a:moveTo>
                    <a:pt x="0" y="0"/>
                  </a:moveTo>
                  <a:lnTo>
                    <a:pt x="40909" y="0"/>
                  </a:lnTo>
                </a:path>
              </a:pathLst>
            </a:custGeom>
            <a:ln w="81303" cap="flat">
              <a:solidFill>
                <a:srgbClr val="E8E8E8">
                  <a:alpha val="100000"/>
                </a:srgbClr>
              </a:solidFill>
              <a:prstDash val="solid"/>
              <a:round/>
            </a:ln>
          </p:spPr>
          <p:txBody>
            <a:bodyPr/>
            <a:lstStyle/>
            <a:p/>
          </p:txBody>
        </p:sp>
        <p:sp>
          <p:nvSpPr>
            <p:cNvPr id="261" name="pl261"/>
            <p:cNvSpPr/>
            <p:nvPr/>
          </p:nvSpPr>
          <p:spPr>
            <a:xfrm>
              <a:off x="6069060" y="4050226"/>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262" name="pl262"/>
            <p:cNvSpPr/>
            <p:nvPr/>
          </p:nvSpPr>
          <p:spPr>
            <a:xfrm>
              <a:off x="6055423" y="4193981"/>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263" name="pl263"/>
            <p:cNvSpPr/>
            <p:nvPr/>
          </p:nvSpPr>
          <p:spPr>
            <a:xfrm>
              <a:off x="5987241" y="4337736"/>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264" name="pl264"/>
            <p:cNvSpPr/>
            <p:nvPr/>
          </p:nvSpPr>
          <p:spPr>
            <a:xfrm>
              <a:off x="6014514" y="4481491"/>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265" name="pl265"/>
            <p:cNvSpPr/>
            <p:nvPr/>
          </p:nvSpPr>
          <p:spPr>
            <a:xfrm>
              <a:off x="6055423" y="4625246"/>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266" name="pl266"/>
            <p:cNvSpPr/>
            <p:nvPr/>
          </p:nvSpPr>
          <p:spPr>
            <a:xfrm>
              <a:off x="6055423" y="4769000"/>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267" name="pl267"/>
            <p:cNvSpPr/>
            <p:nvPr/>
          </p:nvSpPr>
          <p:spPr>
            <a:xfrm>
              <a:off x="6028150" y="4912755"/>
              <a:ext cx="27272" cy="0"/>
            </a:xfrm>
            <a:custGeom>
              <a:avLst/>
              <a:pathLst>
                <a:path w="27272" h="0">
                  <a:moveTo>
                    <a:pt x="0" y="0"/>
                  </a:moveTo>
                  <a:lnTo>
                    <a:pt x="27272" y="0"/>
                  </a:lnTo>
                </a:path>
              </a:pathLst>
            </a:custGeom>
            <a:ln w="81303" cap="flat">
              <a:solidFill>
                <a:srgbClr val="E8E8E8">
                  <a:alpha val="100000"/>
                </a:srgbClr>
              </a:solidFill>
              <a:prstDash val="solid"/>
              <a:round/>
            </a:ln>
          </p:spPr>
          <p:txBody>
            <a:bodyPr/>
            <a:lstStyle/>
            <a:p/>
          </p:txBody>
        </p:sp>
        <p:sp>
          <p:nvSpPr>
            <p:cNvPr id="268" name="pl268"/>
            <p:cNvSpPr/>
            <p:nvPr/>
          </p:nvSpPr>
          <p:spPr>
            <a:xfrm>
              <a:off x="5850877" y="5056510"/>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269" name="pl269"/>
            <p:cNvSpPr/>
            <p:nvPr/>
          </p:nvSpPr>
          <p:spPr>
            <a:xfrm>
              <a:off x="6082696" y="5200265"/>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270" name="pl270"/>
            <p:cNvSpPr/>
            <p:nvPr/>
          </p:nvSpPr>
          <p:spPr>
            <a:xfrm>
              <a:off x="6069060" y="5344019"/>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271" name="pl271"/>
            <p:cNvSpPr/>
            <p:nvPr/>
          </p:nvSpPr>
          <p:spPr>
            <a:xfrm>
              <a:off x="6014514" y="5487774"/>
              <a:ext cx="13636" cy="0"/>
            </a:xfrm>
            <a:custGeom>
              <a:avLst/>
              <a:pathLst>
                <a:path w="13636" h="0">
                  <a:moveTo>
                    <a:pt x="0" y="0"/>
                  </a:moveTo>
                  <a:lnTo>
                    <a:pt x="13636" y="0"/>
                  </a:lnTo>
                </a:path>
              </a:pathLst>
            </a:custGeom>
            <a:ln w="81303" cap="flat">
              <a:solidFill>
                <a:srgbClr val="E8E8E8">
                  <a:alpha val="100000"/>
                </a:srgbClr>
              </a:solidFill>
              <a:prstDash val="solid"/>
              <a:round/>
            </a:ln>
          </p:spPr>
          <p:txBody>
            <a:bodyPr/>
            <a:lstStyle/>
            <a:p/>
          </p:txBody>
        </p:sp>
        <p:sp>
          <p:nvSpPr>
            <p:cNvPr id="272" name="pt272"/>
            <p:cNvSpPr/>
            <p:nvPr/>
          </p:nvSpPr>
          <p:spPr>
            <a:xfrm>
              <a:off x="5846377" y="5052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5860013" y="5052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723649" y="2033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5914559" y="2033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5423647" y="2608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5546375" y="2608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5682739" y="18894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5914559" y="18894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5860013" y="23206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010014" y="23206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078196" y="5195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6091832" y="5195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064560" y="5339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078196" y="5339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5764558" y="2751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5887286" y="2751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064560" y="4045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091832" y="4045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5655466" y="2464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5805467" y="2464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6023650" y="3758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064560" y="3758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5696376" y="36144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5750921" y="36144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5914559" y="3326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5982741" y="3326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5860013" y="28956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5969105" y="28956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5941832" y="3183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037287" y="3183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6050923" y="4189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6078196" y="4189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5996377" y="3901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037287" y="3901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5982741" y="43332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6010014" y="43332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5341828" y="3470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5410010" y="3470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6010014" y="54832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6023650" y="54832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5614557" y="2176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5791831" y="2176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5669103" y="30394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5778194" y="30394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6010014" y="447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6037287" y="447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6050923" y="4620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6078196" y="4620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6050923" y="47645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078196" y="47645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023650" y="49082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6050923" y="49082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5805725" y="50113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5" name="pt325"/>
            <p:cNvSpPr/>
            <p:nvPr/>
          </p:nvSpPr>
          <p:spPr>
            <a:xfrm>
              <a:off x="5819361" y="50113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6" name="pt326"/>
            <p:cNvSpPr/>
            <p:nvPr/>
          </p:nvSpPr>
          <p:spPr>
            <a:xfrm>
              <a:off x="5682997" y="199250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7" name="pt327"/>
            <p:cNvSpPr/>
            <p:nvPr/>
          </p:nvSpPr>
          <p:spPr>
            <a:xfrm>
              <a:off x="5873907" y="199250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8" name="pt328"/>
            <p:cNvSpPr/>
            <p:nvPr/>
          </p:nvSpPr>
          <p:spPr>
            <a:xfrm>
              <a:off x="5382995" y="25675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9" name="pt329"/>
            <p:cNvSpPr/>
            <p:nvPr/>
          </p:nvSpPr>
          <p:spPr>
            <a:xfrm>
              <a:off x="5505723" y="25675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0" name="pt330"/>
            <p:cNvSpPr/>
            <p:nvPr/>
          </p:nvSpPr>
          <p:spPr>
            <a:xfrm>
              <a:off x="5642087" y="18487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1" name="pt331"/>
            <p:cNvSpPr/>
            <p:nvPr/>
          </p:nvSpPr>
          <p:spPr>
            <a:xfrm>
              <a:off x="5873907" y="18487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2" name="pt332"/>
            <p:cNvSpPr/>
            <p:nvPr/>
          </p:nvSpPr>
          <p:spPr>
            <a:xfrm>
              <a:off x="5819361" y="22800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3" name="pt333"/>
            <p:cNvSpPr/>
            <p:nvPr/>
          </p:nvSpPr>
          <p:spPr>
            <a:xfrm>
              <a:off x="5969362" y="22800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4" name="pt334"/>
            <p:cNvSpPr/>
            <p:nvPr/>
          </p:nvSpPr>
          <p:spPr>
            <a:xfrm>
              <a:off x="6037544" y="515511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5" name="pt335"/>
            <p:cNvSpPr/>
            <p:nvPr/>
          </p:nvSpPr>
          <p:spPr>
            <a:xfrm>
              <a:off x="6051181" y="51551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6" name="pt336"/>
            <p:cNvSpPr/>
            <p:nvPr/>
          </p:nvSpPr>
          <p:spPr>
            <a:xfrm>
              <a:off x="6023908" y="529886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7" name="pt337"/>
            <p:cNvSpPr/>
            <p:nvPr/>
          </p:nvSpPr>
          <p:spPr>
            <a:xfrm>
              <a:off x="6037544" y="52988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8" name="pt338"/>
            <p:cNvSpPr/>
            <p:nvPr/>
          </p:nvSpPr>
          <p:spPr>
            <a:xfrm>
              <a:off x="5723906" y="27112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9" name="pt339"/>
            <p:cNvSpPr/>
            <p:nvPr/>
          </p:nvSpPr>
          <p:spPr>
            <a:xfrm>
              <a:off x="5846634" y="2711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0" name="pt340"/>
            <p:cNvSpPr/>
            <p:nvPr/>
          </p:nvSpPr>
          <p:spPr>
            <a:xfrm>
              <a:off x="6023908" y="40050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1" name="pt341"/>
            <p:cNvSpPr/>
            <p:nvPr/>
          </p:nvSpPr>
          <p:spPr>
            <a:xfrm>
              <a:off x="6051181" y="40050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2" name="pt342"/>
            <p:cNvSpPr/>
            <p:nvPr/>
          </p:nvSpPr>
          <p:spPr>
            <a:xfrm>
              <a:off x="5614815" y="24237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3" name="pt343"/>
            <p:cNvSpPr/>
            <p:nvPr/>
          </p:nvSpPr>
          <p:spPr>
            <a:xfrm>
              <a:off x="5764815" y="24237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4" name="pt344"/>
            <p:cNvSpPr/>
            <p:nvPr/>
          </p:nvSpPr>
          <p:spPr>
            <a:xfrm>
              <a:off x="5982998" y="37175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5" name="pt345"/>
            <p:cNvSpPr/>
            <p:nvPr/>
          </p:nvSpPr>
          <p:spPr>
            <a:xfrm>
              <a:off x="6023908" y="37175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6" name="pt346"/>
            <p:cNvSpPr/>
            <p:nvPr/>
          </p:nvSpPr>
          <p:spPr>
            <a:xfrm>
              <a:off x="5655724" y="35738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7" name="pt347"/>
            <p:cNvSpPr/>
            <p:nvPr/>
          </p:nvSpPr>
          <p:spPr>
            <a:xfrm>
              <a:off x="5710270" y="35738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8" name="pt348"/>
            <p:cNvSpPr/>
            <p:nvPr/>
          </p:nvSpPr>
          <p:spPr>
            <a:xfrm>
              <a:off x="5873907" y="32863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9" name="pt349"/>
            <p:cNvSpPr/>
            <p:nvPr/>
          </p:nvSpPr>
          <p:spPr>
            <a:xfrm>
              <a:off x="5942089" y="32863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0" name="pt350"/>
            <p:cNvSpPr/>
            <p:nvPr/>
          </p:nvSpPr>
          <p:spPr>
            <a:xfrm>
              <a:off x="5819361" y="28550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1" name="pt351"/>
            <p:cNvSpPr/>
            <p:nvPr/>
          </p:nvSpPr>
          <p:spPr>
            <a:xfrm>
              <a:off x="5928453" y="28550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2" name="pt352"/>
            <p:cNvSpPr/>
            <p:nvPr/>
          </p:nvSpPr>
          <p:spPr>
            <a:xfrm>
              <a:off x="5901180" y="314254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3" name="pt353"/>
            <p:cNvSpPr/>
            <p:nvPr/>
          </p:nvSpPr>
          <p:spPr>
            <a:xfrm>
              <a:off x="5996635" y="31425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4" name="pt354"/>
            <p:cNvSpPr/>
            <p:nvPr/>
          </p:nvSpPr>
          <p:spPr>
            <a:xfrm>
              <a:off x="6010271" y="414882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5" name="pt355"/>
            <p:cNvSpPr/>
            <p:nvPr/>
          </p:nvSpPr>
          <p:spPr>
            <a:xfrm>
              <a:off x="6037544" y="41488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6" name="pt356"/>
            <p:cNvSpPr/>
            <p:nvPr/>
          </p:nvSpPr>
          <p:spPr>
            <a:xfrm>
              <a:off x="5955726" y="38613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7" name="pt357"/>
            <p:cNvSpPr/>
            <p:nvPr/>
          </p:nvSpPr>
          <p:spPr>
            <a:xfrm>
              <a:off x="5996635" y="38613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8" name="pt358"/>
            <p:cNvSpPr/>
            <p:nvPr/>
          </p:nvSpPr>
          <p:spPr>
            <a:xfrm>
              <a:off x="5942089" y="42925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9" name="pt359"/>
            <p:cNvSpPr/>
            <p:nvPr/>
          </p:nvSpPr>
          <p:spPr>
            <a:xfrm>
              <a:off x="5969362" y="42925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0" name="pt360"/>
            <p:cNvSpPr/>
            <p:nvPr/>
          </p:nvSpPr>
          <p:spPr>
            <a:xfrm>
              <a:off x="5301176" y="343005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1" name="pt361"/>
            <p:cNvSpPr/>
            <p:nvPr/>
          </p:nvSpPr>
          <p:spPr>
            <a:xfrm>
              <a:off x="5369359" y="34300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2" name="pt362"/>
            <p:cNvSpPr/>
            <p:nvPr/>
          </p:nvSpPr>
          <p:spPr>
            <a:xfrm>
              <a:off x="5969362" y="54426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3" name="pt363"/>
            <p:cNvSpPr/>
            <p:nvPr/>
          </p:nvSpPr>
          <p:spPr>
            <a:xfrm>
              <a:off x="5982998" y="54426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5573905" y="21362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5" name="pt365"/>
            <p:cNvSpPr/>
            <p:nvPr/>
          </p:nvSpPr>
          <p:spPr>
            <a:xfrm>
              <a:off x="5751179" y="21362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6" name="pt366"/>
            <p:cNvSpPr/>
            <p:nvPr/>
          </p:nvSpPr>
          <p:spPr>
            <a:xfrm>
              <a:off x="5628451" y="29987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7" name="pt367"/>
            <p:cNvSpPr/>
            <p:nvPr/>
          </p:nvSpPr>
          <p:spPr>
            <a:xfrm>
              <a:off x="5737542" y="29987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8" name="pt368"/>
            <p:cNvSpPr/>
            <p:nvPr/>
          </p:nvSpPr>
          <p:spPr>
            <a:xfrm>
              <a:off x="5969362" y="44363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9" name="pt369"/>
            <p:cNvSpPr/>
            <p:nvPr/>
          </p:nvSpPr>
          <p:spPr>
            <a:xfrm>
              <a:off x="5996635" y="44363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6010271" y="45800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6037544" y="4580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2" name="pt372"/>
            <p:cNvSpPr/>
            <p:nvPr/>
          </p:nvSpPr>
          <p:spPr>
            <a:xfrm>
              <a:off x="6010271" y="47238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3" name="pt373"/>
            <p:cNvSpPr/>
            <p:nvPr/>
          </p:nvSpPr>
          <p:spPr>
            <a:xfrm>
              <a:off x="6037544" y="47238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4" name="pt374"/>
            <p:cNvSpPr/>
            <p:nvPr/>
          </p:nvSpPr>
          <p:spPr>
            <a:xfrm>
              <a:off x="5982998" y="48676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5" name="pt375"/>
            <p:cNvSpPr/>
            <p:nvPr/>
          </p:nvSpPr>
          <p:spPr>
            <a:xfrm>
              <a:off x="6010271" y="48676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tx376"/>
            <p:cNvSpPr/>
            <p:nvPr/>
          </p:nvSpPr>
          <p:spPr>
            <a:xfrm>
              <a:off x="6197335" y="501517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77" name="tx377"/>
            <p:cNvSpPr/>
            <p:nvPr/>
          </p:nvSpPr>
          <p:spPr>
            <a:xfrm>
              <a:off x="6165240" y="1996329"/>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378" name="tx378"/>
            <p:cNvSpPr/>
            <p:nvPr/>
          </p:nvSpPr>
          <p:spPr>
            <a:xfrm>
              <a:off x="6197335" y="257134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379" name="tx379"/>
            <p:cNvSpPr/>
            <p:nvPr/>
          </p:nvSpPr>
          <p:spPr>
            <a:xfrm>
              <a:off x="6165240" y="1852574"/>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+17%</a:t>
              </a:r>
            </a:p>
          </p:txBody>
        </p:sp>
        <p:sp>
          <p:nvSpPr>
            <p:cNvPr id="380" name="tx380"/>
            <p:cNvSpPr/>
            <p:nvPr/>
          </p:nvSpPr>
          <p:spPr>
            <a:xfrm>
              <a:off x="6169537" y="2283838"/>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381" name="tx381"/>
            <p:cNvSpPr/>
            <p:nvPr/>
          </p:nvSpPr>
          <p:spPr>
            <a:xfrm>
              <a:off x="6197335" y="515893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82" name="tx382"/>
            <p:cNvSpPr/>
            <p:nvPr/>
          </p:nvSpPr>
          <p:spPr>
            <a:xfrm>
              <a:off x="6197335" y="530268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83" name="tx383"/>
            <p:cNvSpPr/>
            <p:nvPr/>
          </p:nvSpPr>
          <p:spPr>
            <a:xfrm>
              <a:off x="6197335" y="271510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384" name="tx384"/>
            <p:cNvSpPr/>
            <p:nvPr/>
          </p:nvSpPr>
          <p:spPr>
            <a:xfrm>
              <a:off x="6197335" y="400889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85" name="tx385"/>
            <p:cNvSpPr/>
            <p:nvPr/>
          </p:nvSpPr>
          <p:spPr>
            <a:xfrm>
              <a:off x="6169537" y="2427593"/>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386" name="tx386"/>
            <p:cNvSpPr/>
            <p:nvPr/>
          </p:nvSpPr>
          <p:spPr>
            <a:xfrm>
              <a:off x="6197335" y="372138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87" name="tx387"/>
            <p:cNvSpPr/>
            <p:nvPr/>
          </p:nvSpPr>
          <p:spPr>
            <a:xfrm>
              <a:off x="6197335" y="357763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88" name="tx388"/>
            <p:cNvSpPr/>
            <p:nvPr/>
          </p:nvSpPr>
          <p:spPr>
            <a:xfrm>
              <a:off x="6197335" y="329012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389" name="tx389"/>
            <p:cNvSpPr/>
            <p:nvPr/>
          </p:nvSpPr>
          <p:spPr>
            <a:xfrm>
              <a:off x="6197335" y="285885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90" name="tx390"/>
            <p:cNvSpPr/>
            <p:nvPr/>
          </p:nvSpPr>
          <p:spPr>
            <a:xfrm>
              <a:off x="6197335" y="314636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391" name="tx391"/>
            <p:cNvSpPr/>
            <p:nvPr/>
          </p:nvSpPr>
          <p:spPr>
            <a:xfrm>
              <a:off x="6197335" y="415265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92" name="tx392"/>
            <p:cNvSpPr/>
            <p:nvPr/>
          </p:nvSpPr>
          <p:spPr>
            <a:xfrm>
              <a:off x="6197335" y="386514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93" name="tx393"/>
            <p:cNvSpPr/>
            <p:nvPr/>
          </p:nvSpPr>
          <p:spPr>
            <a:xfrm>
              <a:off x="6197335" y="429640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94" name="tx394"/>
            <p:cNvSpPr/>
            <p:nvPr/>
          </p:nvSpPr>
          <p:spPr>
            <a:xfrm>
              <a:off x="6197335" y="343387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395" name="tx395"/>
            <p:cNvSpPr/>
            <p:nvPr/>
          </p:nvSpPr>
          <p:spPr>
            <a:xfrm>
              <a:off x="6197335" y="544644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96" name="tx396"/>
            <p:cNvSpPr/>
            <p:nvPr/>
          </p:nvSpPr>
          <p:spPr>
            <a:xfrm>
              <a:off x="6165240" y="2140083"/>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397" name="tx397"/>
            <p:cNvSpPr/>
            <p:nvPr/>
          </p:nvSpPr>
          <p:spPr>
            <a:xfrm>
              <a:off x="6197335" y="300261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98" name="tx398"/>
            <p:cNvSpPr/>
            <p:nvPr/>
          </p:nvSpPr>
          <p:spPr>
            <a:xfrm>
              <a:off x="6197335" y="444016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99" name="tx399"/>
            <p:cNvSpPr/>
            <p:nvPr/>
          </p:nvSpPr>
          <p:spPr>
            <a:xfrm>
              <a:off x="6197335" y="458391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400" name="tx400"/>
            <p:cNvSpPr/>
            <p:nvPr/>
          </p:nvSpPr>
          <p:spPr>
            <a:xfrm>
              <a:off x="6197335" y="472766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401" name="tx401"/>
            <p:cNvSpPr/>
            <p:nvPr/>
          </p:nvSpPr>
          <p:spPr>
            <a:xfrm>
              <a:off x="6197335" y="48714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402" name="rc402"/>
            <p:cNvSpPr/>
            <p:nvPr/>
          </p:nvSpPr>
          <p:spPr>
            <a:xfrm>
              <a:off x="4664506" y="1807652"/>
              <a:ext cx="1800010" cy="3766375"/>
            </a:xfrm>
            <a:prstGeom prst="rect">
              <a:avLst/>
            </a:prstGeom>
            <a:noFill/>
            <a:ln w="13550" cap="rnd">
              <a:solidFill>
                <a:srgbClr val="999999">
                  <a:alpha val="100000"/>
                </a:srgbClr>
              </a:solidFill>
              <a:prstDash val="solid"/>
              <a:round/>
            </a:ln>
          </p:spPr>
          <p:txBody>
            <a:bodyPr/>
            <a:lstStyle/>
            <a:p/>
          </p:txBody>
        </p:sp>
        <p:sp>
          <p:nvSpPr>
            <p:cNvPr id="403" name="pl403"/>
            <p:cNvSpPr/>
            <p:nvPr/>
          </p:nvSpPr>
          <p:spPr>
            <a:xfrm>
              <a:off x="7274400" y="4546834"/>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404" name="pl404"/>
            <p:cNvSpPr/>
            <p:nvPr/>
          </p:nvSpPr>
          <p:spPr>
            <a:xfrm>
              <a:off x="7274400" y="2834845"/>
              <a:ext cx="1800010" cy="0"/>
            </a:xfrm>
            <a:custGeom>
              <a:avLst/>
              <a:pathLst>
                <a:path w="1800010" h="0">
                  <a:moveTo>
                    <a:pt x="0" y="0"/>
                  </a:moveTo>
                  <a:lnTo>
                    <a:pt x="1800010" y="0"/>
                  </a:lnTo>
                  <a:lnTo>
                    <a:pt x="1800010" y="0"/>
                  </a:lnTo>
                </a:path>
              </a:pathLst>
            </a:custGeom>
            <a:ln w="13550" cap="flat">
              <a:solidFill>
                <a:srgbClr val="EBEBEB">
                  <a:alpha val="100000"/>
                </a:srgbClr>
              </a:solidFill>
              <a:prstDash val="solid"/>
              <a:round/>
            </a:ln>
          </p:spPr>
          <p:txBody>
            <a:bodyPr/>
            <a:lstStyle/>
            <a:p/>
          </p:txBody>
        </p:sp>
        <p:sp>
          <p:nvSpPr>
            <p:cNvPr id="405" name="pl405"/>
            <p:cNvSpPr/>
            <p:nvPr/>
          </p:nvSpPr>
          <p:spPr>
            <a:xfrm>
              <a:off x="735621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6" name="pl406"/>
            <p:cNvSpPr/>
            <p:nvPr/>
          </p:nvSpPr>
          <p:spPr>
            <a:xfrm>
              <a:off x="762894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7" name="pl407"/>
            <p:cNvSpPr/>
            <p:nvPr/>
          </p:nvSpPr>
          <p:spPr>
            <a:xfrm>
              <a:off x="790167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8" name="pl408"/>
            <p:cNvSpPr/>
            <p:nvPr/>
          </p:nvSpPr>
          <p:spPr>
            <a:xfrm>
              <a:off x="817440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9" name="pl409"/>
            <p:cNvSpPr/>
            <p:nvPr/>
          </p:nvSpPr>
          <p:spPr>
            <a:xfrm>
              <a:off x="844713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10" name="pl410"/>
            <p:cNvSpPr/>
            <p:nvPr/>
          </p:nvSpPr>
          <p:spPr>
            <a:xfrm>
              <a:off x="87198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11" name="pl411"/>
            <p:cNvSpPr/>
            <p:nvPr/>
          </p:nvSpPr>
          <p:spPr>
            <a:xfrm>
              <a:off x="8651681" y="283484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12" name="pl412"/>
            <p:cNvSpPr/>
            <p:nvPr/>
          </p:nvSpPr>
          <p:spPr>
            <a:xfrm>
              <a:off x="8583499" y="454683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13" name="pt413"/>
            <p:cNvSpPr/>
            <p:nvPr/>
          </p:nvSpPr>
          <p:spPr>
            <a:xfrm>
              <a:off x="8647181"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8647181"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8578999"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8578999"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8606529" y="27896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8" name="pt418"/>
            <p:cNvSpPr/>
            <p:nvPr/>
          </p:nvSpPr>
          <p:spPr>
            <a:xfrm>
              <a:off x="8606529" y="27896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9" name="pt419"/>
            <p:cNvSpPr/>
            <p:nvPr/>
          </p:nvSpPr>
          <p:spPr>
            <a:xfrm>
              <a:off x="8538347" y="45016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0" name="pt420"/>
            <p:cNvSpPr/>
            <p:nvPr/>
          </p:nvSpPr>
          <p:spPr>
            <a:xfrm>
              <a:off x="8538347" y="45016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1" name="tx421"/>
            <p:cNvSpPr/>
            <p:nvPr/>
          </p:nvSpPr>
          <p:spPr>
            <a:xfrm>
              <a:off x="8840971" y="279351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2" name="tx422"/>
            <p:cNvSpPr/>
            <p:nvPr/>
          </p:nvSpPr>
          <p:spPr>
            <a:xfrm>
              <a:off x="8840971" y="450550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3" name="rc423"/>
            <p:cNvSpPr/>
            <p:nvPr/>
          </p:nvSpPr>
          <p:spPr>
            <a:xfrm>
              <a:off x="7274400" y="1807652"/>
              <a:ext cx="1800010" cy="3766375"/>
            </a:xfrm>
            <a:prstGeom prst="rect">
              <a:avLst/>
            </a:prstGeom>
            <a:noFill/>
            <a:ln w="13550" cap="rnd">
              <a:solidFill>
                <a:srgbClr val="999999">
                  <a:alpha val="100000"/>
                </a:srgbClr>
              </a:solidFill>
              <a:prstDash val="solid"/>
              <a:round/>
            </a:ln>
          </p:spPr>
          <p:txBody>
            <a:bodyPr/>
            <a:lstStyle/>
            <a:p/>
          </p:txBody>
        </p:sp>
        <p:sp>
          <p:nvSpPr>
            <p:cNvPr id="424" name="rc424"/>
            <p:cNvSpPr/>
            <p:nvPr/>
          </p:nvSpPr>
          <p:spPr>
            <a:xfrm>
              <a:off x="1743716" y="1592799"/>
              <a:ext cx="180001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5" name="tx425"/>
            <p:cNvSpPr/>
            <p:nvPr/>
          </p:nvSpPr>
          <p:spPr>
            <a:xfrm>
              <a:off x="2404560"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26" name="rc426"/>
            <p:cNvSpPr/>
            <p:nvPr/>
          </p:nvSpPr>
          <p:spPr>
            <a:xfrm>
              <a:off x="4664506" y="1592799"/>
              <a:ext cx="180001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7" name="tx427"/>
            <p:cNvSpPr/>
            <p:nvPr/>
          </p:nvSpPr>
          <p:spPr>
            <a:xfrm>
              <a:off x="5350130"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28" name="rc428"/>
            <p:cNvSpPr/>
            <p:nvPr/>
          </p:nvSpPr>
          <p:spPr>
            <a:xfrm>
              <a:off x="7274400" y="1592799"/>
              <a:ext cx="180001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9" name="tx429"/>
            <p:cNvSpPr/>
            <p:nvPr/>
          </p:nvSpPr>
          <p:spPr>
            <a:xfrm>
              <a:off x="8028421"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30" name="pl430"/>
            <p:cNvSpPr/>
            <p:nvPr/>
          </p:nvSpPr>
          <p:spPr>
            <a:xfrm>
              <a:off x="1743716" y="5574027"/>
              <a:ext cx="1800010" cy="0"/>
            </a:xfrm>
            <a:custGeom>
              <a:avLst/>
              <a:pathLst>
                <a:path w="1800010" h="0">
                  <a:moveTo>
                    <a:pt x="0" y="0"/>
                  </a:moveTo>
                  <a:lnTo>
                    <a:pt x="1800010" y="0"/>
                  </a:lnTo>
                </a:path>
              </a:pathLst>
            </a:custGeom>
            <a:ln w="8130" cap="flat">
              <a:solidFill>
                <a:srgbClr val="000000">
                  <a:alpha val="100000"/>
                </a:srgbClr>
              </a:solidFill>
              <a:prstDash val="solid"/>
              <a:round/>
            </a:ln>
          </p:spPr>
          <p:txBody>
            <a:bodyPr/>
            <a:lstStyle/>
            <a:p/>
          </p:txBody>
        </p:sp>
        <p:sp>
          <p:nvSpPr>
            <p:cNvPr id="431" name="pl431"/>
            <p:cNvSpPr/>
            <p:nvPr/>
          </p:nvSpPr>
          <p:spPr>
            <a:xfrm>
              <a:off x="18255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2" name="pl432"/>
            <p:cNvSpPr/>
            <p:nvPr/>
          </p:nvSpPr>
          <p:spPr>
            <a:xfrm>
              <a:off x="209826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3" name="pl433"/>
            <p:cNvSpPr/>
            <p:nvPr/>
          </p:nvSpPr>
          <p:spPr>
            <a:xfrm>
              <a:off x="237099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4" name="pl434"/>
            <p:cNvSpPr/>
            <p:nvPr/>
          </p:nvSpPr>
          <p:spPr>
            <a:xfrm>
              <a:off x="26437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5" name="pl435"/>
            <p:cNvSpPr/>
            <p:nvPr/>
          </p:nvSpPr>
          <p:spPr>
            <a:xfrm>
              <a:off x="29164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6" name="pl436"/>
            <p:cNvSpPr/>
            <p:nvPr/>
          </p:nvSpPr>
          <p:spPr>
            <a:xfrm>
              <a:off x="318917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7" name="tx437"/>
            <p:cNvSpPr/>
            <p:nvPr/>
          </p:nvSpPr>
          <p:spPr>
            <a:xfrm>
              <a:off x="1794445"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38" name="tx438"/>
            <p:cNvSpPr/>
            <p:nvPr/>
          </p:nvSpPr>
          <p:spPr>
            <a:xfrm>
              <a:off x="203608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39" name="tx439"/>
            <p:cNvSpPr/>
            <p:nvPr/>
          </p:nvSpPr>
          <p:spPr>
            <a:xfrm>
              <a:off x="230881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40" name="tx440"/>
            <p:cNvSpPr/>
            <p:nvPr/>
          </p:nvSpPr>
          <p:spPr>
            <a:xfrm>
              <a:off x="258154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41" name="tx441"/>
            <p:cNvSpPr/>
            <p:nvPr/>
          </p:nvSpPr>
          <p:spPr>
            <a:xfrm>
              <a:off x="285427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2" name="tx442"/>
            <p:cNvSpPr/>
            <p:nvPr/>
          </p:nvSpPr>
          <p:spPr>
            <a:xfrm>
              <a:off x="3095910"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43" name="pl443"/>
            <p:cNvSpPr/>
            <p:nvPr/>
          </p:nvSpPr>
          <p:spPr>
            <a:xfrm>
              <a:off x="4664506" y="5574027"/>
              <a:ext cx="1800010" cy="0"/>
            </a:xfrm>
            <a:custGeom>
              <a:avLst/>
              <a:pathLst>
                <a:path w="1800010" h="0">
                  <a:moveTo>
                    <a:pt x="0" y="0"/>
                  </a:moveTo>
                  <a:lnTo>
                    <a:pt x="1800010" y="0"/>
                  </a:lnTo>
                </a:path>
              </a:pathLst>
            </a:custGeom>
            <a:ln w="8130" cap="flat">
              <a:solidFill>
                <a:srgbClr val="000000">
                  <a:alpha val="100000"/>
                </a:srgbClr>
              </a:solidFill>
              <a:prstDash val="solid"/>
              <a:round/>
            </a:ln>
          </p:spPr>
          <p:txBody>
            <a:bodyPr/>
            <a:lstStyle/>
            <a:p/>
          </p:txBody>
        </p:sp>
        <p:sp>
          <p:nvSpPr>
            <p:cNvPr id="444" name="pl444"/>
            <p:cNvSpPr/>
            <p:nvPr/>
          </p:nvSpPr>
          <p:spPr>
            <a:xfrm>
              <a:off x="474632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5" name="pl445"/>
            <p:cNvSpPr/>
            <p:nvPr/>
          </p:nvSpPr>
          <p:spPr>
            <a:xfrm>
              <a:off x="501905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6" name="pl446"/>
            <p:cNvSpPr/>
            <p:nvPr/>
          </p:nvSpPr>
          <p:spPr>
            <a:xfrm>
              <a:off x="529178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7" name="pl447"/>
            <p:cNvSpPr/>
            <p:nvPr/>
          </p:nvSpPr>
          <p:spPr>
            <a:xfrm>
              <a:off x="55645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8" name="pl448"/>
            <p:cNvSpPr/>
            <p:nvPr/>
          </p:nvSpPr>
          <p:spPr>
            <a:xfrm>
              <a:off x="583724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9" name="pl449"/>
            <p:cNvSpPr/>
            <p:nvPr/>
          </p:nvSpPr>
          <p:spPr>
            <a:xfrm>
              <a:off x="610996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0" name="tx450"/>
            <p:cNvSpPr/>
            <p:nvPr/>
          </p:nvSpPr>
          <p:spPr>
            <a:xfrm>
              <a:off x="4715235"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1" name="tx451"/>
            <p:cNvSpPr/>
            <p:nvPr/>
          </p:nvSpPr>
          <p:spPr>
            <a:xfrm>
              <a:off x="495687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2" name="tx452"/>
            <p:cNvSpPr/>
            <p:nvPr/>
          </p:nvSpPr>
          <p:spPr>
            <a:xfrm>
              <a:off x="522960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53" name="tx453"/>
            <p:cNvSpPr/>
            <p:nvPr/>
          </p:nvSpPr>
          <p:spPr>
            <a:xfrm>
              <a:off x="550233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54" name="tx454"/>
            <p:cNvSpPr/>
            <p:nvPr/>
          </p:nvSpPr>
          <p:spPr>
            <a:xfrm>
              <a:off x="577506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55" name="tx455"/>
            <p:cNvSpPr/>
            <p:nvPr/>
          </p:nvSpPr>
          <p:spPr>
            <a:xfrm>
              <a:off x="6016700"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6" name="pl456"/>
            <p:cNvSpPr/>
            <p:nvPr/>
          </p:nvSpPr>
          <p:spPr>
            <a:xfrm>
              <a:off x="7274400" y="5574027"/>
              <a:ext cx="1800010" cy="0"/>
            </a:xfrm>
            <a:custGeom>
              <a:avLst/>
              <a:pathLst>
                <a:path w="1800010" h="0">
                  <a:moveTo>
                    <a:pt x="0" y="0"/>
                  </a:moveTo>
                  <a:lnTo>
                    <a:pt x="1800010" y="0"/>
                  </a:lnTo>
                </a:path>
              </a:pathLst>
            </a:custGeom>
            <a:ln w="8130" cap="flat">
              <a:solidFill>
                <a:srgbClr val="000000">
                  <a:alpha val="100000"/>
                </a:srgbClr>
              </a:solidFill>
              <a:prstDash val="solid"/>
              <a:round/>
            </a:ln>
          </p:spPr>
          <p:txBody>
            <a:bodyPr/>
            <a:lstStyle/>
            <a:p/>
          </p:txBody>
        </p:sp>
        <p:sp>
          <p:nvSpPr>
            <p:cNvPr id="457" name="pl457"/>
            <p:cNvSpPr/>
            <p:nvPr/>
          </p:nvSpPr>
          <p:spPr>
            <a:xfrm>
              <a:off x="735621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8" name="pl458"/>
            <p:cNvSpPr/>
            <p:nvPr/>
          </p:nvSpPr>
          <p:spPr>
            <a:xfrm>
              <a:off x="762894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9" name="pl459"/>
            <p:cNvSpPr/>
            <p:nvPr/>
          </p:nvSpPr>
          <p:spPr>
            <a:xfrm>
              <a:off x="790167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0" name="pl460"/>
            <p:cNvSpPr/>
            <p:nvPr/>
          </p:nvSpPr>
          <p:spPr>
            <a:xfrm>
              <a:off x="817440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1" name="pl461"/>
            <p:cNvSpPr/>
            <p:nvPr/>
          </p:nvSpPr>
          <p:spPr>
            <a:xfrm>
              <a:off x="844713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2" name="pl462"/>
            <p:cNvSpPr/>
            <p:nvPr/>
          </p:nvSpPr>
          <p:spPr>
            <a:xfrm>
              <a:off x="87198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3" name="tx463"/>
            <p:cNvSpPr/>
            <p:nvPr/>
          </p:nvSpPr>
          <p:spPr>
            <a:xfrm>
              <a:off x="732512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64" name="tx464"/>
            <p:cNvSpPr/>
            <p:nvPr/>
          </p:nvSpPr>
          <p:spPr>
            <a:xfrm>
              <a:off x="756676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65" name="tx465"/>
            <p:cNvSpPr/>
            <p:nvPr/>
          </p:nvSpPr>
          <p:spPr>
            <a:xfrm>
              <a:off x="783949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6" name="tx466"/>
            <p:cNvSpPr/>
            <p:nvPr/>
          </p:nvSpPr>
          <p:spPr>
            <a:xfrm>
              <a:off x="811222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7" name="tx467"/>
            <p:cNvSpPr/>
            <p:nvPr/>
          </p:nvSpPr>
          <p:spPr>
            <a:xfrm>
              <a:off x="838495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8" name="tx468"/>
            <p:cNvSpPr/>
            <p:nvPr/>
          </p:nvSpPr>
          <p:spPr>
            <a:xfrm>
              <a:off x="8626594"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69" name="tx469"/>
            <p:cNvSpPr/>
            <p:nvPr/>
          </p:nvSpPr>
          <p:spPr>
            <a:xfrm>
              <a:off x="6552668" y="4506829"/>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470" name="tx470"/>
            <p:cNvSpPr/>
            <p:nvPr/>
          </p:nvSpPr>
          <p:spPr>
            <a:xfrm>
              <a:off x="6534105" y="2794840"/>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471" name="tx471"/>
            <p:cNvSpPr/>
            <p:nvPr/>
          </p:nvSpPr>
          <p:spPr>
            <a:xfrm>
              <a:off x="4172471" y="5447769"/>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472" name="tx472"/>
            <p:cNvSpPr/>
            <p:nvPr/>
          </p:nvSpPr>
          <p:spPr>
            <a:xfrm>
              <a:off x="4253487" y="5304014"/>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473" name="tx473"/>
            <p:cNvSpPr/>
            <p:nvPr/>
          </p:nvSpPr>
          <p:spPr>
            <a:xfrm>
              <a:off x="4272323" y="5160260"/>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DPRK</a:t>
              </a:r>
            </a:p>
          </p:txBody>
        </p:sp>
        <p:sp>
          <p:nvSpPr>
            <p:cNvPr id="474" name="tx474"/>
            <p:cNvSpPr/>
            <p:nvPr/>
          </p:nvSpPr>
          <p:spPr>
            <a:xfrm>
              <a:off x="4296829" y="5016505"/>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475" name="tx475"/>
            <p:cNvSpPr/>
            <p:nvPr/>
          </p:nvSpPr>
          <p:spPr>
            <a:xfrm>
              <a:off x="4210053" y="4872750"/>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476" name="tx476"/>
            <p:cNvSpPr/>
            <p:nvPr/>
          </p:nvSpPr>
          <p:spPr>
            <a:xfrm>
              <a:off x="4029824" y="4728995"/>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477" name="tx477"/>
            <p:cNvSpPr/>
            <p:nvPr/>
          </p:nvSpPr>
          <p:spPr>
            <a:xfrm>
              <a:off x="4191125" y="4585241"/>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478" name="tx478"/>
            <p:cNvSpPr/>
            <p:nvPr/>
          </p:nvSpPr>
          <p:spPr>
            <a:xfrm>
              <a:off x="4340263" y="4441486"/>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79" name="tx479"/>
            <p:cNvSpPr/>
            <p:nvPr/>
          </p:nvSpPr>
          <p:spPr>
            <a:xfrm>
              <a:off x="4154000" y="4297731"/>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480" name="tx480"/>
            <p:cNvSpPr/>
            <p:nvPr/>
          </p:nvSpPr>
          <p:spPr>
            <a:xfrm>
              <a:off x="4290703" y="4153976"/>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481" name="tx481"/>
            <p:cNvSpPr/>
            <p:nvPr/>
          </p:nvSpPr>
          <p:spPr>
            <a:xfrm>
              <a:off x="4246994" y="4010221"/>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482" name="tx482"/>
            <p:cNvSpPr/>
            <p:nvPr/>
          </p:nvSpPr>
          <p:spPr>
            <a:xfrm>
              <a:off x="4315666" y="3866467"/>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483" name="tx483"/>
            <p:cNvSpPr/>
            <p:nvPr/>
          </p:nvSpPr>
          <p:spPr>
            <a:xfrm>
              <a:off x="4340263" y="372271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484" name="tx484"/>
            <p:cNvSpPr/>
            <p:nvPr/>
          </p:nvSpPr>
          <p:spPr>
            <a:xfrm>
              <a:off x="4340263" y="3578957"/>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485" name="tx485"/>
            <p:cNvSpPr/>
            <p:nvPr/>
          </p:nvSpPr>
          <p:spPr>
            <a:xfrm>
              <a:off x="3613315" y="3435202"/>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486" name="tx486"/>
            <p:cNvSpPr/>
            <p:nvPr/>
          </p:nvSpPr>
          <p:spPr>
            <a:xfrm>
              <a:off x="4247177" y="3291448"/>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487" name="tx487"/>
            <p:cNvSpPr/>
            <p:nvPr/>
          </p:nvSpPr>
          <p:spPr>
            <a:xfrm>
              <a:off x="4060823" y="3147693"/>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88" name="tx488"/>
            <p:cNvSpPr/>
            <p:nvPr/>
          </p:nvSpPr>
          <p:spPr>
            <a:xfrm>
              <a:off x="3936190" y="3003938"/>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489" name="tx489"/>
            <p:cNvSpPr/>
            <p:nvPr/>
          </p:nvSpPr>
          <p:spPr>
            <a:xfrm>
              <a:off x="4377845" y="2860183"/>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490" name="tx490"/>
            <p:cNvSpPr/>
            <p:nvPr/>
          </p:nvSpPr>
          <p:spPr>
            <a:xfrm>
              <a:off x="4178780" y="271642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491" name="tx491"/>
            <p:cNvSpPr/>
            <p:nvPr/>
          </p:nvSpPr>
          <p:spPr>
            <a:xfrm>
              <a:off x="4346847" y="2572674"/>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492" name="tx492"/>
            <p:cNvSpPr/>
            <p:nvPr/>
          </p:nvSpPr>
          <p:spPr>
            <a:xfrm>
              <a:off x="4222214" y="2428919"/>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93" name="tx493"/>
            <p:cNvSpPr/>
            <p:nvPr/>
          </p:nvSpPr>
          <p:spPr>
            <a:xfrm>
              <a:off x="4253304" y="2285164"/>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494" name="tx494"/>
            <p:cNvSpPr/>
            <p:nvPr/>
          </p:nvSpPr>
          <p:spPr>
            <a:xfrm>
              <a:off x="4178963" y="2141409"/>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Somalia</a:t>
              </a:r>
            </a:p>
          </p:txBody>
        </p:sp>
        <p:sp>
          <p:nvSpPr>
            <p:cNvPr id="495" name="tx495"/>
            <p:cNvSpPr/>
            <p:nvPr/>
          </p:nvSpPr>
          <p:spPr>
            <a:xfrm>
              <a:off x="4060823" y="1997654"/>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496" name="tx496"/>
            <p:cNvSpPr/>
            <p:nvPr/>
          </p:nvSpPr>
          <p:spPr>
            <a:xfrm>
              <a:off x="4315483" y="185390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497" name="tx497"/>
            <p:cNvSpPr/>
            <p:nvPr/>
          </p:nvSpPr>
          <p:spPr>
            <a:xfrm>
              <a:off x="1146433" y="5456631"/>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98" name="tx498"/>
            <p:cNvSpPr/>
            <p:nvPr/>
          </p:nvSpPr>
          <p:spPr>
            <a:xfrm>
              <a:off x="1202303" y="5327645"/>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99" name="tx499"/>
            <p:cNvSpPr/>
            <p:nvPr/>
          </p:nvSpPr>
          <p:spPr>
            <a:xfrm>
              <a:off x="1251864" y="5198660"/>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500" name="tx500"/>
            <p:cNvSpPr/>
            <p:nvPr/>
          </p:nvSpPr>
          <p:spPr>
            <a:xfrm>
              <a:off x="928806" y="5069674"/>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501" name="tx501"/>
            <p:cNvSpPr/>
            <p:nvPr/>
          </p:nvSpPr>
          <p:spPr>
            <a:xfrm>
              <a:off x="1208521" y="4940689"/>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502" name="tx502"/>
            <p:cNvSpPr/>
            <p:nvPr/>
          </p:nvSpPr>
          <p:spPr>
            <a:xfrm>
              <a:off x="1407312" y="4811704"/>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Syria</a:t>
              </a:r>
            </a:p>
          </p:txBody>
        </p:sp>
        <p:sp>
          <p:nvSpPr>
            <p:cNvPr id="503" name="tx503"/>
            <p:cNvSpPr/>
            <p:nvPr/>
          </p:nvSpPr>
          <p:spPr>
            <a:xfrm>
              <a:off x="1307916" y="4682718"/>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504" name="tx504"/>
            <p:cNvSpPr/>
            <p:nvPr/>
          </p:nvSpPr>
          <p:spPr>
            <a:xfrm>
              <a:off x="1419930" y="4553733"/>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505" name="tx505"/>
            <p:cNvSpPr/>
            <p:nvPr/>
          </p:nvSpPr>
          <p:spPr>
            <a:xfrm>
              <a:off x="1071453" y="4424747"/>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Afghanistan</a:t>
              </a:r>
            </a:p>
          </p:txBody>
        </p:sp>
        <p:sp>
          <p:nvSpPr>
            <p:cNvPr id="506" name="tx506"/>
            <p:cNvSpPr/>
            <p:nvPr/>
          </p:nvSpPr>
          <p:spPr>
            <a:xfrm>
              <a:off x="1021801" y="4295762"/>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507" name="tx507"/>
            <p:cNvSpPr/>
            <p:nvPr/>
          </p:nvSpPr>
          <p:spPr>
            <a:xfrm>
              <a:off x="1152468" y="416677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508" name="tx508"/>
            <p:cNvSpPr/>
            <p:nvPr/>
          </p:nvSpPr>
          <p:spPr>
            <a:xfrm>
              <a:off x="1314226" y="4037791"/>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509" name="tx509"/>
            <p:cNvSpPr/>
            <p:nvPr/>
          </p:nvSpPr>
          <p:spPr>
            <a:xfrm>
              <a:off x="1046764" y="3908805"/>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510" name="tx510"/>
            <p:cNvSpPr/>
            <p:nvPr/>
          </p:nvSpPr>
          <p:spPr>
            <a:xfrm>
              <a:off x="1264025" y="3779820"/>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511" name="tx511"/>
            <p:cNvSpPr/>
            <p:nvPr/>
          </p:nvSpPr>
          <p:spPr>
            <a:xfrm>
              <a:off x="1344950" y="365083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512" name="tx512"/>
            <p:cNvSpPr/>
            <p:nvPr/>
          </p:nvSpPr>
          <p:spPr>
            <a:xfrm>
              <a:off x="1289263" y="3521849"/>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513" name="tx513"/>
            <p:cNvSpPr/>
            <p:nvPr/>
          </p:nvSpPr>
          <p:spPr>
            <a:xfrm>
              <a:off x="1152468" y="3392864"/>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514" name="tx514"/>
            <p:cNvSpPr/>
            <p:nvPr/>
          </p:nvSpPr>
          <p:spPr>
            <a:xfrm>
              <a:off x="1071453" y="3263878"/>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515" name="tx515"/>
            <p:cNvSpPr/>
            <p:nvPr/>
          </p:nvSpPr>
          <p:spPr>
            <a:xfrm>
              <a:off x="1438401" y="3134893"/>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516" name="tx516"/>
            <p:cNvSpPr/>
            <p:nvPr/>
          </p:nvSpPr>
          <p:spPr>
            <a:xfrm>
              <a:off x="1214465" y="3005907"/>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517" name="tx517"/>
            <p:cNvSpPr/>
            <p:nvPr/>
          </p:nvSpPr>
          <p:spPr>
            <a:xfrm>
              <a:off x="835537" y="2876922"/>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518" name="tx518"/>
            <p:cNvSpPr/>
            <p:nvPr/>
          </p:nvSpPr>
          <p:spPr>
            <a:xfrm>
              <a:off x="1276644" y="2747936"/>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519" name="tx519"/>
            <p:cNvSpPr/>
            <p:nvPr/>
          </p:nvSpPr>
          <p:spPr>
            <a:xfrm>
              <a:off x="1270517" y="2618951"/>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520" name="tx520"/>
            <p:cNvSpPr/>
            <p:nvPr/>
          </p:nvSpPr>
          <p:spPr>
            <a:xfrm>
              <a:off x="508182" y="2489965"/>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521" name="tx521"/>
            <p:cNvSpPr/>
            <p:nvPr/>
          </p:nvSpPr>
          <p:spPr>
            <a:xfrm>
              <a:off x="1037894" y="2360980"/>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522" name="tx522"/>
            <p:cNvSpPr/>
            <p:nvPr/>
          </p:nvSpPr>
          <p:spPr>
            <a:xfrm>
              <a:off x="1109034" y="2231994"/>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523" name="tx523"/>
            <p:cNvSpPr/>
            <p:nvPr/>
          </p:nvSpPr>
          <p:spPr>
            <a:xfrm>
              <a:off x="1317975" y="2103009"/>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Yemen</a:t>
              </a:r>
            </a:p>
          </p:txBody>
        </p:sp>
        <p:sp>
          <p:nvSpPr>
            <p:cNvPr id="524" name="tx524"/>
            <p:cNvSpPr/>
            <p:nvPr/>
          </p:nvSpPr>
          <p:spPr>
            <a:xfrm>
              <a:off x="1338640" y="1974024"/>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Sudan</a:t>
              </a:r>
            </a:p>
          </p:txBody>
        </p:sp>
        <p:sp>
          <p:nvSpPr>
            <p:cNvPr id="525" name="tx525"/>
            <p:cNvSpPr/>
            <p:nvPr/>
          </p:nvSpPr>
          <p:spPr>
            <a:xfrm>
              <a:off x="1196085" y="1845038"/>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526" name="tx526"/>
            <p:cNvSpPr/>
            <p:nvPr/>
          </p:nvSpPr>
          <p:spPr>
            <a:xfrm>
              <a:off x="4277441"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27" name="pt527"/>
            <p:cNvSpPr/>
            <p:nvPr/>
          </p:nvSpPr>
          <p:spPr>
            <a:xfrm>
              <a:off x="5433048"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28" name="pt528"/>
            <p:cNvSpPr/>
            <p:nvPr/>
          </p:nvSpPr>
          <p:spPr>
            <a:xfrm>
              <a:off x="6040398"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29" name="tx529"/>
            <p:cNvSpPr/>
            <p:nvPr/>
          </p:nvSpPr>
          <p:spPr>
            <a:xfrm>
              <a:off x="5684618"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530" name="tx530"/>
            <p:cNvSpPr/>
            <p:nvPr/>
          </p:nvSpPr>
          <p:spPr>
            <a:xfrm>
              <a:off x="6291969"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31" name="tx531"/>
            <p:cNvSpPr/>
            <p:nvPr/>
          </p:nvSpPr>
          <p:spPr>
            <a:xfrm>
              <a:off x="1743716"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2019 and 2025</a:t>
              </a:r>
            </a:p>
          </p:txBody>
        </p:sp>
        <p:sp>
          <p:nvSpPr>
            <p:cNvPr id="532" name="tx53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33" name="tx53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5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2019 and 2025, and change in coverage between the two years.
Overall, 29 out of 57 (51%) countries in Gavi 57 had a decline in coverage. The largest decline was in Myanmar (-17 percentage points), followed by Sudan and Yemen (-16 percentage points).
There were 26 (46%) countries with an increase in DTP1 coverage. Coverage remained the same in 2 countries between 2019 and 2025.
</a:t>
            </a:r>
          </a:p>
        </p:txBody>
      </p:sp>
      <p:sp>
        <p:nvSpPr>
          <p:cNvPr id="53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DTP1 coverage increased in 26 countries and decreased in 29 countries.</a:t>
            </a:r>
          </a:p>
        </p:txBody>
      </p:sp>
      <p:grpSp xmlns:pic="http://schemas.openxmlformats.org/drawingml/2006/picture">
        <p:nvGrpSpPr>
          <p:cNvPr id="536" name=""/>
          <p:cNvGrpSpPr/>
          <p:nvPr/>
        </p:nvGrpSpPr>
        <p:grpSpPr>
          <a:xfrm>
            <a:off x="292608" y="1005840"/>
            <a:ext cx="8595360" cy="28575"/>
            <a:chOff x="292608" y="1005840"/>
            <a:chExt cx="8595360" cy="28575"/>
          </a:xfrm>
        </p:grpSpPr>
        <p:sp>
          <p:nvSpPr>
            <p:cNvPr id="53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3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80446" y="5414884"/>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5" name="pl5"/>
            <p:cNvSpPr/>
            <p:nvPr/>
          </p:nvSpPr>
          <p:spPr>
            <a:xfrm>
              <a:off x="1180446" y="5149647"/>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6" name="pl6"/>
            <p:cNvSpPr/>
            <p:nvPr/>
          </p:nvSpPr>
          <p:spPr>
            <a:xfrm>
              <a:off x="1180446" y="4884409"/>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7" name="pl7"/>
            <p:cNvSpPr/>
            <p:nvPr/>
          </p:nvSpPr>
          <p:spPr>
            <a:xfrm>
              <a:off x="1180446" y="4619171"/>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8" name="pl8"/>
            <p:cNvSpPr/>
            <p:nvPr/>
          </p:nvSpPr>
          <p:spPr>
            <a:xfrm>
              <a:off x="1180446" y="4353934"/>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9" name="pl9"/>
            <p:cNvSpPr/>
            <p:nvPr/>
          </p:nvSpPr>
          <p:spPr>
            <a:xfrm>
              <a:off x="1180446" y="4088696"/>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0" name="pl10"/>
            <p:cNvSpPr/>
            <p:nvPr/>
          </p:nvSpPr>
          <p:spPr>
            <a:xfrm>
              <a:off x="1180446" y="3823458"/>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1" name="pl11"/>
            <p:cNvSpPr/>
            <p:nvPr/>
          </p:nvSpPr>
          <p:spPr>
            <a:xfrm>
              <a:off x="1180446" y="3558221"/>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2" name="pl12"/>
            <p:cNvSpPr/>
            <p:nvPr/>
          </p:nvSpPr>
          <p:spPr>
            <a:xfrm>
              <a:off x="1180446" y="3292983"/>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3" name="pl13"/>
            <p:cNvSpPr/>
            <p:nvPr/>
          </p:nvSpPr>
          <p:spPr>
            <a:xfrm>
              <a:off x="1180446" y="3027745"/>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4" name="pl14"/>
            <p:cNvSpPr/>
            <p:nvPr/>
          </p:nvSpPr>
          <p:spPr>
            <a:xfrm>
              <a:off x="1180446" y="2762508"/>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5" name="pl15"/>
            <p:cNvSpPr/>
            <p:nvPr/>
          </p:nvSpPr>
          <p:spPr>
            <a:xfrm>
              <a:off x="1180446" y="2497270"/>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6" name="pl16"/>
            <p:cNvSpPr/>
            <p:nvPr/>
          </p:nvSpPr>
          <p:spPr>
            <a:xfrm>
              <a:off x="1180446" y="2232032"/>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7" name="pl17"/>
            <p:cNvSpPr/>
            <p:nvPr/>
          </p:nvSpPr>
          <p:spPr>
            <a:xfrm>
              <a:off x="1180446" y="1966794"/>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8" name="pl18"/>
            <p:cNvSpPr/>
            <p:nvPr/>
          </p:nvSpPr>
          <p:spPr>
            <a:xfrm>
              <a:off x="126687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55497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4307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3117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192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70736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06531" y="1966794"/>
              <a:ext cx="86429" cy="0"/>
            </a:xfrm>
            <a:custGeom>
              <a:avLst/>
              <a:pathLst>
                <a:path w="86429" h="0">
                  <a:moveTo>
                    <a:pt x="0" y="0"/>
                  </a:moveTo>
                  <a:lnTo>
                    <a:pt x="86429" y="0"/>
                  </a:lnTo>
                </a:path>
              </a:pathLst>
            </a:custGeom>
            <a:ln w="81303" cap="flat">
              <a:solidFill>
                <a:srgbClr val="E8E8E8">
                  <a:alpha val="100000"/>
                </a:srgbClr>
              </a:solidFill>
              <a:prstDash val="solid"/>
              <a:round/>
            </a:ln>
          </p:spPr>
          <p:txBody>
            <a:bodyPr/>
            <a:lstStyle/>
            <a:p/>
          </p:txBody>
        </p:sp>
        <p:sp>
          <p:nvSpPr>
            <p:cNvPr id="25" name="pl25"/>
            <p:cNvSpPr/>
            <p:nvPr/>
          </p:nvSpPr>
          <p:spPr>
            <a:xfrm>
              <a:off x="2347243" y="2232032"/>
              <a:ext cx="86429" cy="0"/>
            </a:xfrm>
            <a:custGeom>
              <a:avLst/>
              <a:pathLst>
                <a:path w="86429" h="0">
                  <a:moveTo>
                    <a:pt x="0" y="0"/>
                  </a:moveTo>
                  <a:lnTo>
                    <a:pt x="86429" y="0"/>
                  </a:lnTo>
                </a:path>
              </a:pathLst>
            </a:custGeom>
            <a:ln w="81303" cap="flat">
              <a:solidFill>
                <a:srgbClr val="E8E8E8">
                  <a:alpha val="100000"/>
                </a:srgbClr>
              </a:solidFill>
              <a:prstDash val="solid"/>
              <a:round/>
            </a:ln>
          </p:spPr>
          <p:txBody>
            <a:bodyPr/>
            <a:lstStyle/>
            <a:p/>
          </p:txBody>
        </p:sp>
        <p:sp>
          <p:nvSpPr>
            <p:cNvPr id="26" name="pl26"/>
            <p:cNvSpPr/>
            <p:nvPr/>
          </p:nvSpPr>
          <p:spPr>
            <a:xfrm>
              <a:off x="2491292" y="2497270"/>
              <a:ext cx="72024" cy="0"/>
            </a:xfrm>
            <a:custGeom>
              <a:avLst/>
              <a:pathLst>
                <a:path w="72024" h="0">
                  <a:moveTo>
                    <a:pt x="0" y="0"/>
                  </a:moveTo>
                  <a:lnTo>
                    <a:pt x="72024" y="0"/>
                  </a:lnTo>
                </a:path>
              </a:pathLst>
            </a:custGeom>
            <a:ln w="81303" cap="flat">
              <a:solidFill>
                <a:srgbClr val="E8E8E8">
                  <a:alpha val="100000"/>
                </a:srgbClr>
              </a:solidFill>
              <a:prstDash val="solid"/>
              <a:round/>
            </a:ln>
          </p:spPr>
          <p:txBody>
            <a:bodyPr/>
            <a:lstStyle/>
            <a:p/>
          </p:txBody>
        </p:sp>
        <p:sp>
          <p:nvSpPr>
            <p:cNvPr id="27" name="pl27"/>
            <p:cNvSpPr/>
            <p:nvPr/>
          </p:nvSpPr>
          <p:spPr>
            <a:xfrm>
              <a:off x="1972716" y="2762508"/>
              <a:ext cx="57619" cy="0"/>
            </a:xfrm>
            <a:custGeom>
              <a:avLst/>
              <a:pathLst>
                <a:path w="57619" h="0">
                  <a:moveTo>
                    <a:pt x="0" y="0"/>
                  </a:moveTo>
                  <a:lnTo>
                    <a:pt x="57619" y="0"/>
                  </a:lnTo>
                </a:path>
              </a:pathLst>
            </a:custGeom>
            <a:ln w="81303" cap="flat">
              <a:solidFill>
                <a:srgbClr val="E8E8E8">
                  <a:alpha val="100000"/>
                </a:srgbClr>
              </a:solidFill>
              <a:prstDash val="solid"/>
              <a:round/>
            </a:ln>
          </p:spPr>
          <p:txBody>
            <a:bodyPr/>
            <a:lstStyle/>
            <a:p/>
          </p:txBody>
        </p:sp>
        <p:sp>
          <p:nvSpPr>
            <p:cNvPr id="28" name="pl28"/>
            <p:cNvSpPr/>
            <p:nvPr/>
          </p:nvSpPr>
          <p:spPr>
            <a:xfrm>
              <a:off x="2520102" y="3027745"/>
              <a:ext cx="43214" cy="0"/>
            </a:xfrm>
            <a:custGeom>
              <a:avLst/>
              <a:pathLst>
                <a:path w="43214" h="0">
                  <a:moveTo>
                    <a:pt x="0" y="0"/>
                  </a:moveTo>
                  <a:lnTo>
                    <a:pt x="43214" y="0"/>
                  </a:lnTo>
                </a:path>
              </a:pathLst>
            </a:custGeom>
            <a:ln w="81303" cap="flat">
              <a:solidFill>
                <a:srgbClr val="E8E8E8">
                  <a:alpha val="100000"/>
                </a:srgbClr>
              </a:solidFill>
              <a:prstDash val="solid"/>
              <a:round/>
            </a:ln>
          </p:spPr>
          <p:txBody>
            <a:bodyPr/>
            <a:lstStyle/>
            <a:p/>
          </p:txBody>
        </p:sp>
        <p:sp>
          <p:nvSpPr>
            <p:cNvPr id="29" name="pl29"/>
            <p:cNvSpPr/>
            <p:nvPr/>
          </p:nvSpPr>
          <p:spPr>
            <a:xfrm>
              <a:off x="2232004" y="3292983"/>
              <a:ext cx="28809" cy="0"/>
            </a:xfrm>
            <a:custGeom>
              <a:avLst/>
              <a:pathLst>
                <a:path w="28809" h="0">
                  <a:moveTo>
                    <a:pt x="0" y="0"/>
                  </a:moveTo>
                  <a:lnTo>
                    <a:pt x="28809" y="0"/>
                  </a:lnTo>
                </a:path>
              </a:pathLst>
            </a:custGeom>
            <a:ln w="81303" cap="flat">
              <a:solidFill>
                <a:srgbClr val="E8E8E8">
                  <a:alpha val="100000"/>
                </a:srgbClr>
              </a:solidFill>
              <a:prstDash val="solid"/>
              <a:round/>
            </a:ln>
          </p:spPr>
          <p:txBody>
            <a:bodyPr/>
            <a:lstStyle/>
            <a:p/>
          </p:txBody>
        </p:sp>
        <p:sp>
          <p:nvSpPr>
            <p:cNvPr id="30" name="pl30"/>
            <p:cNvSpPr/>
            <p:nvPr/>
          </p:nvSpPr>
          <p:spPr>
            <a:xfrm>
              <a:off x="2577722" y="3558221"/>
              <a:ext cx="28809" cy="0"/>
            </a:xfrm>
            <a:custGeom>
              <a:avLst/>
              <a:pathLst>
                <a:path w="28809" h="0">
                  <a:moveTo>
                    <a:pt x="0" y="0"/>
                  </a:moveTo>
                  <a:lnTo>
                    <a:pt x="28809" y="0"/>
                  </a:lnTo>
                </a:path>
              </a:pathLst>
            </a:custGeom>
            <a:ln w="81303" cap="flat">
              <a:solidFill>
                <a:srgbClr val="E8E8E8">
                  <a:alpha val="100000"/>
                </a:srgbClr>
              </a:solidFill>
              <a:prstDash val="solid"/>
              <a:round/>
            </a:ln>
          </p:spPr>
          <p:txBody>
            <a:bodyPr/>
            <a:lstStyle/>
            <a:p/>
          </p:txBody>
        </p:sp>
        <p:sp>
          <p:nvSpPr>
            <p:cNvPr id="31" name="pl31"/>
            <p:cNvSpPr/>
            <p:nvPr/>
          </p:nvSpPr>
          <p:spPr>
            <a:xfrm>
              <a:off x="2332838" y="3823458"/>
              <a:ext cx="28809" cy="0"/>
            </a:xfrm>
            <a:custGeom>
              <a:avLst/>
              <a:pathLst>
                <a:path w="28809" h="0">
                  <a:moveTo>
                    <a:pt x="0" y="0"/>
                  </a:moveTo>
                  <a:lnTo>
                    <a:pt x="28809" y="0"/>
                  </a:lnTo>
                </a:path>
              </a:pathLst>
            </a:custGeom>
            <a:ln w="81303" cap="flat">
              <a:solidFill>
                <a:srgbClr val="E8E8E8">
                  <a:alpha val="100000"/>
                </a:srgbClr>
              </a:solidFill>
              <a:prstDash val="solid"/>
              <a:round/>
            </a:ln>
          </p:spPr>
          <p:txBody>
            <a:bodyPr/>
            <a:lstStyle/>
            <a:p/>
          </p:txBody>
        </p:sp>
        <p:sp>
          <p:nvSpPr>
            <p:cNvPr id="32" name="pl32"/>
            <p:cNvSpPr/>
            <p:nvPr/>
          </p:nvSpPr>
          <p:spPr>
            <a:xfrm>
              <a:off x="2620936" y="4088696"/>
              <a:ext cx="28809" cy="0"/>
            </a:xfrm>
            <a:custGeom>
              <a:avLst/>
              <a:pathLst>
                <a:path w="28809" h="0">
                  <a:moveTo>
                    <a:pt x="0" y="0"/>
                  </a:moveTo>
                  <a:lnTo>
                    <a:pt x="28809" y="0"/>
                  </a:lnTo>
                </a:path>
              </a:pathLst>
            </a:custGeom>
            <a:ln w="81303" cap="flat">
              <a:solidFill>
                <a:srgbClr val="E8E8E8">
                  <a:alpha val="100000"/>
                </a:srgbClr>
              </a:solidFill>
              <a:prstDash val="solid"/>
              <a:round/>
            </a:ln>
          </p:spPr>
          <p:txBody>
            <a:bodyPr/>
            <a:lstStyle/>
            <a:p/>
          </p:txBody>
        </p:sp>
        <p:sp>
          <p:nvSpPr>
            <p:cNvPr id="33" name="pl33"/>
            <p:cNvSpPr/>
            <p:nvPr/>
          </p:nvSpPr>
          <p:spPr>
            <a:xfrm>
              <a:off x="2563317" y="4353934"/>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34" name="pl34"/>
            <p:cNvSpPr/>
            <p:nvPr/>
          </p:nvSpPr>
          <p:spPr>
            <a:xfrm>
              <a:off x="2275219" y="4619171"/>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35" name="pl35"/>
            <p:cNvSpPr/>
            <p:nvPr/>
          </p:nvSpPr>
          <p:spPr>
            <a:xfrm>
              <a:off x="2606531" y="4884409"/>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36" name="pl36"/>
            <p:cNvSpPr/>
            <p:nvPr/>
          </p:nvSpPr>
          <p:spPr>
            <a:xfrm>
              <a:off x="2678556" y="5149647"/>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37" name="pl37"/>
            <p:cNvSpPr/>
            <p:nvPr/>
          </p:nvSpPr>
          <p:spPr>
            <a:xfrm>
              <a:off x="2376053" y="5414884"/>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38" name="pt38"/>
            <p:cNvSpPr/>
            <p:nvPr/>
          </p:nvSpPr>
          <p:spPr>
            <a:xfrm>
              <a:off x="2256314"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227504"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688461"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602031"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558817"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2515602"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2602031"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2573222"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2558817"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 name="pt47"/>
            <p:cNvSpPr/>
            <p:nvPr/>
          </p:nvSpPr>
          <p:spPr>
            <a:xfrm>
              <a:off x="2486792"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 name="pt48"/>
            <p:cNvSpPr/>
            <p:nvPr/>
          </p:nvSpPr>
          <p:spPr>
            <a:xfrm>
              <a:off x="2357148"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2328338"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573222"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558817"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2285123"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270719"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616436"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602031"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688461"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674056"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645246"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616436"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2385958"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371553"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2429173"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342743"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2025835"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1968216"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215662" y="32478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 name="pt67"/>
            <p:cNvSpPr/>
            <p:nvPr/>
          </p:nvSpPr>
          <p:spPr>
            <a:xfrm>
              <a:off x="2186852" y="32478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 name="pt68"/>
            <p:cNvSpPr/>
            <p:nvPr/>
          </p:nvSpPr>
          <p:spPr>
            <a:xfrm>
              <a:off x="2647809" y="19216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 name="pt69"/>
            <p:cNvSpPr/>
            <p:nvPr/>
          </p:nvSpPr>
          <p:spPr>
            <a:xfrm>
              <a:off x="2561380" y="192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 name="pt70"/>
            <p:cNvSpPr/>
            <p:nvPr/>
          </p:nvSpPr>
          <p:spPr>
            <a:xfrm>
              <a:off x="2518165" y="29825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 name="pt71"/>
            <p:cNvSpPr/>
            <p:nvPr/>
          </p:nvSpPr>
          <p:spPr>
            <a:xfrm>
              <a:off x="2474950" y="29825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 name="pt72"/>
            <p:cNvSpPr/>
            <p:nvPr/>
          </p:nvSpPr>
          <p:spPr>
            <a:xfrm>
              <a:off x="2561380" y="35130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 name="pt73"/>
            <p:cNvSpPr/>
            <p:nvPr/>
          </p:nvSpPr>
          <p:spPr>
            <a:xfrm>
              <a:off x="2532570" y="35130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 name="pt74"/>
            <p:cNvSpPr/>
            <p:nvPr/>
          </p:nvSpPr>
          <p:spPr>
            <a:xfrm>
              <a:off x="2518165" y="24521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 name="pt75"/>
            <p:cNvSpPr/>
            <p:nvPr/>
          </p:nvSpPr>
          <p:spPr>
            <a:xfrm>
              <a:off x="2446140" y="24521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 name="pt76"/>
            <p:cNvSpPr/>
            <p:nvPr/>
          </p:nvSpPr>
          <p:spPr>
            <a:xfrm>
              <a:off x="2316496" y="37783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7" name="pt77"/>
            <p:cNvSpPr/>
            <p:nvPr/>
          </p:nvSpPr>
          <p:spPr>
            <a:xfrm>
              <a:off x="2287686" y="37783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8" name="pt78"/>
            <p:cNvSpPr/>
            <p:nvPr/>
          </p:nvSpPr>
          <p:spPr>
            <a:xfrm>
              <a:off x="2532570" y="430878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9" name="pt79"/>
            <p:cNvSpPr/>
            <p:nvPr/>
          </p:nvSpPr>
          <p:spPr>
            <a:xfrm>
              <a:off x="2518165" y="43087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0" name="pt80"/>
            <p:cNvSpPr/>
            <p:nvPr/>
          </p:nvSpPr>
          <p:spPr>
            <a:xfrm>
              <a:off x="2244472" y="45740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1" name="pt81"/>
            <p:cNvSpPr/>
            <p:nvPr/>
          </p:nvSpPr>
          <p:spPr>
            <a:xfrm>
              <a:off x="2230067" y="4574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2" name="pt82"/>
            <p:cNvSpPr/>
            <p:nvPr/>
          </p:nvSpPr>
          <p:spPr>
            <a:xfrm>
              <a:off x="2575784" y="48392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3" name="pt83"/>
            <p:cNvSpPr/>
            <p:nvPr/>
          </p:nvSpPr>
          <p:spPr>
            <a:xfrm>
              <a:off x="2561380" y="48392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4" name="pt84"/>
            <p:cNvSpPr/>
            <p:nvPr/>
          </p:nvSpPr>
          <p:spPr>
            <a:xfrm>
              <a:off x="2647809" y="51044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5" name="pt85"/>
            <p:cNvSpPr/>
            <p:nvPr/>
          </p:nvSpPr>
          <p:spPr>
            <a:xfrm>
              <a:off x="2633404" y="51044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6" name="pt86"/>
            <p:cNvSpPr/>
            <p:nvPr/>
          </p:nvSpPr>
          <p:spPr>
            <a:xfrm>
              <a:off x="2604594" y="40435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7" name="pt87"/>
            <p:cNvSpPr/>
            <p:nvPr/>
          </p:nvSpPr>
          <p:spPr>
            <a:xfrm>
              <a:off x="2575784" y="40435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8" name="pt88"/>
            <p:cNvSpPr/>
            <p:nvPr/>
          </p:nvSpPr>
          <p:spPr>
            <a:xfrm>
              <a:off x="2345306" y="53697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9" name="pt89"/>
            <p:cNvSpPr/>
            <p:nvPr/>
          </p:nvSpPr>
          <p:spPr>
            <a:xfrm>
              <a:off x="2330901" y="53697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0" name="pt90"/>
            <p:cNvSpPr/>
            <p:nvPr/>
          </p:nvSpPr>
          <p:spPr>
            <a:xfrm>
              <a:off x="2388521" y="21868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1" name="pt91"/>
            <p:cNvSpPr/>
            <p:nvPr/>
          </p:nvSpPr>
          <p:spPr>
            <a:xfrm>
              <a:off x="2302091" y="21868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2" name="pt92"/>
            <p:cNvSpPr/>
            <p:nvPr/>
          </p:nvSpPr>
          <p:spPr>
            <a:xfrm>
              <a:off x="1985183" y="27173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3" name="pt93"/>
            <p:cNvSpPr/>
            <p:nvPr/>
          </p:nvSpPr>
          <p:spPr>
            <a:xfrm>
              <a:off x="1927564" y="27173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4" name="tx94"/>
            <p:cNvSpPr/>
            <p:nvPr/>
          </p:nvSpPr>
          <p:spPr>
            <a:xfrm>
              <a:off x="2820752" y="325165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95" name="tx95"/>
            <p:cNvSpPr/>
            <p:nvPr/>
          </p:nvSpPr>
          <p:spPr>
            <a:xfrm>
              <a:off x="2820752" y="192546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96" name="tx96"/>
            <p:cNvSpPr/>
            <p:nvPr/>
          </p:nvSpPr>
          <p:spPr>
            <a:xfrm>
              <a:off x="2820752" y="298641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97" name="tx97"/>
            <p:cNvSpPr/>
            <p:nvPr/>
          </p:nvSpPr>
          <p:spPr>
            <a:xfrm>
              <a:off x="2820752" y="35168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98" name="tx98"/>
            <p:cNvSpPr/>
            <p:nvPr/>
          </p:nvSpPr>
          <p:spPr>
            <a:xfrm>
              <a:off x="2820752" y="245593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99" name="tx99"/>
            <p:cNvSpPr/>
            <p:nvPr/>
          </p:nvSpPr>
          <p:spPr>
            <a:xfrm>
              <a:off x="2820752" y="37821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00" name="tx100"/>
            <p:cNvSpPr/>
            <p:nvPr/>
          </p:nvSpPr>
          <p:spPr>
            <a:xfrm>
              <a:off x="2820752" y="431260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01" name="tx101"/>
            <p:cNvSpPr/>
            <p:nvPr/>
          </p:nvSpPr>
          <p:spPr>
            <a:xfrm>
              <a:off x="2820752" y="457784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02" name="tx102"/>
            <p:cNvSpPr/>
            <p:nvPr/>
          </p:nvSpPr>
          <p:spPr>
            <a:xfrm>
              <a:off x="2820752" y="48430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03" name="tx103"/>
            <p:cNvSpPr/>
            <p:nvPr/>
          </p:nvSpPr>
          <p:spPr>
            <a:xfrm>
              <a:off x="2820752" y="510831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04" name="tx104"/>
            <p:cNvSpPr/>
            <p:nvPr/>
          </p:nvSpPr>
          <p:spPr>
            <a:xfrm>
              <a:off x="2820752" y="40473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05" name="tx105"/>
            <p:cNvSpPr/>
            <p:nvPr/>
          </p:nvSpPr>
          <p:spPr>
            <a:xfrm>
              <a:off x="2820752" y="537355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06" name="tx106"/>
            <p:cNvSpPr/>
            <p:nvPr/>
          </p:nvSpPr>
          <p:spPr>
            <a:xfrm>
              <a:off x="2820752" y="21907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07" name="tx107"/>
            <p:cNvSpPr/>
            <p:nvPr/>
          </p:nvSpPr>
          <p:spPr>
            <a:xfrm>
              <a:off x="2820752" y="272117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08" name="rc108"/>
            <p:cNvSpPr/>
            <p:nvPr/>
          </p:nvSpPr>
          <p:spPr>
            <a:xfrm>
              <a:off x="1180446" y="1807652"/>
              <a:ext cx="1901447" cy="3766375"/>
            </a:xfrm>
            <a:prstGeom prst="rect">
              <a:avLst/>
            </a:prstGeom>
            <a:noFill/>
            <a:ln w="13550" cap="rnd">
              <a:solidFill>
                <a:srgbClr val="999999">
                  <a:alpha val="100000"/>
                </a:srgbClr>
              </a:solidFill>
              <a:prstDash val="solid"/>
              <a:round/>
            </a:ln>
          </p:spPr>
          <p:txBody>
            <a:bodyPr/>
            <a:lstStyle/>
            <a:p/>
          </p:txBody>
        </p:sp>
        <p:sp>
          <p:nvSpPr>
            <p:cNvPr id="109" name="pl109"/>
            <p:cNvSpPr/>
            <p:nvPr/>
          </p:nvSpPr>
          <p:spPr>
            <a:xfrm>
              <a:off x="3966392" y="5472233"/>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10" name="pl110"/>
            <p:cNvSpPr/>
            <p:nvPr/>
          </p:nvSpPr>
          <p:spPr>
            <a:xfrm>
              <a:off x="3966392" y="5302577"/>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11" name="pl111"/>
            <p:cNvSpPr/>
            <p:nvPr/>
          </p:nvSpPr>
          <p:spPr>
            <a:xfrm>
              <a:off x="3966392" y="5132920"/>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12" name="pl112"/>
            <p:cNvSpPr/>
            <p:nvPr/>
          </p:nvSpPr>
          <p:spPr>
            <a:xfrm>
              <a:off x="3966392" y="4963264"/>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13" name="pl113"/>
            <p:cNvSpPr/>
            <p:nvPr/>
          </p:nvSpPr>
          <p:spPr>
            <a:xfrm>
              <a:off x="3966392" y="4793607"/>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14" name="pl114"/>
            <p:cNvSpPr/>
            <p:nvPr/>
          </p:nvSpPr>
          <p:spPr>
            <a:xfrm>
              <a:off x="3966392" y="4623950"/>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15" name="pl115"/>
            <p:cNvSpPr/>
            <p:nvPr/>
          </p:nvSpPr>
          <p:spPr>
            <a:xfrm>
              <a:off x="3966392" y="4454294"/>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16" name="pl116"/>
            <p:cNvSpPr/>
            <p:nvPr/>
          </p:nvSpPr>
          <p:spPr>
            <a:xfrm>
              <a:off x="3966392" y="4284637"/>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17" name="pl117"/>
            <p:cNvSpPr/>
            <p:nvPr/>
          </p:nvSpPr>
          <p:spPr>
            <a:xfrm>
              <a:off x="3966392" y="4114981"/>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18" name="pl118"/>
            <p:cNvSpPr/>
            <p:nvPr/>
          </p:nvSpPr>
          <p:spPr>
            <a:xfrm>
              <a:off x="3966392" y="3945324"/>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19" name="pl119"/>
            <p:cNvSpPr/>
            <p:nvPr/>
          </p:nvSpPr>
          <p:spPr>
            <a:xfrm>
              <a:off x="3966392" y="3775668"/>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20" name="pl120"/>
            <p:cNvSpPr/>
            <p:nvPr/>
          </p:nvSpPr>
          <p:spPr>
            <a:xfrm>
              <a:off x="3966392" y="3606011"/>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21" name="pl121"/>
            <p:cNvSpPr/>
            <p:nvPr/>
          </p:nvSpPr>
          <p:spPr>
            <a:xfrm>
              <a:off x="3966392" y="3436355"/>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22" name="pl122"/>
            <p:cNvSpPr/>
            <p:nvPr/>
          </p:nvSpPr>
          <p:spPr>
            <a:xfrm>
              <a:off x="3966392" y="3266698"/>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23" name="pl123"/>
            <p:cNvSpPr/>
            <p:nvPr/>
          </p:nvSpPr>
          <p:spPr>
            <a:xfrm>
              <a:off x="3966392" y="3097042"/>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24" name="pl124"/>
            <p:cNvSpPr/>
            <p:nvPr/>
          </p:nvSpPr>
          <p:spPr>
            <a:xfrm>
              <a:off x="3966392" y="2927385"/>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25" name="pl125"/>
            <p:cNvSpPr/>
            <p:nvPr/>
          </p:nvSpPr>
          <p:spPr>
            <a:xfrm>
              <a:off x="3966392" y="2757728"/>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26" name="pl126"/>
            <p:cNvSpPr/>
            <p:nvPr/>
          </p:nvSpPr>
          <p:spPr>
            <a:xfrm>
              <a:off x="3966392" y="2588072"/>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27" name="pl127"/>
            <p:cNvSpPr/>
            <p:nvPr/>
          </p:nvSpPr>
          <p:spPr>
            <a:xfrm>
              <a:off x="3966392" y="2418415"/>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28" name="pl128"/>
            <p:cNvSpPr/>
            <p:nvPr/>
          </p:nvSpPr>
          <p:spPr>
            <a:xfrm>
              <a:off x="3966392" y="2248759"/>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29" name="pl129"/>
            <p:cNvSpPr/>
            <p:nvPr/>
          </p:nvSpPr>
          <p:spPr>
            <a:xfrm>
              <a:off x="3966392" y="2079102"/>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30" name="pl130"/>
            <p:cNvSpPr/>
            <p:nvPr/>
          </p:nvSpPr>
          <p:spPr>
            <a:xfrm>
              <a:off x="3966392" y="1909446"/>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131" name="pl131"/>
            <p:cNvSpPr/>
            <p:nvPr/>
          </p:nvSpPr>
          <p:spPr>
            <a:xfrm>
              <a:off x="405282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2" name="pl132"/>
            <p:cNvSpPr/>
            <p:nvPr/>
          </p:nvSpPr>
          <p:spPr>
            <a:xfrm>
              <a:off x="434092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3" name="pl133"/>
            <p:cNvSpPr/>
            <p:nvPr/>
          </p:nvSpPr>
          <p:spPr>
            <a:xfrm>
              <a:off x="462901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4" name="pl134"/>
            <p:cNvSpPr/>
            <p:nvPr/>
          </p:nvSpPr>
          <p:spPr>
            <a:xfrm>
              <a:off x="491711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5" name="pl135"/>
            <p:cNvSpPr/>
            <p:nvPr/>
          </p:nvSpPr>
          <p:spPr>
            <a:xfrm>
              <a:off x="520521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6" name="pl136"/>
            <p:cNvSpPr/>
            <p:nvPr/>
          </p:nvSpPr>
          <p:spPr>
            <a:xfrm>
              <a:off x="549331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7" name="pl137"/>
            <p:cNvSpPr/>
            <p:nvPr/>
          </p:nvSpPr>
          <p:spPr>
            <a:xfrm>
              <a:off x="4744257" y="1909446"/>
              <a:ext cx="504171" cy="0"/>
            </a:xfrm>
            <a:custGeom>
              <a:avLst/>
              <a:pathLst>
                <a:path w="504171" h="0">
                  <a:moveTo>
                    <a:pt x="0" y="0"/>
                  </a:moveTo>
                  <a:lnTo>
                    <a:pt x="504171" y="0"/>
                  </a:lnTo>
                </a:path>
              </a:pathLst>
            </a:custGeom>
            <a:ln w="81303" cap="flat">
              <a:solidFill>
                <a:srgbClr val="E8E8E8">
                  <a:alpha val="100000"/>
                </a:srgbClr>
              </a:solidFill>
              <a:prstDash val="solid"/>
              <a:round/>
            </a:ln>
          </p:spPr>
          <p:txBody>
            <a:bodyPr/>
            <a:lstStyle/>
            <a:p/>
          </p:txBody>
        </p:sp>
        <p:sp>
          <p:nvSpPr>
            <p:cNvPr id="138" name="pl138"/>
            <p:cNvSpPr/>
            <p:nvPr/>
          </p:nvSpPr>
          <p:spPr>
            <a:xfrm>
              <a:off x="5349263" y="2079102"/>
              <a:ext cx="115239" cy="0"/>
            </a:xfrm>
            <a:custGeom>
              <a:avLst/>
              <a:pathLst>
                <a:path w="115239" h="0">
                  <a:moveTo>
                    <a:pt x="0" y="0"/>
                  </a:moveTo>
                  <a:lnTo>
                    <a:pt x="115239" y="0"/>
                  </a:lnTo>
                </a:path>
              </a:pathLst>
            </a:custGeom>
            <a:ln w="81303" cap="flat">
              <a:solidFill>
                <a:srgbClr val="E8E8E8">
                  <a:alpha val="100000"/>
                </a:srgbClr>
              </a:solidFill>
              <a:prstDash val="solid"/>
              <a:round/>
            </a:ln>
          </p:spPr>
          <p:txBody>
            <a:bodyPr/>
            <a:lstStyle/>
            <a:p/>
          </p:txBody>
        </p:sp>
        <p:sp>
          <p:nvSpPr>
            <p:cNvPr id="139" name="pl139"/>
            <p:cNvSpPr/>
            <p:nvPr/>
          </p:nvSpPr>
          <p:spPr>
            <a:xfrm>
              <a:off x="4801877" y="2248759"/>
              <a:ext cx="100834" cy="0"/>
            </a:xfrm>
            <a:custGeom>
              <a:avLst/>
              <a:pathLst>
                <a:path w="100834" h="0">
                  <a:moveTo>
                    <a:pt x="0" y="0"/>
                  </a:moveTo>
                  <a:lnTo>
                    <a:pt x="100834" y="0"/>
                  </a:lnTo>
                </a:path>
              </a:pathLst>
            </a:custGeom>
            <a:ln w="81303" cap="flat">
              <a:solidFill>
                <a:srgbClr val="E8E8E8">
                  <a:alpha val="100000"/>
                </a:srgbClr>
              </a:solidFill>
              <a:prstDash val="solid"/>
              <a:round/>
            </a:ln>
          </p:spPr>
          <p:txBody>
            <a:bodyPr/>
            <a:lstStyle/>
            <a:p/>
          </p:txBody>
        </p:sp>
        <p:sp>
          <p:nvSpPr>
            <p:cNvPr id="140" name="pl140"/>
            <p:cNvSpPr/>
            <p:nvPr/>
          </p:nvSpPr>
          <p:spPr>
            <a:xfrm>
              <a:off x="5190809" y="2418415"/>
              <a:ext cx="72024" cy="0"/>
            </a:xfrm>
            <a:custGeom>
              <a:avLst/>
              <a:pathLst>
                <a:path w="72024" h="0">
                  <a:moveTo>
                    <a:pt x="0" y="0"/>
                  </a:moveTo>
                  <a:lnTo>
                    <a:pt x="72024" y="0"/>
                  </a:lnTo>
                </a:path>
              </a:pathLst>
            </a:custGeom>
            <a:ln w="81303" cap="flat">
              <a:solidFill>
                <a:srgbClr val="E8E8E8">
                  <a:alpha val="100000"/>
                </a:srgbClr>
              </a:solidFill>
              <a:prstDash val="solid"/>
              <a:round/>
            </a:ln>
          </p:spPr>
          <p:txBody>
            <a:bodyPr/>
            <a:lstStyle/>
            <a:p/>
          </p:txBody>
        </p:sp>
        <p:sp>
          <p:nvSpPr>
            <p:cNvPr id="141" name="pl141"/>
            <p:cNvSpPr/>
            <p:nvPr/>
          </p:nvSpPr>
          <p:spPr>
            <a:xfrm>
              <a:off x="5234024" y="2588072"/>
              <a:ext cx="57619" cy="0"/>
            </a:xfrm>
            <a:custGeom>
              <a:avLst/>
              <a:pathLst>
                <a:path w="57619" h="0">
                  <a:moveTo>
                    <a:pt x="0" y="0"/>
                  </a:moveTo>
                  <a:lnTo>
                    <a:pt x="57619" y="0"/>
                  </a:lnTo>
                </a:path>
              </a:pathLst>
            </a:custGeom>
            <a:ln w="81303" cap="flat">
              <a:solidFill>
                <a:srgbClr val="E8E8E8">
                  <a:alpha val="100000"/>
                </a:srgbClr>
              </a:solidFill>
              <a:prstDash val="solid"/>
              <a:round/>
            </a:ln>
          </p:spPr>
          <p:txBody>
            <a:bodyPr/>
            <a:lstStyle/>
            <a:p/>
          </p:txBody>
        </p:sp>
        <p:sp>
          <p:nvSpPr>
            <p:cNvPr id="142" name="pl142"/>
            <p:cNvSpPr/>
            <p:nvPr/>
          </p:nvSpPr>
          <p:spPr>
            <a:xfrm>
              <a:off x="5234024" y="2757728"/>
              <a:ext cx="57619" cy="0"/>
            </a:xfrm>
            <a:custGeom>
              <a:avLst/>
              <a:pathLst>
                <a:path w="57619" h="0">
                  <a:moveTo>
                    <a:pt x="0" y="0"/>
                  </a:moveTo>
                  <a:lnTo>
                    <a:pt x="57619" y="0"/>
                  </a:lnTo>
                </a:path>
              </a:pathLst>
            </a:custGeom>
            <a:ln w="81303" cap="flat">
              <a:solidFill>
                <a:srgbClr val="E8E8E8">
                  <a:alpha val="100000"/>
                </a:srgbClr>
              </a:solidFill>
              <a:prstDash val="solid"/>
              <a:round/>
            </a:ln>
          </p:spPr>
          <p:txBody>
            <a:bodyPr/>
            <a:lstStyle/>
            <a:p/>
          </p:txBody>
        </p:sp>
        <p:sp>
          <p:nvSpPr>
            <p:cNvPr id="143" name="pl143"/>
            <p:cNvSpPr/>
            <p:nvPr/>
          </p:nvSpPr>
          <p:spPr>
            <a:xfrm>
              <a:off x="5061165" y="2927385"/>
              <a:ext cx="57619" cy="0"/>
            </a:xfrm>
            <a:custGeom>
              <a:avLst/>
              <a:pathLst>
                <a:path w="57619" h="0">
                  <a:moveTo>
                    <a:pt x="0" y="0"/>
                  </a:moveTo>
                  <a:lnTo>
                    <a:pt x="57619" y="0"/>
                  </a:lnTo>
                </a:path>
              </a:pathLst>
            </a:custGeom>
            <a:ln w="81303" cap="flat">
              <a:solidFill>
                <a:srgbClr val="E8E8E8">
                  <a:alpha val="100000"/>
                </a:srgbClr>
              </a:solidFill>
              <a:prstDash val="solid"/>
              <a:round/>
            </a:ln>
          </p:spPr>
          <p:txBody>
            <a:bodyPr/>
            <a:lstStyle/>
            <a:p/>
          </p:txBody>
        </p:sp>
        <p:sp>
          <p:nvSpPr>
            <p:cNvPr id="144" name="pl144"/>
            <p:cNvSpPr/>
            <p:nvPr/>
          </p:nvSpPr>
          <p:spPr>
            <a:xfrm>
              <a:off x="5248429" y="3097042"/>
              <a:ext cx="43214" cy="0"/>
            </a:xfrm>
            <a:custGeom>
              <a:avLst/>
              <a:pathLst>
                <a:path w="43214" h="0">
                  <a:moveTo>
                    <a:pt x="0" y="0"/>
                  </a:moveTo>
                  <a:lnTo>
                    <a:pt x="43214" y="0"/>
                  </a:lnTo>
                </a:path>
              </a:pathLst>
            </a:custGeom>
            <a:ln w="81303" cap="flat">
              <a:solidFill>
                <a:srgbClr val="E8E8E8">
                  <a:alpha val="100000"/>
                </a:srgbClr>
              </a:solidFill>
              <a:prstDash val="solid"/>
              <a:round/>
            </a:ln>
          </p:spPr>
          <p:txBody>
            <a:bodyPr/>
            <a:lstStyle/>
            <a:p/>
          </p:txBody>
        </p:sp>
        <p:sp>
          <p:nvSpPr>
            <p:cNvPr id="145" name="pl145"/>
            <p:cNvSpPr/>
            <p:nvPr/>
          </p:nvSpPr>
          <p:spPr>
            <a:xfrm>
              <a:off x="5349263" y="3266698"/>
              <a:ext cx="43214" cy="0"/>
            </a:xfrm>
            <a:custGeom>
              <a:avLst/>
              <a:pathLst>
                <a:path w="43214" h="0">
                  <a:moveTo>
                    <a:pt x="0" y="0"/>
                  </a:moveTo>
                  <a:lnTo>
                    <a:pt x="43214" y="0"/>
                  </a:lnTo>
                </a:path>
              </a:pathLst>
            </a:custGeom>
            <a:ln w="81303" cap="flat">
              <a:solidFill>
                <a:srgbClr val="E8E8E8">
                  <a:alpha val="100000"/>
                </a:srgbClr>
              </a:solidFill>
              <a:prstDash val="solid"/>
              <a:round/>
            </a:ln>
          </p:spPr>
          <p:txBody>
            <a:bodyPr/>
            <a:lstStyle/>
            <a:p/>
          </p:txBody>
        </p:sp>
        <p:sp>
          <p:nvSpPr>
            <p:cNvPr id="146" name="pl146"/>
            <p:cNvSpPr/>
            <p:nvPr/>
          </p:nvSpPr>
          <p:spPr>
            <a:xfrm>
              <a:off x="5219619" y="3436355"/>
              <a:ext cx="43214" cy="0"/>
            </a:xfrm>
            <a:custGeom>
              <a:avLst/>
              <a:pathLst>
                <a:path w="43214" h="0">
                  <a:moveTo>
                    <a:pt x="0" y="0"/>
                  </a:moveTo>
                  <a:lnTo>
                    <a:pt x="43214" y="0"/>
                  </a:lnTo>
                </a:path>
              </a:pathLst>
            </a:custGeom>
            <a:ln w="81303" cap="flat">
              <a:solidFill>
                <a:srgbClr val="E8E8E8">
                  <a:alpha val="100000"/>
                </a:srgbClr>
              </a:solidFill>
              <a:prstDash val="solid"/>
              <a:round/>
            </a:ln>
          </p:spPr>
          <p:txBody>
            <a:bodyPr/>
            <a:lstStyle/>
            <a:p/>
          </p:txBody>
        </p:sp>
        <p:sp>
          <p:nvSpPr>
            <p:cNvPr id="147" name="pl147"/>
            <p:cNvSpPr/>
            <p:nvPr/>
          </p:nvSpPr>
          <p:spPr>
            <a:xfrm>
              <a:off x="5234024" y="3606011"/>
              <a:ext cx="28809" cy="0"/>
            </a:xfrm>
            <a:custGeom>
              <a:avLst/>
              <a:pathLst>
                <a:path w="28809" h="0">
                  <a:moveTo>
                    <a:pt x="0" y="0"/>
                  </a:moveTo>
                  <a:lnTo>
                    <a:pt x="28809" y="0"/>
                  </a:lnTo>
                </a:path>
              </a:pathLst>
            </a:custGeom>
            <a:ln w="81303" cap="flat">
              <a:solidFill>
                <a:srgbClr val="E8E8E8">
                  <a:alpha val="100000"/>
                </a:srgbClr>
              </a:solidFill>
              <a:prstDash val="solid"/>
              <a:round/>
            </a:ln>
          </p:spPr>
          <p:txBody>
            <a:bodyPr/>
            <a:lstStyle/>
            <a:p/>
          </p:txBody>
        </p:sp>
        <p:sp>
          <p:nvSpPr>
            <p:cNvPr id="148" name="pl148"/>
            <p:cNvSpPr/>
            <p:nvPr/>
          </p:nvSpPr>
          <p:spPr>
            <a:xfrm>
              <a:off x="5147595" y="3775668"/>
              <a:ext cx="28809" cy="0"/>
            </a:xfrm>
            <a:custGeom>
              <a:avLst/>
              <a:pathLst>
                <a:path w="28809" h="0">
                  <a:moveTo>
                    <a:pt x="0" y="0"/>
                  </a:moveTo>
                  <a:lnTo>
                    <a:pt x="28809" y="0"/>
                  </a:lnTo>
                </a:path>
              </a:pathLst>
            </a:custGeom>
            <a:ln w="81303" cap="flat">
              <a:solidFill>
                <a:srgbClr val="E8E8E8">
                  <a:alpha val="100000"/>
                </a:srgbClr>
              </a:solidFill>
              <a:prstDash val="solid"/>
              <a:round/>
            </a:ln>
          </p:spPr>
          <p:txBody>
            <a:bodyPr/>
            <a:lstStyle/>
            <a:p/>
          </p:txBody>
        </p:sp>
        <p:sp>
          <p:nvSpPr>
            <p:cNvPr id="149" name="pl149"/>
            <p:cNvSpPr/>
            <p:nvPr/>
          </p:nvSpPr>
          <p:spPr>
            <a:xfrm>
              <a:off x="5291644" y="3945324"/>
              <a:ext cx="28809" cy="0"/>
            </a:xfrm>
            <a:custGeom>
              <a:avLst/>
              <a:pathLst>
                <a:path w="28809" h="0">
                  <a:moveTo>
                    <a:pt x="0" y="0"/>
                  </a:moveTo>
                  <a:lnTo>
                    <a:pt x="28809" y="0"/>
                  </a:lnTo>
                </a:path>
              </a:pathLst>
            </a:custGeom>
            <a:ln w="81303" cap="flat">
              <a:solidFill>
                <a:srgbClr val="E8E8E8">
                  <a:alpha val="100000"/>
                </a:srgbClr>
              </a:solidFill>
              <a:prstDash val="solid"/>
              <a:round/>
            </a:ln>
          </p:spPr>
          <p:txBody>
            <a:bodyPr/>
            <a:lstStyle/>
            <a:p/>
          </p:txBody>
        </p:sp>
        <p:sp>
          <p:nvSpPr>
            <p:cNvPr id="150" name="pl150"/>
            <p:cNvSpPr/>
            <p:nvPr/>
          </p:nvSpPr>
          <p:spPr>
            <a:xfrm>
              <a:off x="5406883" y="4114981"/>
              <a:ext cx="28809" cy="0"/>
            </a:xfrm>
            <a:custGeom>
              <a:avLst/>
              <a:pathLst>
                <a:path w="28809" h="0">
                  <a:moveTo>
                    <a:pt x="0" y="0"/>
                  </a:moveTo>
                  <a:lnTo>
                    <a:pt x="28809" y="0"/>
                  </a:lnTo>
                </a:path>
              </a:pathLst>
            </a:custGeom>
            <a:ln w="81303" cap="flat">
              <a:solidFill>
                <a:srgbClr val="E8E8E8">
                  <a:alpha val="100000"/>
                </a:srgbClr>
              </a:solidFill>
              <a:prstDash val="solid"/>
              <a:round/>
            </a:ln>
          </p:spPr>
          <p:txBody>
            <a:bodyPr/>
            <a:lstStyle/>
            <a:p/>
          </p:txBody>
        </p:sp>
        <p:sp>
          <p:nvSpPr>
            <p:cNvPr id="151" name="pl151"/>
            <p:cNvSpPr/>
            <p:nvPr/>
          </p:nvSpPr>
          <p:spPr>
            <a:xfrm>
              <a:off x="5219619" y="4284637"/>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152" name="pl152"/>
            <p:cNvSpPr/>
            <p:nvPr/>
          </p:nvSpPr>
          <p:spPr>
            <a:xfrm>
              <a:off x="5450098" y="4454294"/>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153" name="pl153"/>
            <p:cNvSpPr/>
            <p:nvPr/>
          </p:nvSpPr>
          <p:spPr>
            <a:xfrm>
              <a:off x="5162000" y="4623950"/>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154" name="pl154"/>
            <p:cNvSpPr/>
            <p:nvPr/>
          </p:nvSpPr>
          <p:spPr>
            <a:xfrm>
              <a:off x="5334858" y="4793607"/>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155" name="pl155"/>
            <p:cNvSpPr/>
            <p:nvPr/>
          </p:nvSpPr>
          <p:spPr>
            <a:xfrm>
              <a:off x="5435693" y="4963264"/>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156" name="pl156"/>
            <p:cNvSpPr/>
            <p:nvPr/>
          </p:nvSpPr>
          <p:spPr>
            <a:xfrm>
              <a:off x="5421288" y="5132920"/>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157" name="pl157"/>
            <p:cNvSpPr/>
            <p:nvPr/>
          </p:nvSpPr>
          <p:spPr>
            <a:xfrm>
              <a:off x="5334858" y="5302577"/>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158" name="pl158"/>
            <p:cNvSpPr/>
            <p:nvPr/>
          </p:nvSpPr>
          <p:spPr>
            <a:xfrm>
              <a:off x="5450098" y="5472233"/>
              <a:ext cx="14404" cy="0"/>
            </a:xfrm>
            <a:custGeom>
              <a:avLst/>
              <a:pathLst>
                <a:path w="14404" h="0">
                  <a:moveTo>
                    <a:pt x="0" y="0"/>
                  </a:moveTo>
                  <a:lnTo>
                    <a:pt x="14404" y="0"/>
                  </a:lnTo>
                </a:path>
              </a:pathLst>
            </a:custGeom>
            <a:ln w="81303" cap="flat">
              <a:solidFill>
                <a:srgbClr val="E8E8E8">
                  <a:alpha val="100000"/>
                </a:srgbClr>
              </a:solidFill>
              <a:prstDash val="solid"/>
              <a:round/>
            </a:ln>
          </p:spPr>
          <p:txBody>
            <a:bodyPr/>
            <a:lstStyle/>
            <a:p/>
          </p:txBody>
        </p:sp>
        <p:sp>
          <p:nvSpPr>
            <p:cNvPr id="159" name="pt159"/>
            <p:cNvSpPr/>
            <p:nvPr/>
          </p:nvSpPr>
          <p:spPr>
            <a:xfrm>
              <a:off x="5215119" y="4280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5229524" y="4280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5229524" y="2583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5287144" y="2583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4797377" y="2244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4898211" y="2244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5243929" y="309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5287144" y="309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5344763" y="326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5387978" y="326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5215119" y="343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5258334" y="343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5229524" y="2753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5287144" y="2753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5445598" y="44497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5460003" y="44497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5186309" y="2413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5258334" y="2413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5229524" y="3601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5258334" y="3601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5157500" y="4619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5171904" y="4619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5330358" y="47891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5344763" y="47891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143095" y="3771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171904" y="3771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431193" y="4958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445598" y="4958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287144" y="3940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315953" y="3940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056665" y="292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114285" y="292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416788" y="5128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431193" y="5128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4739757" y="19049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243929" y="19049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330358" y="5298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344763" y="5298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445598" y="5467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460003" y="5467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344763" y="2074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460003" y="2074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5402383" y="4110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5431193" y="4110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5174467" y="42394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4" name="pt204"/>
            <p:cNvSpPr/>
            <p:nvPr/>
          </p:nvSpPr>
          <p:spPr>
            <a:xfrm>
              <a:off x="5188872" y="42394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5" name="pt205"/>
            <p:cNvSpPr/>
            <p:nvPr/>
          </p:nvSpPr>
          <p:spPr>
            <a:xfrm>
              <a:off x="5188872" y="25429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6" name="pt206"/>
            <p:cNvSpPr/>
            <p:nvPr/>
          </p:nvSpPr>
          <p:spPr>
            <a:xfrm>
              <a:off x="5246492" y="25429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7" name="pt207"/>
            <p:cNvSpPr/>
            <p:nvPr/>
          </p:nvSpPr>
          <p:spPr>
            <a:xfrm>
              <a:off x="4756725" y="22036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8" name="pt208"/>
            <p:cNvSpPr/>
            <p:nvPr/>
          </p:nvSpPr>
          <p:spPr>
            <a:xfrm>
              <a:off x="4857559" y="22036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9" name="pt209"/>
            <p:cNvSpPr/>
            <p:nvPr/>
          </p:nvSpPr>
          <p:spPr>
            <a:xfrm>
              <a:off x="5203277" y="30518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0" name="pt210"/>
            <p:cNvSpPr/>
            <p:nvPr/>
          </p:nvSpPr>
          <p:spPr>
            <a:xfrm>
              <a:off x="5246492" y="30518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1" name="pt211"/>
            <p:cNvSpPr/>
            <p:nvPr/>
          </p:nvSpPr>
          <p:spPr>
            <a:xfrm>
              <a:off x="5304111" y="322154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2" name="pt212"/>
            <p:cNvSpPr/>
            <p:nvPr/>
          </p:nvSpPr>
          <p:spPr>
            <a:xfrm>
              <a:off x="5347326" y="32215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3" name="pt213"/>
            <p:cNvSpPr/>
            <p:nvPr/>
          </p:nvSpPr>
          <p:spPr>
            <a:xfrm>
              <a:off x="5174467" y="3391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4" name="pt214"/>
            <p:cNvSpPr/>
            <p:nvPr/>
          </p:nvSpPr>
          <p:spPr>
            <a:xfrm>
              <a:off x="5217682" y="3391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5" name="pt215"/>
            <p:cNvSpPr/>
            <p:nvPr/>
          </p:nvSpPr>
          <p:spPr>
            <a:xfrm>
              <a:off x="5188872" y="27125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6" name="pt216"/>
            <p:cNvSpPr/>
            <p:nvPr/>
          </p:nvSpPr>
          <p:spPr>
            <a:xfrm>
              <a:off x="5246492" y="27125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7" name="pt217"/>
            <p:cNvSpPr/>
            <p:nvPr/>
          </p:nvSpPr>
          <p:spPr>
            <a:xfrm>
              <a:off x="5404946" y="44091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8" name="pt218"/>
            <p:cNvSpPr/>
            <p:nvPr/>
          </p:nvSpPr>
          <p:spPr>
            <a:xfrm>
              <a:off x="5419351" y="44091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9" name="pt219"/>
            <p:cNvSpPr/>
            <p:nvPr/>
          </p:nvSpPr>
          <p:spPr>
            <a:xfrm>
              <a:off x="5145657" y="23732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0" name="pt220"/>
            <p:cNvSpPr/>
            <p:nvPr/>
          </p:nvSpPr>
          <p:spPr>
            <a:xfrm>
              <a:off x="5217682" y="23732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1" name="pt221"/>
            <p:cNvSpPr/>
            <p:nvPr/>
          </p:nvSpPr>
          <p:spPr>
            <a:xfrm>
              <a:off x="5188872" y="35608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2" name="pt222"/>
            <p:cNvSpPr/>
            <p:nvPr/>
          </p:nvSpPr>
          <p:spPr>
            <a:xfrm>
              <a:off x="5217682" y="35608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3" name="pt223"/>
            <p:cNvSpPr/>
            <p:nvPr/>
          </p:nvSpPr>
          <p:spPr>
            <a:xfrm>
              <a:off x="5116848" y="45787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4" name="pt224"/>
            <p:cNvSpPr/>
            <p:nvPr/>
          </p:nvSpPr>
          <p:spPr>
            <a:xfrm>
              <a:off x="5131253" y="45787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5" name="pt225"/>
            <p:cNvSpPr/>
            <p:nvPr/>
          </p:nvSpPr>
          <p:spPr>
            <a:xfrm>
              <a:off x="5289706" y="474845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6" name="pt226"/>
            <p:cNvSpPr/>
            <p:nvPr/>
          </p:nvSpPr>
          <p:spPr>
            <a:xfrm>
              <a:off x="5304111" y="47484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7" name="pt227"/>
            <p:cNvSpPr/>
            <p:nvPr/>
          </p:nvSpPr>
          <p:spPr>
            <a:xfrm>
              <a:off x="5102443" y="37305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8" name="pt228"/>
            <p:cNvSpPr/>
            <p:nvPr/>
          </p:nvSpPr>
          <p:spPr>
            <a:xfrm>
              <a:off x="5131253" y="37305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9" name="pt229"/>
            <p:cNvSpPr/>
            <p:nvPr/>
          </p:nvSpPr>
          <p:spPr>
            <a:xfrm>
              <a:off x="5390541" y="49181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0" name="pt230"/>
            <p:cNvSpPr/>
            <p:nvPr/>
          </p:nvSpPr>
          <p:spPr>
            <a:xfrm>
              <a:off x="5404946" y="49181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1" name="pt231"/>
            <p:cNvSpPr/>
            <p:nvPr/>
          </p:nvSpPr>
          <p:spPr>
            <a:xfrm>
              <a:off x="5246492" y="39001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2" name="pt232"/>
            <p:cNvSpPr/>
            <p:nvPr/>
          </p:nvSpPr>
          <p:spPr>
            <a:xfrm>
              <a:off x="5275302" y="39001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3" name="pt233"/>
            <p:cNvSpPr/>
            <p:nvPr/>
          </p:nvSpPr>
          <p:spPr>
            <a:xfrm>
              <a:off x="5016013" y="28822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4" name="pt234"/>
            <p:cNvSpPr/>
            <p:nvPr/>
          </p:nvSpPr>
          <p:spPr>
            <a:xfrm>
              <a:off x="5073633" y="28822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5" name="pt235"/>
            <p:cNvSpPr/>
            <p:nvPr/>
          </p:nvSpPr>
          <p:spPr>
            <a:xfrm>
              <a:off x="5376136" y="50877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6" name="pt236"/>
            <p:cNvSpPr/>
            <p:nvPr/>
          </p:nvSpPr>
          <p:spPr>
            <a:xfrm>
              <a:off x="5390541" y="50877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7" name="pt237"/>
            <p:cNvSpPr/>
            <p:nvPr/>
          </p:nvSpPr>
          <p:spPr>
            <a:xfrm>
              <a:off x="4699105" y="18642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8" name="pt238"/>
            <p:cNvSpPr/>
            <p:nvPr/>
          </p:nvSpPr>
          <p:spPr>
            <a:xfrm>
              <a:off x="5203277" y="18642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9" name="pt239"/>
            <p:cNvSpPr/>
            <p:nvPr/>
          </p:nvSpPr>
          <p:spPr>
            <a:xfrm>
              <a:off x="5289706" y="5257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0" name="pt240"/>
            <p:cNvSpPr/>
            <p:nvPr/>
          </p:nvSpPr>
          <p:spPr>
            <a:xfrm>
              <a:off x="5304111" y="5257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1" name="pt241"/>
            <p:cNvSpPr/>
            <p:nvPr/>
          </p:nvSpPr>
          <p:spPr>
            <a:xfrm>
              <a:off x="5404946" y="54270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2" name="pt242"/>
            <p:cNvSpPr/>
            <p:nvPr/>
          </p:nvSpPr>
          <p:spPr>
            <a:xfrm>
              <a:off x="5419351" y="54270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3" name="pt243"/>
            <p:cNvSpPr/>
            <p:nvPr/>
          </p:nvSpPr>
          <p:spPr>
            <a:xfrm>
              <a:off x="5304111" y="20339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4" name="pt244"/>
            <p:cNvSpPr/>
            <p:nvPr/>
          </p:nvSpPr>
          <p:spPr>
            <a:xfrm>
              <a:off x="5419351" y="20339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5" name="pt245"/>
            <p:cNvSpPr/>
            <p:nvPr/>
          </p:nvSpPr>
          <p:spPr>
            <a:xfrm>
              <a:off x="5361731" y="406982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6" name="pt246"/>
            <p:cNvSpPr/>
            <p:nvPr/>
          </p:nvSpPr>
          <p:spPr>
            <a:xfrm>
              <a:off x="5390541" y="40698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7" name="tx247"/>
            <p:cNvSpPr/>
            <p:nvPr/>
          </p:nvSpPr>
          <p:spPr>
            <a:xfrm>
              <a:off x="5592206" y="424330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8" name="tx248"/>
            <p:cNvSpPr/>
            <p:nvPr/>
          </p:nvSpPr>
          <p:spPr>
            <a:xfrm>
              <a:off x="5592206" y="254674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49" name="tx249"/>
            <p:cNvSpPr/>
            <p:nvPr/>
          </p:nvSpPr>
          <p:spPr>
            <a:xfrm>
              <a:off x="5592206" y="220742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50" name="tx250"/>
            <p:cNvSpPr/>
            <p:nvPr/>
          </p:nvSpPr>
          <p:spPr>
            <a:xfrm>
              <a:off x="5592206" y="305571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1" name="tx251"/>
            <p:cNvSpPr/>
            <p:nvPr/>
          </p:nvSpPr>
          <p:spPr>
            <a:xfrm>
              <a:off x="5592206" y="322536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2" name="tx252"/>
            <p:cNvSpPr/>
            <p:nvPr/>
          </p:nvSpPr>
          <p:spPr>
            <a:xfrm>
              <a:off x="5592206" y="33950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3" name="tx253"/>
            <p:cNvSpPr/>
            <p:nvPr/>
          </p:nvSpPr>
          <p:spPr>
            <a:xfrm>
              <a:off x="5592206" y="271639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54" name="tx254"/>
            <p:cNvSpPr/>
            <p:nvPr/>
          </p:nvSpPr>
          <p:spPr>
            <a:xfrm>
              <a:off x="5592206" y="441296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5" name="tx255"/>
            <p:cNvSpPr/>
            <p:nvPr/>
          </p:nvSpPr>
          <p:spPr>
            <a:xfrm>
              <a:off x="5592206" y="237708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56" name="tx256"/>
            <p:cNvSpPr/>
            <p:nvPr/>
          </p:nvSpPr>
          <p:spPr>
            <a:xfrm>
              <a:off x="5592206" y="356468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7" name="tx257"/>
            <p:cNvSpPr/>
            <p:nvPr/>
          </p:nvSpPr>
          <p:spPr>
            <a:xfrm>
              <a:off x="5592206" y="458262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8" name="tx258"/>
            <p:cNvSpPr/>
            <p:nvPr/>
          </p:nvSpPr>
          <p:spPr>
            <a:xfrm>
              <a:off x="5592206" y="475227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9" name="tx259"/>
            <p:cNvSpPr/>
            <p:nvPr/>
          </p:nvSpPr>
          <p:spPr>
            <a:xfrm>
              <a:off x="5592206" y="373433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60" name="tx260"/>
            <p:cNvSpPr/>
            <p:nvPr/>
          </p:nvSpPr>
          <p:spPr>
            <a:xfrm>
              <a:off x="5592206" y="492193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1" name="tx261"/>
            <p:cNvSpPr/>
            <p:nvPr/>
          </p:nvSpPr>
          <p:spPr>
            <a:xfrm>
              <a:off x="5592206" y="390399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62" name="tx262"/>
            <p:cNvSpPr/>
            <p:nvPr/>
          </p:nvSpPr>
          <p:spPr>
            <a:xfrm>
              <a:off x="5592206" y="288605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63" name="tx263"/>
            <p:cNvSpPr/>
            <p:nvPr/>
          </p:nvSpPr>
          <p:spPr>
            <a:xfrm>
              <a:off x="5592206" y="509158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4" name="tx264"/>
            <p:cNvSpPr/>
            <p:nvPr/>
          </p:nvSpPr>
          <p:spPr>
            <a:xfrm>
              <a:off x="5560110" y="1868115"/>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+35%</a:t>
              </a:r>
            </a:p>
          </p:txBody>
        </p:sp>
        <p:sp>
          <p:nvSpPr>
            <p:cNvPr id="265" name="tx265"/>
            <p:cNvSpPr/>
            <p:nvPr/>
          </p:nvSpPr>
          <p:spPr>
            <a:xfrm>
              <a:off x="5592206" y="526124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6" name="tx266"/>
            <p:cNvSpPr/>
            <p:nvPr/>
          </p:nvSpPr>
          <p:spPr>
            <a:xfrm>
              <a:off x="5592206" y="543090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7" name="tx267"/>
            <p:cNvSpPr/>
            <p:nvPr/>
          </p:nvSpPr>
          <p:spPr>
            <a:xfrm>
              <a:off x="5592206" y="203777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68" name="tx268"/>
            <p:cNvSpPr/>
            <p:nvPr/>
          </p:nvSpPr>
          <p:spPr>
            <a:xfrm>
              <a:off x="5592206" y="407365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69" name="rc269"/>
            <p:cNvSpPr/>
            <p:nvPr/>
          </p:nvSpPr>
          <p:spPr>
            <a:xfrm>
              <a:off x="3966392" y="1807652"/>
              <a:ext cx="1901447" cy="3766375"/>
            </a:xfrm>
            <a:prstGeom prst="rect">
              <a:avLst/>
            </a:prstGeom>
            <a:noFill/>
            <a:ln w="13550" cap="rnd">
              <a:solidFill>
                <a:srgbClr val="999999">
                  <a:alpha val="100000"/>
                </a:srgbClr>
              </a:solidFill>
              <a:prstDash val="solid"/>
              <a:round/>
            </a:ln>
          </p:spPr>
          <p:txBody>
            <a:bodyPr/>
            <a:lstStyle/>
            <a:p/>
          </p:txBody>
        </p:sp>
        <p:sp>
          <p:nvSpPr>
            <p:cNvPr id="270" name="pl270"/>
            <p:cNvSpPr/>
            <p:nvPr/>
          </p:nvSpPr>
          <p:spPr>
            <a:xfrm>
              <a:off x="7172963" y="5467432"/>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71" name="pl271"/>
            <p:cNvSpPr/>
            <p:nvPr/>
          </p:nvSpPr>
          <p:spPr>
            <a:xfrm>
              <a:off x="7172963" y="5289772"/>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72" name="pl272"/>
            <p:cNvSpPr/>
            <p:nvPr/>
          </p:nvSpPr>
          <p:spPr>
            <a:xfrm>
              <a:off x="7172963" y="5112113"/>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73" name="pl273"/>
            <p:cNvSpPr/>
            <p:nvPr/>
          </p:nvSpPr>
          <p:spPr>
            <a:xfrm>
              <a:off x="7172963" y="4934454"/>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74" name="pl274"/>
            <p:cNvSpPr/>
            <p:nvPr/>
          </p:nvSpPr>
          <p:spPr>
            <a:xfrm>
              <a:off x="7172963" y="4756795"/>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75" name="pl275"/>
            <p:cNvSpPr/>
            <p:nvPr/>
          </p:nvSpPr>
          <p:spPr>
            <a:xfrm>
              <a:off x="7172963" y="4579136"/>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76" name="pl276"/>
            <p:cNvSpPr/>
            <p:nvPr/>
          </p:nvSpPr>
          <p:spPr>
            <a:xfrm>
              <a:off x="7172963" y="4401476"/>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77" name="pl277"/>
            <p:cNvSpPr/>
            <p:nvPr/>
          </p:nvSpPr>
          <p:spPr>
            <a:xfrm>
              <a:off x="7172963" y="4223817"/>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78" name="pl278"/>
            <p:cNvSpPr/>
            <p:nvPr/>
          </p:nvSpPr>
          <p:spPr>
            <a:xfrm>
              <a:off x="7172963" y="4046158"/>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79" name="pl279"/>
            <p:cNvSpPr/>
            <p:nvPr/>
          </p:nvSpPr>
          <p:spPr>
            <a:xfrm>
              <a:off x="7172963" y="3868499"/>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80" name="pl280"/>
            <p:cNvSpPr/>
            <p:nvPr/>
          </p:nvSpPr>
          <p:spPr>
            <a:xfrm>
              <a:off x="7172963" y="3690839"/>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81" name="pl281"/>
            <p:cNvSpPr/>
            <p:nvPr/>
          </p:nvSpPr>
          <p:spPr>
            <a:xfrm>
              <a:off x="7172963" y="3513180"/>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82" name="pl282"/>
            <p:cNvSpPr/>
            <p:nvPr/>
          </p:nvSpPr>
          <p:spPr>
            <a:xfrm>
              <a:off x="7172963" y="3335521"/>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83" name="pl283"/>
            <p:cNvSpPr/>
            <p:nvPr/>
          </p:nvSpPr>
          <p:spPr>
            <a:xfrm>
              <a:off x="7172963" y="3157862"/>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84" name="pl284"/>
            <p:cNvSpPr/>
            <p:nvPr/>
          </p:nvSpPr>
          <p:spPr>
            <a:xfrm>
              <a:off x="7172963" y="2980203"/>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85" name="pl285"/>
            <p:cNvSpPr/>
            <p:nvPr/>
          </p:nvSpPr>
          <p:spPr>
            <a:xfrm>
              <a:off x="7172963" y="2802543"/>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86" name="pl286"/>
            <p:cNvSpPr/>
            <p:nvPr/>
          </p:nvSpPr>
          <p:spPr>
            <a:xfrm>
              <a:off x="7172963" y="2624884"/>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87" name="pl287"/>
            <p:cNvSpPr/>
            <p:nvPr/>
          </p:nvSpPr>
          <p:spPr>
            <a:xfrm>
              <a:off x="7172963" y="2447225"/>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88" name="pl288"/>
            <p:cNvSpPr/>
            <p:nvPr/>
          </p:nvSpPr>
          <p:spPr>
            <a:xfrm>
              <a:off x="7172963" y="2269566"/>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89" name="pl289"/>
            <p:cNvSpPr/>
            <p:nvPr/>
          </p:nvSpPr>
          <p:spPr>
            <a:xfrm>
              <a:off x="7172963" y="2091907"/>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90" name="pl290"/>
            <p:cNvSpPr/>
            <p:nvPr/>
          </p:nvSpPr>
          <p:spPr>
            <a:xfrm>
              <a:off x="7172963" y="1914247"/>
              <a:ext cx="1901447" cy="0"/>
            </a:xfrm>
            <a:custGeom>
              <a:avLst/>
              <a:pathLst>
                <a:path w="1901447" h="0">
                  <a:moveTo>
                    <a:pt x="0" y="0"/>
                  </a:moveTo>
                  <a:lnTo>
                    <a:pt x="1901447" y="0"/>
                  </a:lnTo>
                  <a:lnTo>
                    <a:pt x="1901447" y="0"/>
                  </a:lnTo>
                </a:path>
              </a:pathLst>
            </a:custGeom>
            <a:ln w="13550" cap="flat">
              <a:solidFill>
                <a:srgbClr val="EBEBEB">
                  <a:alpha val="100000"/>
                </a:srgbClr>
              </a:solidFill>
              <a:prstDash val="solid"/>
              <a:round/>
            </a:ln>
          </p:spPr>
          <p:txBody>
            <a:bodyPr/>
            <a:lstStyle/>
            <a:p/>
          </p:txBody>
        </p:sp>
        <p:sp>
          <p:nvSpPr>
            <p:cNvPr id="291" name="pl291"/>
            <p:cNvSpPr/>
            <p:nvPr/>
          </p:nvSpPr>
          <p:spPr>
            <a:xfrm>
              <a:off x="725939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2" name="pl292"/>
            <p:cNvSpPr/>
            <p:nvPr/>
          </p:nvSpPr>
          <p:spPr>
            <a:xfrm>
              <a:off x="754749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3" name="pl293"/>
            <p:cNvSpPr/>
            <p:nvPr/>
          </p:nvSpPr>
          <p:spPr>
            <a:xfrm>
              <a:off x="78355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4" name="pl294"/>
            <p:cNvSpPr/>
            <p:nvPr/>
          </p:nvSpPr>
          <p:spPr>
            <a:xfrm>
              <a:off x="812368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5" name="pl295"/>
            <p:cNvSpPr/>
            <p:nvPr/>
          </p:nvSpPr>
          <p:spPr>
            <a:xfrm>
              <a:off x="841178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6" name="pl296"/>
            <p:cNvSpPr/>
            <p:nvPr/>
          </p:nvSpPr>
          <p:spPr>
            <a:xfrm>
              <a:off x="869988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7" name="pl297"/>
            <p:cNvSpPr/>
            <p:nvPr/>
          </p:nvSpPr>
          <p:spPr>
            <a:xfrm>
              <a:off x="8627858" y="19142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8" name="pl298"/>
            <p:cNvSpPr/>
            <p:nvPr/>
          </p:nvSpPr>
          <p:spPr>
            <a:xfrm>
              <a:off x="8541429" y="209190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9" name="pl299"/>
            <p:cNvSpPr/>
            <p:nvPr/>
          </p:nvSpPr>
          <p:spPr>
            <a:xfrm>
              <a:off x="8411785" y="226956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0" name="pl300"/>
            <p:cNvSpPr/>
            <p:nvPr/>
          </p:nvSpPr>
          <p:spPr>
            <a:xfrm>
              <a:off x="8685478" y="244722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1" name="pl301"/>
            <p:cNvSpPr/>
            <p:nvPr/>
          </p:nvSpPr>
          <p:spPr>
            <a:xfrm>
              <a:off x="8440595" y="262488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2" name="pl302"/>
            <p:cNvSpPr/>
            <p:nvPr/>
          </p:nvSpPr>
          <p:spPr>
            <a:xfrm>
              <a:off x="8685478" y="280254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3" name="pl303"/>
            <p:cNvSpPr/>
            <p:nvPr/>
          </p:nvSpPr>
          <p:spPr>
            <a:xfrm>
              <a:off x="8570239" y="298020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4" name="pl304"/>
            <p:cNvSpPr/>
            <p:nvPr/>
          </p:nvSpPr>
          <p:spPr>
            <a:xfrm>
              <a:off x="8613453" y="315786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5" name="pl305"/>
            <p:cNvSpPr/>
            <p:nvPr/>
          </p:nvSpPr>
          <p:spPr>
            <a:xfrm>
              <a:off x="8627858" y="333552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6" name="pl306"/>
            <p:cNvSpPr/>
            <p:nvPr/>
          </p:nvSpPr>
          <p:spPr>
            <a:xfrm>
              <a:off x="8555834" y="351318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7" name="pl307"/>
            <p:cNvSpPr/>
            <p:nvPr/>
          </p:nvSpPr>
          <p:spPr>
            <a:xfrm>
              <a:off x="8354165"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8" name="pl308"/>
            <p:cNvSpPr/>
            <p:nvPr/>
          </p:nvSpPr>
          <p:spPr>
            <a:xfrm>
              <a:off x="8671073" y="38684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9" name="pl309"/>
            <p:cNvSpPr/>
            <p:nvPr/>
          </p:nvSpPr>
          <p:spPr>
            <a:xfrm>
              <a:off x="8627858" y="404615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0" name="pl310"/>
            <p:cNvSpPr/>
            <p:nvPr/>
          </p:nvSpPr>
          <p:spPr>
            <a:xfrm>
              <a:off x="7965233" y="422381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1" name="pl311"/>
            <p:cNvSpPr/>
            <p:nvPr/>
          </p:nvSpPr>
          <p:spPr>
            <a:xfrm>
              <a:off x="8512619" y="440147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2" name="pl312"/>
            <p:cNvSpPr/>
            <p:nvPr/>
          </p:nvSpPr>
          <p:spPr>
            <a:xfrm>
              <a:off x="8584644" y="457913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3" name="pl313"/>
            <p:cNvSpPr/>
            <p:nvPr/>
          </p:nvSpPr>
          <p:spPr>
            <a:xfrm>
              <a:off x="8570239" y="475679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4" name="pl314"/>
            <p:cNvSpPr/>
            <p:nvPr/>
          </p:nvSpPr>
          <p:spPr>
            <a:xfrm>
              <a:off x="8354165" y="493445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5" name="pl315"/>
            <p:cNvSpPr/>
            <p:nvPr/>
          </p:nvSpPr>
          <p:spPr>
            <a:xfrm>
              <a:off x="8512619" y="511211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6" name="pl316"/>
            <p:cNvSpPr/>
            <p:nvPr/>
          </p:nvSpPr>
          <p:spPr>
            <a:xfrm>
              <a:off x="8627858" y="528977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7" name="pl317"/>
            <p:cNvSpPr/>
            <p:nvPr/>
          </p:nvSpPr>
          <p:spPr>
            <a:xfrm>
              <a:off x="8599049" y="54674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8" name="pt318"/>
            <p:cNvSpPr/>
            <p:nvPr/>
          </p:nvSpPr>
          <p:spPr>
            <a:xfrm>
              <a:off x="8623358" y="190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8623358" y="190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8536929" y="20874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8536929" y="20874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8407285" y="226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8407285" y="22650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8680978" y="2442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8680978" y="24427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8436095" y="262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8436095" y="262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8680978" y="2798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680978" y="2798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8565739" y="297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8565739" y="297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8608953" y="315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8608953" y="315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8623358" y="3331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8623358" y="3331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8551334" y="3508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8551334" y="3508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8349665"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8349665"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8666573" y="3863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8666573" y="3863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8623358" y="4041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8623358" y="40416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960733" y="42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960733" y="42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8580144" y="4574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8580144" y="4574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8565739" y="4752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8565739" y="47522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8349665" y="4929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8349665" y="4929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8508119" y="4396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8508119" y="4396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8623358" y="5285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8623358" y="5285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8508119" y="510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8508119" y="51076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8594549" y="54629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8594549" y="54629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8582707" y="18690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1" name="pt361"/>
            <p:cNvSpPr/>
            <p:nvPr/>
          </p:nvSpPr>
          <p:spPr>
            <a:xfrm>
              <a:off x="8582707" y="18690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2" name="pt362"/>
            <p:cNvSpPr/>
            <p:nvPr/>
          </p:nvSpPr>
          <p:spPr>
            <a:xfrm>
              <a:off x="8496277" y="204675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3" name="pt363"/>
            <p:cNvSpPr/>
            <p:nvPr/>
          </p:nvSpPr>
          <p:spPr>
            <a:xfrm>
              <a:off x="8496277" y="20467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4" name="pt364"/>
            <p:cNvSpPr/>
            <p:nvPr/>
          </p:nvSpPr>
          <p:spPr>
            <a:xfrm>
              <a:off x="8366633" y="22244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5" name="pt365"/>
            <p:cNvSpPr/>
            <p:nvPr/>
          </p:nvSpPr>
          <p:spPr>
            <a:xfrm>
              <a:off x="8366633" y="22244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6" name="pt366"/>
            <p:cNvSpPr/>
            <p:nvPr/>
          </p:nvSpPr>
          <p:spPr>
            <a:xfrm>
              <a:off x="8640326" y="24020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7" name="pt367"/>
            <p:cNvSpPr/>
            <p:nvPr/>
          </p:nvSpPr>
          <p:spPr>
            <a:xfrm>
              <a:off x="8640326" y="24020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8" name="pt368"/>
            <p:cNvSpPr/>
            <p:nvPr/>
          </p:nvSpPr>
          <p:spPr>
            <a:xfrm>
              <a:off x="8395443" y="2579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8395443" y="2579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8640326" y="275739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1" name="pt371"/>
            <p:cNvSpPr/>
            <p:nvPr/>
          </p:nvSpPr>
          <p:spPr>
            <a:xfrm>
              <a:off x="8640326" y="27573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2" name="pt372"/>
            <p:cNvSpPr/>
            <p:nvPr/>
          </p:nvSpPr>
          <p:spPr>
            <a:xfrm>
              <a:off x="8525087" y="29350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3" name="pt373"/>
            <p:cNvSpPr/>
            <p:nvPr/>
          </p:nvSpPr>
          <p:spPr>
            <a:xfrm>
              <a:off x="8525087" y="2935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4" name="pt374"/>
            <p:cNvSpPr/>
            <p:nvPr/>
          </p:nvSpPr>
          <p:spPr>
            <a:xfrm>
              <a:off x="8568302" y="31127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8568302" y="3112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8582707" y="32903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7" name="pt377"/>
            <p:cNvSpPr/>
            <p:nvPr/>
          </p:nvSpPr>
          <p:spPr>
            <a:xfrm>
              <a:off x="8582707" y="32903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8" name="pt378"/>
            <p:cNvSpPr/>
            <p:nvPr/>
          </p:nvSpPr>
          <p:spPr>
            <a:xfrm>
              <a:off x="8510682" y="34680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9" name="pt379"/>
            <p:cNvSpPr/>
            <p:nvPr/>
          </p:nvSpPr>
          <p:spPr>
            <a:xfrm>
              <a:off x="8510682" y="34680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0" name="pt380"/>
            <p:cNvSpPr/>
            <p:nvPr/>
          </p:nvSpPr>
          <p:spPr>
            <a:xfrm>
              <a:off x="8309013"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8309013"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8625921" y="38233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3" name="pt383"/>
            <p:cNvSpPr/>
            <p:nvPr/>
          </p:nvSpPr>
          <p:spPr>
            <a:xfrm>
              <a:off x="8625921" y="38233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4" name="pt384"/>
            <p:cNvSpPr/>
            <p:nvPr/>
          </p:nvSpPr>
          <p:spPr>
            <a:xfrm>
              <a:off x="8582707" y="40010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5" name="pt385"/>
            <p:cNvSpPr/>
            <p:nvPr/>
          </p:nvSpPr>
          <p:spPr>
            <a:xfrm>
              <a:off x="8582707" y="40010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6" name="pt386"/>
            <p:cNvSpPr/>
            <p:nvPr/>
          </p:nvSpPr>
          <p:spPr>
            <a:xfrm>
              <a:off x="7920081" y="41786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7920081" y="41786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8539492" y="45339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8539492" y="45339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8525087" y="47116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1" name="pt391"/>
            <p:cNvSpPr/>
            <p:nvPr/>
          </p:nvSpPr>
          <p:spPr>
            <a:xfrm>
              <a:off x="8525087" y="471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2" name="pt392"/>
            <p:cNvSpPr/>
            <p:nvPr/>
          </p:nvSpPr>
          <p:spPr>
            <a:xfrm>
              <a:off x="8309013" y="48893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8309013" y="48893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8467467" y="43563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5" name="pt395"/>
            <p:cNvSpPr/>
            <p:nvPr/>
          </p:nvSpPr>
          <p:spPr>
            <a:xfrm>
              <a:off x="8467467" y="4356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8582707" y="52446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7" name="pt397"/>
            <p:cNvSpPr/>
            <p:nvPr/>
          </p:nvSpPr>
          <p:spPr>
            <a:xfrm>
              <a:off x="8582707" y="52446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8" name="pt398"/>
            <p:cNvSpPr/>
            <p:nvPr/>
          </p:nvSpPr>
          <p:spPr>
            <a:xfrm>
              <a:off x="8467467" y="50669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8467467" y="50669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8553897" y="54222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8553897" y="54222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tx402"/>
            <p:cNvSpPr/>
            <p:nvPr/>
          </p:nvSpPr>
          <p:spPr>
            <a:xfrm>
              <a:off x="8832518" y="18729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3" name="tx403"/>
            <p:cNvSpPr/>
            <p:nvPr/>
          </p:nvSpPr>
          <p:spPr>
            <a:xfrm>
              <a:off x="8832518" y="205057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4" name="tx404"/>
            <p:cNvSpPr/>
            <p:nvPr/>
          </p:nvSpPr>
          <p:spPr>
            <a:xfrm>
              <a:off x="8832518" y="222823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5" name="tx405"/>
            <p:cNvSpPr/>
            <p:nvPr/>
          </p:nvSpPr>
          <p:spPr>
            <a:xfrm>
              <a:off x="8832518" y="240589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6" name="tx406"/>
            <p:cNvSpPr/>
            <p:nvPr/>
          </p:nvSpPr>
          <p:spPr>
            <a:xfrm>
              <a:off x="8832518" y="258355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7" name="tx407"/>
            <p:cNvSpPr/>
            <p:nvPr/>
          </p:nvSpPr>
          <p:spPr>
            <a:xfrm>
              <a:off x="8832518" y="276121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8" name="tx408"/>
            <p:cNvSpPr/>
            <p:nvPr/>
          </p:nvSpPr>
          <p:spPr>
            <a:xfrm>
              <a:off x="8832518" y="293887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9" name="tx409"/>
            <p:cNvSpPr/>
            <p:nvPr/>
          </p:nvSpPr>
          <p:spPr>
            <a:xfrm>
              <a:off x="8832518" y="311653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0" name="tx410"/>
            <p:cNvSpPr/>
            <p:nvPr/>
          </p:nvSpPr>
          <p:spPr>
            <a:xfrm>
              <a:off x="8832518" y="329419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1" name="tx411"/>
            <p:cNvSpPr/>
            <p:nvPr/>
          </p:nvSpPr>
          <p:spPr>
            <a:xfrm>
              <a:off x="8832518" y="347184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2" name="tx412"/>
            <p:cNvSpPr/>
            <p:nvPr/>
          </p:nvSpPr>
          <p:spPr>
            <a:xfrm>
              <a:off x="8832518"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3" name="tx413"/>
            <p:cNvSpPr/>
            <p:nvPr/>
          </p:nvSpPr>
          <p:spPr>
            <a:xfrm>
              <a:off x="8832518" y="382716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4" name="tx414"/>
            <p:cNvSpPr/>
            <p:nvPr/>
          </p:nvSpPr>
          <p:spPr>
            <a:xfrm>
              <a:off x="8832518" y="400482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5" name="tx415"/>
            <p:cNvSpPr/>
            <p:nvPr/>
          </p:nvSpPr>
          <p:spPr>
            <a:xfrm>
              <a:off x="8832518" y="418248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6" name="tx416"/>
            <p:cNvSpPr/>
            <p:nvPr/>
          </p:nvSpPr>
          <p:spPr>
            <a:xfrm>
              <a:off x="8832518" y="453780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7" name="tx417"/>
            <p:cNvSpPr/>
            <p:nvPr/>
          </p:nvSpPr>
          <p:spPr>
            <a:xfrm>
              <a:off x="8832518" y="471546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8" name="tx418"/>
            <p:cNvSpPr/>
            <p:nvPr/>
          </p:nvSpPr>
          <p:spPr>
            <a:xfrm>
              <a:off x="8832518" y="489312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9" name="tx419"/>
            <p:cNvSpPr/>
            <p:nvPr/>
          </p:nvSpPr>
          <p:spPr>
            <a:xfrm>
              <a:off x="8832518" y="436014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0" name="tx420"/>
            <p:cNvSpPr/>
            <p:nvPr/>
          </p:nvSpPr>
          <p:spPr>
            <a:xfrm>
              <a:off x="8832518" y="524844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1" name="tx421"/>
            <p:cNvSpPr/>
            <p:nvPr/>
          </p:nvSpPr>
          <p:spPr>
            <a:xfrm>
              <a:off x="8832518" y="507078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2" name="tx422"/>
            <p:cNvSpPr/>
            <p:nvPr/>
          </p:nvSpPr>
          <p:spPr>
            <a:xfrm>
              <a:off x="8832518" y="54261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3" name="rc423"/>
            <p:cNvSpPr/>
            <p:nvPr/>
          </p:nvSpPr>
          <p:spPr>
            <a:xfrm>
              <a:off x="7172963" y="1807652"/>
              <a:ext cx="1901447" cy="3766375"/>
            </a:xfrm>
            <a:prstGeom prst="rect">
              <a:avLst/>
            </a:prstGeom>
            <a:noFill/>
            <a:ln w="13550" cap="rnd">
              <a:solidFill>
                <a:srgbClr val="999999">
                  <a:alpha val="100000"/>
                </a:srgbClr>
              </a:solidFill>
              <a:prstDash val="solid"/>
              <a:round/>
            </a:ln>
          </p:spPr>
          <p:txBody>
            <a:bodyPr/>
            <a:lstStyle/>
            <a:p/>
          </p:txBody>
        </p:sp>
        <p:sp>
          <p:nvSpPr>
            <p:cNvPr id="424" name="rc424"/>
            <p:cNvSpPr/>
            <p:nvPr/>
          </p:nvSpPr>
          <p:spPr>
            <a:xfrm>
              <a:off x="1180446" y="1592799"/>
              <a:ext cx="190144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5" name="tx425"/>
            <p:cNvSpPr/>
            <p:nvPr/>
          </p:nvSpPr>
          <p:spPr>
            <a:xfrm>
              <a:off x="1892008"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26" name="rc426"/>
            <p:cNvSpPr/>
            <p:nvPr/>
          </p:nvSpPr>
          <p:spPr>
            <a:xfrm>
              <a:off x="3966392" y="1592799"/>
              <a:ext cx="190144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7" name="tx427"/>
            <p:cNvSpPr/>
            <p:nvPr/>
          </p:nvSpPr>
          <p:spPr>
            <a:xfrm>
              <a:off x="4702735"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28" name="rc428"/>
            <p:cNvSpPr/>
            <p:nvPr/>
          </p:nvSpPr>
          <p:spPr>
            <a:xfrm>
              <a:off x="7172963" y="1592799"/>
              <a:ext cx="190144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9" name="tx429"/>
            <p:cNvSpPr/>
            <p:nvPr/>
          </p:nvSpPr>
          <p:spPr>
            <a:xfrm>
              <a:off x="7977703"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30" name="pl430"/>
            <p:cNvSpPr/>
            <p:nvPr/>
          </p:nvSpPr>
          <p:spPr>
            <a:xfrm>
              <a:off x="1180446" y="5574027"/>
              <a:ext cx="1901447" cy="0"/>
            </a:xfrm>
            <a:custGeom>
              <a:avLst/>
              <a:pathLst>
                <a:path w="1901447" h="0">
                  <a:moveTo>
                    <a:pt x="0" y="0"/>
                  </a:moveTo>
                  <a:lnTo>
                    <a:pt x="1901447" y="0"/>
                  </a:lnTo>
                </a:path>
              </a:pathLst>
            </a:custGeom>
            <a:ln w="8130" cap="flat">
              <a:solidFill>
                <a:srgbClr val="000000">
                  <a:alpha val="100000"/>
                </a:srgbClr>
              </a:solidFill>
              <a:prstDash val="solid"/>
              <a:round/>
            </a:ln>
          </p:spPr>
          <p:txBody>
            <a:bodyPr/>
            <a:lstStyle/>
            <a:p/>
          </p:txBody>
        </p:sp>
        <p:sp>
          <p:nvSpPr>
            <p:cNvPr id="431" name="pl431"/>
            <p:cNvSpPr/>
            <p:nvPr/>
          </p:nvSpPr>
          <p:spPr>
            <a:xfrm>
              <a:off x="126687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2" name="pl432"/>
            <p:cNvSpPr/>
            <p:nvPr/>
          </p:nvSpPr>
          <p:spPr>
            <a:xfrm>
              <a:off x="155497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3" name="pl433"/>
            <p:cNvSpPr/>
            <p:nvPr/>
          </p:nvSpPr>
          <p:spPr>
            <a:xfrm>
              <a:off x="184307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4" name="pl434"/>
            <p:cNvSpPr/>
            <p:nvPr/>
          </p:nvSpPr>
          <p:spPr>
            <a:xfrm>
              <a:off x="213117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5" name="pl435"/>
            <p:cNvSpPr/>
            <p:nvPr/>
          </p:nvSpPr>
          <p:spPr>
            <a:xfrm>
              <a:off x="24192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6" name="pl436"/>
            <p:cNvSpPr/>
            <p:nvPr/>
          </p:nvSpPr>
          <p:spPr>
            <a:xfrm>
              <a:off x="270736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7" name="tx437"/>
            <p:cNvSpPr/>
            <p:nvPr/>
          </p:nvSpPr>
          <p:spPr>
            <a:xfrm>
              <a:off x="1235786"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38" name="tx438"/>
            <p:cNvSpPr/>
            <p:nvPr/>
          </p:nvSpPr>
          <p:spPr>
            <a:xfrm>
              <a:off x="149279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39" name="tx439"/>
            <p:cNvSpPr/>
            <p:nvPr/>
          </p:nvSpPr>
          <p:spPr>
            <a:xfrm>
              <a:off x="178089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40" name="tx440"/>
            <p:cNvSpPr/>
            <p:nvPr/>
          </p:nvSpPr>
          <p:spPr>
            <a:xfrm>
              <a:off x="206899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41" name="tx441"/>
            <p:cNvSpPr/>
            <p:nvPr/>
          </p:nvSpPr>
          <p:spPr>
            <a:xfrm>
              <a:off x="235708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2" name="tx442"/>
            <p:cNvSpPr/>
            <p:nvPr/>
          </p:nvSpPr>
          <p:spPr>
            <a:xfrm>
              <a:off x="2614097"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43" name="pl443"/>
            <p:cNvSpPr/>
            <p:nvPr/>
          </p:nvSpPr>
          <p:spPr>
            <a:xfrm>
              <a:off x="3966392" y="5574027"/>
              <a:ext cx="1901447" cy="0"/>
            </a:xfrm>
            <a:custGeom>
              <a:avLst/>
              <a:pathLst>
                <a:path w="1901447" h="0">
                  <a:moveTo>
                    <a:pt x="0" y="0"/>
                  </a:moveTo>
                  <a:lnTo>
                    <a:pt x="1901447" y="0"/>
                  </a:lnTo>
                </a:path>
              </a:pathLst>
            </a:custGeom>
            <a:ln w="8130" cap="flat">
              <a:solidFill>
                <a:srgbClr val="000000">
                  <a:alpha val="100000"/>
                </a:srgbClr>
              </a:solidFill>
              <a:prstDash val="solid"/>
              <a:round/>
            </a:ln>
          </p:spPr>
          <p:txBody>
            <a:bodyPr/>
            <a:lstStyle/>
            <a:p/>
          </p:txBody>
        </p:sp>
        <p:sp>
          <p:nvSpPr>
            <p:cNvPr id="444" name="pl444"/>
            <p:cNvSpPr/>
            <p:nvPr/>
          </p:nvSpPr>
          <p:spPr>
            <a:xfrm>
              <a:off x="405282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5" name="pl445"/>
            <p:cNvSpPr/>
            <p:nvPr/>
          </p:nvSpPr>
          <p:spPr>
            <a:xfrm>
              <a:off x="434092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6" name="pl446"/>
            <p:cNvSpPr/>
            <p:nvPr/>
          </p:nvSpPr>
          <p:spPr>
            <a:xfrm>
              <a:off x="462901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7" name="pl447"/>
            <p:cNvSpPr/>
            <p:nvPr/>
          </p:nvSpPr>
          <p:spPr>
            <a:xfrm>
              <a:off x="491711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8" name="pl448"/>
            <p:cNvSpPr/>
            <p:nvPr/>
          </p:nvSpPr>
          <p:spPr>
            <a:xfrm>
              <a:off x="520521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9" name="pl449"/>
            <p:cNvSpPr/>
            <p:nvPr/>
          </p:nvSpPr>
          <p:spPr>
            <a:xfrm>
              <a:off x="549331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0" name="tx450"/>
            <p:cNvSpPr/>
            <p:nvPr/>
          </p:nvSpPr>
          <p:spPr>
            <a:xfrm>
              <a:off x="402173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1" name="tx451"/>
            <p:cNvSpPr/>
            <p:nvPr/>
          </p:nvSpPr>
          <p:spPr>
            <a:xfrm>
              <a:off x="427874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2" name="tx452"/>
            <p:cNvSpPr/>
            <p:nvPr/>
          </p:nvSpPr>
          <p:spPr>
            <a:xfrm>
              <a:off x="456683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53" name="tx453"/>
            <p:cNvSpPr/>
            <p:nvPr/>
          </p:nvSpPr>
          <p:spPr>
            <a:xfrm>
              <a:off x="485493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54" name="tx454"/>
            <p:cNvSpPr/>
            <p:nvPr/>
          </p:nvSpPr>
          <p:spPr>
            <a:xfrm>
              <a:off x="514303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55" name="tx455"/>
            <p:cNvSpPr/>
            <p:nvPr/>
          </p:nvSpPr>
          <p:spPr>
            <a:xfrm>
              <a:off x="5400044"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6" name="pl456"/>
            <p:cNvSpPr/>
            <p:nvPr/>
          </p:nvSpPr>
          <p:spPr>
            <a:xfrm>
              <a:off x="7172963" y="5574027"/>
              <a:ext cx="1901447" cy="0"/>
            </a:xfrm>
            <a:custGeom>
              <a:avLst/>
              <a:pathLst>
                <a:path w="1901447" h="0">
                  <a:moveTo>
                    <a:pt x="0" y="0"/>
                  </a:moveTo>
                  <a:lnTo>
                    <a:pt x="1901447" y="0"/>
                  </a:lnTo>
                </a:path>
              </a:pathLst>
            </a:custGeom>
            <a:ln w="8130" cap="flat">
              <a:solidFill>
                <a:srgbClr val="000000">
                  <a:alpha val="100000"/>
                </a:srgbClr>
              </a:solidFill>
              <a:prstDash val="solid"/>
              <a:round/>
            </a:ln>
          </p:spPr>
          <p:txBody>
            <a:bodyPr/>
            <a:lstStyle/>
            <a:p/>
          </p:txBody>
        </p:sp>
        <p:sp>
          <p:nvSpPr>
            <p:cNvPr id="457" name="pl457"/>
            <p:cNvSpPr/>
            <p:nvPr/>
          </p:nvSpPr>
          <p:spPr>
            <a:xfrm>
              <a:off x="725939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8" name="pl458"/>
            <p:cNvSpPr/>
            <p:nvPr/>
          </p:nvSpPr>
          <p:spPr>
            <a:xfrm>
              <a:off x="754749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9" name="pl459"/>
            <p:cNvSpPr/>
            <p:nvPr/>
          </p:nvSpPr>
          <p:spPr>
            <a:xfrm>
              <a:off x="78355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0" name="pl460"/>
            <p:cNvSpPr/>
            <p:nvPr/>
          </p:nvSpPr>
          <p:spPr>
            <a:xfrm>
              <a:off x="812368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1" name="pl461"/>
            <p:cNvSpPr/>
            <p:nvPr/>
          </p:nvSpPr>
          <p:spPr>
            <a:xfrm>
              <a:off x="841178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2" name="pl462"/>
            <p:cNvSpPr/>
            <p:nvPr/>
          </p:nvSpPr>
          <p:spPr>
            <a:xfrm>
              <a:off x="869988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3" name="tx463"/>
            <p:cNvSpPr/>
            <p:nvPr/>
          </p:nvSpPr>
          <p:spPr>
            <a:xfrm>
              <a:off x="722830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64" name="tx464"/>
            <p:cNvSpPr/>
            <p:nvPr/>
          </p:nvSpPr>
          <p:spPr>
            <a:xfrm>
              <a:off x="748531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65" name="tx465"/>
            <p:cNvSpPr/>
            <p:nvPr/>
          </p:nvSpPr>
          <p:spPr>
            <a:xfrm>
              <a:off x="777340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6" name="tx466"/>
            <p:cNvSpPr/>
            <p:nvPr/>
          </p:nvSpPr>
          <p:spPr>
            <a:xfrm>
              <a:off x="806150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7" name="tx467"/>
            <p:cNvSpPr/>
            <p:nvPr/>
          </p:nvSpPr>
          <p:spPr>
            <a:xfrm>
              <a:off x="834960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8" name="tx468"/>
            <p:cNvSpPr/>
            <p:nvPr/>
          </p:nvSpPr>
          <p:spPr>
            <a:xfrm>
              <a:off x="8606614"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69" name="tx469"/>
            <p:cNvSpPr/>
            <p:nvPr/>
          </p:nvSpPr>
          <p:spPr>
            <a:xfrm>
              <a:off x="6575680" y="5427427"/>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70" name="tx470"/>
            <p:cNvSpPr/>
            <p:nvPr/>
          </p:nvSpPr>
          <p:spPr>
            <a:xfrm>
              <a:off x="6848720" y="5249767"/>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71" name="tx471"/>
            <p:cNvSpPr/>
            <p:nvPr/>
          </p:nvSpPr>
          <p:spPr>
            <a:xfrm>
              <a:off x="6643711" y="5072108"/>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472" name="tx472"/>
            <p:cNvSpPr/>
            <p:nvPr/>
          </p:nvSpPr>
          <p:spPr>
            <a:xfrm>
              <a:off x="6444647" y="4894449"/>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473" name="tx473"/>
            <p:cNvSpPr/>
            <p:nvPr/>
          </p:nvSpPr>
          <p:spPr>
            <a:xfrm>
              <a:off x="6264784" y="4716790"/>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474" name="tx474"/>
            <p:cNvSpPr/>
            <p:nvPr/>
          </p:nvSpPr>
          <p:spPr>
            <a:xfrm>
              <a:off x="6451047" y="4539131"/>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475" name="tx475"/>
            <p:cNvSpPr/>
            <p:nvPr/>
          </p:nvSpPr>
          <p:spPr>
            <a:xfrm>
              <a:off x="5937429" y="4361471"/>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476" name="tx476"/>
            <p:cNvSpPr/>
            <p:nvPr/>
          </p:nvSpPr>
          <p:spPr>
            <a:xfrm>
              <a:off x="6121772" y="4183812"/>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477" name="tx477"/>
            <p:cNvSpPr/>
            <p:nvPr/>
          </p:nvSpPr>
          <p:spPr>
            <a:xfrm>
              <a:off x="6824123" y="4006153"/>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478" name="tx478"/>
            <p:cNvSpPr/>
            <p:nvPr/>
          </p:nvSpPr>
          <p:spPr>
            <a:xfrm>
              <a:off x="6799159" y="3828494"/>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479" name="tx479"/>
            <p:cNvSpPr/>
            <p:nvPr/>
          </p:nvSpPr>
          <p:spPr>
            <a:xfrm>
              <a:off x="6625332" y="3650834"/>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480" name="tx480"/>
            <p:cNvSpPr/>
            <p:nvPr/>
          </p:nvSpPr>
          <p:spPr>
            <a:xfrm>
              <a:off x="6451230" y="3473175"/>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481" name="tx481"/>
            <p:cNvSpPr/>
            <p:nvPr/>
          </p:nvSpPr>
          <p:spPr>
            <a:xfrm>
              <a:off x="6569279" y="3295516"/>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82" name="tx482"/>
            <p:cNvSpPr/>
            <p:nvPr/>
          </p:nvSpPr>
          <p:spPr>
            <a:xfrm>
              <a:off x="6743473" y="3117857"/>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483" name="tx483"/>
            <p:cNvSpPr/>
            <p:nvPr/>
          </p:nvSpPr>
          <p:spPr>
            <a:xfrm>
              <a:off x="6755634" y="2940198"/>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484" name="tx484"/>
            <p:cNvSpPr/>
            <p:nvPr/>
          </p:nvSpPr>
          <p:spPr>
            <a:xfrm>
              <a:off x="6755451" y="2762538"/>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485" name="tx485"/>
            <p:cNvSpPr/>
            <p:nvPr/>
          </p:nvSpPr>
          <p:spPr>
            <a:xfrm>
              <a:off x="6849177" y="2584879"/>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486" name="tx486"/>
            <p:cNvSpPr/>
            <p:nvPr/>
          </p:nvSpPr>
          <p:spPr>
            <a:xfrm>
              <a:off x="6780780" y="2407220"/>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DPRK</a:t>
              </a:r>
            </a:p>
          </p:txBody>
        </p:sp>
        <p:sp>
          <p:nvSpPr>
            <p:cNvPr id="487" name="tx487"/>
            <p:cNvSpPr/>
            <p:nvPr/>
          </p:nvSpPr>
          <p:spPr>
            <a:xfrm>
              <a:off x="6637768" y="222956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488" name="tx488"/>
            <p:cNvSpPr/>
            <p:nvPr/>
          </p:nvSpPr>
          <p:spPr>
            <a:xfrm>
              <a:off x="6705891" y="2051902"/>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489" name="tx489"/>
            <p:cNvSpPr/>
            <p:nvPr/>
          </p:nvSpPr>
          <p:spPr>
            <a:xfrm>
              <a:off x="6432668" y="1874242"/>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490" name="tx490"/>
            <p:cNvSpPr/>
            <p:nvPr/>
          </p:nvSpPr>
          <p:spPr>
            <a:xfrm>
              <a:off x="3493011" y="543222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491" name="tx491"/>
            <p:cNvSpPr/>
            <p:nvPr/>
          </p:nvSpPr>
          <p:spPr>
            <a:xfrm>
              <a:off x="3424979" y="5262572"/>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92" name="tx492"/>
            <p:cNvSpPr/>
            <p:nvPr/>
          </p:nvSpPr>
          <p:spPr>
            <a:xfrm>
              <a:off x="3375145" y="5092915"/>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493" name="tx493"/>
            <p:cNvSpPr/>
            <p:nvPr/>
          </p:nvSpPr>
          <p:spPr>
            <a:xfrm>
              <a:off x="3642149" y="4923259"/>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494" name="tx494"/>
            <p:cNvSpPr/>
            <p:nvPr/>
          </p:nvSpPr>
          <p:spPr>
            <a:xfrm>
              <a:off x="3151482" y="4753602"/>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495" name="tx495"/>
            <p:cNvSpPr/>
            <p:nvPr/>
          </p:nvSpPr>
          <p:spPr>
            <a:xfrm>
              <a:off x="3524100" y="4583945"/>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96" name="tx496"/>
            <p:cNvSpPr/>
            <p:nvPr/>
          </p:nvSpPr>
          <p:spPr>
            <a:xfrm>
              <a:off x="3555373" y="4414289"/>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497" name="tx497"/>
            <p:cNvSpPr/>
            <p:nvPr/>
          </p:nvSpPr>
          <p:spPr>
            <a:xfrm>
              <a:off x="3598715" y="4244632"/>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498" name="tx498"/>
            <p:cNvSpPr/>
            <p:nvPr/>
          </p:nvSpPr>
          <p:spPr>
            <a:xfrm>
              <a:off x="3511939" y="4074976"/>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499" name="tx499"/>
            <p:cNvSpPr/>
            <p:nvPr/>
          </p:nvSpPr>
          <p:spPr>
            <a:xfrm>
              <a:off x="3486701" y="3905319"/>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500" name="tx500"/>
            <p:cNvSpPr/>
            <p:nvPr/>
          </p:nvSpPr>
          <p:spPr>
            <a:xfrm>
              <a:off x="3661077" y="3735663"/>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501" name="tx501"/>
            <p:cNvSpPr/>
            <p:nvPr/>
          </p:nvSpPr>
          <p:spPr>
            <a:xfrm>
              <a:off x="3493194" y="3566006"/>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502" name="tx502"/>
            <p:cNvSpPr/>
            <p:nvPr/>
          </p:nvSpPr>
          <p:spPr>
            <a:xfrm>
              <a:off x="3260570" y="3396350"/>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503" name="tx503"/>
            <p:cNvSpPr/>
            <p:nvPr/>
          </p:nvSpPr>
          <p:spPr>
            <a:xfrm>
              <a:off x="3555190" y="3226693"/>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504" name="tx504"/>
            <p:cNvSpPr/>
            <p:nvPr/>
          </p:nvSpPr>
          <p:spPr>
            <a:xfrm>
              <a:off x="3617369" y="3057037"/>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505" name="tx505"/>
            <p:cNvSpPr/>
            <p:nvPr/>
          </p:nvSpPr>
          <p:spPr>
            <a:xfrm>
              <a:off x="3269440" y="2887380"/>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506" name="tx506"/>
            <p:cNvSpPr/>
            <p:nvPr/>
          </p:nvSpPr>
          <p:spPr>
            <a:xfrm>
              <a:off x="3511939" y="2717723"/>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507" name="tx507"/>
            <p:cNvSpPr/>
            <p:nvPr/>
          </p:nvSpPr>
          <p:spPr>
            <a:xfrm>
              <a:off x="3362709" y="2548067"/>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508" name="tx508"/>
            <p:cNvSpPr/>
            <p:nvPr/>
          </p:nvSpPr>
          <p:spPr>
            <a:xfrm>
              <a:off x="3480666" y="237841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509" name="tx509"/>
            <p:cNvSpPr/>
            <p:nvPr/>
          </p:nvSpPr>
          <p:spPr>
            <a:xfrm>
              <a:off x="3648733" y="2208754"/>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510" name="tx510"/>
            <p:cNvSpPr/>
            <p:nvPr/>
          </p:nvSpPr>
          <p:spPr>
            <a:xfrm>
              <a:off x="3331711" y="2039097"/>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511" name="tx511"/>
            <p:cNvSpPr/>
            <p:nvPr/>
          </p:nvSpPr>
          <p:spPr>
            <a:xfrm>
              <a:off x="3561316" y="1869441"/>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Sudan</a:t>
              </a:r>
            </a:p>
          </p:txBody>
        </p:sp>
        <p:sp>
          <p:nvSpPr>
            <p:cNvPr id="512" name="tx512"/>
            <p:cNvSpPr/>
            <p:nvPr/>
          </p:nvSpPr>
          <p:spPr>
            <a:xfrm>
              <a:off x="694903" y="5374879"/>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Somalia</a:t>
              </a:r>
            </a:p>
          </p:txBody>
        </p:sp>
        <p:sp>
          <p:nvSpPr>
            <p:cNvPr id="513" name="tx513"/>
            <p:cNvSpPr/>
            <p:nvPr/>
          </p:nvSpPr>
          <p:spPr>
            <a:xfrm>
              <a:off x="688593" y="5109642"/>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514" name="tx514"/>
            <p:cNvSpPr/>
            <p:nvPr/>
          </p:nvSpPr>
          <p:spPr>
            <a:xfrm>
              <a:off x="669939" y="4844404"/>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515" name="tx515"/>
            <p:cNvSpPr/>
            <p:nvPr/>
          </p:nvSpPr>
          <p:spPr>
            <a:xfrm>
              <a:off x="744646" y="457916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516" name="tx516"/>
            <p:cNvSpPr/>
            <p:nvPr/>
          </p:nvSpPr>
          <p:spPr>
            <a:xfrm>
              <a:off x="893785" y="4313929"/>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517" name="tx517"/>
            <p:cNvSpPr/>
            <p:nvPr/>
          </p:nvSpPr>
          <p:spPr>
            <a:xfrm>
              <a:off x="688410" y="4048691"/>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518" name="tx518"/>
            <p:cNvSpPr/>
            <p:nvPr/>
          </p:nvSpPr>
          <p:spPr>
            <a:xfrm>
              <a:off x="856203" y="3783453"/>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519" name="tx519"/>
            <p:cNvSpPr/>
            <p:nvPr/>
          </p:nvSpPr>
          <p:spPr>
            <a:xfrm>
              <a:off x="781679" y="3518216"/>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520" name="tx520"/>
            <p:cNvSpPr/>
            <p:nvPr/>
          </p:nvSpPr>
          <p:spPr>
            <a:xfrm>
              <a:off x="508182" y="3252978"/>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Afghanistan</a:t>
              </a:r>
            </a:p>
          </p:txBody>
        </p:sp>
        <p:sp>
          <p:nvSpPr>
            <p:cNvPr id="521" name="tx521"/>
            <p:cNvSpPr/>
            <p:nvPr/>
          </p:nvSpPr>
          <p:spPr>
            <a:xfrm>
              <a:off x="589198" y="2987740"/>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522" name="tx522"/>
            <p:cNvSpPr/>
            <p:nvPr/>
          </p:nvSpPr>
          <p:spPr>
            <a:xfrm>
              <a:off x="754704" y="2722503"/>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Yemen</a:t>
              </a:r>
            </a:p>
          </p:txBody>
        </p:sp>
        <p:sp>
          <p:nvSpPr>
            <p:cNvPr id="523" name="tx523"/>
            <p:cNvSpPr/>
            <p:nvPr/>
          </p:nvSpPr>
          <p:spPr>
            <a:xfrm>
              <a:off x="545764" y="2457265"/>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524" name="tx524"/>
            <p:cNvSpPr/>
            <p:nvPr/>
          </p:nvSpPr>
          <p:spPr>
            <a:xfrm>
              <a:off x="844041" y="2192027"/>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Syria</a:t>
              </a:r>
            </a:p>
          </p:txBody>
        </p:sp>
        <p:sp>
          <p:nvSpPr>
            <p:cNvPr id="525" name="tx525"/>
            <p:cNvSpPr/>
            <p:nvPr/>
          </p:nvSpPr>
          <p:spPr>
            <a:xfrm>
              <a:off x="508182" y="1926789"/>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526" name="tx526"/>
            <p:cNvSpPr/>
            <p:nvPr/>
          </p:nvSpPr>
          <p:spPr>
            <a:xfrm>
              <a:off x="3995806"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27" name="pt527"/>
            <p:cNvSpPr/>
            <p:nvPr/>
          </p:nvSpPr>
          <p:spPr>
            <a:xfrm>
              <a:off x="5151412"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28" name="pt528"/>
            <p:cNvSpPr/>
            <p:nvPr/>
          </p:nvSpPr>
          <p:spPr>
            <a:xfrm>
              <a:off x="5758763"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29" name="tx529"/>
            <p:cNvSpPr/>
            <p:nvPr/>
          </p:nvSpPr>
          <p:spPr>
            <a:xfrm>
              <a:off x="540298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530" name="tx530"/>
            <p:cNvSpPr/>
            <p:nvPr/>
          </p:nvSpPr>
          <p:spPr>
            <a:xfrm>
              <a:off x="601033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31" name="tx531"/>
            <p:cNvSpPr/>
            <p:nvPr/>
          </p:nvSpPr>
          <p:spPr>
            <a:xfrm>
              <a:off x="1180446"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2024 and 2025</a:t>
              </a:r>
            </a:p>
          </p:txBody>
        </p:sp>
        <p:sp>
          <p:nvSpPr>
            <p:cNvPr id="532" name="tx53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33" name="tx53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5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2024 and 2025, and change in coverage between the two years.
Overall, 14 out of 57 (25%) countries in Gavi 57 had a decline in coverage. The largest decline was in Bangladesh and Syria (-6 percentage points), followed by Kyrgyzstan (-5 percentage points).
There were 22 (39%) countries with an increase in DTP1 coverage. Coverage remained the same in 21 countries between 2024 and 2025.
</a:t>
            </a:r>
          </a:p>
        </p:txBody>
      </p:sp>
      <p:sp>
        <p:nvSpPr>
          <p:cNvPr id="53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DTP1 coverage increased in 22 countries and decreased in 14 countries.</a:t>
            </a:r>
          </a:p>
        </p:txBody>
      </p:sp>
      <p:grpSp xmlns:pic="http://schemas.openxmlformats.org/drawingml/2006/picture">
        <p:nvGrpSpPr>
          <p:cNvPr id="536" name=""/>
          <p:cNvGrpSpPr/>
          <p:nvPr/>
        </p:nvGrpSpPr>
        <p:grpSpPr>
          <a:xfrm>
            <a:off x="292608" y="1005840"/>
            <a:ext cx="8595360" cy="28575"/>
            <a:chOff x="292608" y="1005840"/>
            <a:chExt cx="8595360" cy="28575"/>
          </a:xfrm>
        </p:grpSpPr>
        <p:sp>
          <p:nvSpPr>
            <p:cNvPr id="53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3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countries in Gavi 57 from lowest to highest coverage, and the rank of the top 20 countries with the most zero-dose children, based on absolute numbers.
In 2025, DTP1 coverage ranged from 49% in Yemen and Papua New Guinea to 99% in Ghana and DPRK.
28 out of 57 (49%) countries had coverage of at least 90%.
Nigeria had DTP1 coverage of 70% and the highest absolute number of zero-dose children in the region, followed by DRC.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Yemen, Papua New Guinea, and CAR had the lowest DTP1 coverage, while Nigeria and DRC had the highest number of zero-dose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99728" y="2246452"/>
              <a:ext cx="1686638" cy="1644503"/>
            </a:xfrm>
            <a:custGeom>
              <a:avLst/>
              <a:pathLst>
                <a:path w="1686638" h="1644503">
                  <a:moveTo>
                    <a:pt x="437276" y="1644503"/>
                  </a:moveTo>
                  <a:lnTo>
                    <a:pt x="496770" y="1636908"/>
                  </a:lnTo>
                  <a:lnTo>
                    <a:pt x="556263" y="1629313"/>
                  </a:lnTo>
                  <a:lnTo>
                    <a:pt x="615756" y="1621719"/>
                  </a:lnTo>
                  <a:lnTo>
                    <a:pt x="675250" y="1614124"/>
                  </a:lnTo>
                  <a:lnTo>
                    <a:pt x="734743" y="1606529"/>
                  </a:lnTo>
                  <a:lnTo>
                    <a:pt x="794237" y="1598934"/>
                  </a:lnTo>
                  <a:lnTo>
                    <a:pt x="853730" y="1591339"/>
                  </a:lnTo>
                  <a:lnTo>
                    <a:pt x="913223" y="1583744"/>
                  </a:lnTo>
                  <a:lnTo>
                    <a:pt x="972717" y="1576149"/>
                  </a:lnTo>
                  <a:lnTo>
                    <a:pt x="1032210" y="1568554"/>
                  </a:lnTo>
                  <a:lnTo>
                    <a:pt x="1091704" y="1560959"/>
                  </a:lnTo>
                  <a:lnTo>
                    <a:pt x="1151197" y="1553364"/>
                  </a:lnTo>
                  <a:lnTo>
                    <a:pt x="1210691" y="1545769"/>
                  </a:lnTo>
                  <a:lnTo>
                    <a:pt x="1270184" y="1538174"/>
                  </a:lnTo>
                  <a:lnTo>
                    <a:pt x="1329677" y="1530579"/>
                  </a:lnTo>
                  <a:lnTo>
                    <a:pt x="1389171" y="1522984"/>
                  </a:lnTo>
                  <a:lnTo>
                    <a:pt x="1448664" y="1515389"/>
                  </a:lnTo>
                  <a:lnTo>
                    <a:pt x="1508158" y="1507795"/>
                  </a:lnTo>
                  <a:lnTo>
                    <a:pt x="1567651" y="1500200"/>
                  </a:lnTo>
                  <a:lnTo>
                    <a:pt x="1627145" y="1492605"/>
                  </a:lnTo>
                  <a:lnTo>
                    <a:pt x="1686638" y="1485010"/>
                  </a:lnTo>
                  <a:lnTo>
                    <a:pt x="1678241" y="1427167"/>
                  </a:lnTo>
                  <a:lnTo>
                    <a:pt x="1667861" y="1369648"/>
                  </a:lnTo>
                  <a:lnTo>
                    <a:pt x="1655510" y="1312519"/>
                  </a:lnTo>
                  <a:lnTo>
                    <a:pt x="1641203" y="1255848"/>
                  </a:lnTo>
                  <a:lnTo>
                    <a:pt x="1624957" y="1199702"/>
                  </a:lnTo>
                  <a:lnTo>
                    <a:pt x="1606790" y="1144148"/>
                  </a:lnTo>
                  <a:lnTo>
                    <a:pt x="1586725" y="1089252"/>
                  </a:lnTo>
                  <a:lnTo>
                    <a:pt x="1564785" y="1035077"/>
                  </a:lnTo>
                  <a:lnTo>
                    <a:pt x="1540996" y="981688"/>
                  </a:lnTo>
                  <a:lnTo>
                    <a:pt x="1515386" y="929149"/>
                  </a:lnTo>
                  <a:lnTo>
                    <a:pt x="1487985" y="877521"/>
                  </a:lnTo>
                  <a:lnTo>
                    <a:pt x="1458826" y="826865"/>
                  </a:lnTo>
                  <a:lnTo>
                    <a:pt x="1427944" y="777241"/>
                  </a:lnTo>
                  <a:lnTo>
                    <a:pt x="1395374" y="728708"/>
                  </a:lnTo>
                  <a:lnTo>
                    <a:pt x="1361155" y="681323"/>
                  </a:lnTo>
                  <a:lnTo>
                    <a:pt x="1325327" y="635142"/>
                  </a:lnTo>
                  <a:lnTo>
                    <a:pt x="1287934" y="590220"/>
                  </a:lnTo>
                  <a:lnTo>
                    <a:pt x="1249019" y="546610"/>
                  </a:lnTo>
                  <a:lnTo>
                    <a:pt x="1208628" y="504363"/>
                  </a:lnTo>
                  <a:lnTo>
                    <a:pt x="1166808" y="463529"/>
                  </a:lnTo>
                  <a:lnTo>
                    <a:pt x="1123610" y="424156"/>
                  </a:lnTo>
                  <a:lnTo>
                    <a:pt x="1079085" y="386292"/>
                  </a:lnTo>
                  <a:lnTo>
                    <a:pt x="1033284" y="349980"/>
                  </a:lnTo>
                  <a:lnTo>
                    <a:pt x="986262" y="315264"/>
                  </a:lnTo>
                  <a:lnTo>
                    <a:pt x="938075" y="282184"/>
                  </a:lnTo>
                  <a:lnTo>
                    <a:pt x="888779" y="250781"/>
                  </a:lnTo>
                  <a:lnTo>
                    <a:pt x="838433" y="221090"/>
                  </a:lnTo>
                  <a:lnTo>
                    <a:pt x="787096" y="193147"/>
                  </a:lnTo>
                  <a:lnTo>
                    <a:pt x="734829" y="166985"/>
                  </a:lnTo>
                  <a:lnTo>
                    <a:pt x="681694" y="142635"/>
                  </a:lnTo>
                  <a:lnTo>
                    <a:pt x="627754" y="120125"/>
                  </a:lnTo>
                  <a:lnTo>
                    <a:pt x="573072" y="99483"/>
                  </a:lnTo>
                  <a:lnTo>
                    <a:pt x="517712" y="80732"/>
                  </a:lnTo>
                  <a:lnTo>
                    <a:pt x="461741" y="63895"/>
                  </a:lnTo>
                  <a:lnTo>
                    <a:pt x="405224" y="48992"/>
                  </a:lnTo>
                  <a:lnTo>
                    <a:pt x="348228" y="36040"/>
                  </a:lnTo>
                  <a:lnTo>
                    <a:pt x="290821" y="25055"/>
                  </a:lnTo>
                  <a:lnTo>
                    <a:pt x="233070" y="16049"/>
                  </a:lnTo>
                  <a:lnTo>
                    <a:pt x="175044" y="9034"/>
                  </a:lnTo>
                  <a:lnTo>
                    <a:pt x="116811" y="4017"/>
                  </a:lnTo>
                  <a:lnTo>
                    <a:pt x="58440" y="1004"/>
                  </a:lnTo>
                  <a:lnTo>
                    <a:pt x="0" y="0"/>
                  </a:lnTo>
                  <a:lnTo>
                    <a:pt x="0" y="59976"/>
                  </a:lnTo>
                  <a:lnTo>
                    <a:pt x="0" y="119952"/>
                  </a:lnTo>
                  <a:lnTo>
                    <a:pt x="0" y="179928"/>
                  </a:lnTo>
                  <a:lnTo>
                    <a:pt x="0" y="239904"/>
                  </a:lnTo>
                  <a:lnTo>
                    <a:pt x="0" y="299881"/>
                  </a:lnTo>
                  <a:lnTo>
                    <a:pt x="0" y="359857"/>
                  </a:lnTo>
                  <a:lnTo>
                    <a:pt x="0" y="419833"/>
                  </a:lnTo>
                  <a:lnTo>
                    <a:pt x="0" y="479809"/>
                  </a:lnTo>
                  <a:lnTo>
                    <a:pt x="0" y="539786"/>
                  </a:lnTo>
                  <a:lnTo>
                    <a:pt x="0" y="599762"/>
                  </a:lnTo>
                  <a:lnTo>
                    <a:pt x="0" y="659738"/>
                  </a:lnTo>
                  <a:lnTo>
                    <a:pt x="0" y="719714"/>
                  </a:lnTo>
                  <a:lnTo>
                    <a:pt x="0" y="779691"/>
                  </a:lnTo>
                  <a:lnTo>
                    <a:pt x="0" y="839667"/>
                  </a:lnTo>
                  <a:lnTo>
                    <a:pt x="0" y="899643"/>
                  </a:lnTo>
                  <a:lnTo>
                    <a:pt x="0" y="959619"/>
                  </a:lnTo>
                  <a:lnTo>
                    <a:pt x="0" y="1019596"/>
                  </a:lnTo>
                  <a:lnTo>
                    <a:pt x="0" y="1079572"/>
                  </a:lnTo>
                  <a:lnTo>
                    <a:pt x="0" y="1139548"/>
                  </a:lnTo>
                  <a:lnTo>
                    <a:pt x="0" y="1199524"/>
                  </a:lnTo>
                  <a:lnTo>
                    <a:pt x="0" y="1259501"/>
                  </a:lnTo>
                  <a:lnTo>
                    <a:pt x="57695" y="1263293"/>
                  </a:lnTo>
                  <a:lnTo>
                    <a:pt x="114397" y="1274603"/>
                  </a:lnTo>
                  <a:lnTo>
                    <a:pt x="169132" y="1293237"/>
                  </a:lnTo>
                  <a:lnTo>
                    <a:pt x="220957" y="1318875"/>
                  </a:lnTo>
                  <a:lnTo>
                    <a:pt x="268981" y="1351075"/>
                  </a:lnTo>
                  <a:lnTo>
                    <a:pt x="312377" y="1389284"/>
                  </a:lnTo>
                  <a:lnTo>
                    <a:pt x="350399" y="1432843"/>
                  </a:lnTo>
                  <a:lnTo>
                    <a:pt x="382393" y="1481004"/>
                  </a:lnTo>
                  <a:lnTo>
                    <a:pt x="407809" y="1532939"/>
                  </a:lnTo>
                  <a:lnTo>
                    <a:pt x="426209" y="1587753"/>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806315" y="3731462"/>
              <a:ext cx="1293602" cy="872321"/>
            </a:xfrm>
            <a:custGeom>
              <a:avLst/>
              <a:pathLst>
                <a:path w="1293602" h="872321">
                  <a:moveTo>
                    <a:pt x="0" y="385650"/>
                  </a:moveTo>
                  <a:lnTo>
                    <a:pt x="55317" y="408825"/>
                  </a:lnTo>
                  <a:lnTo>
                    <a:pt x="110635" y="432000"/>
                  </a:lnTo>
                  <a:lnTo>
                    <a:pt x="165953" y="455175"/>
                  </a:lnTo>
                  <a:lnTo>
                    <a:pt x="221271" y="478350"/>
                  </a:lnTo>
                  <a:lnTo>
                    <a:pt x="276589" y="501524"/>
                  </a:lnTo>
                  <a:lnTo>
                    <a:pt x="331907" y="524699"/>
                  </a:lnTo>
                  <a:lnTo>
                    <a:pt x="387225" y="547874"/>
                  </a:lnTo>
                  <a:lnTo>
                    <a:pt x="442543" y="571049"/>
                  </a:lnTo>
                  <a:lnTo>
                    <a:pt x="497861" y="594223"/>
                  </a:lnTo>
                  <a:lnTo>
                    <a:pt x="553179" y="617398"/>
                  </a:lnTo>
                  <a:lnTo>
                    <a:pt x="608497" y="640573"/>
                  </a:lnTo>
                  <a:lnTo>
                    <a:pt x="663815" y="663748"/>
                  </a:lnTo>
                  <a:lnTo>
                    <a:pt x="719133" y="686923"/>
                  </a:lnTo>
                  <a:lnTo>
                    <a:pt x="774451" y="710097"/>
                  </a:lnTo>
                  <a:lnTo>
                    <a:pt x="829769" y="733272"/>
                  </a:lnTo>
                  <a:lnTo>
                    <a:pt x="885087" y="756447"/>
                  </a:lnTo>
                  <a:lnTo>
                    <a:pt x="940405" y="779622"/>
                  </a:lnTo>
                  <a:lnTo>
                    <a:pt x="995723" y="802797"/>
                  </a:lnTo>
                  <a:lnTo>
                    <a:pt x="1051041" y="825971"/>
                  </a:lnTo>
                  <a:lnTo>
                    <a:pt x="1106359" y="849146"/>
                  </a:lnTo>
                  <a:lnTo>
                    <a:pt x="1161677" y="872321"/>
                  </a:lnTo>
                  <a:lnTo>
                    <a:pt x="1183655" y="817178"/>
                  </a:lnTo>
                  <a:lnTo>
                    <a:pt x="1203695" y="761303"/>
                  </a:lnTo>
                  <a:lnTo>
                    <a:pt x="1221771" y="704761"/>
                  </a:lnTo>
                  <a:lnTo>
                    <a:pt x="1237864" y="647623"/>
                  </a:lnTo>
                  <a:lnTo>
                    <a:pt x="1251952" y="589958"/>
                  </a:lnTo>
                  <a:lnTo>
                    <a:pt x="1264018" y="531837"/>
                  </a:lnTo>
                  <a:lnTo>
                    <a:pt x="1274049" y="473330"/>
                  </a:lnTo>
                  <a:lnTo>
                    <a:pt x="1282031" y="414508"/>
                  </a:lnTo>
                  <a:lnTo>
                    <a:pt x="1287955" y="355444"/>
                  </a:lnTo>
                  <a:lnTo>
                    <a:pt x="1291814" y="296208"/>
                  </a:lnTo>
                  <a:lnTo>
                    <a:pt x="1293602" y="236875"/>
                  </a:lnTo>
                  <a:lnTo>
                    <a:pt x="1293319" y="177514"/>
                  </a:lnTo>
                  <a:lnTo>
                    <a:pt x="1290963" y="118200"/>
                  </a:lnTo>
                  <a:lnTo>
                    <a:pt x="1286539" y="59005"/>
                  </a:lnTo>
                  <a:lnTo>
                    <a:pt x="1280051" y="0"/>
                  </a:lnTo>
                  <a:lnTo>
                    <a:pt x="1220557" y="7594"/>
                  </a:lnTo>
                  <a:lnTo>
                    <a:pt x="1161064" y="15189"/>
                  </a:lnTo>
                  <a:lnTo>
                    <a:pt x="1101571" y="22784"/>
                  </a:lnTo>
                  <a:lnTo>
                    <a:pt x="1042077" y="30379"/>
                  </a:lnTo>
                  <a:lnTo>
                    <a:pt x="982584" y="37974"/>
                  </a:lnTo>
                  <a:lnTo>
                    <a:pt x="923090" y="45569"/>
                  </a:lnTo>
                  <a:lnTo>
                    <a:pt x="863597" y="53164"/>
                  </a:lnTo>
                  <a:lnTo>
                    <a:pt x="804103" y="60759"/>
                  </a:lnTo>
                  <a:lnTo>
                    <a:pt x="744610" y="68354"/>
                  </a:lnTo>
                  <a:lnTo>
                    <a:pt x="685117" y="75949"/>
                  </a:lnTo>
                  <a:lnTo>
                    <a:pt x="625623" y="83544"/>
                  </a:lnTo>
                  <a:lnTo>
                    <a:pt x="566130" y="91139"/>
                  </a:lnTo>
                  <a:lnTo>
                    <a:pt x="506636" y="98734"/>
                  </a:lnTo>
                  <a:lnTo>
                    <a:pt x="447143" y="106329"/>
                  </a:lnTo>
                  <a:lnTo>
                    <a:pt x="387649" y="113923"/>
                  </a:lnTo>
                  <a:lnTo>
                    <a:pt x="328156" y="121518"/>
                  </a:lnTo>
                  <a:lnTo>
                    <a:pt x="268663" y="129113"/>
                  </a:lnTo>
                  <a:lnTo>
                    <a:pt x="209169" y="136708"/>
                  </a:lnTo>
                  <a:lnTo>
                    <a:pt x="149676" y="144303"/>
                  </a:lnTo>
                  <a:lnTo>
                    <a:pt x="90182" y="151898"/>
                  </a:lnTo>
                  <a:lnTo>
                    <a:pt x="30689" y="159493"/>
                  </a:lnTo>
                  <a:lnTo>
                    <a:pt x="34234" y="217058"/>
                  </a:lnTo>
                  <a:lnTo>
                    <a:pt x="30234" y="274592"/>
                  </a:lnTo>
                  <a:lnTo>
                    <a:pt x="18757" y="331112"/>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687749" y="4117113"/>
              <a:ext cx="1280243" cy="1116881"/>
            </a:xfrm>
            <a:custGeom>
              <a:avLst/>
              <a:pathLst>
                <a:path w="1280243" h="1116881">
                  <a:moveTo>
                    <a:pt x="0" y="163388"/>
                  </a:moveTo>
                  <a:lnTo>
                    <a:pt x="39186" y="208792"/>
                  </a:lnTo>
                  <a:lnTo>
                    <a:pt x="78373" y="254197"/>
                  </a:lnTo>
                  <a:lnTo>
                    <a:pt x="117559" y="299601"/>
                  </a:lnTo>
                  <a:lnTo>
                    <a:pt x="156746" y="345005"/>
                  </a:lnTo>
                  <a:lnTo>
                    <a:pt x="195932" y="390410"/>
                  </a:lnTo>
                  <a:lnTo>
                    <a:pt x="235119" y="435814"/>
                  </a:lnTo>
                  <a:lnTo>
                    <a:pt x="274305" y="481219"/>
                  </a:lnTo>
                  <a:lnTo>
                    <a:pt x="313492" y="526623"/>
                  </a:lnTo>
                  <a:lnTo>
                    <a:pt x="352678" y="572028"/>
                  </a:lnTo>
                  <a:lnTo>
                    <a:pt x="391865" y="617432"/>
                  </a:lnTo>
                  <a:lnTo>
                    <a:pt x="431051" y="662837"/>
                  </a:lnTo>
                  <a:lnTo>
                    <a:pt x="470238" y="708241"/>
                  </a:lnTo>
                  <a:lnTo>
                    <a:pt x="509425" y="753646"/>
                  </a:lnTo>
                  <a:lnTo>
                    <a:pt x="548611" y="799050"/>
                  </a:lnTo>
                  <a:lnTo>
                    <a:pt x="587798" y="844455"/>
                  </a:lnTo>
                  <a:lnTo>
                    <a:pt x="626984" y="889859"/>
                  </a:lnTo>
                  <a:lnTo>
                    <a:pt x="666171" y="935263"/>
                  </a:lnTo>
                  <a:lnTo>
                    <a:pt x="705357" y="980668"/>
                  </a:lnTo>
                  <a:lnTo>
                    <a:pt x="744544" y="1026072"/>
                  </a:lnTo>
                  <a:lnTo>
                    <a:pt x="783730" y="1071477"/>
                  </a:lnTo>
                  <a:lnTo>
                    <a:pt x="822917" y="1116881"/>
                  </a:lnTo>
                  <a:lnTo>
                    <a:pt x="867956" y="1076592"/>
                  </a:lnTo>
                  <a:lnTo>
                    <a:pt x="911535" y="1034727"/>
                  </a:lnTo>
                  <a:lnTo>
                    <a:pt x="953599" y="991340"/>
                  </a:lnTo>
                  <a:lnTo>
                    <a:pt x="994094" y="946486"/>
                  </a:lnTo>
                  <a:lnTo>
                    <a:pt x="1032970" y="900221"/>
                  </a:lnTo>
                  <a:lnTo>
                    <a:pt x="1070178" y="852604"/>
                  </a:lnTo>
                  <a:lnTo>
                    <a:pt x="1105670" y="803695"/>
                  </a:lnTo>
                  <a:lnTo>
                    <a:pt x="1139402" y="753555"/>
                  </a:lnTo>
                  <a:lnTo>
                    <a:pt x="1171330" y="702249"/>
                  </a:lnTo>
                  <a:lnTo>
                    <a:pt x="1201415" y="649840"/>
                  </a:lnTo>
                  <a:lnTo>
                    <a:pt x="1229619" y="596396"/>
                  </a:lnTo>
                  <a:lnTo>
                    <a:pt x="1255906" y="541983"/>
                  </a:lnTo>
                  <a:lnTo>
                    <a:pt x="1280243" y="486670"/>
                  </a:lnTo>
                  <a:lnTo>
                    <a:pt x="1224925" y="463495"/>
                  </a:lnTo>
                  <a:lnTo>
                    <a:pt x="1169607" y="440320"/>
                  </a:lnTo>
                  <a:lnTo>
                    <a:pt x="1114289" y="417146"/>
                  </a:lnTo>
                  <a:lnTo>
                    <a:pt x="1058971" y="393971"/>
                  </a:lnTo>
                  <a:lnTo>
                    <a:pt x="1003653" y="370796"/>
                  </a:lnTo>
                  <a:lnTo>
                    <a:pt x="948335" y="347621"/>
                  </a:lnTo>
                  <a:lnTo>
                    <a:pt x="893017" y="324446"/>
                  </a:lnTo>
                  <a:lnTo>
                    <a:pt x="837699" y="301272"/>
                  </a:lnTo>
                  <a:lnTo>
                    <a:pt x="782381" y="278097"/>
                  </a:lnTo>
                  <a:lnTo>
                    <a:pt x="727063" y="254922"/>
                  </a:lnTo>
                  <a:lnTo>
                    <a:pt x="671745" y="231747"/>
                  </a:lnTo>
                  <a:lnTo>
                    <a:pt x="616427" y="208573"/>
                  </a:lnTo>
                  <a:lnTo>
                    <a:pt x="561109" y="185398"/>
                  </a:lnTo>
                  <a:lnTo>
                    <a:pt x="505792" y="162223"/>
                  </a:lnTo>
                  <a:lnTo>
                    <a:pt x="450474" y="139048"/>
                  </a:lnTo>
                  <a:lnTo>
                    <a:pt x="395156" y="115873"/>
                  </a:lnTo>
                  <a:lnTo>
                    <a:pt x="339838" y="92699"/>
                  </a:lnTo>
                  <a:lnTo>
                    <a:pt x="284520" y="69524"/>
                  </a:lnTo>
                  <a:lnTo>
                    <a:pt x="229202" y="46349"/>
                  </a:lnTo>
                  <a:lnTo>
                    <a:pt x="173884" y="23174"/>
                  </a:lnTo>
                  <a:lnTo>
                    <a:pt x="118566" y="0"/>
                  </a:lnTo>
                  <a:lnTo>
                    <a:pt x="87622" y="60357"/>
                  </a:lnTo>
                  <a:lnTo>
                    <a:pt x="47786" y="115253"/>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513562" y="4280501"/>
              <a:ext cx="997103" cy="1308934"/>
            </a:xfrm>
            <a:custGeom>
              <a:avLst/>
              <a:pathLst>
                <a:path w="997103" h="1308934">
                  <a:moveTo>
                    <a:pt x="0" y="92151"/>
                  </a:moveTo>
                  <a:lnTo>
                    <a:pt x="15487" y="150093"/>
                  </a:lnTo>
                  <a:lnTo>
                    <a:pt x="30975" y="208035"/>
                  </a:lnTo>
                  <a:lnTo>
                    <a:pt x="46463" y="265977"/>
                  </a:lnTo>
                  <a:lnTo>
                    <a:pt x="61950" y="323919"/>
                  </a:lnTo>
                  <a:lnTo>
                    <a:pt x="77438" y="381861"/>
                  </a:lnTo>
                  <a:lnTo>
                    <a:pt x="92926" y="439803"/>
                  </a:lnTo>
                  <a:lnTo>
                    <a:pt x="108413" y="497745"/>
                  </a:lnTo>
                  <a:lnTo>
                    <a:pt x="123901" y="555687"/>
                  </a:lnTo>
                  <a:lnTo>
                    <a:pt x="139389" y="613629"/>
                  </a:lnTo>
                  <a:lnTo>
                    <a:pt x="154877" y="671571"/>
                  </a:lnTo>
                  <a:lnTo>
                    <a:pt x="170364" y="729513"/>
                  </a:lnTo>
                  <a:lnTo>
                    <a:pt x="185852" y="787455"/>
                  </a:lnTo>
                  <a:lnTo>
                    <a:pt x="201340" y="845397"/>
                  </a:lnTo>
                  <a:lnTo>
                    <a:pt x="216827" y="903339"/>
                  </a:lnTo>
                  <a:lnTo>
                    <a:pt x="232315" y="961282"/>
                  </a:lnTo>
                  <a:lnTo>
                    <a:pt x="247803" y="1019224"/>
                  </a:lnTo>
                  <a:lnTo>
                    <a:pt x="263291" y="1077166"/>
                  </a:lnTo>
                  <a:lnTo>
                    <a:pt x="278778" y="1135108"/>
                  </a:lnTo>
                  <a:lnTo>
                    <a:pt x="294266" y="1193050"/>
                  </a:lnTo>
                  <a:lnTo>
                    <a:pt x="309754" y="1250992"/>
                  </a:lnTo>
                  <a:lnTo>
                    <a:pt x="325241" y="1308934"/>
                  </a:lnTo>
                  <a:lnTo>
                    <a:pt x="381933" y="1292722"/>
                  </a:lnTo>
                  <a:lnTo>
                    <a:pt x="438028" y="1274555"/>
                  </a:lnTo>
                  <a:lnTo>
                    <a:pt x="493459" y="1254453"/>
                  </a:lnTo>
                  <a:lnTo>
                    <a:pt x="548160" y="1232442"/>
                  </a:lnTo>
                  <a:lnTo>
                    <a:pt x="602065" y="1208547"/>
                  </a:lnTo>
                  <a:lnTo>
                    <a:pt x="655109" y="1182798"/>
                  </a:lnTo>
                  <a:lnTo>
                    <a:pt x="707228" y="1155224"/>
                  </a:lnTo>
                  <a:lnTo>
                    <a:pt x="758360" y="1125861"/>
                  </a:lnTo>
                  <a:lnTo>
                    <a:pt x="808443" y="1094742"/>
                  </a:lnTo>
                  <a:lnTo>
                    <a:pt x="857418" y="1061905"/>
                  </a:lnTo>
                  <a:lnTo>
                    <a:pt x="905224" y="1027390"/>
                  </a:lnTo>
                  <a:lnTo>
                    <a:pt x="951804" y="991238"/>
                  </a:lnTo>
                  <a:lnTo>
                    <a:pt x="997103" y="953493"/>
                  </a:lnTo>
                  <a:lnTo>
                    <a:pt x="957917" y="908089"/>
                  </a:lnTo>
                  <a:lnTo>
                    <a:pt x="918730" y="862684"/>
                  </a:lnTo>
                  <a:lnTo>
                    <a:pt x="879544" y="817280"/>
                  </a:lnTo>
                  <a:lnTo>
                    <a:pt x="840357" y="771875"/>
                  </a:lnTo>
                  <a:lnTo>
                    <a:pt x="801171" y="726471"/>
                  </a:lnTo>
                  <a:lnTo>
                    <a:pt x="761984" y="681066"/>
                  </a:lnTo>
                  <a:lnTo>
                    <a:pt x="722798" y="635662"/>
                  </a:lnTo>
                  <a:lnTo>
                    <a:pt x="683611" y="590257"/>
                  </a:lnTo>
                  <a:lnTo>
                    <a:pt x="644424" y="544853"/>
                  </a:lnTo>
                  <a:lnTo>
                    <a:pt x="605238" y="499449"/>
                  </a:lnTo>
                  <a:lnTo>
                    <a:pt x="566051" y="454044"/>
                  </a:lnTo>
                  <a:lnTo>
                    <a:pt x="526865" y="408640"/>
                  </a:lnTo>
                  <a:lnTo>
                    <a:pt x="487678" y="363235"/>
                  </a:lnTo>
                  <a:lnTo>
                    <a:pt x="448492" y="317831"/>
                  </a:lnTo>
                  <a:lnTo>
                    <a:pt x="409305" y="272426"/>
                  </a:lnTo>
                  <a:lnTo>
                    <a:pt x="370119" y="227022"/>
                  </a:lnTo>
                  <a:lnTo>
                    <a:pt x="330932" y="181617"/>
                  </a:lnTo>
                  <a:lnTo>
                    <a:pt x="291746" y="136213"/>
                  </a:lnTo>
                  <a:lnTo>
                    <a:pt x="252559" y="90808"/>
                  </a:lnTo>
                  <a:lnTo>
                    <a:pt x="213372" y="45404"/>
                  </a:lnTo>
                  <a:lnTo>
                    <a:pt x="174186" y="0"/>
                  </a:lnTo>
                  <a:lnTo>
                    <a:pt x="120977" y="39359"/>
                  </a:lnTo>
                  <a:lnTo>
                    <a:pt x="62475" y="70308"/>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2110781" y="4372653"/>
              <a:ext cx="728022" cy="1274380"/>
            </a:xfrm>
            <a:custGeom>
              <a:avLst/>
              <a:pathLst>
                <a:path w="728022" h="1274380">
                  <a:moveTo>
                    <a:pt x="214034" y="8539"/>
                  </a:moveTo>
                  <a:lnTo>
                    <a:pt x="203842" y="67643"/>
                  </a:lnTo>
                  <a:lnTo>
                    <a:pt x="193650" y="126747"/>
                  </a:lnTo>
                  <a:lnTo>
                    <a:pt x="183457" y="185851"/>
                  </a:lnTo>
                  <a:lnTo>
                    <a:pt x="173265" y="244955"/>
                  </a:lnTo>
                  <a:lnTo>
                    <a:pt x="163073" y="304059"/>
                  </a:lnTo>
                  <a:lnTo>
                    <a:pt x="152881" y="363163"/>
                  </a:lnTo>
                  <a:lnTo>
                    <a:pt x="142689" y="422266"/>
                  </a:lnTo>
                  <a:lnTo>
                    <a:pt x="132497" y="481370"/>
                  </a:lnTo>
                  <a:lnTo>
                    <a:pt x="122305" y="540474"/>
                  </a:lnTo>
                  <a:lnTo>
                    <a:pt x="112113" y="599578"/>
                  </a:lnTo>
                  <a:lnTo>
                    <a:pt x="101921" y="658682"/>
                  </a:lnTo>
                  <a:lnTo>
                    <a:pt x="91728" y="717786"/>
                  </a:lnTo>
                  <a:lnTo>
                    <a:pt x="81536" y="776890"/>
                  </a:lnTo>
                  <a:lnTo>
                    <a:pt x="71344" y="835994"/>
                  </a:lnTo>
                  <a:lnTo>
                    <a:pt x="61152" y="895098"/>
                  </a:lnTo>
                  <a:lnTo>
                    <a:pt x="50960" y="954202"/>
                  </a:lnTo>
                  <a:lnTo>
                    <a:pt x="40768" y="1013305"/>
                  </a:lnTo>
                  <a:lnTo>
                    <a:pt x="30576" y="1072409"/>
                  </a:lnTo>
                  <a:lnTo>
                    <a:pt x="20384" y="1131513"/>
                  </a:lnTo>
                  <a:lnTo>
                    <a:pt x="10192" y="1190617"/>
                  </a:lnTo>
                  <a:lnTo>
                    <a:pt x="0" y="1249721"/>
                  </a:lnTo>
                  <a:lnTo>
                    <a:pt x="60489" y="1259034"/>
                  </a:lnTo>
                  <a:lnTo>
                    <a:pt x="121274" y="1266165"/>
                  </a:lnTo>
                  <a:lnTo>
                    <a:pt x="182277" y="1271103"/>
                  </a:lnTo>
                  <a:lnTo>
                    <a:pt x="243417" y="1273842"/>
                  </a:lnTo>
                  <a:lnTo>
                    <a:pt x="304617" y="1274380"/>
                  </a:lnTo>
                  <a:lnTo>
                    <a:pt x="365796" y="1272714"/>
                  </a:lnTo>
                  <a:lnTo>
                    <a:pt x="426876" y="1268848"/>
                  </a:lnTo>
                  <a:lnTo>
                    <a:pt x="487777" y="1262787"/>
                  </a:lnTo>
                  <a:lnTo>
                    <a:pt x="548421" y="1254537"/>
                  </a:lnTo>
                  <a:lnTo>
                    <a:pt x="608728" y="1244110"/>
                  </a:lnTo>
                  <a:lnTo>
                    <a:pt x="668621" y="1231520"/>
                  </a:lnTo>
                  <a:lnTo>
                    <a:pt x="728022" y="1216783"/>
                  </a:lnTo>
                  <a:lnTo>
                    <a:pt x="712534" y="1158840"/>
                  </a:lnTo>
                  <a:lnTo>
                    <a:pt x="697047" y="1100898"/>
                  </a:lnTo>
                  <a:lnTo>
                    <a:pt x="681559" y="1042956"/>
                  </a:lnTo>
                  <a:lnTo>
                    <a:pt x="666071" y="985014"/>
                  </a:lnTo>
                  <a:lnTo>
                    <a:pt x="650584" y="927072"/>
                  </a:lnTo>
                  <a:lnTo>
                    <a:pt x="635096" y="869130"/>
                  </a:lnTo>
                  <a:lnTo>
                    <a:pt x="619608" y="811188"/>
                  </a:lnTo>
                  <a:lnTo>
                    <a:pt x="604121" y="753246"/>
                  </a:lnTo>
                  <a:lnTo>
                    <a:pt x="588633" y="695304"/>
                  </a:lnTo>
                  <a:lnTo>
                    <a:pt x="573145" y="637362"/>
                  </a:lnTo>
                  <a:lnTo>
                    <a:pt x="557657" y="579420"/>
                  </a:lnTo>
                  <a:lnTo>
                    <a:pt x="542170" y="521478"/>
                  </a:lnTo>
                  <a:lnTo>
                    <a:pt x="526682" y="463536"/>
                  </a:lnTo>
                  <a:lnTo>
                    <a:pt x="511194" y="405594"/>
                  </a:lnTo>
                  <a:lnTo>
                    <a:pt x="495707" y="347652"/>
                  </a:lnTo>
                  <a:lnTo>
                    <a:pt x="480219" y="289710"/>
                  </a:lnTo>
                  <a:lnTo>
                    <a:pt x="464731" y="231768"/>
                  </a:lnTo>
                  <a:lnTo>
                    <a:pt x="449243" y="173826"/>
                  </a:lnTo>
                  <a:lnTo>
                    <a:pt x="433756" y="115884"/>
                  </a:lnTo>
                  <a:lnTo>
                    <a:pt x="418268" y="57942"/>
                  </a:lnTo>
                  <a:lnTo>
                    <a:pt x="402780" y="0"/>
                  </a:lnTo>
                  <a:lnTo>
                    <a:pt x="340495" y="11926"/>
                  </a:lnTo>
                  <a:lnTo>
                    <a:pt x="277142" y="14793"/>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599814" y="4335775"/>
              <a:ext cx="725001" cy="1286598"/>
            </a:xfrm>
            <a:custGeom>
              <a:avLst/>
              <a:pathLst>
                <a:path w="725001" h="1286598">
                  <a:moveTo>
                    <a:pt x="592528" y="0"/>
                  </a:moveTo>
                  <a:lnTo>
                    <a:pt x="564312" y="52924"/>
                  </a:lnTo>
                  <a:lnTo>
                    <a:pt x="536097" y="105849"/>
                  </a:lnTo>
                  <a:lnTo>
                    <a:pt x="507881" y="158774"/>
                  </a:lnTo>
                  <a:lnTo>
                    <a:pt x="479665" y="211698"/>
                  </a:lnTo>
                  <a:lnTo>
                    <a:pt x="451450" y="264623"/>
                  </a:lnTo>
                  <a:lnTo>
                    <a:pt x="423234" y="317548"/>
                  </a:lnTo>
                  <a:lnTo>
                    <a:pt x="395019" y="370473"/>
                  </a:lnTo>
                  <a:lnTo>
                    <a:pt x="366803" y="423397"/>
                  </a:lnTo>
                  <a:lnTo>
                    <a:pt x="338587" y="476322"/>
                  </a:lnTo>
                  <a:lnTo>
                    <a:pt x="310372" y="529247"/>
                  </a:lnTo>
                  <a:lnTo>
                    <a:pt x="282156" y="582172"/>
                  </a:lnTo>
                  <a:lnTo>
                    <a:pt x="253940" y="635096"/>
                  </a:lnTo>
                  <a:lnTo>
                    <a:pt x="225725" y="688021"/>
                  </a:lnTo>
                  <a:lnTo>
                    <a:pt x="197509" y="740946"/>
                  </a:lnTo>
                  <a:lnTo>
                    <a:pt x="169293" y="793871"/>
                  </a:lnTo>
                  <a:lnTo>
                    <a:pt x="141078" y="846795"/>
                  </a:lnTo>
                  <a:lnTo>
                    <a:pt x="112862" y="899720"/>
                  </a:lnTo>
                  <a:lnTo>
                    <a:pt x="84646" y="952645"/>
                  </a:lnTo>
                  <a:lnTo>
                    <a:pt x="56431" y="1005569"/>
                  </a:lnTo>
                  <a:lnTo>
                    <a:pt x="28215" y="1058494"/>
                  </a:lnTo>
                  <a:lnTo>
                    <a:pt x="0" y="1111419"/>
                  </a:lnTo>
                  <a:lnTo>
                    <a:pt x="53678" y="1138826"/>
                  </a:lnTo>
                  <a:lnTo>
                    <a:pt x="108294" y="1164313"/>
                  </a:lnTo>
                  <a:lnTo>
                    <a:pt x="163778" y="1187849"/>
                  </a:lnTo>
                  <a:lnTo>
                    <a:pt x="220063" y="1209403"/>
                  </a:lnTo>
                  <a:lnTo>
                    <a:pt x="277075" y="1228949"/>
                  </a:lnTo>
                  <a:lnTo>
                    <a:pt x="334745" y="1246463"/>
                  </a:lnTo>
                  <a:lnTo>
                    <a:pt x="392999" y="1261921"/>
                  </a:lnTo>
                  <a:lnTo>
                    <a:pt x="451764" y="1275305"/>
                  </a:lnTo>
                  <a:lnTo>
                    <a:pt x="510967" y="1286598"/>
                  </a:lnTo>
                  <a:lnTo>
                    <a:pt x="521159" y="1227494"/>
                  </a:lnTo>
                  <a:lnTo>
                    <a:pt x="531351" y="1168390"/>
                  </a:lnTo>
                  <a:lnTo>
                    <a:pt x="541543" y="1109287"/>
                  </a:lnTo>
                  <a:lnTo>
                    <a:pt x="551735" y="1050183"/>
                  </a:lnTo>
                  <a:lnTo>
                    <a:pt x="561927" y="991079"/>
                  </a:lnTo>
                  <a:lnTo>
                    <a:pt x="572119" y="931975"/>
                  </a:lnTo>
                  <a:lnTo>
                    <a:pt x="582312" y="872871"/>
                  </a:lnTo>
                  <a:lnTo>
                    <a:pt x="592504" y="813767"/>
                  </a:lnTo>
                  <a:lnTo>
                    <a:pt x="602696" y="754663"/>
                  </a:lnTo>
                  <a:lnTo>
                    <a:pt x="612888" y="695559"/>
                  </a:lnTo>
                  <a:lnTo>
                    <a:pt x="623080" y="636455"/>
                  </a:lnTo>
                  <a:lnTo>
                    <a:pt x="633272" y="577351"/>
                  </a:lnTo>
                  <a:lnTo>
                    <a:pt x="643464" y="518248"/>
                  </a:lnTo>
                  <a:lnTo>
                    <a:pt x="653656" y="459144"/>
                  </a:lnTo>
                  <a:lnTo>
                    <a:pt x="663848" y="400040"/>
                  </a:lnTo>
                  <a:lnTo>
                    <a:pt x="674041" y="340936"/>
                  </a:lnTo>
                  <a:lnTo>
                    <a:pt x="684233" y="281832"/>
                  </a:lnTo>
                  <a:lnTo>
                    <a:pt x="694425" y="222728"/>
                  </a:lnTo>
                  <a:lnTo>
                    <a:pt x="704617" y="163624"/>
                  </a:lnTo>
                  <a:lnTo>
                    <a:pt x="714809" y="104520"/>
                  </a:lnTo>
                  <a:lnTo>
                    <a:pt x="725001" y="45416"/>
                  </a:lnTo>
                  <a:lnTo>
                    <a:pt x="656949" y="28002"/>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1181704" y="4254362"/>
              <a:ext cx="1010638" cy="1192832"/>
            </a:xfrm>
            <a:custGeom>
              <a:avLst/>
              <a:pathLst>
                <a:path w="1010638" h="1192832">
                  <a:moveTo>
                    <a:pt x="902239" y="0"/>
                  </a:moveTo>
                  <a:lnTo>
                    <a:pt x="859276" y="41848"/>
                  </a:lnTo>
                  <a:lnTo>
                    <a:pt x="816312" y="83696"/>
                  </a:lnTo>
                  <a:lnTo>
                    <a:pt x="773348" y="125544"/>
                  </a:lnTo>
                  <a:lnTo>
                    <a:pt x="730384" y="167392"/>
                  </a:lnTo>
                  <a:lnTo>
                    <a:pt x="687420" y="209240"/>
                  </a:lnTo>
                  <a:lnTo>
                    <a:pt x="644457" y="251088"/>
                  </a:lnTo>
                  <a:lnTo>
                    <a:pt x="601493" y="292936"/>
                  </a:lnTo>
                  <a:lnTo>
                    <a:pt x="558529" y="334784"/>
                  </a:lnTo>
                  <a:lnTo>
                    <a:pt x="515565" y="376632"/>
                  </a:lnTo>
                  <a:lnTo>
                    <a:pt x="472601" y="418480"/>
                  </a:lnTo>
                  <a:lnTo>
                    <a:pt x="429638" y="460328"/>
                  </a:lnTo>
                  <a:lnTo>
                    <a:pt x="386674" y="502176"/>
                  </a:lnTo>
                  <a:lnTo>
                    <a:pt x="343710" y="544024"/>
                  </a:lnTo>
                  <a:lnTo>
                    <a:pt x="300746" y="585873"/>
                  </a:lnTo>
                  <a:lnTo>
                    <a:pt x="257782" y="627721"/>
                  </a:lnTo>
                  <a:lnTo>
                    <a:pt x="214819" y="669569"/>
                  </a:lnTo>
                  <a:lnTo>
                    <a:pt x="171855" y="711417"/>
                  </a:lnTo>
                  <a:lnTo>
                    <a:pt x="128891" y="753265"/>
                  </a:lnTo>
                  <a:lnTo>
                    <a:pt x="85927" y="795113"/>
                  </a:lnTo>
                  <a:lnTo>
                    <a:pt x="42963" y="836961"/>
                  </a:lnTo>
                  <a:lnTo>
                    <a:pt x="0" y="878809"/>
                  </a:lnTo>
                  <a:lnTo>
                    <a:pt x="41409" y="919889"/>
                  </a:lnTo>
                  <a:lnTo>
                    <a:pt x="84203" y="959524"/>
                  </a:lnTo>
                  <a:lnTo>
                    <a:pt x="128331" y="997667"/>
                  </a:lnTo>
                  <a:lnTo>
                    <a:pt x="173742" y="1034275"/>
                  </a:lnTo>
                  <a:lnTo>
                    <a:pt x="220381" y="1069304"/>
                  </a:lnTo>
                  <a:lnTo>
                    <a:pt x="268194" y="1102712"/>
                  </a:lnTo>
                  <a:lnTo>
                    <a:pt x="317126" y="1134461"/>
                  </a:lnTo>
                  <a:lnTo>
                    <a:pt x="367117" y="1164513"/>
                  </a:lnTo>
                  <a:lnTo>
                    <a:pt x="418110" y="1192832"/>
                  </a:lnTo>
                  <a:lnTo>
                    <a:pt x="446326" y="1139908"/>
                  </a:lnTo>
                  <a:lnTo>
                    <a:pt x="474541" y="1086983"/>
                  </a:lnTo>
                  <a:lnTo>
                    <a:pt x="502757" y="1034058"/>
                  </a:lnTo>
                  <a:lnTo>
                    <a:pt x="530972" y="981133"/>
                  </a:lnTo>
                  <a:lnTo>
                    <a:pt x="559188" y="928209"/>
                  </a:lnTo>
                  <a:lnTo>
                    <a:pt x="587404" y="875284"/>
                  </a:lnTo>
                  <a:lnTo>
                    <a:pt x="615619" y="822359"/>
                  </a:lnTo>
                  <a:lnTo>
                    <a:pt x="643835" y="769434"/>
                  </a:lnTo>
                  <a:lnTo>
                    <a:pt x="672051" y="716510"/>
                  </a:lnTo>
                  <a:lnTo>
                    <a:pt x="700266" y="663585"/>
                  </a:lnTo>
                  <a:lnTo>
                    <a:pt x="728482" y="610660"/>
                  </a:lnTo>
                  <a:lnTo>
                    <a:pt x="756698" y="557736"/>
                  </a:lnTo>
                  <a:lnTo>
                    <a:pt x="784913" y="504811"/>
                  </a:lnTo>
                  <a:lnTo>
                    <a:pt x="813129" y="451886"/>
                  </a:lnTo>
                  <a:lnTo>
                    <a:pt x="841345" y="398961"/>
                  </a:lnTo>
                  <a:lnTo>
                    <a:pt x="869560" y="346037"/>
                  </a:lnTo>
                  <a:lnTo>
                    <a:pt x="897776" y="293112"/>
                  </a:lnTo>
                  <a:lnTo>
                    <a:pt x="925992" y="240187"/>
                  </a:lnTo>
                  <a:lnTo>
                    <a:pt x="954207" y="187262"/>
                  </a:lnTo>
                  <a:lnTo>
                    <a:pt x="982423" y="134338"/>
                  </a:lnTo>
                  <a:lnTo>
                    <a:pt x="1010638" y="81413"/>
                  </a:lnTo>
                  <a:lnTo>
                    <a:pt x="953291" y="44898"/>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966759" y="4184070"/>
              <a:ext cx="1117184" cy="949101"/>
            </a:xfrm>
            <a:custGeom>
              <a:avLst/>
              <a:pathLst>
                <a:path w="1117184" h="949101">
                  <a:moveTo>
                    <a:pt x="1061458" y="0"/>
                  </a:moveTo>
                  <a:lnTo>
                    <a:pt x="1010912" y="32284"/>
                  </a:lnTo>
                  <a:lnTo>
                    <a:pt x="960366" y="64569"/>
                  </a:lnTo>
                  <a:lnTo>
                    <a:pt x="909821" y="96853"/>
                  </a:lnTo>
                  <a:lnTo>
                    <a:pt x="859275" y="129138"/>
                  </a:lnTo>
                  <a:lnTo>
                    <a:pt x="808729" y="161422"/>
                  </a:lnTo>
                  <a:lnTo>
                    <a:pt x="758184" y="193707"/>
                  </a:lnTo>
                  <a:lnTo>
                    <a:pt x="707638" y="225991"/>
                  </a:lnTo>
                  <a:lnTo>
                    <a:pt x="657093" y="258276"/>
                  </a:lnTo>
                  <a:lnTo>
                    <a:pt x="606547" y="290560"/>
                  </a:lnTo>
                  <a:lnTo>
                    <a:pt x="556001" y="322845"/>
                  </a:lnTo>
                  <a:lnTo>
                    <a:pt x="505456" y="355129"/>
                  </a:lnTo>
                  <a:lnTo>
                    <a:pt x="454910" y="387414"/>
                  </a:lnTo>
                  <a:lnTo>
                    <a:pt x="404364" y="419698"/>
                  </a:lnTo>
                  <a:lnTo>
                    <a:pt x="353819" y="451983"/>
                  </a:lnTo>
                  <a:lnTo>
                    <a:pt x="303273" y="484267"/>
                  </a:lnTo>
                  <a:lnTo>
                    <a:pt x="252728" y="516552"/>
                  </a:lnTo>
                  <a:lnTo>
                    <a:pt x="202182" y="548836"/>
                  </a:lnTo>
                  <a:lnTo>
                    <a:pt x="151636" y="581121"/>
                  </a:lnTo>
                  <a:lnTo>
                    <a:pt x="101091" y="613405"/>
                  </a:lnTo>
                  <a:lnTo>
                    <a:pt x="50545" y="645690"/>
                  </a:lnTo>
                  <a:lnTo>
                    <a:pt x="0" y="677974"/>
                  </a:lnTo>
                  <a:lnTo>
                    <a:pt x="31915" y="726119"/>
                  </a:lnTo>
                  <a:lnTo>
                    <a:pt x="65447" y="773152"/>
                  </a:lnTo>
                  <a:lnTo>
                    <a:pt x="100557" y="819019"/>
                  </a:lnTo>
                  <a:lnTo>
                    <a:pt x="137206" y="863667"/>
                  </a:lnTo>
                  <a:lnTo>
                    <a:pt x="175349" y="907044"/>
                  </a:lnTo>
                  <a:lnTo>
                    <a:pt x="214944" y="949101"/>
                  </a:lnTo>
                  <a:lnTo>
                    <a:pt x="257908" y="907253"/>
                  </a:lnTo>
                  <a:lnTo>
                    <a:pt x="300872" y="865405"/>
                  </a:lnTo>
                  <a:lnTo>
                    <a:pt x="343835" y="823557"/>
                  </a:lnTo>
                  <a:lnTo>
                    <a:pt x="386799" y="781709"/>
                  </a:lnTo>
                  <a:lnTo>
                    <a:pt x="429763" y="739861"/>
                  </a:lnTo>
                  <a:lnTo>
                    <a:pt x="472727" y="698013"/>
                  </a:lnTo>
                  <a:lnTo>
                    <a:pt x="515691" y="656165"/>
                  </a:lnTo>
                  <a:lnTo>
                    <a:pt x="558654" y="614317"/>
                  </a:lnTo>
                  <a:lnTo>
                    <a:pt x="601618" y="572469"/>
                  </a:lnTo>
                  <a:lnTo>
                    <a:pt x="644582" y="530620"/>
                  </a:lnTo>
                  <a:lnTo>
                    <a:pt x="687546" y="488772"/>
                  </a:lnTo>
                  <a:lnTo>
                    <a:pt x="730510" y="446924"/>
                  </a:lnTo>
                  <a:lnTo>
                    <a:pt x="773473" y="405076"/>
                  </a:lnTo>
                  <a:lnTo>
                    <a:pt x="816437" y="363228"/>
                  </a:lnTo>
                  <a:lnTo>
                    <a:pt x="859401" y="321380"/>
                  </a:lnTo>
                  <a:lnTo>
                    <a:pt x="902365" y="279532"/>
                  </a:lnTo>
                  <a:lnTo>
                    <a:pt x="945329" y="237684"/>
                  </a:lnTo>
                  <a:lnTo>
                    <a:pt x="988292" y="195836"/>
                  </a:lnTo>
                  <a:lnTo>
                    <a:pt x="1031256" y="153988"/>
                  </a:lnTo>
                  <a:lnTo>
                    <a:pt x="1074220" y="112140"/>
                  </a:lnTo>
                  <a:lnTo>
                    <a:pt x="1117184" y="70292"/>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825283" y="4113237"/>
              <a:ext cx="1202934" cy="748807"/>
            </a:xfrm>
            <a:custGeom>
              <a:avLst/>
              <a:pathLst>
                <a:path w="1202934" h="748807">
                  <a:moveTo>
                    <a:pt x="1166255" y="0"/>
                  </a:moveTo>
                  <a:lnTo>
                    <a:pt x="1110719" y="22647"/>
                  </a:lnTo>
                  <a:lnTo>
                    <a:pt x="1055183" y="45294"/>
                  </a:lnTo>
                  <a:lnTo>
                    <a:pt x="999647" y="67942"/>
                  </a:lnTo>
                  <a:lnTo>
                    <a:pt x="944111" y="90589"/>
                  </a:lnTo>
                  <a:lnTo>
                    <a:pt x="888575" y="113237"/>
                  </a:lnTo>
                  <a:lnTo>
                    <a:pt x="833039" y="135884"/>
                  </a:lnTo>
                  <a:lnTo>
                    <a:pt x="777503" y="158532"/>
                  </a:lnTo>
                  <a:lnTo>
                    <a:pt x="721967" y="181179"/>
                  </a:lnTo>
                  <a:lnTo>
                    <a:pt x="666431" y="203826"/>
                  </a:lnTo>
                  <a:lnTo>
                    <a:pt x="610895" y="226474"/>
                  </a:lnTo>
                  <a:lnTo>
                    <a:pt x="555359" y="249121"/>
                  </a:lnTo>
                  <a:lnTo>
                    <a:pt x="499823" y="271769"/>
                  </a:lnTo>
                  <a:lnTo>
                    <a:pt x="444287" y="294416"/>
                  </a:lnTo>
                  <a:lnTo>
                    <a:pt x="388751" y="317064"/>
                  </a:lnTo>
                  <a:lnTo>
                    <a:pt x="333215" y="339711"/>
                  </a:lnTo>
                  <a:lnTo>
                    <a:pt x="277679" y="362359"/>
                  </a:lnTo>
                  <a:lnTo>
                    <a:pt x="222143" y="385006"/>
                  </a:lnTo>
                  <a:lnTo>
                    <a:pt x="166607" y="407653"/>
                  </a:lnTo>
                  <a:lnTo>
                    <a:pt x="111071" y="430301"/>
                  </a:lnTo>
                  <a:lnTo>
                    <a:pt x="55535" y="452948"/>
                  </a:lnTo>
                  <a:lnTo>
                    <a:pt x="0" y="475596"/>
                  </a:lnTo>
                  <a:lnTo>
                    <a:pt x="24295" y="532218"/>
                  </a:lnTo>
                  <a:lnTo>
                    <a:pt x="50627" y="587922"/>
                  </a:lnTo>
                  <a:lnTo>
                    <a:pt x="78959" y="642637"/>
                  </a:lnTo>
                  <a:lnTo>
                    <a:pt x="109256" y="696288"/>
                  </a:lnTo>
                  <a:lnTo>
                    <a:pt x="141476" y="748807"/>
                  </a:lnTo>
                  <a:lnTo>
                    <a:pt x="192021" y="716522"/>
                  </a:lnTo>
                  <a:lnTo>
                    <a:pt x="242567" y="684238"/>
                  </a:lnTo>
                  <a:lnTo>
                    <a:pt x="293113" y="651953"/>
                  </a:lnTo>
                  <a:lnTo>
                    <a:pt x="343658" y="619669"/>
                  </a:lnTo>
                  <a:lnTo>
                    <a:pt x="394204" y="587384"/>
                  </a:lnTo>
                  <a:lnTo>
                    <a:pt x="444750" y="555100"/>
                  </a:lnTo>
                  <a:lnTo>
                    <a:pt x="495295" y="522815"/>
                  </a:lnTo>
                  <a:lnTo>
                    <a:pt x="545841" y="490531"/>
                  </a:lnTo>
                  <a:lnTo>
                    <a:pt x="596386" y="458246"/>
                  </a:lnTo>
                  <a:lnTo>
                    <a:pt x="646932" y="425962"/>
                  </a:lnTo>
                  <a:lnTo>
                    <a:pt x="697478" y="393677"/>
                  </a:lnTo>
                  <a:lnTo>
                    <a:pt x="748023" y="361393"/>
                  </a:lnTo>
                  <a:lnTo>
                    <a:pt x="798569" y="329108"/>
                  </a:lnTo>
                  <a:lnTo>
                    <a:pt x="849114" y="296824"/>
                  </a:lnTo>
                  <a:lnTo>
                    <a:pt x="899660" y="264539"/>
                  </a:lnTo>
                  <a:lnTo>
                    <a:pt x="950206" y="232255"/>
                  </a:lnTo>
                  <a:lnTo>
                    <a:pt x="1000751" y="199970"/>
                  </a:lnTo>
                  <a:lnTo>
                    <a:pt x="1051297" y="167686"/>
                  </a:lnTo>
                  <a:lnTo>
                    <a:pt x="1101843" y="135401"/>
                  </a:lnTo>
                  <a:lnTo>
                    <a:pt x="1152388" y="103117"/>
                  </a:lnTo>
                  <a:lnTo>
                    <a:pt x="1202934" y="70832"/>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39232" y="4041635"/>
              <a:ext cx="1252306" cy="547198"/>
            </a:xfrm>
            <a:custGeom>
              <a:avLst/>
              <a:pathLst>
                <a:path w="1252306" h="547198">
                  <a:moveTo>
                    <a:pt x="1229996" y="0"/>
                  </a:moveTo>
                  <a:lnTo>
                    <a:pt x="1171425" y="12905"/>
                  </a:lnTo>
                  <a:lnTo>
                    <a:pt x="1112854" y="25811"/>
                  </a:lnTo>
                  <a:lnTo>
                    <a:pt x="1054283" y="38716"/>
                  </a:lnTo>
                  <a:lnTo>
                    <a:pt x="995711" y="51622"/>
                  </a:lnTo>
                  <a:lnTo>
                    <a:pt x="937140" y="64528"/>
                  </a:lnTo>
                  <a:lnTo>
                    <a:pt x="878569" y="77433"/>
                  </a:lnTo>
                  <a:lnTo>
                    <a:pt x="819997" y="90339"/>
                  </a:lnTo>
                  <a:lnTo>
                    <a:pt x="761426" y="103244"/>
                  </a:lnTo>
                  <a:lnTo>
                    <a:pt x="702855" y="116150"/>
                  </a:lnTo>
                  <a:lnTo>
                    <a:pt x="644284" y="129056"/>
                  </a:lnTo>
                  <a:lnTo>
                    <a:pt x="585712" y="141961"/>
                  </a:lnTo>
                  <a:lnTo>
                    <a:pt x="527141" y="154867"/>
                  </a:lnTo>
                  <a:lnTo>
                    <a:pt x="468570" y="167773"/>
                  </a:lnTo>
                  <a:lnTo>
                    <a:pt x="409998" y="180678"/>
                  </a:lnTo>
                  <a:lnTo>
                    <a:pt x="351427" y="193584"/>
                  </a:lnTo>
                  <a:lnTo>
                    <a:pt x="292856" y="206489"/>
                  </a:lnTo>
                  <a:lnTo>
                    <a:pt x="234285" y="219395"/>
                  </a:lnTo>
                  <a:lnTo>
                    <a:pt x="175713" y="232301"/>
                  </a:lnTo>
                  <a:lnTo>
                    <a:pt x="117142" y="245206"/>
                  </a:lnTo>
                  <a:lnTo>
                    <a:pt x="58571" y="258112"/>
                  </a:lnTo>
                  <a:lnTo>
                    <a:pt x="0" y="271018"/>
                  </a:lnTo>
                  <a:lnTo>
                    <a:pt x="13425" y="327363"/>
                  </a:lnTo>
                  <a:lnTo>
                    <a:pt x="28761" y="383218"/>
                  </a:lnTo>
                  <a:lnTo>
                    <a:pt x="45992" y="438518"/>
                  </a:lnTo>
                  <a:lnTo>
                    <a:pt x="65095" y="493199"/>
                  </a:lnTo>
                  <a:lnTo>
                    <a:pt x="86051" y="547198"/>
                  </a:lnTo>
                  <a:lnTo>
                    <a:pt x="141587" y="524551"/>
                  </a:lnTo>
                  <a:lnTo>
                    <a:pt x="197123" y="501903"/>
                  </a:lnTo>
                  <a:lnTo>
                    <a:pt x="252659" y="479256"/>
                  </a:lnTo>
                  <a:lnTo>
                    <a:pt x="308195" y="456608"/>
                  </a:lnTo>
                  <a:lnTo>
                    <a:pt x="363730" y="433961"/>
                  </a:lnTo>
                  <a:lnTo>
                    <a:pt x="419266" y="411313"/>
                  </a:lnTo>
                  <a:lnTo>
                    <a:pt x="474802" y="388666"/>
                  </a:lnTo>
                  <a:lnTo>
                    <a:pt x="530338" y="366019"/>
                  </a:lnTo>
                  <a:lnTo>
                    <a:pt x="585874" y="343371"/>
                  </a:lnTo>
                  <a:lnTo>
                    <a:pt x="641410" y="320724"/>
                  </a:lnTo>
                  <a:lnTo>
                    <a:pt x="696946" y="298076"/>
                  </a:lnTo>
                  <a:lnTo>
                    <a:pt x="752482" y="275429"/>
                  </a:lnTo>
                  <a:lnTo>
                    <a:pt x="808018" y="252781"/>
                  </a:lnTo>
                  <a:lnTo>
                    <a:pt x="863554" y="230134"/>
                  </a:lnTo>
                  <a:lnTo>
                    <a:pt x="919090" y="207486"/>
                  </a:lnTo>
                  <a:lnTo>
                    <a:pt x="974626" y="184839"/>
                  </a:lnTo>
                  <a:lnTo>
                    <a:pt x="1030162" y="162192"/>
                  </a:lnTo>
                  <a:lnTo>
                    <a:pt x="1085698" y="139544"/>
                  </a:lnTo>
                  <a:lnTo>
                    <a:pt x="1141234" y="116897"/>
                  </a:lnTo>
                  <a:lnTo>
                    <a:pt x="1196770" y="94249"/>
                  </a:lnTo>
                  <a:lnTo>
                    <a:pt x="1252306" y="71602"/>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02375" y="3972838"/>
              <a:ext cx="1266854" cy="339815"/>
            </a:xfrm>
            <a:custGeom>
              <a:avLst/>
              <a:pathLst>
                <a:path w="1266854" h="339815">
                  <a:moveTo>
                    <a:pt x="1257298" y="0"/>
                  </a:moveTo>
                  <a:lnTo>
                    <a:pt x="1197427" y="3545"/>
                  </a:lnTo>
                  <a:lnTo>
                    <a:pt x="1137555" y="7090"/>
                  </a:lnTo>
                  <a:lnTo>
                    <a:pt x="1077684" y="10636"/>
                  </a:lnTo>
                  <a:lnTo>
                    <a:pt x="1017813" y="14181"/>
                  </a:lnTo>
                  <a:lnTo>
                    <a:pt x="957941" y="17727"/>
                  </a:lnTo>
                  <a:lnTo>
                    <a:pt x="898070" y="21272"/>
                  </a:lnTo>
                  <a:lnTo>
                    <a:pt x="838199" y="24818"/>
                  </a:lnTo>
                  <a:lnTo>
                    <a:pt x="778327" y="28363"/>
                  </a:lnTo>
                  <a:lnTo>
                    <a:pt x="718456" y="31909"/>
                  </a:lnTo>
                  <a:lnTo>
                    <a:pt x="658584" y="35454"/>
                  </a:lnTo>
                  <a:lnTo>
                    <a:pt x="598713" y="39000"/>
                  </a:lnTo>
                  <a:lnTo>
                    <a:pt x="538842" y="42545"/>
                  </a:lnTo>
                  <a:lnTo>
                    <a:pt x="478970" y="46091"/>
                  </a:lnTo>
                  <a:lnTo>
                    <a:pt x="419099" y="49636"/>
                  </a:lnTo>
                  <a:lnTo>
                    <a:pt x="359228" y="53182"/>
                  </a:lnTo>
                  <a:lnTo>
                    <a:pt x="299356" y="56727"/>
                  </a:lnTo>
                  <a:lnTo>
                    <a:pt x="239485" y="60272"/>
                  </a:lnTo>
                  <a:lnTo>
                    <a:pt x="179614" y="63818"/>
                  </a:lnTo>
                  <a:lnTo>
                    <a:pt x="119742" y="67363"/>
                  </a:lnTo>
                  <a:lnTo>
                    <a:pt x="59871" y="70909"/>
                  </a:lnTo>
                  <a:lnTo>
                    <a:pt x="0" y="74454"/>
                  </a:lnTo>
                  <a:lnTo>
                    <a:pt x="5281" y="141288"/>
                  </a:lnTo>
                  <a:lnTo>
                    <a:pt x="13194" y="207862"/>
                  </a:lnTo>
                  <a:lnTo>
                    <a:pt x="23724" y="274071"/>
                  </a:lnTo>
                  <a:lnTo>
                    <a:pt x="36857" y="339815"/>
                  </a:lnTo>
                  <a:lnTo>
                    <a:pt x="95428" y="326909"/>
                  </a:lnTo>
                  <a:lnTo>
                    <a:pt x="153999" y="314004"/>
                  </a:lnTo>
                  <a:lnTo>
                    <a:pt x="212571" y="301098"/>
                  </a:lnTo>
                  <a:lnTo>
                    <a:pt x="271142" y="288192"/>
                  </a:lnTo>
                  <a:lnTo>
                    <a:pt x="329713" y="275287"/>
                  </a:lnTo>
                  <a:lnTo>
                    <a:pt x="388284" y="262381"/>
                  </a:lnTo>
                  <a:lnTo>
                    <a:pt x="446856" y="249475"/>
                  </a:lnTo>
                  <a:lnTo>
                    <a:pt x="505427" y="236570"/>
                  </a:lnTo>
                  <a:lnTo>
                    <a:pt x="563998" y="223664"/>
                  </a:lnTo>
                  <a:lnTo>
                    <a:pt x="622570" y="210759"/>
                  </a:lnTo>
                  <a:lnTo>
                    <a:pt x="681141" y="197853"/>
                  </a:lnTo>
                  <a:lnTo>
                    <a:pt x="739712" y="184947"/>
                  </a:lnTo>
                  <a:lnTo>
                    <a:pt x="798283" y="172042"/>
                  </a:lnTo>
                  <a:lnTo>
                    <a:pt x="856855" y="159136"/>
                  </a:lnTo>
                  <a:lnTo>
                    <a:pt x="915426" y="146230"/>
                  </a:lnTo>
                  <a:lnTo>
                    <a:pt x="973997" y="133325"/>
                  </a:lnTo>
                  <a:lnTo>
                    <a:pt x="1032569" y="120419"/>
                  </a:lnTo>
                  <a:lnTo>
                    <a:pt x="1091140" y="107514"/>
                  </a:lnTo>
                  <a:lnTo>
                    <a:pt x="1149711" y="94608"/>
                  </a:lnTo>
                  <a:lnTo>
                    <a:pt x="1208282" y="81702"/>
                  </a:lnTo>
                  <a:lnTo>
                    <a:pt x="1266854" y="68797"/>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99481" y="3813464"/>
              <a:ext cx="1260778" cy="233828"/>
            </a:xfrm>
            <a:custGeom>
              <a:avLst/>
              <a:pathLst>
                <a:path w="1260778" h="233828">
                  <a:moveTo>
                    <a:pt x="1260778" y="98751"/>
                  </a:moveTo>
                  <a:lnTo>
                    <a:pt x="1200987" y="94049"/>
                  </a:lnTo>
                  <a:lnTo>
                    <a:pt x="1141195" y="89346"/>
                  </a:lnTo>
                  <a:lnTo>
                    <a:pt x="1081403" y="84644"/>
                  </a:lnTo>
                  <a:lnTo>
                    <a:pt x="1021612" y="79941"/>
                  </a:lnTo>
                  <a:lnTo>
                    <a:pt x="961820" y="75239"/>
                  </a:lnTo>
                  <a:lnTo>
                    <a:pt x="902029" y="70537"/>
                  </a:lnTo>
                  <a:lnTo>
                    <a:pt x="842237" y="65834"/>
                  </a:lnTo>
                  <a:lnTo>
                    <a:pt x="782445" y="61132"/>
                  </a:lnTo>
                  <a:lnTo>
                    <a:pt x="722654" y="56429"/>
                  </a:lnTo>
                  <a:lnTo>
                    <a:pt x="662862" y="51727"/>
                  </a:lnTo>
                  <a:lnTo>
                    <a:pt x="603071" y="47024"/>
                  </a:lnTo>
                  <a:lnTo>
                    <a:pt x="543279" y="42322"/>
                  </a:lnTo>
                  <a:lnTo>
                    <a:pt x="483487" y="37619"/>
                  </a:lnTo>
                  <a:lnTo>
                    <a:pt x="423696" y="32917"/>
                  </a:lnTo>
                  <a:lnTo>
                    <a:pt x="363904" y="28214"/>
                  </a:lnTo>
                  <a:lnTo>
                    <a:pt x="304112" y="23512"/>
                  </a:lnTo>
                  <a:lnTo>
                    <a:pt x="244321" y="18809"/>
                  </a:lnTo>
                  <a:lnTo>
                    <a:pt x="184529" y="14107"/>
                  </a:lnTo>
                  <a:lnTo>
                    <a:pt x="124738" y="9404"/>
                  </a:lnTo>
                  <a:lnTo>
                    <a:pt x="64946" y="4702"/>
                  </a:lnTo>
                  <a:lnTo>
                    <a:pt x="5154" y="0"/>
                  </a:lnTo>
                  <a:lnTo>
                    <a:pt x="1571" y="58393"/>
                  </a:lnTo>
                  <a:lnTo>
                    <a:pt x="0" y="116875"/>
                  </a:lnTo>
                  <a:lnTo>
                    <a:pt x="440" y="175377"/>
                  </a:lnTo>
                  <a:lnTo>
                    <a:pt x="2894" y="233828"/>
                  </a:lnTo>
                  <a:lnTo>
                    <a:pt x="62765" y="230283"/>
                  </a:lnTo>
                  <a:lnTo>
                    <a:pt x="122636" y="226738"/>
                  </a:lnTo>
                  <a:lnTo>
                    <a:pt x="182508" y="223192"/>
                  </a:lnTo>
                  <a:lnTo>
                    <a:pt x="242379" y="219647"/>
                  </a:lnTo>
                  <a:lnTo>
                    <a:pt x="302250" y="216101"/>
                  </a:lnTo>
                  <a:lnTo>
                    <a:pt x="362122" y="212556"/>
                  </a:lnTo>
                  <a:lnTo>
                    <a:pt x="421993" y="209010"/>
                  </a:lnTo>
                  <a:lnTo>
                    <a:pt x="481864" y="205465"/>
                  </a:lnTo>
                  <a:lnTo>
                    <a:pt x="541736" y="201919"/>
                  </a:lnTo>
                  <a:lnTo>
                    <a:pt x="601607" y="198374"/>
                  </a:lnTo>
                  <a:lnTo>
                    <a:pt x="661478" y="194828"/>
                  </a:lnTo>
                  <a:lnTo>
                    <a:pt x="721350" y="191283"/>
                  </a:lnTo>
                  <a:lnTo>
                    <a:pt x="781221" y="187737"/>
                  </a:lnTo>
                  <a:lnTo>
                    <a:pt x="841093" y="184192"/>
                  </a:lnTo>
                  <a:lnTo>
                    <a:pt x="900964" y="180646"/>
                  </a:lnTo>
                  <a:lnTo>
                    <a:pt x="960835" y="177101"/>
                  </a:lnTo>
                  <a:lnTo>
                    <a:pt x="1020707" y="173556"/>
                  </a:lnTo>
                  <a:lnTo>
                    <a:pt x="1080578" y="170010"/>
                  </a:lnTo>
                  <a:lnTo>
                    <a:pt x="1140449" y="166465"/>
                  </a:lnTo>
                  <a:lnTo>
                    <a:pt x="1200321" y="162919"/>
                  </a:lnTo>
                  <a:lnTo>
                    <a:pt x="1260192" y="159374"/>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704636" y="3612638"/>
              <a:ext cx="1262862" cy="299577"/>
            </a:xfrm>
            <a:custGeom>
              <a:avLst/>
              <a:pathLst>
                <a:path w="1262862" h="299577">
                  <a:moveTo>
                    <a:pt x="1262862" y="247511"/>
                  </a:moveTo>
                  <a:lnTo>
                    <a:pt x="1204055" y="235725"/>
                  </a:lnTo>
                  <a:lnTo>
                    <a:pt x="1145249" y="223939"/>
                  </a:lnTo>
                  <a:lnTo>
                    <a:pt x="1086442" y="212152"/>
                  </a:lnTo>
                  <a:lnTo>
                    <a:pt x="1027635" y="200366"/>
                  </a:lnTo>
                  <a:lnTo>
                    <a:pt x="968828" y="188580"/>
                  </a:lnTo>
                  <a:lnTo>
                    <a:pt x="910022" y="176794"/>
                  </a:lnTo>
                  <a:lnTo>
                    <a:pt x="851215" y="165007"/>
                  </a:lnTo>
                  <a:lnTo>
                    <a:pt x="792408" y="153221"/>
                  </a:lnTo>
                  <a:lnTo>
                    <a:pt x="733601" y="141435"/>
                  </a:lnTo>
                  <a:lnTo>
                    <a:pt x="674795" y="129648"/>
                  </a:lnTo>
                  <a:lnTo>
                    <a:pt x="615988" y="117862"/>
                  </a:lnTo>
                  <a:lnTo>
                    <a:pt x="557181" y="106076"/>
                  </a:lnTo>
                  <a:lnTo>
                    <a:pt x="498374" y="94290"/>
                  </a:lnTo>
                  <a:lnTo>
                    <a:pt x="439568" y="82503"/>
                  </a:lnTo>
                  <a:lnTo>
                    <a:pt x="380761" y="70717"/>
                  </a:lnTo>
                  <a:lnTo>
                    <a:pt x="321954" y="58931"/>
                  </a:lnTo>
                  <a:lnTo>
                    <a:pt x="263147" y="47145"/>
                  </a:lnTo>
                  <a:lnTo>
                    <a:pt x="204341" y="35358"/>
                  </a:lnTo>
                  <a:lnTo>
                    <a:pt x="145534" y="23572"/>
                  </a:lnTo>
                  <a:lnTo>
                    <a:pt x="86727" y="11786"/>
                  </a:lnTo>
                  <a:lnTo>
                    <a:pt x="27920" y="0"/>
                  </a:lnTo>
                  <a:lnTo>
                    <a:pt x="15953" y="66554"/>
                  </a:lnTo>
                  <a:lnTo>
                    <a:pt x="6641" y="133531"/>
                  </a:lnTo>
                  <a:lnTo>
                    <a:pt x="0" y="200825"/>
                  </a:lnTo>
                  <a:lnTo>
                    <a:pt x="59791" y="205528"/>
                  </a:lnTo>
                  <a:lnTo>
                    <a:pt x="119583" y="210230"/>
                  </a:lnTo>
                  <a:lnTo>
                    <a:pt x="179374" y="214933"/>
                  </a:lnTo>
                  <a:lnTo>
                    <a:pt x="239166" y="219635"/>
                  </a:lnTo>
                  <a:lnTo>
                    <a:pt x="298958" y="224338"/>
                  </a:lnTo>
                  <a:lnTo>
                    <a:pt x="358749" y="229040"/>
                  </a:lnTo>
                  <a:lnTo>
                    <a:pt x="418541" y="233743"/>
                  </a:lnTo>
                  <a:lnTo>
                    <a:pt x="478332" y="238445"/>
                  </a:lnTo>
                  <a:lnTo>
                    <a:pt x="538124" y="243147"/>
                  </a:lnTo>
                  <a:lnTo>
                    <a:pt x="597916" y="247850"/>
                  </a:lnTo>
                  <a:lnTo>
                    <a:pt x="657707" y="252552"/>
                  </a:lnTo>
                  <a:lnTo>
                    <a:pt x="717499" y="257255"/>
                  </a:lnTo>
                  <a:lnTo>
                    <a:pt x="777290" y="261957"/>
                  </a:lnTo>
                  <a:lnTo>
                    <a:pt x="837082" y="266660"/>
                  </a:lnTo>
                  <a:lnTo>
                    <a:pt x="896874" y="271362"/>
                  </a:lnTo>
                  <a:lnTo>
                    <a:pt x="956665" y="276065"/>
                  </a:lnTo>
                  <a:lnTo>
                    <a:pt x="1016457" y="280767"/>
                  </a:lnTo>
                  <a:lnTo>
                    <a:pt x="1076249" y="285470"/>
                  </a:lnTo>
                  <a:lnTo>
                    <a:pt x="1136040" y="290172"/>
                  </a:lnTo>
                  <a:lnTo>
                    <a:pt x="1195832" y="294875"/>
                  </a:lnTo>
                  <a:lnTo>
                    <a:pt x="1255623" y="299577"/>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732556" y="3441699"/>
              <a:ext cx="1246243" cy="418450"/>
            </a:xfrm>
            <a:custGeom>
              <a:avLst/>
              <a:pathLst>
                <a:path w="1246243" h="418450">
                  <a:moveTo>
                    <a:pt x="1246243" y="374132"/>
                  </a:moveTo>
                  <a:lnTo>
                    <a:pt x="1188974" y="356316"/>
                  </a:lnTo>
                  <a:lnTo>
                    <a:pt x="1131705" y="338501"/>
                  </a:lnTo>
                  <a:lnTo>
                    <a:pt x="1074436" y="320685"/>
                  </a:lnTo>
                  <a:lnTo>
                    <a:pt x="1017167" y="302869"/>
                  </a:lnTo>
                  <a:lnTo>
                    <a:pt x="959898" y="285053"/>
                  </a:lnTo>
                  <a:lnTo>
                    <a:pt x="902629" y="267237"/>
                  </a:lnTo>
                  <a:lnTo>
                    <a:pt x="845360" y="249421"/>
                  </a:lnTo>
                  <a:lnTo>
                    <a:pt x="788091" y="231606"/>
                  </a:lnTo>
                  <a:lnTo>
                    <a:pt x="730822" y="213790"/>
                  </a:lnTo>
                  <a:lnTo>
                    <a:pt x="673553" y="195974"/>
                  </a:lnTo>
                  <a:lnTo>
                    <a:pt x="616284" y="178158"/>
                  </a:lnTo>
                  <a:lnTo>
                    <a:pt x="559014" y="160342"/>
                  </a:lnTo>
                  <a:lnTo>
                    <a:pt x="501745" y="142526"/>
                  </a:lnTo>
                  <a:lnTo>
                    <a:pt x="444476" y="124710"/>
                  </a:lnTo>
                  <a:lnTo>
                    <a:pt x="387207" y="106895"/>
                  </a:lnTo>
                  <a:lnTo>
                    <a:pt x="329938" y="89079"/>
                  </a:lnTo>
                  <a:lnTo>
                    <a:pt x="272669" y="71263"/>
                  </a:lnTo>
                  <a:lnTo>
                    <a:pt x="215400" y="53447"/>
                  </a:lnTo>
                  <a:lnTo>
                    <a:pt x="158131" y="35631"/>
                  </a:lnTo>
                  <a:lnTo>
                    <a:pt x="100862" y="17815"/>
                  </a:lnTo>
                  <a:lnTo>
                    <a:pt x="43593" y="0"/>
                  </a:lnTo>
                  <a:lnTo>
                    <a:pt x="27093" y="56465"/>
                  </a:lnTo>
                  <a:lnTo>
                    <a:pt x="12556" y="113467"/>
                  </a:lnTo>
                  <a:lnTo>
                    <a:pt x="0" y="170938"/>
                  </a:lnTo>
                  <a:lnTo>
                    <a:pt x="58806" y="182724"/>
                  </a:lnTo>
                  <a:lnTo>
                    <a:pt x="117613" y="194511"/>
                  </a:lnTo>
                  <a:lnTo>
                    <a:pt x="176420" y="206297"/>
                  </a:lnTo>
                  <a:lnTo>
                    <a:pt x="235227" y="218083"/>
                  </a:lnTo>
                  <a:lnTo>
                    <a:pt x="294033" y="229869"/>
                  </a:lnTo>
                  <a:lnTo>
                    <a:pt x="352840" y="241656"/>
                  </a:lnTo>
                  <a:lnTo>
                    <a:pt x="411647" y="253442"/>
                  </a:lnTo>
                  <a:lnTo>
                    <a:pt x="470454" y="265228"/>
                  </a:lnTo>
                  <a:lnTo>
                    <a:pt x="529260" y="277014"/>
                  </a:lnTo>
                  <a:lnTo>
                    <a:pt x="588067" y="288801"/>
                  </a:lnTo>
                  <a:lnTo>
                    <a:pt x="646874" y="300587"/>
                  </a:lnTo>
                  <a:lnTo>
                    <a:pt x="705681" y="312373"/>
                  </a:lnTo>
                  <a:lnTo>
                    <a:pt x="764487" y="324160"/>
                  </a:lnTo>
                  <a:lnTo>
                    <a:pt x="823294" y="335946"/>
                  </a:lnTo>
                  <a:lnTo>
                    <a:pt x="882101" y="347732"/>
                  </a:lnTo>
                  <a:lnTo>
                    <a:pt x="940908" y="359518"/>
                  </a:lnTo>
                  <a:lnTo>
                    <a:pt x="999714" y="371305"/>
                  </a:lnTo>
                  <a:lnTo>
                    <a:pt x="1058521" y="383091"/>
                  </a:lnTo>
                  <a:lnTo>
                    <a:pt x="1117328" y="394877"/>
                  </a:lnTo>
                  <a:lnTo>
                    <a:pt x="1176135" y="406663"/>
                  </a:lnTo>
                  <a:lnTo>
                    <a:pt x="1234941" y="418450"/>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776150" y="3284394"/>
              <a:ext cx="1217577" cy="531437"/>
            </a:xfrm>
            <a:custGeom>
              <a:avLst/>
              <a:pathLst>
                <a:path w="1217577" h="531437">
                  <a:moveTo>
                    <a:pt x="1217577" y="490655"/>
                  </a:moveTo>
                  <a:lnTo>
                    <a:pt x="1162339" y="467290"/>
                  </a:lnTo>
                  <a:lnTo>
                    <a:pt x="1107101" y="443926"/>
                  </a:lnTo>
                  <a:lnTo>
                    <a:pt x="1051863" y="420561"/>
                  </a:lnTo>
                  <a:lnTo>
                    <a:pt x="996625" y="397197"/>
                  </a:lnTo>
                  <a:lnTo>
                    <a:pt x="941387" y="373832"/>
                  </a:lnTo>
                  <a:lnTo>
                    <a:pt x="886149" y="350467"/>
                  </a:lnTo>
                  <a:lnTo>
                    <a:pt x="830911" y="327103"/>
                  </a:lnTo>
                  <a:lnTo>
                    <a:pt x="775672" y="303738"/>
                  </a:lnTo>
                  <a:lnTo>
                    <a:pt x="720434" y="280374"/>
                  </a:lnTo>
                  <a:lnTo>
                    <a:pt x="665196" y="257009"/>
                  </a:lnTo>
                  <a:lnTo>
                    <a:pt x="609958" y="233645"/>
                  </a:lnTo>
                  <a:lnTo>
                    <a:pt x="554720" y="210280"/>
                  </a:lnTo>
                  <a:lnTo>
                    <a:pt x="499482" y="186916"/>
                  </a:lnTo>
                  <a:lnTo>
                    <a:pt x="444244" y="163551"/>
                  </a:lnTo>
                  <a:lnTo>
                    <a:pt x="389006" y="140187"/>
                  </a:lnTo>
                  <a:lnTo>
                    <a:pt x="333768" y="116822"/>
                  </a:lnTo>
                  <a:lnTo>
                    <a:pt x="278529" y="93458"/>
                  </a:lnTo>
                  <a:lnTo>
                    <a:pt x="223291" y="70093"/>
                  </a:lnTo>
                  <a:lnTo>
                    <a:pt x="168053" y="46729"/>
                  </a:lnTo>
                  <a:lnTo>
                    <a:pt x="112815" y="23364"/>
                  </a:lnTo>
                  <a:lnTo>
                    <a:pt x="57577" y="0"/>
                  </a:lnTo>
                  <a:lnTo>
                    <a:pt x="26850" y="77943"/>
                  </a:lnTo>
                  <a:lnTo>
                    <a:pt x="0" y="157305"/>
                  </a:lnTo>
                  <a:lnTo>
                    <a:pt x="57269" y="175121"/>
                  </a:lnTo>
                  <a:lnTo>
                    <a:pt x="114538" y="192936"/>
                  </a:lnTo>
                  <a:lnTo>
                    <a:pt x="171807" y="210752"/>
                  </a:lnTo>
                  <a:lnTo>
                    <a:pt x="229076" y="228568"/>
                  </a:lnTo>
                  <a:lnTo>
                    <a:pt x="286345" y="246384"/>
                  </a:lnTo>
                  <a:lnTo>
                    <a:pt x="343614" y="264200"/>
                  </a:lnTo>
                  <a:lnTo>
                    <a:pt x="400883" y="282016"/>
                  </a:lnTo>
                  <a:lnTo>
                    <a:pt x="458152" y="299831"/>
                  </a:lnTo>
                  <a:lnTo>
                    <a:pt x="515421" y="317647"/>
                  </a:lnTo>
                  <a:lnTo>
                    <a:pt x="572690" y="335463"/>
                  </a:lnTo>
                  <a:lnTo>
                    <a:pt x="629959" y="353279"/>
                  </a:lnTo>
                  <a:lnTo>
                    <a:pt x="687228" y="371095"/>
                  </a:lnTo>
                  <a:lnTo>
                    <a:pt x="744497" y="388911"/>
                  </a:lnTo>
                  <a:lnTo>
                    <a:pt x="801766" y="406727"/>
                  </a:lnTo>
                  <a:lnTo>
                    <a:pt x="859035" y="424542"/>
                  </a:lnTo>
                  <a:lnTo>
                    <a:pt x="916305" y="442358"/>
                  </a:lnTo>
                  <a:lnTo>
                    <a:pt x="973574" y="460174"/>
                  </a:lnTo>
                  <a:lnTo>
                    <a:pt x="1030843" y="477990"/>
                  </a:lnTo>
                  <a:lnTo>
                    <a:pt x="1088112" y="495806"/>
                  </a:lnTo>
                  <a:lnTo>
                    <a:pt x="1145381" y="513622"/>
                  </a:lnTo>
                  <a:lnTo>
                    <a:pt x="1202650" y="531437"/>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833727" y="3146623"/>
              <a:ext cx="1177037" cy="628426"/>
            </a:xfrm>
            <a:custGeom>
              <a:avLst/>
              <a:pathLst>
                <a:path w="1177037" h="628426">
                  <a:moveTo>
                    <a:pt x="1177037" y="592707"/>
                  </a:moveTo>
                  <a:lnTo>
                    <a:pt x="1124116" y="564483"/>
                  </a:lnTo>
                  <a:lnTo>
                    <a:pt x="1071196" y="536259"/>
                  </a:lnTo>
                  <a:lnTo>
                    <a:pt x="1018276" y="508035"/>
                  </a:lnTo>
                  <a:lnTo>
                    <a:pt x="965356" y="479811"/>
                  </a:lnTo>
                  <a:lnTo>
                    <a:pt x="912436" y="451586"/>
                  </a:lnTo>
                  <a:lnTo>
                    <a:pt x="859516" y="423362"/>
                  </a:lnTo>
                  <a:lnTo>
                    <a:pt x="806595" y="395138"/>
                  </a:lnTo>
                  <a:lnTo>
                    <a:pt x="753675" y="366914"/>
                  </a:lnTo>
                  <a:lnTo>
                    <a:pt x="700755" y="338690"/>
                  </a:lnTo>
                  <a:lnTo>
                    <a:pt x="647835" y="310466"/>
                  </a:lnTo>
                  <a:lnTo>
                    <a:pt x="594915" y="282241"/>
                  </a:lnTo>
                  <a:lnTo>
                    <a:pt x="541994" y="254017"/>
                  </a:lnTo>
                  <a:lnTo>
                    <a:pt x="489074" y="225793"/>
                  </a:lnTo>
                  <a:lnTo>
                    <a:pt x="436154" y="197569"/>
                  </a:lnTo>
                  <a:lnTo>
                    <a:pt x="383234" y="169345"/>
                  </a:lnTo>
                  <a:lnTo>
                    <a:pt x="330314" y="141120"/>
                  </a:lnTo>
                  <a:lnTo>
                    <a:pt x="277394" y="112896"/>
                  </a:lnTo>
                  <a:lnTo>
                    <a:pt x="224473" y="84672"/>
                  </a:lnTo>
                  <a:lnTo>
                    <a:pt x="171553" y="56448"/>
                  </a:lnTo>
                  <a:lnTo>
                    <a:pt x="118633" y="28224"/>
                  </a:lnTo>
                  <a:lnTo>
                    <a:pt x="65713" y="0"/>
                  </a:lnTo>
                  <a:lnTo>
                    <a:pt x="31309" y="68147"/>
                  </a:lnTo>
                  <a:lnTo>
                    <a:pt x="0" y="137771"/>
                  </a:lnTo>
                  <a:lnTo>
                    <a:pt x="55238" y="161135"/>
                  </a:lnTo>
                  <a:lnTo>
                    <a:pt x="110476" y="184500"/>
                  </a:lnTo>
                  <a:lnTo>
                    <a:pt x="165714" y="207864"/>
                  </a:lnTo>
                  <a:lnTo>
                    <a:pt x="220952" y="231229"/>
                  </a:lnTo>
                  <a:lnTo>
                    <a:pt x="276190" y="254593"/>
                  </a:lnTo>
                  <a:lnTo>
                    <a:pt x="331428" y="277958"/>
                  </a:lnTo>
                  <a:lnTo>
                    <a:pt x="386666" y="301322"/>
                  </a:lnTo>
                  <a:lnTo>
                    <a:pt x="441904" y="324687"/>
                  </a:lnTo>
                  <a:lnTo>
                    <a:pt x="497142" y="348052"/>
                  </a:lnTo>
                  <a:lnTo>
                    <a:pt x="552381" y="371416"/>
                  </a:lnTo>
                  <a:lnTo>
                    <a:pt x="607619" y="394781"/>
                  </a:lnTo>
                  <a:lnTo>
                    <a:pt x="662857" y="418145"/>
                  </a:lnTo>
                  <a:lnTo>
                    <a:pt x="718095" y="441510"/>
                  </a:lnTo>
                  <a:lnTo>
                    <a:pt x="773333" y="464874"/>
                  </a:lnTo>
                  <a:lnTo>
                    <a:pt x="828571" y="488239"/>
                  </a:lnTo>
                  <a:lnTo>
                    <a:pt x="883809" y="511603"/>
                  </a:lnTo>
                  <a:lnTo>
                    <a:pt x="939047" y="534968"/>
                  </a:lnTo>
                  <a:lnTo>
                    <a:pt x="994285" y="558332"/>
                  </a:lnTo>
                  <a:lnTo>
                    <a:pt x="1049524" y="581697"/>
                  </a:lnTo>
                  <a:lnTo>
                    <a:pt x="1104762" y="605061"/>
                  </a:lnTo>
                  <a:lnTo>
                    <a:pt x="1160000" y="628426"/>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899441" y="3018094"/>
              <a:ext cx="1131021" cy="721237"/>
            </a:xfrm>
            <a:custGeom>
              <a:avLst/>
              <a:pathLst>
                <a:path w="1131021" h="721237">
                  <a:moveTo>
                    <a:pt x="1131021" y="687914"/>
                  </a:moveTo>
                  <a:lnTo>
                    <a:pt x="1080781" y="655156"/>
                  </a:lnTo>
                  <a:lnTo>
                    <a:pt x="1030541" y="622398"/>
                  </a:lnTo>
                  <a:lnTo>
                    <a:pt x="980301" y="589641"/>
                  </a:lnTo>
                  <a:lnTo>
                    <a:pt x="930061" y="556883"/>
                  </a:lnTo>
                  <a:lnTo>
                    <a:pt x="879821" y="524125"/>
                  </a:lnTo>
                  <a:lnTo>
                    <a:pt x="829580" y="491367"/>
                  </a:lnTo>
                  <a:lnTo>
                    <a:pt x="779340" y="458609"/>
                  </a:lnTo>
                  <a:lnTo>
                    <a:pt x="729100" y="425851"/>
                  </a:lnTo>
                  <a:lnTo>
                    <a:pt x="678860" y="393094"/>
                  </a:lnTo>
                  <a:lnTo>
                    <a:pt x="628620" y="360336"/>
                  </a:lnTo>
                  <a:lnTo>
                    <a:pt x="578380" y="327578"/>
                  </a:lnTo>
                  <a:lnTo>
                    <a:pt x="528139" y="294820"/>
                  </a:lnTo>
                  <a:lnTo>
                    <a:pt x="477899" y="262062"/>
                  </a:lnTo>
                  <a:lnTo>
                    <a:pt x="427659" y="229304"/>
                  </a:lnTo>
                  <a:lnTo>
                    <a:pt x="377419" y="196547"/>
                  </a:lnTo>
                  <a:lnTo>
                    <a:pt x="327179" y="163789"/>
                  </a:lnTo>
                  <a:lnTo>
                    <a:pt x="276939" y="131031"/>
                  </a:lnTo>
                  <a:lnTo>
                    <a:pt x="226698" y="98273"/>
                  </a:lnTo>
                  <a:lnTo>
                    <a:pt x="176458" y="65515"/>
                  </a:lnTo>
                  <a:lnTo>
                    <a:pt x="126218" y="32757"/>
                  </a:lnTo>
                  <a:lnTo>
                    <a:pt x="75978" y="0"/>
                  </a:lnTo>
                  <a:lnTo>
                    <a:pt x="36577" y="63430"/>
                  </a:lnTo>
                  <a:lnTo>
                    <a:pt x="0" y="128529"/>
                  </a:lnTo>
                  <a:lnTo>
                    <a:pt x="52920" y="156753"/>
                  </a:lnTo>
                  <a:lnTo>
                    <a:pt x="105840" y="184977"/>
                  </a:lnTo>
                  <a:lnTo>
                    <a:pt x="158760" y="213201"/>
                  </a:lnTo>
                  <a:lnTo>
                    <a:pt x="211680" y="241425"/>
                  </a:lnTo>
                  <a:lnTo>
                    <a:pt x="264600" y="269650"/>
                  </a:lnTo>
                  <a:lnTo>
                    <a:pt x="317521" y="297874"/>
                  </a:lnTo>
                  <a:lnTo>
                    <a:pt x="370441" y="326098"/>
                  </a:lnTo>
                  <a:lnTo>
                    <a:pt x="423361" y="354322"/>
                  </a:lnTo>
                  <a:lnTo>
                    <a:pt x="476281" y="382546"/>
                  </a:lnTo>
                  <a:lnTo>
                    <a:pt x="529201" y="410770"/>
                  </a:lnTo>
                  <a:lnTo>
                    <a:pt x="582121" y="438995"/>
                  </a:lnTo>
                  <a:lnTo>
                    <a:pt x="635042" y="467219"/>
                  </a:lnTo>
                  <a:lnTo>
                    <a:pt x="687962" y="495443"/>
                  </a:lnTo>
                  <a:lnTo>
                    <a:pt x="740882" y="523667"/>
                  </a:lnTo>
                  <a:lnTo>
                    <a:pt x="793802" y="551891"/>
                  </a:lnTo>
                  <a:lnTo>
                    <a:pt x="846722" y="580116"/>
                  </a:lnTo>
                  <a:lnTo>
                    <a:pt x="899643" y="608340"/>
                  </a:lnTo>
                  <a:lnTo>
                    <a:pt x="952563" y="636564"/>
                  </a:lnTo>
                  <a:lnTo>
                    <a:pt x="1005483" y="664788"/>
                  </a:lnTo>
                  <a:lnTo>
                    <a:pt x="1058403" y="693012"/>
                  </a:lnTo>
                  <a:lnTo>
                    <a:pt x="1111323" y="721237"/>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975419" y="2900937"/>
              <a:ext cx="1076734" cy="805071"/>
            </a:xfrm>
            <a:custGeom>
              <a:avLst/>
              <a:pathLst>
                <a:path w="1076734" h="805071">
                  <a:moveTo>
                    <a:pt x="1076734" y="774697"/>
                  </a:moveTo>
                  <a:lnTo>
                    <a:pt x="1029445" y="737807"/>
                  </a:lnTo>
                  <a:lnTo>
                    <a:pt x="982156" y="700916"/>
                  </a:lnTo>
                  <a:lnTo>
                    <a:pt x="934867" y="664026"/>
                  </a:lnTo>
                  <a:lnTo>
                    <a:pt x="887578" y="627136"/>
                  </a:lnTo>
                  <a:lnTo>
                    <a:pt x="840289" y="590245"/>
                  </a:lnTo>
                  <a:lnTo>
                    <a:pt x="793000" y="553355"/>
                  </a:lnTo>
                  <a:lnTo>
                    <a:pt x="745711" y="516465"/>
                  </a:lnTo>
                  <a:lnTo>
                    <a:pt x="698422" y="479574"/>
                  </a:lnTo>
                  <a:lnTo>
                    <a:pt x="651133" y="442684"/>
                  </a:lnTo>
                  <a:lnTo>
                    <a:pt x="603844" y="405794"/>
                  </a:lnTo>
                  <a:lnTo>
                    <a:pt x="556555" y="368903"/>
                  </a:lnTo>
                  <a:lnTo>
                    <a:pt x="509266" y="332013"/>
                  </a:lnTo>
                  <a:lnTo>
                    <a:pt x="461977" y="295122"/>
                  </a:lnTo>
                  <a:lnTo>
                    <a:pt x="414688" y="258232"/>
                  </a:lnTo>
                  <a:lnTo>
                    <a:pt x="367399" y="221342"/>
                  </a:lnTo>
                  <a:lnTo>
                    <a:pt x="320110" y="184451"/>
                  </a:lnTo>
                  <a:lnTo>
                    <a:pt x="272821" y="147561"/>
                  </a:lnTo>
                  <a:lnTo>
                    <a:pt x="225532" y="110671"/>
                  </a:lnTo>
                  <a:lnTo>
                    <a:pt x="178243" y="73780"/>
                  </a:lnTo>
                  <a:lnTo>
                    <a:pt x="130954" y="36890"/>
                  </a:lnTo>
                  <a:lnTo>
                    <a:pt x="83665" y="0"/>
                  </a:lnTo>
                  <a:lnTo>
                    <a:pt x="40592" y="57692"/>
                  </a:lnTo>
                  <a:lnTo>
                    <a:pt x="0" y="117157"/>
                  </a:lnTo>
                  <a:lnTo>
                    <a:pt x="50240" y="149914"/>
                  </a:lnTo>
                  <a:lnTo>
                    <a:pt x="100480" y="182672"/>
                  </a:lnTo>
                  <a:lnTo>
                    <a:pt x="150720" y="215430"/>
                  </a:lnTo>
                  <a:lnTo>
                    <a:pt x="200960" y="248188"/>
                  </a:lnTo>
                  <a:lnTo>
                    <a:pt x="251200" y="280946"/>
                  </a:lnTo>
                  <a:lnTo>
                    <a:pt x="301440" y="313704"/>
                  </a:lnTo>
                  <a:lnTo>
                    <a:pt x="351681" y="346462"/>
                  </a:lnTo>
                  <a:lnTo>
                    <a:pt x="401921" y="379219"/>
                  </a:lnTo>
                  <a:lnTo>
                    <a:pt x="452161" y="411977"/>
                  </a:lnTo>
                  <a:lnTo>
                    <a:pt x="502401" y="444735"/>
                  </a:lnTo>
                  <a:lnTo>
                    <a:pt x="552641" y="477493"/>
                  </a:lnTo>
                  <a:lnTo>
                    <a:pt x="602881" y="510251"/>
                  </a:lnTo>
                  <a:lnTo>
                    <a:pt x="653122" y="543009"/>
                  </a:lnTo>
                  <a:lnTo>
                    <a:pt x="703362" y="575766"/>
                  </a:lnTo>
                  <a:lnTo>
                    <a:pt x="753602" y="608524"/>
                  </a:lnTo>
                  <a:lnTo>
                    <a:pt x="803842" y="641282"/>
                  </a:lnTo>
                  <a:lnTo>
                    <a:pt x="854082" y="674040"/>
                  </a:lnTo>
                  <a:lnTo>
                    <a:pt x="904322" y="706798"/>
                  </a:lnTo>
                  <a:lnTo>
                    <a:pt x="954563" y="739556"/>
                  </a:lnTo>
                  <a:lnTo>
                    <a:pt x="1004803" y="772313"/>
                  </a:lnTo>
                  <a:lnTo>
                    <a:pt x="1055043" y="805071"/>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059084" y="2793035"/>
              <a:ext cx="1016830" cy="882599"/>
            </a:xfrm>
            <a:custGeom>
              <a:avLst/>
              <a:pathLst>
                <a:path w="1016830" h="882599">
                  <a:moveTo>
                    <a:pt x="1016830" y="854624"/>
                  </a:moveTo>
                  <a:lnTo>
                    <a:pt x="972773" y="813928"/>
                  </a:lnTo>
                  <a:lnTo>
                    <a:pt x="928717" y="773231"/>
                  </a:lnTo>
                  <a:lnTo>
                    <a:pt x="884661" y="732535"/>
                  </a:lnTo>
                  <a:lnTo>
                    <a:pt x="840605" y="691839"/>
                  </a:lnTo>
                  <a:lnTo>
                    <a:pt x="796548" y="651142"/>
                  </a:lnTo>
                  <a:lnTo>
                    <a:pt x="752492" y="610446"/>
                  </a:lnTo>
                  <a:lnTo>
                    <a:pt x="708436" y="569749"/>
                  </a:lnTo>
                  <a:lnTo>
                    <a:pt x="664380" y="529053"/>
                  </a:lnTo>
                  <a:lnTo>
                    <a:pt x="620324" y="488356"/>
                  </a:lnTo>
                  <a:lnTo>
                    <a:pt x="576267" y="447660"/>
                  </a:lnTo>
                  <a:lnTo>
                    <a:pt x="532211" y="406964"/>
                  </a:lnTo>
                  <a:lnTo>
                    <a:pt x="488155" y="366267"/>
                  </a:lnTo>
                  <a:lnTo>
                    <a:pt x="444099" y="325571"/>
                  </a:lnTo>
                  <a:lnTo>
                    <a:pt x="400042" y="284874"/>
                  </a:lnTo>
                  <a:lnTo>
                    <a:pt x="355986" y="244178"/>
                  </a:lnTo>
                  <a:lnTo>
                    <a:pt x="311930" y="203482"/>
                  </a:lnTo>
                  <a:lnTo>
                    <a:pt x="267874" y="162785"/>
                  </a:lnTo>
                  <a:lnTo>
                    <a:pt x="223817" y="122089"/>
                  </a:lnTo>
                  <a:lnTo>
                    <a:pt x="179761" y="81392"/>
                  </a:lnTo>
                  <a:lnTo>
                    <a:pt x="135705" y="40696"/>
                  </a:lnTo>
                  <a:lnTo>
                    <a:pt x="91649" y="0"/>
                  </a:lnTo>
                  <a:lnTo>
                    <a:pt x="44701" y="52996"/>
                  </a:lnTo>
                  <a:lnTo>
                    <a:pt x="0" y="107901"/>
                  </a:lnTo>
                  <a:lnTo>
                    <a:pt x="47289" y="144791"/>
                  </a:lnTo>
                  <a:lnTo>
                    <a:pt x="94578" y="181682"/>
                  </a:lnTo>
                  <a:lnTo>
                    <a:pt x="141867" y="218572"/>
                  </a:lnTo>
                  <a:lnTo>
                    <a:pt x="189156" y="255462"/>
                  </a:lnTo>
                  <a:lnTo>
                    <a:pt x="236445" y="292353"/>
                  </a:lnTo>
                  <a:lnTo>
                    <a:pt x="283734" y="329243"/>
                  </a:lnTo>
                  <a:lnTo>
                    <a:pt x="331023" y="366133"/>
                  </a:lnTo>
                  <a:lnTo>
                    <a:pt x="378312" y="403024"/>
                  </a:lnTo>
                  <a:lnTo>
                    <a:pt x="425601" y="439914"/>
                  </a:lnTo>
                  <a:lnTo>
                    <a:pt x="472890" y="476805"/>
                  </a:lnTo>
                  <a:lnTo>
                    <a:pt x="520179" y="513695"/>
                  </a:lnTo>
                  <a:lnTo>
                    <a:pt x="567468" y="550585"/>
                  </a:lnTo>
                  <a:lnTo>
                    <a:pt x="614757" y="587476"/>
                  </a:lnTo>
                  <a:lnTo>
                    <a:pt x="662046" y="624366"/>
                  </a:lnTo>
                  <a:lnTo>
                    <a:pt x="709335" y="661256"/>
                  </a:lnTo>
                  <a:lnTo>
                    <a:pt x="756624" y="698147"/>
                  </a:lnTo>
                  <a:lnTo>
                    <a:pt x="803913" y="735037"/>
                  </a:lnTo>
                  <a:lnTo>
                    <a:pt x="851202" y="771927"/>
                  </a:lnTo>
                  <a:lnTo>
                    <a:pt x="898491" y="808818"/>
                  </a:lnTo>
                  <a:lnTo>
                    <a:pt x="945780" y="845708"/>
                  </a:lnTo>
                  <a:lnTo>
                    <a:pt x="993069" y="882599"/>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150733" y="2696595"/>
              <a:ext cx="950209" cy="951064"/>
            </a:xfrm>
            <a:custGeom>
              <a:avLst/>
              <a:pathLst>
                <a:path w="950209" h="951064">
                  <a:moveTo>
                    <a:pt x="950209" y="926061"/>
                  </a:moveTo>
                  <a:lnTo>
                    <a:pt x="909558" y="881963"/>
                  </a:lnTo>
                  <a:lnTo>
                    <a:pt x="868907" y="837865"/>
                  </a:lnTo>
                  <a:lnTo>
                    <a:pt x="828256" y="793766"/>
                  </a:lnTo>
                  <a:lnTo>
                    <a:pt x="787605" y="749668"/>
                  </a:lnTo>
                  <a:lnTo>
                    <a:pt x="746954" y="705570"/>
                  </a:lnTo>
                  <a:lnTo>
                    <a:pt x="706303" y="661472"/>
                  </a:lnTo>
                  <a:lnTo>
                    <a:pt x="665652" y="617374"/>
                  </a:lnTo>
                  <a:lnTo>
                    <a:pt x="625001" y="573276"/>
                  </a:lnTo>
                  <a:lnTo>
                    <a:pt x="584350" y="529177"/>
                  </a:lnTo>
                  <a:lnTo>
                    <a:pt x="543699" y="485079"/>
                  </a:lnTo>
                  <a:lnTo>
                    <a:pt x="503048" y="440981"/>
                  </a:lnTo>
                  <a:lnTo>
                    <a:pt x="462397" y="396883"/>
                  </a:lnTo>
                  <a:lnTo>
                    <a:pt x="421746" y="352785"/>
                  </a:lnTo>
                  <a:lnTo>
                    <a:pt x="381096" y="308687"/>
                  </a:lnTo>
                  <a:lnTo>
                    <a:pt x="340445" y="264588"/>
                  </a:lnTo>
                  <a:lnTo>
                    <a:pt x="299794" y="220490"/>
                  </a:lnTo>
                  <a:lnTo>
                    <a:pt x="259143" y="176392"/>
                  </a:lnTo>
                  <a:lnTo>
                    <a:pt x="218492" y="132294"/>
                  </a:lnTo>
                  <a:lnTo>
                    <a:pt x="177841" y="88196"/>
                  </a:lnTo>
                  <a:lnTo>
                    <a:pt x="137190" y="44098"/>
                  </a:lnTo>
                  <a:lnTo>
                    <a:pt x="96539" y="0"/>
                  </a:lnTo>
                  <a:lnTo>
                    <a:pt x="47301" y="47251"/>
                  </a:lnTo>
                  <a:lnTo>
                    <a:pt x="0" y="96439"/>
                  </a:lnTo>
                  <a:lnTo>
                    <a:pt x="44056" y="137136"/>
                  </a:lnTo>
                  <a:lnTo>
                    <a:pt x="88112" y="177832"/>
                  </a:lnTo>
                  <a:lnTo>
                    <a:pt x="132168" y="218528"/>
                  </a:lnTo>
                  <a:lnTo>
                    <a:pt x="176224" y="259225"/>
                  </a:lnTo>
                  <a:lnTo>
                    <a:pt x="220281" y="299921"/>
                  </a:lnTo>
                  <a:lnTo>
                    <a:pt x="264337" y="340618"/>
                  </a:lnTo>
                  <a:lnTo>
                    <a:pt x="308393" y="381314"/>
                  </a:lnTo>
                  <a:lnTo>
                    <a:pt x="352449" y="422011"/>
                  </a:lnTo>
                  <a:lnTo>
                    <a:pt x="396506" y="462707"/>
                  </a:lnTo>
                  <a:lnTo>
                    <a:pt x="440562" y="503403"/>
                  </a:lnTo>
                  <a:lnTo>
                    <a:pt x="484618" y="544100"/>
                  </a:lnTo>
                  <a:lnTo>
                    <a:pt x="528674" y="584796"/>
                  </a:lnTo>
                  <a:lnTo>
                    <a:pt x="572731" y="625493"/>
                  </a:lnTo>
                  <a:lnTo>
                    <a:pt x="616787" y="666189"/>
                  </a:lnTo>
                  <a:lnTo>
                    <a:pt x="660843" y="706885"/>
                  </a:lnTo>
                  <a:lnTo>
                    <a:pt x="704899" y="747582"/>
                  </a:lnTo>
                  <a:lnTo>
                    <a:pt x="748956" y="788278"/>
                  </a:lnTo>
                  <a:lnTo>
                    <a:pt x="793012" y="828975"/>
                  </a:lnTo>
                  <a:lnTo>
                    <a:pt x="837068" y="869671"/>
                  </a:lnTo>
                  <a:lnTo>
                    <a:pt x="881124" y="910367"/>
                  </a:lnTo>
                  <a:lnTo>
                    <a:pt x="925180" y="951064"/>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247273" y="2620438"/>
              <a:ext cx="876623" cy="1002218"/>
            </a:xfrm>
            <a:custGeom>
              <a:avLst/>
              <a:pathLst>
                <a:path w="876623" h="1002218">
                  <a:moveTo>
                    <a:pt x="876623" y="982474"/>
                  </a:moveTo>
                  <a:lnTo>
                    <a:pt x="839095" y="935689"/>
                  </a:lnTo>
                  <a:lnTo>
                    <a:pt x="801566" y="888905"/>
                  </a:lnTo>
                  <a:lnTo>
                    <a:pt x="764038" y="842120"/>
                  </a:lnTo>
                  <a:lnTo>
                    <a:pt x="726510" y="795336"/>
                  </a:lnTo>
                  <a:lnTo>
                    <a:pt x="688982" y="748551"/>
                  </a:lnTo>
                  <a:lnTo>
                    <a:pt x="651454" y="701767"/>
                  </a:lnTo>
                  <a:lnTo>
                    <a:pt x="613926" y="654982"/>
                  </a:lnTo>
                  <a:lnTo>
                    <a:pt x="576397" y="608198"/>
                  </a:lnTo>
                  <a:lnTo>
                    <a:pt x="538869" y="561413"/>
                  </a:lnTo>
                  <a:lnTo>
                    <a:pt x="501341" y="514629"/>
                  </a:lnTo>
                  <a:lnTo>
                    <a:pt x="463813" y="467844"/>
                  </a:lnTo>
                  <a:lnTo>
                    <a:pt x="426285" y="421060"/>
                  </a:lnTo>
                  <a:lnTo>
                    <a:pt x="388757" y="374275"/>
                  </a:lnTo>
                  <a:lnTo>
                    <a:pt x="351229" y="327491"/>
                  </a:lnTo>
                  <a:lnTo>
                    <a:pt x="313700" y="280706"/>
                  </a:lnTo>
                  <a:lnTo>
                    <a:pt x="276172" y="233922"/>
                  </a:lnTo>
                  <a:lnTo>
                    <a:pt x="238644" y="187137"/>
                  </a:lnTo>
                  <a:lnTo>
                    <a:pt x="201116" y="140353"/>
                  </a:lnTo>
                  <a:lnTo>
                    <a:pt x="163588" y="93568"/>
                  </a:lnTo>
                  <a:lnTo>
                    <a:pt x="126060" y="46784"/>
                  </a:lnTo>
                  <a:lnTo>
                    <a:pt x="88531" y="0"/>
                  </a:lnTo>
                  <a:lnTo>
                    <a:pt x="43611" y="37318"/>
                  </a:lnTo>
                  <a:lnTo>
                    <a:pt x="0" y="76157"/>
                  </a:lnTo>
                  <a:lnTo>
                    <a:pt x="40650" y="120255"/>
                  </a:lnTo>
                  <a:lnTo>
                    <a:pt x="81301" y="164353"/>
                  </a:lnTo>
                  <a:lnTo>
                    <a:pt x="121952" y="208451"/>
                  </a:lnTo>
                  <a:lnTo>
                    <a:pt x="162603" y="252549"/>
                  </a:lnTo>
                  <a:lnTo>
                    <a:pt x="203254" y="296647"/>
                  </a:lnTo>
                  <a:lnTo>
                    <a:pt x="243905" y="340746"/>
                  </a:lnTo>
                  <a:lnTo>
                    <a:pt x="284556" y="384844"/>
                  </a:lnTo>
                  <a:lnTo>
                    <a:pt x="325207" y="428942"/>
                  </a:lnTo>
                  <a:lnTo>
                    <a:pt x="365858" y="473040"/>
                  </a:lnTo>
                  <a:lnTo>
                    <a:pt x="406509" y="517138"/>
                  </a:lnTo>
                  <a:lnTo>
                    <a:pt x="447160" y="561236"/>
                  </a:lnTo>
                  <a:lnTo>
                    <a:pt x="487811" y="605334"/>
                  </a:lnTo>
                  <a:lnTo>
                    <a:pt x="528462" y="649433"/>
                  </a:lnTo>
                  <a:lnTo>
                    <a:pt x="569113" y="693531"/>
                  </a:lnTo>
                  <a:lnTo>
                    <a:pt x="609764" y="737629"/>
                  </a:lnTo>
                  <a:lnTo>
                    <a:pt x="650415" y="781727"/>
                  </a:lnTo>
                  <a:lnTo>
                    <a:pt x="691066" y="825825"/>
                  </a:lnTo>
                  <a:lnTo>
                    <a:pt x="731717" y="869923"/>
                  </a:lnTo>
                  <a:lnTo>
                    <a:pt x="772368" y="914022"/>
                  </a:lnTo>
                  <a:lnTo>
                    <a:pt x="813019" y="958120"/>
                  </a:lnTo>
                  <a:lnTo>
                    <a:pt x="853670" y="1002218"/>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335804" y="2554370"/>
              <a:ext cx="810921" cy="1048542"/>
            </a:xfrm>
            <a:custGeom>
              <a:avLst/>
              <a:pathLst>
                <a:path w="810921" h="1048542">
                  <a:moveTo>
                    <a:pt x="810921" y="1031413"/>
                  </a:moveTo>
                  <a:lnTo>
                    <a:pt x="776499" y="982298"/>
                  </a:lnTo>
                  <a:lnTo>
                    <a:pt x="742077" y="933183"/>
                  </a:lnTo>
                  <a:lnTo>
                    <a:pt x="707655" y="884068"/>
                  </a:lnTo>
                  <a:lnTo>
                    <a:pt x="673233" y="834953"/>
                  </a:lnTo>
                  <a:lnTo>
                    <a:pt x="638811" y="785838"/>
                  </a:lnTo>
                  <a:lnTo>
                    <a:pt x="604389" y="736723"/>
                  </a:lnTo>
                  <a:lnTo>
                    <a:pt x="569967" y="687609"/>
                  </a:lnTo>
                  <a:lnTo>
                    <a:pt x="535545" y="638494"/>
                  </a:lnTo>
                  <a:lnTo>
                    <a:pt x="501123" y="589379"/>
                  </a:lnTo>
                  <a:lnTo>
                    <a:pt x="466701" y="540264"/>
                  </a:lnTo>
                  <a:lnTo>
                    <a:pt x="432279" y="491149"/>
                  </a:lnTo>
                  <a:lnTo>
                    <a:pt x="397857" y="442034"/>
                  </a:lnTo>
                  <a:lnTo>
                    <a:pt x="363435" y="392919"/>
                  </a:lnTo>
                  <a:lnTo>
                    <a:pt x="329013" y="343804"/>
                  </a:lnTo>
                  <a:lnTo>
                    <a:pt x="294591" y="294689"/>
                  </a:lnTo>
                  <a:lnTo>
                    <a:pt x="260169" y="245574"/>
                  </a:lnTo>
                  <a:lnTo>
                    <a:pt x="225747" y="196459"/>
                  </a:lnTo>
                  <a:lnTo>
                    <a:pt x="191325" y="147344"/>
                  </a:lnTo>
                  <a:lnTo>
                    <a:pt x="156903" y="98229"/>
                  </a:lnTo>
                  <a:lnTo>
                    <a:pt x="122481" y="49114"/>
                  </a:lnTo>
                  <a:lnTo>
                    <a:pt x="88059" y="0"/>
                  </a:lnTo>
                  <a:lnTo>
                    <a:pt x="0" y="66068"/>
                  </a:lnTo>
                  <a:lnTo>
                    <a:pt x="37528" y="112852"/>
                  </a:lnTo>
                  <a:lnTo>
                    <a:pt x="75056" y="159637"/>
                  </a:lnTo>
                  <a:lnTo>
                    <a:pt x="112584" y="206421"/>
                  </a:lnTo>
                  <a:lnTo>
                    <a:pt x="150112" y="253206"/>
                  </a:lnTo>
                  <a:lnTo>
                    <a:pt x="187640" y="299990"/>
                  </a:lnTo>
                  <a:lnTo>
                    <a:pt x="225168" y="346775"/>
                  </a:lnTo>
                  <a:lnTo>
                    <a:pt x="262697" y="393559"/>
                  </a:lnTo>
                  <a:lnTo>
                    <a:pt x="300225" y="440344"/>
                  </a:lnTo>
                  <a:lnTo>
                    <a:pt x="337753" y="487128"/>
                  </a:lnTo>
                  <a:lnTo>
                    <a:pt x="375281" y="533913"/>
                  </a:lnTo>
                  <a:lnTo>
                    <a:pt x="412809" y="580697"/>
                  </a:lnTo>
                  <a:lnTo>
                    <a:pt x="450337" y="627481"/>
                  </a:lnTo>
                  <a:lnTo>
                    <a:pt x="487866" y="674266"/>
                  </a:lnTo>
                  <a:lnTo>
                    <a:pt x="525394" y="721050"/>
                  </a:lnTo>
                  <a:lnTo>
                    <a:pt x="562922" y="767835"/>
                  </a:lnTo>
                  <a:lnTo>
                    <a:pt x="600450" y="814619"/>
                  </a:lnTo>
                  <a:lnTo>
                    <a:pt x="637978" y="861404"/>
                  </a:lnTo>
                  <a:lnTo>
                    <a:pt x="675506" y="908188"/>
                  </a:lnTo>
                  <a:lnTo>
                    <a:pt x="713034" y="954973"/>
                  </a:lnTo>
                  <a:lnTo>
                    <a:pt x="750563" y="1001757"/>
                  </a:lnTo>
                  <a:lnTo>
                    <a:pt x="788091" y="1048542"/>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423864" y="2496122"/>
              <a:ext cx="745909" cy="1089661"/>
            </a:xfrm>
            <a:custGeom>
              <a:avLst/>
              <a:pathLst>
                <a:path w="745909" h="1089661">
                  <a:moveTo>
                    <a:pt x="745909" y="1074560"/>
                  </a:moveTo>
                  <a:lnTo>
                    <a:pt x="714623" y="1023390"/>
                  </a:lnTo>
                  <a:lnTo>
                    <a:pt x="683337" y="972220"/>
                  </a:lnTo>
                  <a:lnTo>
                    <a:pt x="652050" y="921051"/>
                  </a:lnTo>
                  <a:lnTo>
                    <a:pt x="620764" y="869881"/>
                  </a:lnTo>
                  <a:lnTo>
                    <a:pt x="589478" y="818712"/>
                  </a:lnTo>
                  <a:lnTo>
                    <a:pt x="558192" y="767542"/>
                  </a:lnTo>
                  <a:lnTo>
                    <a:pt x="526905" y="716373"/>
                  </a:lnTo>
                  <a:lnTo>
                    <a:pt x="495619" y="665203"/>
                  </a:lnTo>
                  <a:lnTo>
                    <a:pt x="464333" y="614034"/>
                  </a:lnTo>
                  <a:lnTo>
                    <a:pt x="433047" y="562864"/>
                  </a:lnTo>
                  <a:lnTo>
                    <a:pt x="401760" y="511695"/>
                  </a:lnTo>
                  <a:lnTo>
                    <a:pt x="370474" y="460525"/>
                  </a:lnTo>
                  <a:lnTo>
                    <a:pt x="339188" y="409356"/>
                  </a:lnTo>
                  <a:lnTo>
                    <a:pt x="307902" y="358186"/>
                  </a:lnTo>
                  <a:lnTo>
                    <a:pt x="276615" y="307017"/>
                  </a:lnTo>
                  <a:lnTo>
                    <a:pt x="245329" y="255847"/>
                  </a:lnTo>
                  <a:lnTo>
                    <a:pt x="214043" y="204678"/>
                  </a:lnTo>
                  <a:lnTo>
                    <a:pt x="182756" y="153508"/>
                  </a:lnTo>
                  <a:lnTo>
                    <a:pt x="151470" y="102339"/>
                  </a:lnTo>
                  <a:lnTo>
                    <a:pt x="120184" y="51169"/>
                  </a:lnTo>
                  <a:lnTo>
                    <a:pt x="88898" y="0"/>
                  </a:lnTo>
                  <a:lnTo>
                    <a:pt x="0" y="58247"/>
                  </a:lnTo>
                  <a:lnTo>
                    <a:pt x="34421" y="107362"/>
                  </a:lnTo>
                  <a:lnTo>
                    <a:pt x="68843" y="156477"/>
                  </a:lnTo>
                  <a:lnTo>
                    <a:pt x="103265" y="205592"/>
                  </a:lnTo>
                  <a:lnTo>
                    <a:pt x="137687" y="254707"/>
                  </a:lnTo>
                  <a:lnTo>
                    <a:pt x="172109" y="303822"/>
                  </a:lnTo>
                  <a:lnTo>
                    <a:pt x="206531" y="352937"/>
                  </a:lnTo>
                  <a:lnTo>
                    <a:pt x="240953" y="402052"/>
                  </a:lnTo>
                  <a:lnTo>
                    <a:pt x="275375" y="451167"/>
                  </a:lnTo>
                  <a:lnTo>
                    <a:pt x="309797" y="500282"/>
                  </a:lnTo>
                  <a:lnTo>
                    <a:pt x="344219" y="549397"/>
                  </a:lnTo>
                  <a:lnTo>
                    <a:pt x="378641" y="598512"/>
                  </a:lnTo>
                  <a:lnTo>
                    <a:pt x="413063" y="647626"/>
                  </a:lnTo>
                  <a:lnTo>
                    <a:pt x="447485" y="696741"/>
                  </a:lnTo>
                  <a:lnTo>
                    <a:pt x="481907" y="745856"/>
                  </a:lnTo>
                  <a:lnTo>
                    <a:pt x="516329" y="794971"/>
                  </a:lnTo>
                  <a:lnTo>
                    <a:pt x="550751" y="844086"/>
                  </a:lnTo>
                  <a:lnTo>
                    <a:pt x="585173" y="893201"/>
                  </a:lnTo>
                  <a:lnTo>
                    <a:pt x="619595" y="942316"/>
                  </a:lnTo>
                  <a:lnTo>
                    <a:pt x="654017" y="991431"/>
                  </a:lnTo>
                  <a:lnTo>
                    <a:pt x="688439" y="1040546"/>
                  </a:lnTo>
                  <a:lnTo>
                    <a:pt x="722861" y="108966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512762" y="2448661"/>
              <a:ext cx="678466" cy="1122021"/>
            </a:xfrm>
            <a:custGeom>
              <a:avLst/>
              <a:pathLst>
                <a:path w="678466" h="1122021">
                  <a:moveTo>
                    <a:pt x="678466" y="1109717"/>
                  </a:moveTo>
                  <a:lnTo>
                    <a:pt x="650099" y="1056873"/>
                  </a:lnTo>
                  <a:lnTo>
                    <a:pt x="621732" y="1004029"/>
                  </a:lnTo>
                  <a:lnTo>
                    <a:pt x="593365" y="951186"/>
                  </a:lnTo>
                  <a:lnTo>
                    <a:pt x="564997" y="898342"/>
                  </a:lnTo>
                  <a:lnTo>
                    <a:pt x="536630" y="845498"/>
                  </a:lnTo>
                  <a:lnTo>
                    <a:pt x="508263" y="792655"/>
                  </a:lnTo>
                  <a:lnTo>
                    <a:pt x="479896" y="739811"/>
                  </a:lnTo>
                  <a:lnTo>
                    <a:pt x="451529" y="686967"/>
                  </a:lnTo>
                  <a:lnTo>
                    <a:pt x="423161" y="634124"/>
                  </a:lnTo>
                  <a:lnTo>
                    <a:pt x="394794" y="581280"/>
                  </a:lnTo>
                  <a:lnTo>
                    <a:pt x="366427" y="528436"/>
                  </a:lnTo>
                  <a:lnTo>
                    <a:pt x="338060" y="475593"/>
                  </a:lnTo>
                  <a:lnTo>
                    <a:pt x="309693" y="422749"/>
                  </a:lnTo>
                  <a:lnTo>
                    <a:pt x="281326" y="369905"/>
                  </a:lnTo>
                  <a:lnTo>
                    <a:pt x="252958" y="317062"/>
                  </a:lnTo>
                  <a:lnTo>
                    <a:pt x="224591" y="264218"/>
                  </a:lnTo>
                  <a:lnTo>
                    <a:pt x="196224" y="211374"/>
                  </a:lnTo>
                  <a:lnTo>
                    <a:pt x="167857" y="158531"/>
                  </a:lnTo>
                  <a:lnTo>
                    <a:pt x="139490" y="105687"/>
                  </a:lnTo>
                  <a:lnTo>
                    <a:pt x="111123" y="52843"/>
                  </a:lnTo>
                  <a:lnTo>
                    <a:pt x="82755" y="0"/>
                  </a:lnTo>
                  <a:lnTo>
                    <a:pt x="0" y="47461"/>
                  </a:lnTo>
                  <a:lnTo>
                    <a:pt x="31286" y="98631"/>
                  </a:lnTo>
                  <a:lnTo>
                    <a:pt x="62572" y="149801"/>
                  </a:lnTo>
                  <a:lnTo>
                    <a:pt x="93858" y="200970"/>
                  </a:lnTo>
                  <a:lnTo>
                    <a:pt x="125145" y="252140"/>
                  </a:lnTo>
                  <a:lnTo>
                    <a:pt x="156431" y="303309"/>
                  </a:lnTo>
                  <a:lnTo>
                    <a:pt x="187717" y="354479"/>
                  </a:lnTo>
                  <a:lnTo>
                    <a:pt x="219003" y="405648"/>
                  </a:lnTo>
                  <a:lnTo>
                    <a:pt x="250290" y="456818"/>
                  </a:lnTo>
                  <a:lnTo>
                    <a:pt x="281576" y="507987"/>
                  </a:lnTo>
                  <a:lnTo>
                    <a:pt x="312862" y="559157"/>
                  </a:lnTo>
                  <a:lnTo>
                    <a:pt x="344148" y="610326"/>
                  </a:lnTo>
                  <a:lnTo>
                    <a:pt x="375435" y="661496"/>
                  </a:lnTo>
                  <a:lnTo>
                    <a:pt x="406721" y="712665"/>
                  </a:lnTo>
                  <a:lnTo>
                    <a:pt x="438007" y="763835"/>
                  </a:lnTo>
                  <a:lnTo>
                    <a:pt x="469293" y="815004"/>
                  </a:lnTo>
                  <a:lnTo>
                    <a:pt x="500580" y="866174"/>
                  </a:lnTo>
                  <a:lnTo>
                    <a:pt x="531866" y="917343"/>
                  </a:lnTo>
                  <a:lnTo>
                    <a:pt x="563152" y="968513"/>
                  </a:lnTo>
                  <a:lnTo>
                    <a:pt x="594438" y="1019682"/>
                  </a:lnTo>
                  <a:lnTo>
                    <a:pt x="625725" y="1070852"/>
                  </a:lnTo>
                  <a:lnTo>
                    <a:pt x="657011" y="1122021"/>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595518" y="2407262"/>
              <a:ext cx="617075" cy="1151116"/>
            </a:xfrm>
            <a:custGeom>
              <a:avLst/>
              <a:pathLst>
                <a:path w="617075" h="1151116">
                  <a:moveTo>
                    <a:pt x="617075" y="1140382"/>
                  </a:moveTo>
                  <a:lnTo>
                    <a:pt x="591615" y="1086079"/>
                  </a:lnTo>
                  <a:lnTo>
                    <a:pt x="566154" y="1031775"/>
                  </a:lnTo>
                  <a:lnTo>
                    <a:pt x="540694" y="977471"/>
                  </a:lnTo>
                  <a:lnTo>
                    <a:pt x="515234" y="923167"/>
                  </a:lnTo>
                  <a:lnTo>
                    <a:pt x="489773" y="868863"/>
                  </a:lnTo>
                  <a:lnTo>
                    <a:pt x="464313" y="814559"/>
                  </a:lnTo>
                  <a:lnTo>
                    <a:pt x="438853" y="760255"/>
                  </a:lnTo>
                  <a:lnTo>
                    <a:pt x="413392" y="705951"/>
                  </a:lnTo>
                  <a:lnTo>
                    <a:pt x="387932" y="651647"/>
                  </a:lnTo>
                  <a:lnTo>
                    <a:pt x="362471" y="597343"/>
                  </a:lnTo>
                  <a:lnTo>
                    <a:pt x="337011" y="543039"/>
                  </a:lnTo>
                  <a:lnTo>
                    <a:pt x="311551" y="488735"/>
                  </a:lnTo>
                  <a:lnTo>
                    <a:pt x="286090" y="434431"/>
                  </a:lnTo>
                  <a:lnTo>
                    <a:pt x="260630" y="380127"/>
                  </a:lnTo>
                  <a:lnTo>
                    <a:pt x="235169" y="325823"/>
                  </a:lnTo>
                  <a:lnTo>
                    <a:pt x="209709" y="271519"/>
                  </a:lnTo>
                  <a:lnTo>
                    <a:pt x="184249" y="217215"/>
                  </a:lnTo>
                  <a:lnTo>
                    <a:pt x="158788" y="162911"/>
                  </a:lnTo>
                  <a:lnTo>
                    <a:pt x="133328" y="108607"/>
                  </a:lnTo>
                  <a:lnTo>
                    <a:pt x="107868" y="54303"/>
                  </a:lnTo>
                  <a:lnTo>
                    <a:pt x="82407" y="0"/>
                  </a:lnTo>
                  <a:lnTo>
                    <a:pt x="0" y="41399"/>
                  </a:lnTo>
                  <a:lnTo>
                    <a:pt x="28367" y="94242"/>
                  </a:lnTo>
                  <a:lnTo>
                    <a:pt x="56734" y="147086"/>
                  </a:lnTo>
                  <a:lnTo>
                    <a:pt x="85101" y="199930"/>
                  </a:lnTo>
                  <a:lnTo>
                    <a:pt x="113468" y="252773"/>
                  </a:lnTo>
                  <a:lnTo>
                    <a:pt x="141835" y="305617"/>
                  </a:lnTo>
                  <a:lnTo>
                    <a:pt x="170203" y="358461"/>
                  </a:lnTo>
                  <a:lnTo>
                    <a:pt x="198570" y="411304"/>
                  </a:lnTo>
                  <a:lnTo>
                    <a:pt x="226937" y="464148"/>
                  </a:lnTo>
                  <a:lnTo>
                    <a:pt x="255304" y="516992"/>
                  </a:lnTo>
                  <a:lnTo>
                    <a:pt x="283671" y="569835"/>
                  </a:lnTo>
                  <a:lnTo>
                    <a:pt x="312038" y="622679"/>
                  </a:lnTo>
                  <a:lnTo>
                    <a:pt x="340406" y="675523"/>
                  </a:lnTo>
                  <a:lnTo>
                    <a:pt x="368773" y="728366"/>
                  </a:lnTo>
                  <a:lnTo>
                    <a:pt x="397140" y="781210"/>
                  </a:lnTo>
                  <a:lnTo>
                    <a:pt x="425507" y="834054"/>
                  </a:lnTo>
                  <a:lnTo>
                    <a:pt x="453874" y="886897"/>
                  </a:lnTo>
                  <a:lnTo>
                    <a:pt x="482242" y="939741"/>
                  </a:lnTo>
                  <a:lnTo>
                    <a:pt x="510609" y="992585"/>
                  </a:lnTo>
                  <a:lnTo>
                    <a:pt x="538976" y="1045428"/>
                  </a:lnTo>
                  <a:lnTo>
                    <a:pt x="567343" y="1098272"/>
                  </a:lnTo>
                  <a:lnTo>
                    <a:pt x="595710" y="1151116"/>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677926" y="2382108"/>
              <a:ext cx="549259" cy="1165536"/>
            </a:xfrm>
            <a:custGeom>
              <a:avLst/>
              <a:pathLst>
                <a:path w="549259" h="1165536">
                  <a:moveTo>
                    <a:pt x="549259" y="1159015"/>
                  </a:moveTo>
                  <a:lnTo>
                    <a:pt x="525784" y="1103824"/>
                  </a:lnTo>
                  <a:lnTo>
                    <a:pt x="502309" y="1048632"/>
                  </a:lnTo>
                  <a:lnTo>
                    <a:pt x="478834" y="993441"/>
                  </a:lnTo>
                  <a:lnTo>
                    <a:pt x="455359" y="938250"/>
                  </a:lnTo>
                  <a:lnTo>
                    <a:pt x="431884" y="883059"/>
                  </a:lnTo>
                  <a:lnTo>
                    <a:pt x="408409" y="827868"/>
                  </a:lnTo>
                  <a:lnTo>
                    <a:pt x="384934" y="772676"/>
                  </a:lnTo>
                  <a:lnTo>
                    <a:pt x="361458" y="717485"/>
                  </a:lnTo>
                  <a:lnTo>
                    <a:pt x="337983" y="662294"/>
                  </a:lnTo>
                  <a:lnTo>
                    <a:pt x="314508" y="607103"/>
                  </a:lnTo>
                  <a:lnTo>
                    <a:pt x="291033" y="551912"/>
                  </a:lnTo>
                  <a:lnTo>
                    <a:pt x="267558" y="496720"/>
                  </a:lnTo>
                  <a:lnTo>
                    <a:pt x="244083" y="441529"/>
                  </a:lnTo>
                  <a:lnTo>
                    <a:pt x="220608" y="386338"/>
                  </a:lnTo>
                  <a:lnTo>
                    <a:pt x="197133" y="331147"/>
                  </a:lnTo>
                  <a:lnTo>
                    <a:pt x="173658" y="275956"/>
                  </a:lnTo>
                  <a:lnTo>
                    <a:pt x="150183" y="220764"/>
                  </a:lnTo>
                  <a:lnTo>
                    <a:pt x="126707" y="165573"/>
                  </a:lnTo>
                  <a:lnTo>
                    <a:pt x="103232" y="110382"/>
                  </a:lnTo>
                  <a:lnTo>
                    <a:pt x="79757" y="55191"/>
                  </a:lnTo>
                  <a:lnTo>
                    <a:pt x="56282" y="0"/>
                  </a:lnTo>
                  <a:lnTo>
                    <a:pt x="0" y="25153"/>
                  </a:lnTo>
                  <a:lnTo>
                    <a:pt x="25460" y="79457"/>
                  </a:lnTo>
                  <a:lnTo>
                    <a:pt x="50920" y="133761"/>
                  </a:lnTo>
                  <a:lnTo>
                    <a:pt x="76381" y="188065"/>
                  </a:lnTo>
                  <a:lnTo>
                    <a:pt x="101841" y="242369"/>
                  </a:lnTo>
                  <a:lnTo>
                    <a:pt x="127301" y="296673"/>
                  </a:lnTo>
                  <a:lnTo>
                    <a:pt x="152762" y="350977"/>
                  </a:lnTo>
                  <a:lnTo>
                    <a:pt x="178222" y="405281"/>
                  </a:lnTo>
                  <a:lnTo>
                    <a:pt x="203683" y="459585"/>
                  </a:lnTo>
                  <a:lnTo>
                    <a:pt x="229143" y="513889"/>
                  </a:lnTo>
                  <a:lnTo>
                    <a:pt x="254603" y="568193"/>
                  </a:lnTo>
                  <a:lnTo>
                    <a:pt x="280064" y="622497"/>
                  </a:lnTo>
                  <a:lnTo>
                    <a:pt x="305524" y="676801"/>
                  </a:lnTo>
                  <a:lnTo>
                    <a:pt x="330984" y="731105"/>
                  </a:lnTo>
                  <a:lnTo>
                    <a:pt x="356445" y="785409"/>
                  </a:lnTo>
                  <a:lnTo>
                    <a:pt x="381905" y="839713"/>
                  </a:lnTo>
                  <a:lnTo>
                    <a:pt x="407366" y="894016"/>
                  </a:lnTo>
                  <a:lnTo>
                    <a:pt x="432826" y="948320"/>
                  </a:lnTo>
                  <a:lnTo>
                    <a:pt x="458286" y="1002624"/>
                  </a:lnTo>
                  <a:lnTo>
                    <a:pt x="483747" y="1056928"/>
                  </a:lnTo>
                  <a:lnTo>
                    <a:pt x="509207" y="1111232"/>
                  </a:lnTo>
                  <a:lnTo>
                    <a:pt x="534667" y="1165536"/>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734209" y="2359186"/>
              <a:ext cx="507677" cy="1181936"/>
            </a:xfrm>
            <a:custGeom>
              <a:avLst/>
              <a:pathLst>
                <a:path w="507677" h="1181936">
                  <a:moveTo>
                    <a:pt x="507677" y="1175994"/>
                  </a:moveTo>
                  <a:lnTo>
                    <a:pt x="486201" y="1119994"/>
                  </a:lnTo>
                  <a:lnTo>
                    <a:pt x="464726" y="1063994"/>
                  </a:lnTo>
                  <a:lnTo>
                    <a:pt x="443251" y="1007995"/>
                  </a:lnTo>
                  <a:lnTo>
                    <a:pt x="421776" y="951995"/>
                  </a:lnTo>
                  <a:lnTo>
                    <a:pt x="400301" y="895995"/>
                  </a:lnTo>
                  <a:lnTo>
                    <a:pt x="378826" y="839995"/>
                  </a:lnTo>
                  <a:lnTo>
                    <a:pt x="357351" y="783996"/>
                  </a:lnTo>
                  <a:lnTo>
                    <a:pt x="335876" y="727996"/>
                  </a:lnTo>
                  <a:lnTo>
                    <a:pt x="314401" y="671996"/>
                  </a:lnTo>
                  <a:lnTo>
                    <a:pt x="292926" y="615997"/>
                  </a:lnTo>
                  <a:lnTo>
                    <a:pt x="271450" y="559997"/>
                  </a:lnTo>
                  <a:lnTo>
                    <a:pt x="249975" y="503997"/>
                  </a:lnTo>
                  <a:lnTo>
                    <a:pt x="228500" y="447997"/>
                  </a:lnTo>
                  <a:lnTo>
                    <a:pt x="207025" y="391998"/>
                  </a:lnTo>
                  <a:lnTo>
                    <a:pt x="185550" y="335998"/>
                  </a:lnTo>
                  <a:lnTo>
                    <a:pt x="164075" y="279998"/>
                  </a:lnTo>
                  <a:lnTo>
                    <a:pt x="142600" y="223998"/>
                  </a:lnTo>
                  <a:lnTo>
                    <a:pt x="121125" y="167999"/>
                  </a:lnTo>
                  <a:lnTo>
                    <a:pt x="99650" y="111999"/>
                  </a:lnTo>
                  <a:lnTo>
                    <a:pt x="78174" y="55999"/>
                  </a:lnTo>
                  <a:lnTo>
                    <a:pt x="56699" y="0"/>
                  </a:lnTo>
                  <a:lnTo>
                    <a:pt x="0" y="22921"/>
                  </a:lnTo>
                  <a:lnTo>
                    <a:pt x="23475" y="78112"/>
                  </a:lnTo>
                  <a:lnTo>
                    <a:pt x="46950" y="133303"/>
                  </a:lnTo>
                  <a:lnTo>
                    <a:pt x="70425" y="188495"/>
                  </a:lnTo>
                  <a:lnTo>
                    <a:pt x="93900" y="243686"/>
                  </a:lnTo>
                  <a:lnTo>
                    <a:pt x="117375" y="298877"/>
                  </a:lnTo>
                  <a:lnTo>
                    <a:pt x="140850" y="354068"/>
                  </a:lnTo>
                  <a:lnTo>
                    <a:pt x="164325" y="409260"/>
                  </a:lnTo>
                  <a:lnTo>
                    <a:pt x="187800" y="464451"/>
                  </a:lnTo>
                  <a:lnTo>
                    <a:pt x="211275" y="519642"/>
                  </a:lnTo>
                  <a:lnTo>
                    <a:pt x="234751" y="574833"/>
                  </a:lnTo>
                  <a:lnTo>
                    <a:pt x="258226" y="630024"/>
                  </a:lnTo>
                  <a:lnTo>
                    <a:pt x="281701" y="685216"/>
                  </a:lnTo>
                  <a:lnTo>
                    <a:pt x="305176" y="740407"/>
                  </a:lnTo>
                  <a:lnTo>
                    <a:pt x="328651" y="795598"/>
                  </a:lnTo>
                  <a:lnTo>
                    <a:pt x="352126" y="850789"/>
                  </a:lnTo>
                  <a:lnTo>
                    <a:pt x="375601" y="905980"/>
                  </a:lnTo>
                  <a:lnTo>
                    <a:pt x="399076" y="961172"/>
                  </a:lnTo>
                  <a:lnTo>
                    <a:pt x="422551" y="1016363"/>
                  </a:lnTo>
                  <a:lnTo>
                    <a:pt x="446026" y="1071554"/>
                  </a:lnTo>
                  <a:lnTo>
                    <a:pt x="469502" y="1126745"/>
                  </a:lnTo>
                  <a:lnTo>
                    <a:pt x="492977" y="1181936"/>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790908" y="2339833"/>
              <a:ext cx="464741" cy="1195347"/>
            </a:xfrm>
            <a:custGeom>
              <a:avLst/>
              <a:pathLst>
                <a:path w="464741" h="1195347">
                  <a:moveTo>
                    <a:pt x="464741" y="1190330"/>
                  </a:moveTo>
                  <a:lnTo>
                    <a:pt x="445138" y="1133647"/>
                  </a:lnTo>
                  <a:lnTo>
                    <a:pt x="425536" y="1076965"/>
                  </a:lnTo>
                  <a:lnTo>
                    <a:pt x="405934" y="1020283"/>
                  </a:lnTo>
                  <a:lnTo>
                    <a:pt x="386331" y="963600"/>
                  </a:lnTo>
                  <a:lnTo>
                    <a:pt x="366729" y="906918"/>
                  </a:lnTo>
                  <a:lnTo>
                    <a:pt x="347126" y="850235"/>
                  </a:lnTo>
                  <a:lnTo>
                    <a:pt x="327524" y="793553"/>
                  </a:lnTo>
                  <a:lnTo>
                    <a:pt x="307921" y="736871"/>
                  </a:lnTo>
                  <a:lnTo>
                    <a:pt x="288319" y="680188"/>
                  </a:lnTo>
                  <a:lnTo>
                    <a:pt x="268716" y="623506"/>
                  </a:lnTo>
                  <a:lnTo>
                    <a:pt x="249114" y="566823"/>
                  </a:lnTo>
                  <a:lnTo>
                    <a:pt x="229512" y="510141"/>
                  </a:lnTo>
                  <a:lnTo>
                    <a:pt x="209909" y="453459"/>
                  </a:lnTo>
                  <a:lnTo>
                    <a:pt x="190307" y="396776"/>
                  </a:lnTo>
                  <a:lnTo>
                    <a:pt x="170704" y="340094"/>
                  </a:lnTo>
                  <a:lnTo>
                    <a:pt x="151102" y="283411"/>
                  </a:lnTo>
                  <a:lnTo>
                    <a:pt x="131499" y="226729"/>
                  </a:lnTo>
                  <a:lnTo>
                    <a:pt x="111897" y="170047"/>
                  </a:lnTo>
                  <a:lnTo>
                    <a:pt x="92294" y="113364"/>
                  </a:lnTo>
                  <a:lnTo>
                    <a:pt x="72692" y="56682"/>
                  </a:lnTo>
                  <a:lnTo>
                    <a:pt x="53090" y="0"/>
                  </a:lnTo>
                  <a:lnTo>
                    <a:pt x="0" y="19353"/>
                  </a:lnTo>
                  <a:lnTo>
                    <a:pt x="21475" y="75353"/>
                  </a:lnTo>
                  <a:lnTo>
                    <a:pt x="42950" y="131353"/>
                  </a:lnTo>
                  <a:lnTo>
                    <a:pt x="64425" y="187352"/>
                  </a:lnTo>
                  <a:lnTo>
                    <a:pt x="85900" y="243352"/>
                  </a:lnTo>
                  <a:lnTo>
                    <a:pt x="107375" y="299352"/>
                  </a:lnTo>
                  <a:lnTo>
                    <a:pt x="128850" y="355352"/>
                  </a:lnTo>
                  <a:lnTo>
                    <a:pt x="150325" y="411351"/>
                  </a:lnTo>
                  <a:lnTo>
                    <a:pt x="171800" y="467351"/>
                  </a:lnTo>
                  <a:lnTo>
                    <a:pt x="193275" y="523351"/>
                  </a:lnTo>
                  <a:lnTo>
                    <a:pt x="214751" y="579350"/>
                  </a:lnTo>
                  <a:lnTo>
                    <a:pt x="236226" y="635350"/>
                  </a:lnTo>
                  <a:lnTo>
                    <a:pt x="257701" y="691350"/>
                  </a:lnTo>
                  <a:lnTo>
                    <a:pt x="279176" y="747350"/>
                  </a:lnTo>
                  <a:lnTo>
                    <a:pt x="300651" y="803349"/>
                  </a:lnTo>
                  <a:lnTo>
                    <a:pt x="322126" y="859349"/>
                  </a:lnTo>
                  <a:lnTo>
                    <a:pt x="343601" y="915349"/>
                  </a:lnTo>
                  <a:lnTo>
                    <a:pt x="365076" y="971349"/>
                  </a:lnTo>
                  <a:lnTo>
                    <a:pt x="386551" y="1027348"/>
                  </a:lnTo>
                  <a:lnTo>
                    <a:pt x="408027" y="1083348"/>
                  </a:lnTo>
                  <a:lnTo>
                    <a:pt x="429502" y="1139348"/>
                  </a:lnTo>
                  <a:lnTo>
                    <a:pt x="450977" y="1195347"/>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843998" y="2323826"/>
              <a:ext cx="424262" cy="1206336"/>
            </a:xfrm>
            <a:custGeom>
              <a:avLst/>
              <a:pathLst>
                <a:path w="424262" h="1206336">
                  <a:moveTo>
                    <a:pt x="424262" y="1202186"/>
                  </a:moveTo>
                  <a:lnTo>
                    <a:pt x="406375" y="1144939"/>
                  </a:lnTo>
                  <a:lnTo>
                    <a:pt x="388489" y="1087692"/>
                  </a:lnTo>
                  <a:lnTo>
                    <a:pt x="370602" y="1030445"/>
                  </a:lnTo>
                  <a:lnTo>
                    <a:pt x="352715" y="973198"/>
                  </a:lnTo>
                  <a:lnTo>
                    <a:pt x="334829" y="915951"/>
                  </a:lnTo>
                  <a:lnTo>
                    <a:pt x="316942" y="858704"/>
                  </a:lnTo>
                  <a:lnTo>
                    <a:pt x="299055" y="801457"/>
                  </a:lnTo>
                  <a:lnTo>
                    <a:pt x="281169" y="744210"/>
                  </a:lnTo>
                  <a:lnTo>
                    <a:pt x="263282" y="686963"/>
                  </a:lnTo>
                  <a:lnTo>
                    <a:pt x="245395" y="629716"/>
                  </a:lnTo>
                  <a:lnTo>
                    <a:pt x="227509" y="572469"/>
                  </a:lnTo>
                  <a:lnTo>
                    <a:pt x="209622" y="515222"/>
                  </a:lnTo>
                  <a:lnTo>
                    <a:pt x="191735" y="457975"/>
                  </a:lnTo>
                  <a:lnTo>
                    <a:pt x="173849" y="400728"/>
                  </a:lnTo>
                  <a:lnTo>
                    <a:pt x="155962" y="343481"/>
                  </a:lnTo>
                  <a:lnTo>
                    <a:pt x="138075" y="286234"/>
                  </a:lnTo>
                  <a:lnTo>
                    <a:pt x="120189" y="228987"/>
                  </a:lnTo>
                  <a:lnTo>
                    <a:pt x="102302" y="171740"/>
                  </a:lnTo>
                  <a:lnTo>
                    <a:pt x="84415" y="114493"/>
                  </a:lnTo>
                  <a:lnTo>
                    <a:pt x="66529" y="57246"/>
                  </a:lnTo>
                  <a:lnTo>
                    <a:pt x="48642" y="0"/>
                  </a:lnTo>
                  <a:lnTo>
                    <a:pt x="0" y="16006"/>
                  </a:lnTo>
                  <a:lnTo>
                    <a:pt x="19602" y="72688"/>
                  </a:lnTo>
                  <a:lnTo>
                    <a:pt x="39204" y="129370"/>
                  </a:lnTo>
                  <a:lnTo>
                    <a:pt x="58807" y="186053"/>
                  </a:lnTo>
                  <a:lnTo>
                    <a:pt x="78409" y="242735"/>
                  </a:lnTo>
                  <a:lnTo>
                    <a:pt x="98012" y="299418"/>
                  </a:lnTo>
                  <a:lnTo>
                    <a:pt x="117614" y="356100"/>
                  </a:lnTo>
                  <a:lnTo>
                    <a:pt x="137217" y="412782"/>
                  </a:lnTo>
                  <a:lnTo>
                    <a:pt x="156819" y="469465"/>
                  </a:lnTo>
                  <a:lnTo>
                    <a:pt x="176421" y="526147"/>
                  </a:lnTo>
                  <a:lnTo>
                    <a:pt x="196024" y="582830"/>
                  </a:lnTo>
                  <a:lnTo>
                    <a:pt x="215626" y="639512"/>
                  </a:lnTo>
                  <a:lnTo>
                    <a:pt x="235229" y="696194"/>
                  </a:lnTo>
                  <a:lnTo>
                    <a:pt x="254831" y="752877"/>
                  </a:lnTo>
                  <a:lnTo>
                    <a:pt x="274434" y="809559"/>
                  </a:lnTo>
                  <a:lnTo>
                    <a:pt x="294036" y="866242"/>
                  </a:lnTo>
                  <a:lnTo>
                    <a:pt x="313639" y="922924"/>
                  </a:lnTo>
                  <a:lnTo>
                    <a:pt x="333241" y="979606"/>
                  </a:lnTo>
                  <a:lnTo>
                    <a:pt x="352843" y="1036289"/>
                  </a:lnTo>
                  <a:lnTo>
                    <a:pt x="372446" y="1092971"/>
                  </a:lnTo>
                  <a:lnTo>
                    <a:pt x="392048" y="1149654"/>
                  </a:lnTo>
                  <a:lnTo>
                    <a:pt x="411651" y="1206336"/>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892641" y="2310654"/>
              <a:ext cx="387095" cy="1215359"/>
            </a:xfrm>
            <a:custGeom>
              <a:avLst/>
              <a:pathLst>
                <a:path w="387095" h="1215359">
                  <a:moveTo>
                    <a:pt x="387095" y="1211944"/>
                  </a:moveTo>
                  <a:lnTo>
                    <a:pt x="370770" y="1154232"/>
                  </a:lnTo>
                  <a:lnTo>
                    <a:pt x="354444" y="1096521"/>
                  </a:lnTo>
                  <a:lnTo>
                    <a:pt x="338119" y="1038809"/>
                  </a:lnTo>
                  <a:lnTo>
                    <a:pt x="321794" y="981097"/>
                  </a:lnTo>
                  <a:lnTo>
                    <a:pt x="305468" y="923386"/>
                  </a:lnTo>
                  <a:lnTo>
                    <a:pt x="289143" y="865674"/>
                  </a:lnTo>
                  <a:lnTo>
                    <a:pt x="272818" y="807962"/>
                  </a:lnTo>
                  <a:lnTo>
                    <a:pt x="256492" y="750251"/>
                  </a:lnTo>
                  <a:lnTo>
                    <a:pt x="240167" y="692539"/>
                  </a:lnTo>
                  <a:lnTo>
                    <a:pt x="223842" y="634828"/>
                  </a:lnTo>
                  <a:lnTo>
                    <a:pt x="207516" y="577116"/>
                  </a:lnTo>
                  <a:lnTo>
                    <a:pt x="191191" y="519404"/>
                  </a:lnTo>
                  <a:lnTo>
                    <a:pt x="174866" y="461693"/>
                  </a:lnTo>
                  <a:lnTo>
                    <a:pt x="158540" y="403981"/>
                  </a:lnTo>
                  <a:lnTo>
                    <a:pt x="142215" y="346269"/>
                  </a:lnTo>
                  <a:lnTo>
                    <a:pt x="125890" y="288558"/>
                  </a:lnTo>
                  <a:lnTo>
                    <a:pt x="109564" y="230846"/>
                  </a:lnTo>
                  <a:lnTo>
                    <a:pt x="93239" y="173134"/>
                  </a:lnTo>
                  <a:lnTo>
                    <a:pt x="76914" y="115423"/>
                  </a:lnTo>
                  <a:lnTo>
                    <a:pt x="60588" y="57711"/>
                  </a:lnTo>
                  <a:lnTo>
                    <a:pt x="44263" y="0"/>
                  </a:lnTo>
                  <a:lnTo>
                    <a:pt x="0" y="13172"/>
                  </a:lnTo>
                  <a:lnTo>
                    <a:pt x="17886" y="70419"/>
                  </a:lnTo>
                  <a:lnTo>
                    <a:pt x="35773" y="127666"/>
                  </a:lnTo>
                  <a:lnTo>
                    <a:pt x="53659" y="184913"/>
                  </a:lnTo>
                  <a:lnTo>
                    <a:pt x="71546" y="242160"/>
                  </a:lnTo>
                  <a:lnTo>
                    <a:pt x="89433" y="299407"/>
                  </a:lnTo>
                  <a:lnTo>
                    <a:pt x="107319" y="356654"/>
                  </a:lnTo>
                  <a:lnTo>
                    <a:pt x="125206" y="413901"/>
                  </a:lnTo>
                  <a:lnTo>
                    <a:pt x="143093" y="471148"/>
                  </a:lnTo>
                  <a:lnTo>
                    <a:pt x="160979" y="528395"/>
                  </a:lnTo>
                  <a:lnTo>
                    <a:pt x="178866" y="585642"/>
                  </a:lnTo>
                  <a:lnTo>
                    <a:pt x="196753" y="642889"/>
                  </a:lnTo>
                  <a:lnTo>
                    <a:pt x="214639" y="700136"/>
                  </a:lnTo>
                  <a:lnTo>
                    <a:pt x="232526" y="757383"/>
                  </a:lnTo>
                  <a:lnTo>
                    <a:pt x="250413" y="814630"/>
                  </a:lnTo>
                  <a:lnTo>
                    <a:pt x="268299" y="871877"/>
                  </a:lnTo>
                  <a:lnTo>
                    <a:pt x="286186" y="929124"/>
                  </a:lnTo>
                  <a:lnTo>
                    <a:pt x="304073" y="986371"/>
                  </a:lnTo>
                  <a:lnTo>
                    <a:pt x="321959" y="1043618"/>
                  </a:lnTo>
                  <a:lnTo>
                    <a:pt x="339846" y="1100865"/>
                  </a:lnTo>
                  <a:lnTo>
                    <a:pt x="357733" y="1158112"/>
                  </a:lnTo>
                  <a:lnTo>
                    <a:pt x="375619" y="1215359"/>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936904" y="2246452"/>
              <a:ext cx="462823" cy="1276146"/>
            </a:xfrm>
            <a:custGeom>
              <a:avLst/>
              <a:pathLst>
                <a:path w="462823" h="1276146">
                  <a:moveTo>
                    <a:pt x="462823" y="1259501"/>
                  </a:moveTo>
                  <a:lnTo>
                    <a:pt x="462823" y="1199524"/>
                  </a:lnTo>
                  <a:lnTo>
                    <a:pt x="462823" y="1139548"/>
                  </a:lnTo>
                  <a:lnTo>
                    <a:pt x="462823" y="1079572"/>
                  </a:lnTo>
                  <a:lnTo>
                    <a:pt x="462823" y="1019596"/>
                  </a:lnTo>
                  <a:lnTo>
                    <a:pt x="462823" y="959619"/>
                  </a:lnTo>
                  <a:lnTo>
                    <a:pt x="462823" y="899643"/>
                  </a:lnTo>
                  <a:lnTo>
                    <a:pt x="462823" y="839667"/>
                  </a:lnTo>
                  <a:lnTo>
                    <a:pt x="462823" y="779691"/>
                  </a:lnTo>
                  <a:lnTo>
                    <a:pt x="462823" y="719714"/>
                  </a:lnTo>
                  <a:lnTo>
                    <a:pt x="462823" y="659738"/>
                  </a:lnTo>
                  <a:lnTo>
                    <a:pt x="462823" y="599762"/>
                  </a:lnTo>
                  <a:lnTo>
                    <a:pt x="462823" y="539786"/>
                  </a:lnTo>
                  <a:lnTo>
                    <a:pt x="462823" y="479809"/>
                  </a:lnTo>
                  <a:lnTo>
                    <a:pt x="462823" y="419833"/>
                  </a:lnTo>
                  <a:lnTo>
                    <a:pt x="462823" y="359857"/>
                  </a:lnTo>
                  <a:lnTo>
                    <a:pt x="462823" y="299881"/>
                  </a:lnTo>
                  <a:lnTo>
                    <a:pt x="462823" y="239904"/>
                  </a:lnTo>
                  <a:lnTo>
                    <a:pt x="462823" y="179928"/>
                  </a:lnTo>
                  <a:lnTo>
                    <a:pt x="462823" y="119952"/>
                  </a:lnTo>
                  <a:lnTo>
                    <a:pt x="462823" y="59976"/>
                  </a:lnTo>
                  <a:lnTo>
                    <a:pt x="462823" y="0"/>
                  </a:lnTo>
                  <a:lnTo>
                    <a:pt x="404242" y="1009"/>
                  </a:lnTo>
                  <a:lnTo>
                    <a:pt x="345731" y="4036"/>
                  </a:lnTo>
                  <a:lnTo>
                    <a:pt x="287359" y="9077"/>
                  </a:lnTo>
                  <a:lnTo>
                    <a:pt x="229195" y="16126"/>
                  </a:lnTo>
                  <a:lnTo>
                    <a:pt x="171309" y="25175"/>
                  </a:lnTo>
                  <a:lnTo>
                    <a:pt x="113769" y="36213"/>
                  </a:lnTo>
                  <a:lnTo>
                    <a:pt x="56643" y="49227"/>
                  </a:lnTo>
                  <a:lnTo>
                    <a:pt x="0" y="64201"/>
                  </a:lnTo>
                  <a:lnTo>
                    <a:pt x="16325" y="121913"/>
                  </a:lnTo>
                  <a:lnTo>
                    <a:pt x="32650" y="179624"/>
                  </a:lnTo>
                  <a:lnTo>
                    <a:pt x="48976" y="237336"/>
                  </a:lnTo>
                  <a:lnTo>
                    <a:pt x="65301" y="295048"/>
                  </a:lnTo>
                  <a:lnTo>
                    <a:pt x="81626" y="352759"/>
                  </a:lnTo>
                  <a:lnTo>
                    <a:pt x="97952" y="410471"/>
                  </a:lnTo>
                  <a:lnTo>
                    <a:pt x="114277" y="468183"/>
                  </a:lnTo>
                  <a:lnTo>
                    <a:pt x="130602" y="525894"/>
                  </a:lnTo>
                  <a:lnTo>
                    <a:pt x="146928" y="583606"/>
                  </a:lnTo>
                  <a:lnTo>
                    <a:pt x="163253" y="641318"/>
                  </a:lnTo>
                  <a:lnTo>
                    <a:pt x="179578" y="699029"/>
                  </a:lnTo>
                  <a:lnTo>
                    <a:pt x="195904" y="756741"/>
                  </a:lnTo>
                  <a:lnTo>
                    <a:pt x="212229" y="814452"/>
                  </a:lnTo>
                  <a:lnTo>
                    <a:pt x="228554" y="872164"/>
                  </a:lnTo>
                  <a:lnTo>
                    <a:pt x="244880" y="929876"/>
                  </a:lnTo>
                  <a:lnTo>
                    <a:pt x="261205" y="987587"/>
                  </a:lnTo>
                  <a:lnTo>
                    <a:pt x="277530" y="1045299"/>
                  </a:lnTo>
                  <a:lnTo>
                    <a:pt x="293856" y="1103011"/>
                  </a:lnTo>
                  <a:lnTo>
                    <a:pt x="310181" y="1160722"/>
                  </a:lnTo>
                  <a:lnTo>
                    <a:pt x="326506" y="1218434"/>
                  </a:lnTo>
                  <a:lnTo>
                    <a:pt x="342832" y="1276146"/>
                  </a:lnTo>
                  <a:lnTo>
                    <a:pt x="402253" y="1263682"/>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152794"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9.5m</a:t>
              </a:r>
            </a:p>
          </p:txBody>
        </p:sp>
        <p:sp>
          <p:nvSpPr>
            <p:cNvPr id="36" name="tx36"/>
            <p:cNvSpPr/>
            <p:nvPr/>
          </p:nvSpPr>
          <p:spPr>
            <a:xfrm>
              <a:off x="4597136"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DTP1 unvaccinated (% of total unvaccinated)</a:t>
              </a:r>
            </a:p>
          </p:txBody>
        </p:sp>
        <p:sp>
          <p:nvSpPr>
            <p:cNvPr id="37" name="rc37"/>
            <p:cNvSpPr/>
            <p:nvPr/>
          </p:nvSpPr>
          <p:spPr>
            <a:xfrm>
              <a:off x="4606136"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606136"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606136"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606136"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606136"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606136"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606136"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606136"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606136"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606136"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606136"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606136"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606136"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606136"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606136"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606136"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639219"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639219"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639219"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639219"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639219"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639219"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639219"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639219"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639219"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639219"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639219"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639219"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639219"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639219"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639219"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886181" y="2360388"/>
              <a:ext cx="14100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Nigeria: 2.2 million (23%) </a:t>
              </a:r>
            </a:p>
          </p:txBody>
        </p:sp>
        <p:sp>
          <p:nvSpPr>
            <p:cNvPr id="69" name="tx69"/>
            <p:cNvSpPr/>
            <p:nvPr/>
          </p:nvSpPr>
          <p:spPr>
            <a:xfrm>
              <a:off x="4886181" y="2579844"/>
              <a:ext cx="1230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DRC: 788,000 (8.3%) </a:t>
              </a:r>
            </a:p>
          </p:txBody>
        </p:sp>
        <p:sp>
          <p:nvSpPr>
            <p:cNvPr id="70" name="tx70"/>
            <p:cNvSpPr/>
            <p:nvPr/>
          </p:nvSpPr>
          <p:spPr>
            <a:xfrm>
              <a:off x="4886181" y="2799300"/>
              <a:ext cx="13301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Yemen: 696,000 (7.4%) </a:t>
              </a:r>
            </a:p>
          </p:txBody>
        </p:sp>
        <p:sp>
          <p:nvSpPr>
            <p:cNvPr id="71" name="tx71"/>
            <p:cNvSpPr/>
            <p:nvPr/>
          </p:nvSpPr>
          <p:spPr>
            <a:xfrm>
              <a:off x="4886181" y="3018756"/>
              <a:ext cx="12306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India: 679,000 (7.2%) </a:t>
              </a:r>
            </a:p>
          </p:txBody>
        </p:sp>
        <p:sp>
          <p:nvSpPr>
            <p:cNvPr id="72" name="tx72"/>
            <p:cNvSpPr/>
            <p:nvPr/>
          </p:nvSpPr>
          <p:spPr>
            <a:xfrm>
              <a:off x="4886181" y="3238212"/>
              <a:ext cx="13921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Ethiopia: 650,000 (6.9%) </a:t>
              </a:r>
            </a:p>
          </p:txBody>
        </p:sp>
        <p:sp>
          <p:nvSpPr>
            <p:cNvPr id="73" name="tx73"/>
            <p:cNvSpPr/>
            <p:nvPr/>
          </p:nvSpPr>
          <p:spPr>
            <a:xfrm>
              <a:off x="4886181" y="3457668"/>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Afghanistan: 480,000 (5.1%) </a:t>
              </a:r>
            </a:p>
          </p:txBody>
        </p:sp>
        <p:sp>
          <p:nvSpPr>
            <p:cNvPr id="74" name="tx74"/>
            <p:cNvSpPr/>
            <p:nvPr/>
          </p:nvSpPr>
          <p:spPr>
            <a:xfrm>
              <a:off x="4886181" y="3677124"/>
              <a:ext cx="14169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Pakistan: 465,000 (4.9%) </a:t>
              </a:r>
            </a:p>
          </p:txBody>
        </p:sp>
        <p:sp>
          <p:nvSpPr>
            <p:cNvPr id="75" name="tx75"/>
            <p:cNvSpPr/>
            <p:nvPr/>
          </p:nvSpPr>
          <p:spPr>
            <a:xfrm>
              <a:off x="4886181" y="3896580"/>
              <a:ext cx="14336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Tanzania: 307,000 (3.2%) </a:t>
              </a:r>
            </a:p>
          </p:txBody>
        </p:sp>
        <p:sp>
          <p:nvSpPr>
            <p:cNvPr id="76" name="tx76"/>
            <p:cNvSpPr/>
            <p:nvPr/>
          </p:nvSpPr>
          <p:spPr>
            <a:xfrm>
              <a:off x="4886181" y="4116036"/>
              <a:ext cx="13115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Sudan: 273,000 (2.9%) </a:t>
              </a:r>
            </a:p>
          </p:txBody>
        </p:sp>
        <p:sp>
          <p:nvSpPr>
            <p:cNvPr id="77" name="tx77"/>
            <p:cNvSpPr/>
            <p:nvPr/>
          </p:nvSpPr>
          <p:spPr>
            <a:xfrm>
              <a:off x="4886181" y="4335492"/>
              <a:ext cx="16655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Madagascar: 256,000 (2.7%) </a:t>
              </a:r>
            </a:p>
          </p:txBody>
        </p:sp>
        <p:sp>
          <p:nvSpPr>
            <p:cNvPr id="78" name="tx78"/>
            <p:cNvSpPr/>
            <p:nvPr/>
          </p:nvSpPr>
          <p:spPr>
            <a:xfrm>
              <a:off x="4886181" y="4554948"/>
              <a:ext cx="16325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Bangladesh: 237,000 (2.5%) </a:t>
              </a:r>
            </a:p>
          </p:txBody>
        </p:sp>
        <p:sp>
          <p:nvSpPr>
            <p:cNvPr id="79" name="tx79"/>
            <p:cNvSpPr/>
            <p:nvPr/>
          </p:nvSpPr>
          <p:spPr>
            <a:xfrm>
              <a:off x="4886181" y="4774404"/>
              <a:ext cx="15162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Myanmar: 207,000 (2.2%) </a:t>
              </a:r>
            </a:p>
          </p:txBody>
        </p:sp>
        <p:sp>
          <p:nvSpPr>
            <p:cNvPr id="80" name="tx80"/>
            <p:cNvSpPr/>
            <p:nvPr/>
          </p:nvSpPr>
          <p:spPr>
            <a:xfrm>
              <a:off x="4886181" y="4993860"/>
              <a:ext cx="14541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Somalia: 180,000 (1.9%) </a:t>
              </a:r>
            </a:p>
          </p:txBody>
        </p:sp>
        <p:sp>
          <p:nvSpPr>
            <p:cNvPr id="81" name="tx81"/>
            <p:cNvSpPr/>
            <p:nvPr/>
          </p:nvSpPr>
          <p:spPr>
            <a:xfrm>
              <a:off x="4886181" y="5213316"/>
              <a:ext cx="16744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Cote d'Ivoire: 156,000 (1.7%) </a:t>
              </a:r>
            </a:p>
          </p:txBody>
        </p:sp>
        <p:sp>
          <p:nvSpPr>
            <p:cNvPr id="82" name="tx82"/>
            <p:cNvSpPr/>
            <p:nvPr/>
          </p:nvSpPr>
          <p:spPr>
            <a:xfrm>
              <a:off x="4886181" y="5432772"/>
              <a:ext cx="13050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Syria: 148,000 (1.6%) </a:t>
              </a:r>
            </a:p>
          </p:txBody>
        </p:sp>
        <p:sp>
          <p:nvSpPr>
            <p:cNvPr id="83" name="tx83"/>
            <p:cNvSpPr/>
            <p:nvPr/>
          </p:nvSpPr>
          <p:spPr>
            <a:xfrm>
              <a:off x="4886181" y="5652228"/>
              <a:ext cx="13673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Kenya: 135,000 (1.4%) </a:t>
              </a:r>
            </a:p>
          </p:txBody>
        </p:sp>
        <p:sp>
          <p:nvSpPr>
            <p:cNvPr id="84" name="tx84"/>
            <p:cNvSpPr/>
            <p:nvPr/>
          </p:nvSpPr>
          <p:spPr>
            <a:xfrm>
              <a:off x="6919264" y="2360388"/>
              <a:ext cx="15723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Cameroon: 132,000 (1.4%) </a:t>
              </a:r>
            </a:p>
          </p:txBody>
        </p:sp>
        <p:sp>
          <p:nvSpPr>
            <p:cNvPr id="85" name="tx85"/>
            <p:cNvSpPr/>
            <p:nvPr/>
          </p:nvSpPr>
          <p:spPr>
            <a:xfrm>
              <a:off x="6919264" y="2579844"/>
              <a:ext cx="20198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Papua New Guinea: 128,000 (1.3%) </a:t>
              </a:r>
            </a:p>
          </p:txBody>
        </p:sp>
        <p:sp>
          <p:nvSpPr>
            <p:cNvPr id="86" name="tx86"/>
            <p:cNvSpPr/>
            <p:nvPr/>
          </p:nvSpPr>
          <p:spPr>
            <a:xfrm>
              <a:off x="6919264" y="2799300"/>
              <a:ext cx="1690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Mozambique: 125,000 (1.3%) </a:t>
              </a:r>
            </a:p>
          </p:txBody>
        </p:sp>
        <p:sp>
          <p:nvSpPr>
            <p:cNvPr id="87" name="tx87"/>
            <p:cNvSpPr/>
            <p:nvPr/>
          </p:nvSpPr>
          <p:spPr>
            <a:xfrm>
              <a:off x="6919264" y="3018756"/>
              <a:ext cx="13176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Chad: 121,000 (1.3%) </a:t>
              </a:r>
            </a:p>
          </p:txBody>
        </p:sp>
        <p:sp>
          <p:nvSpPr>
            <p:cNvPr id="88" name="tx88"/>
            <p:cNvSpPr/>
            <p:nvPr/>
          </p:nvSpPr>
          <p:spPr>
            <a:xfrm>
              <a:off x="6919264" y="3238212"/>
              <a:ext cx="141091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Guinea: 103,000 (1.1%) </a:t>
              </a:r>
            </a:p>
          </p:txBody>
        </p:sp>
        <p:sp>
          <p:nvSpPr>
            <p:cNvPr id="89" name="tx89"/>
            <p:cNvSpPr/>
            <p:nvPr/>
          </p:nvSpPr>
          <p:spPr>
            <a:xfrm>
              <a:off x="6919264" y="3457668"/>
              <a:ext cx="11308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CAR: 97,000 (1%) </a:t>
              </a:r>
            </a:p>
          </p:txBody>
        </p:sp>
        <p:sp>
          <p:nvSpPr>
            <p:cNvPr id="90" name="tx90"/>
            <p:cNvSpPr/>
            <p:nvPr/>
          </p:nvSpPr>
          <p:spPr>
            <a:xfrm>
              <a:off x="6919264" y="3677124"/>
              <a:ext cx="10998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Mali: 94,000 (1%) </a:t>
              </a:r>
            </a:p>
          </p:txBody>
        </p:sp>
        <p:sp>
          <p:nvSpPr>
            <p:cNvPr id="91" name="tx91"/>
            <p:cNvSpPr/>
            <p:nvPr/>
          </p:nvSpPr>
          <p:spPr>
            <a:xfrm>
              <a:off x="6919264" y="3896580"/>
              <a:ext cx="12461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Benin: 84,000 (&lt;1%) </a:t>
              </a:r>
            </a:p>
          </p:txBody>
        </p:sp>
        <p:sp>
          <p:nvSpPr>
            <p:cNvPr id="92" name="tx92"/>
            <p:cNvSpPr/>
            <p:nvPr/>
          </p:nvSpPr>
          <p:spPr>
            <a:xfrm>
              <a:off x="6919264" y="4116036"/>
              <a:ext cx="16067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South Sudan: 82,000 (&lt;1%) </a:t>
              </a:r>
            </a:p>
          </p:txBody>
        </p:sp>
        <p:sp>
          <p:nvSpPr>
            <p:cNvPr id="93" name="tx93"/>
            <p:cNvSpPr/>
            <p:nvPr/>
          </p:nvSpPr>
          <p:spPr>
            <a:xfrm>
              <a:off x="6919264" y="4335492"/>
              <a:ext cx="11837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Haiti: 55,000 (&lt;1%) </a:t>
              </a:r>
            </a:p>
          </p:txBody>
        </p:sp>
        <p:sp>
          <p:nvSpPr>
            <p:cNvPr id="94" name="tx94"/>
            <p:cNvSpPr/>
            <p:nvPr/>
          </p:nvSpPr>
          <p:spPr>
            <a:xfrm>
              <a:off x="6919264" y="4554948"/>
              <a:ext cx="12273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Niger: 54,000 (&lt;1%) </a:t>
              </a:r>
            </a:p>
          </p:txBody>
        </p:sp>
        <p:sp>
          <p:nvSpPr>
            <p:cNvPr id="95" name="tx95"/>
            <p:cNvSpPr/>
            <p:nvPr/>
          </p:nvSpPr>
          <p:spPr>
            <a:xfrm>
              <a:off x="6919264" y="4774404"/>
              <a:ext cx="134553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Burundi: 50,000 (&lt;1%) </a:t>
              </a:r>
            </a:p>
          </p:txBody>
        </p:sp>
        <p:sp>
          <p:nvSpPr>
            <p:cNvPr id="96" name="tx96"/>
            <p:cNvSpPr/>
            <p:nvPr/>
          </p:nvSpPr>
          <p:spPr>
            <a:xfrm>
              <a:off x="6919264" y="4993860"/>
              <a:ext cx="14697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Cambodia: 45,000 (&lt;1%) </a:t>
              </a:r>
            </a:p>
          </p:txBody>
        </p:sp>
        <p:sp>
          <p:nvSpPr>
            <p:cNvPr id="97" name="tx97"/>
            <p:cNvSpPr/>
            <p:nvPr/>
          </p:nvSpPr>
          <p:spPr>
            <a:xfrm>
              <a:off x="6919264" y="5213316"/>
              <a:ext cx="12027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Laos: 41,000 (&lt;1%) </a:t>
              </a:r>
            </a:p>
          </p:txBody>
        </p:sp>
        <p:sp>
          <p:nvSpPr>
            <p:cNvPr id="98" name="tx98"/>
            <p:cNvSpPr/>
            <p:nvPr/>
          </p:nvSpPr>
          <p:spPr>
            <a:xfrm>
              <a:off x="6919264" y="5432772"/>
              <a:ext cx="22247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27 countries: 415,000 (4.4%) </a:t>
              </a:r>
            </a:p>
          </p:txBody>
        </p:sp>
        <p:sp>
          <p:nvSpPr>
            <p:cNvPr id="99" name="tx99"/>
            <p:cNvSpPr/>
            <p:nvPr/>
          </p:nvSpPr>
          <p:spPr>
            <a:xfrm>
              <a:off x="274320" y="1666197"/>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DTP1 unvaccinated (% of total unvaccinated)</a:t>
              </a:r>
            </a:p>
          </p:txBody>
        </p:sp>
        <p:sp>
          <p:nvSpPr>
            <p:cNvPr id="100" name="tx100"/>
            <p:cNvSpPr/>
            <p:nvPr/>
          </p:nvSpPr>
          <p:spPr>
            <a:xfrm>
              <a:off x="363153" y="6141776"/>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479647" y="6262477"/>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908592" y="6383177"/>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5 countries accounted for over half (52.8%) of all zero-dose children in Gavi 57.
Nigeria had the highest number of children who did not receive DTP1 (n=2.2 million), which is approximately 23% of all zero-dose children in Gavi 57 (n=9.5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5 countries accounted for over half of all zero-dose children in Gavi 57, with Nigeria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925142" y="4585936"/>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5" name="pl5"/>
            <p:cNvSpPr/>
            <p:nvPr/>
          </p:nvSpPr>
          <p:spPr>
            <a:xfrm>
              <a:off x="925142" y="3900884"/>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6" name="pl6"/>
            <p:cNvSpPr/>
            <p:nvPr/>
          </p:nvSpPr>
          <p:spPr>
            <a:xfrm>
              <a:off x="925142" y="3215831"/>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7" name="pl7"/>
            <p:cNvSpPr/>
            <p:nvPr/>
          </p:nvSpPr>
          <p:spPr>
            <a:xfrm>
              <a:off x="925142" y="2530778"/>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8" name="pl8"/>
            <p:cNvSpPr/>
            <p:nvPr/>
          </p:nvSpPr>
          <p:spPr>
            <a:xfrm>
              <a:off x="925142" y="1845725"/>
              <a:ext cx="8149268" cy="0"/>
            </a:xfrm>
            <a:custGeom>
              <a:avLst/>
              <a:pathLst>
                <a:path w="8149268" h="0">
                  <a:moveTo>
                    <a:pt x="0" y="0"/>
                  </a:moveTo>
                  <a:lnTo>
                    <a:pt x="8149268" y="0"/>
                  </a:lnTo>
                  <a:lnTo>
                    <a:pt x="8149268" y="0"/>
                  </a:lnTo>
                </a:path>
              </a:pathLst>
            </a:custGeom>
            <a:ln w="6775" cap="flat">
              <a:solidFill>
                <a:srgbClr val="EBEBEB">
                  <a:alpha val="100000"/>
                </a:srgbClr>
              </a:solidFill>
              <a:prstDash val="solid"/>
              <a:round/>
            </a:ln>
          </p:spPr>
          <p:txBody>
            <a:bodyPr/>
            <a:lstStyle/>
            <a:p/>
          </p:txBody>
        </p:sp>
        <p:sp>
          <p:nvSpPr>
            <p:cNvPr id="9" name="pl9"/>
            <p:cNvSpPr/>
            <p:nvPr/>
          </p:nvSpPr>
          <p:spPr>
            <a:xfrm>
              <a:off x="925142" y="4928463"/>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0" name="pl10"/>
            <p:cNvSpPr/>
            <p:nvPr/>
          </p:nvSpPr>
          <p:spPr>
            <a:xfrm>
              <a:off x="925142" y="4243410"/>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1" name="pl11"/>
            <p:cNvSpPr/>
            <p:nvPr/>
          </p:nvSpPr>
          <p:spPr>
            <a:xfrm>
              <a:off x="925142" y="3558357"/>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2" name="pl12"/>
            <p:cNvSpPr/>
            <p:nvPr/>
          </p:nvSpPr>
          <p:spPr>
            <a:xfrm>
              <a:off x="925142" y="2873304"/>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3" name="pl13"/>
            <p:cNvSpPr/>
            <p:nvPr/>
          </p:nvSpPr>
          <p:spPr>
            <a:xfrm>
              <a:off x="925142" y="2188252"/>
              <a:ext cx="8149268" cy="0"/>
            </a:xfrm>
            <a:custGeom>
              <a:avLst/>
              <a:pathLst>
                <a:path w="8149268" h="0">
                  <a:moveTo>
                    <a:pt x="0" y="0"/>
                  </a:moveTo>
                  <a:lnTo>
                    <a:pt x="8149268" y="0"/>
                  </a:lnTo>
                  <a:lnTo>
                    <a:pt x="8149268" y="0"/>
                  </a:lnTo>
                </a:path>
              </a:pathLst>
            </a:custGeom>
            <a:ln w="13550" cap="flat">
              <a:solidFill>
                <a:srgbClr val="EBEBEB">
                  <a:alpha val="100000"/>
                </a:srgbClr>
              </a:solidFill>
              <a:prstDash val="solid"/>
              <a:round/>
            </a:ln>
          </p:spPr>
          <p:txBody>
            <a:bodyPr/>
            <a:lstStyle/>
            <a:p/>
          </p:txBody>
        </p:sp>
        <p:sp>
          <p:nvSpPr>
            <p:cNvPr id="14" name="pl14"/>
            <p:cNvSpPr/>
            <p:nvPr/>
          </p:nvSpPr>
          <p:spPr>
            <a:xfrm>
              <a:off x="101062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5309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9556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38033"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580503"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22973"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6544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00791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15038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29285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435321"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577791"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720261"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6273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00520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14767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29014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43260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57507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71754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86001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00248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14495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287428"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429897"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572367"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714837"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857307"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99977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14224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28471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427186"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569655"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712125"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854595"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99706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13953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28200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424474"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566943"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709413"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851883"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99435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13682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27929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421762"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564231"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706701"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849171"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991641"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13411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27658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419050"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56151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70398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84645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988929" y="1592799"/>
              <a:ext cx="0" cy="3335663"/>
            </a:xfrm>
            <a:custGeom>
              <a:avLst/>
              <a:pathLst>
                <a:path w="0" h="3335663">
                  <a:moveTo>
                    <a:pt x="0" y="3335663"/>
                  </a:moveTo>
                  <a:lnTo>
                    <a:pt x="0" y="0"/>
                  </a:lnTo>
                  <a:lnTo>
                    <a:pt x="0" y="0"/>
                  </a:lnTo>
                </a:path>
              </a:pathLst>
            </a:custGeom>
            <a:ln w="13550" cap="flat">
              <a:solidFill>
                <a:srgbClr val="EBEBEB">
                  <a:alpha val="100000"/>
                </a:srgbClr>
              </a:solidFill>
              <a:prstDash val="solid"/>
              <a:round/>
            </a:ln>
          </p:spPr>
          <p:txBody>
            <a:bodyPr/>
            <a:lstStyle/>
            <a:p/>
          </p:txBody>
        </p:sp>
        <p:sp>
          <p:nvSpPr>
            <p:cNvPr id="71" name="rc71"/>
            <p:cNvSpPr/>
            <p:nvPr/>
          </p:nvSpPr>
          <p:spPr>
            <a:xfrm>
              <a:off x="1658861" y="4270372"/>
              <a:ext cx="128222" cy="658090"/>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72" name="rc72"/>
            <p:cNvSpPr/>
            <p:nvPr/>
          </p:nvSpPr>
          <p:spPr>
            <a:xfrm>
              <a:off x="2371210" y="4603111"/>
              <a:ext cx="128222" cy="325352"/>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3" name="rc73"/>
            <p:cNvSpPr/>
            <p:nvPr/>
          </p:nvSpPr>
          <p:spPr>
            <a:xfrm>
              <a:off x="4223316" y="4812712"/>
              <a:ext cx="128222" cy="115750"/>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4" name="rc74"/>
            <p:cNvSpPr/>
            <p:nvPr/>
          </p:nvSpPr>
          <p:spPr>
            <a:xfrm>
              <a:off x="5363074" y="4879835"/>
              <a:ext cx="128222" cy="4862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5" name="rc75"/>
            <p:cNvSpPr/>
            <p:nvPr/>
          </p:nvSpPr>
          <p:spPr>
            <a:xfrm>
              <a:off x="4793195" y="4859907"/>
              <a:ext cx="128222" cy="68555"/>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6" name="rc76"/>
            <p:cNvSpPr/>
            <p:nvPr/>
          </p:nvSpPr>
          <p:spPr>
            <a:xfrm>
              <a:off x="4935665" y="4866337"/>
              <a:ext cx="128222" cy="6212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7" name="rc77"/>
            <p:cNvSpPr/>
            <p:nvPr/>
          </p:nvSpPr>
          <p:spPr>
            <a:xfrm>
              <a:off x="3226028" y="4747272"/>
              <a:ext cx="128222" cy="181190"/>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8" name="rc78"/>
            <p:cNvSpPr/>
            <p:nvPr/>
          </p:nvSpPr>
          <p:spPr>
            <a:xfrm>
              <a:off x="3938377" y="4794884"/>
              <a:ext cx="128222" cy="133578"/>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79" name="rc79"/>
            <p:cNvSpPr/>
            <p:nvPr/>
          </p:nvSpPr>
          <p:spPr>
            <a:xfrm>
              <a:off x="3653437" y="4762875"/>
              <a:ext cx="128222" cy="16558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0" name="rc80"/>
            <p:cNvSpPr/>
            <p:nvPr/>
          </p:nvSpPr>
          <p:spPr>
            <a:xfrm>
              <a:off x="8212469" y="4921941"/>
              <a:ext cx="128222" cy="652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1" name="rc81"/>
            <p:cNvSpPr/>
            <p:nvPr/>
          </p:nvSpPr>
          <p:spPr>
            <a:xfrm>
              <a:off x="6930241" y="4910161"/>
              <a:ext cx="128222" cy="1830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2" name="rc82"/>
            <p:cNvSpPr/>
            <p:nvPr/>
          </p:nvSpPr>
          <p:spPr>
            <a:xfrm>
              <a:off x="2798619" y="4714354"/>
              <a:ext cx="128222" cy="214109"/>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3" name="rc83"/>
            <p:cNvSpPr/>
            <p:nvPr/>
          </p:nvSpPr>
          <p:spPr>
            <a:xfrm>
              <a:off x="8497408" y="4923928"/>
              <a:ext cx="128222" cy="453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4" name="rc84"/>
            <p:cNvSpPr/>
            <p:nvPr/>
          </p:nvSpPr>
          <p:spPr>
            <a:xfrm>
              <a:off x="1088982" y="3848196"/>
              <a:ext cx="128222" cy="108026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5" name="rc85"/>
            <p:cNvSpPr/>
            <p:nvPr/>
          </p:nvSpPr>
          <p:spPr>
            <a:xfrm>
              <a:off x="8354938" y="4923907"/>
              <a:ext cx="128222" cy="4555"/>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6" name="rc86"/>
            <p:cNvSpPr/>
            <p:nvPr/>
          </p:nvSpPr>
          <p:spPr>
            <a:xfrm>
              <a:off x="8639878" y="4925695"/>
              <a:ext cx="128222" cy="276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7" name="rc87"/>
            <p:cNvSpPr/>
            <p:nvPr/>
          </p:nvSpPr>
          <p:spPr>
            <a:xfrm>
              <a:off x="1516392" y="4037441"/>
              <a:ext cx="128222" cy="891022"/>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8" name="rc88"/>
            <p:cNvSpPr/>
            <p:nvPr/>
          </p:nvSpPr>
          <p:spPr>
            <a:xfrm>
              <a:off x="7072711" y="4910814"/>
              <a:ext cx="128222" cy="17648"/>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9" name="rc89"/>
            <p:cNvSpPr/>
            <p:nvPr/>
          </p:nvSpPr>
          <p:spPr>
            <a:xfrm>
              <a:off x="7357650" y="4916477"/>
              <a:ext cx="128222" cy="1198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0" name="rc90"/>
            <p:cNvSpPr/>
            <p:nvPr/>
          </p:nvSpPr>
          <p:spPr>
            <a:xfrm>
              <a:off x="3795907" y="4786761"/>
              <a:ext cx="128222" cy="141701"/>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91" name="rc91"/>
            <p:cNvSpPr/>
            <p:nvPr/>
          </p:nvSpPr>
          <p:spPr>
            <a:xfrm>
              <a:off x="7927529" y="4919838"/>
              <a:ext cx="128222" cy="8624"/>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2" name="rc92"/>
            <p:cNvSpPr/>
            <p:nvPr/>
          </p:nvSpPr>
          <p:spPr>
            <a:xfrm>
              <a:off x="4508256" y="4853670"/>
              <a:ext cx="128222" cy="74792"/>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93" name="rc93"/>
            <p:cNvSpPr/>
            <p:nvPr/>
          </p:nvSpPr>
          <p:spPr>
            <a:xfrm>
              <a:off x="1373922" y="3998497"/>
              <a:ext cx="128222" cy="92996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4" name="rc94"/>
            <p:cNvSpPr/>
            <p:nvPr/>
          </p:nvSpPr>
          <p:spPr>
            <a:xfrm>
              <a:off x="3083559" y="4743223"/>
              <a:ext cx="128222" cy="18523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5" name="rc95"/>
            <p:cNvSpPr/>
            <p:nvPr/>
          </p:nvSpPr>
          <p:spPr>
            <a:xfrm>
              <a:off x="6217892" y="4898056"/>
              <a:ext cx="128222" cy="3040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96" name="rc96"/>
            <p:cNvSpPr/>
            <p:nvPr/>
          </p:nvSpPr>
          <p:spPr>
            <a:xfrm>
              <a:off x="5078135" y="4872435"/>
              <a:ext cx="128222" cy="56027"/>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97" name="rc97"/>
            <p:cNvSpPr/>
            <p:nvPr/>
          </p:nvSpPr>
          <p:spPr>
            <a:xfrm>
              <a:off x="7785059" y="4919731"/>
              <a:ext cx="128222" cy="873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98" name="rc98"/>
            <p:cNvSpPr/>
            <p:nvPr/>
          </p:nvSpPr>
          <p:spPr>
            <a:xfrm>
              <a:off x="6645302" y="4907987"/>
              <a:ext cx="128222" cy="2047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9" name="rc99"/>
            <p:cNvSpPr/>
            <p:nvPr/>
          </p:nvSpPr>
          <p:spPr>
            <a:xfrm>
              <a:off x="2228740" y="4577101"/>
              <a:ext cx="128222" cy="351362"/>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00" name="rc100"/>
            <p:cNvSpPr/>
            <p:nvPr/>
          </p:nvSpPr>
          <p:spPr>
            <a:xfrm>
              <a:off x="5220604" y="4873516"/>
              <a:ext cx="128222" cy="5494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1" name="rc101"/>
            <p:cNvSpPr/>
            <p:nvPr/>
          </p:nvSpPr>
          <p:spPr>
            <a:xfrm>
              <a:off x="4080847" y="4799506"/>
              <a:ext cx="128222" cy="12895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2" name="rc102"/>
            <p:cNvSpPr/>
            <p:nvPr/>
          </p:nvSpPr>
          <p:spPr>
            <a:xfrm>
              <a:off x="7500120" y="4916514"/>
              <a:ext cx="128222" cy="1194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3" name="rc103"/>
            <p:cNvSpPr/>
            <p:nvPr/>
          </p:nvSpPr>
          <p:spPr>
            <a:xfrm>
              <a:off x="3510968" y="4756665"/>
              <a:ext cx="128222" cy="17179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4" name="rc104"/>
            <p:cNvSpPr/>
            <p:nvPr/>
          </p:nvSpPr>
          <p:spPr>
            <a:xfrm>
              <a:off x="2513680" y="4644554"/>
              <a:ext cx="128222" cy="283909"/>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05" name="rc105"/>
            <p:cNvSpPr/>
            <p:nvPr/>
          </p:nvSpPr>
          <p:spPr>
            <a:xfrm>
              <a:off x="7215181" y="4913614"/>
              <a:ext cx="128222" cy="1484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6" name="rc106"/>
            <p:cNvSpPr/>
            <p:nvPr/>
          </p:nvSpPr>
          <p:spPr>
            <a:xfrm>
              <a:off x="8069999" y="4921305"/>
              <a:ext cx="128222" cy="715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7" name="rc107"/>
            <p:cNvSpPr/>
            <p:nvPr/>
          </p:nvSpPr>
          <p:spPr>
            <a:xfrm>
              <a:off x="4650726" y="4854265"/>
              <a:ext cx="128222" cy="7419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8" name="rc108"/>
            <p:cNvSpPr/>
            <p:nvPr/>
          </p:nvSpPr>
          <p:spPr>
            <a:xfrm>
              <a:off x="946513" y="1950192"/>
              <a:ext cx="128222" cy="2978270"/>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09" name="rc109"/>
            <p:cNvSpPr/>
            <p:nvPr/>
          </p:nvSpPr>
          <p:spPr>
            <a:xfrm>
              <a:off x="1801331" y="4291572"/>
              <a:ext cx="128222" cy="636890"/>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0" name="rc110"/>
            <p:cNvSpPr/>
            <p:nvPr/>
          </p:nvSpPr>
          <p:spPr>
            <a:xfrm>
              <a:off x="3368498" y="4753759"/>
              <a:ext cx="128222" cy="174703"/>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111" name="rc111"/>
            <p:cNvSpPr/>
            <p:nvPr/>
          </p:nvSpPr>
          <p:spPr>
            <a:xfrm>
              <a:off x="7642590" y="4917640"/>
              <a:ext cx="128222" cy="1082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2" name="rc112"/>
            <p:cNvSpPr/>
            <p:nvPr/>
          </p:nvSpPr>
          <p:spPr>
            <a:xfrm>
              <a:off x="5790483" y="4884333"/>
              <a:ext cx="128222" cy="4412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3" name="rc113"/>
            <p:cNvSpPr/>
            <p:nvPr/>
          </p:nvSpPr>
          <p:spPr>
            <a:xfrm>
              <a:off x="6360362" y="4901384"/>
              <a:ext cx="128222" cy="27078"/>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4" name="rc114"/>
            <p:cNvSpPr/>
            <p:nvPr/>
          </p:nvSpPr>
          <p:spPr>
            <a:xfrm>
              <a:off x="8782348" y="4925765"/>
              <a:ext cx="128222" cy="2697"/>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5" name="rc115"/>
            <p:cNvSpPr/>
            <p:nvPr/>
          </p:nvSpPr>
          <p:spPr>
            <a:xfrm>
              <a:off x="2656149" y="4682340"/>
              <a:ext cx="128222" cy="246123"/>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16" name="rc116"/>
            <p:cNvSpPr/>
            <p:nvPr/>
          </p:nvSpPr>
          <p:spPr>
            <a:xfrm>
              <a:off x="4365786" y="4816569"/>
              <a:ext cx="128222" cy="111893"/>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17" name="rc117"/>
            <p:cNvSpPr/>
            <p:nvPr/>
          </p:nvSpPr>
          <p:spPr>
            <a:xfrm>
              <a:off x="2086270" y="4554701"/>
              <a:ext cx="128222" cy="373762"/>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18" name="rc118"/>
            <p:cNvSpPr/>
            <p:nvPr/>
          </p:nvSpPr>
          <p:spPr>
            <a:xfrm>
              <a:off x="2941089" y="4725162"/>
              <a:ext cx="128222" cy="203300"/>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119" name="rc119"/>
            <p:cNvSpPr/>
            <p:nvPr/>
          </p:nvSpPr>
          <p:spPr>
            <a:xfrm>
              <a:off x="8924817" y="4927283"/>
              <a:ext cx="128222" cy="1179"/>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20" name="rc120"/>
            <p:cNvSpPr/>
            <p:nvPr/>
          </p:nvSpPr>
          <p:spPr>
            <a:xfrm>
              <a:off x="6075423" y="4892881"/>
              <a:ext cx="128222" cy="3558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21" name="rc121"/>
            <p:cNvSpPr/>
            <p:nvPr/>
          </p:nvSpPr>
          <p:spPr>
            <a:xfrm>
              <a:off x="6787771" y="4908862"/>
              <a:ext cx="128222" cy="1960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2" name="rc122"/>
            <p:cNvSpPr/>
            <p:nvPr/>
          </p:nvSpPr>
          <p:spPr>
            <a:xfrm>
              <a:off x="5648014" y="4882060"/>
              <a:ext cx="128222" cy="4640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3" name="rc123"/>
            <p:cNvSpPr/>
            <p:nvPr/>
          </p:nvSpPr>
          <p:spPr>
            <a:xfrm>
              <a:off x="1943801" y="4507991"/>
              <a:ext cx="128222" cy="42047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24" name="rc124"/>
            <p:cNvSpPr/>
            <p:nvPr/>
          </p:nvSpPr>
          <p:spPr>
            <a:xfrm>
              <a:off x="6502832" y="4903753"/>
              <a:ext cx="128222" cy="2470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5" name="rc125"/>
            <p:cNvSpPr/>
            <p:nvPr/>
          </p:nvSpPr>
          <p:spPr>
            <a:xfrm>
              <a:off x="1231452" y="3975367"/>
              <a:ext cx="128222" cy="953096"/>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126" name="rc126"/>
            <p:cNvSpPr/>
            <p:nvPr/>
          </p:nvSpPr>
          <p:spPr>
            <a:xfrm>
              <a:off x="5932953" y="4890816"/>
              <a:ext cx="128222" cy="3764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7" name="rc127"/>
            <p:cNvSpPr/>
            <p:nvPr/>
          </p:nvSpPr>
          <p:spPr>
            <a:xfrm>
              <a:off x="5505544" y="4881744"/>
              <a:ext cx="128222" cy="4671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28" name="tx128"/>
            <p:cNvSpPr/>
            <p:nvPr/>
          </p:nvSpPr>
          <p:spPr>
            <a:xfrm rot="-5400000">
              <a:off x="890198" y="2079973"/>
              <a:ext cx="240852"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2.2m</a:t>
              </a:r>
            </a:p>
          </p:txBody>
        </p:sp>
        <p:sp>
          <p:nvSpPr>
            <p:cNvPr id="129" name="tx129"/>
            <p:cNvSpPr/>
            <p:nvPr/>
          </p:nvSpPr>
          <p:spPr>
            <a:xfrm rot="-5400000">
              <a:off x="1527154" y="3957410"/>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480,000</a:t>
              </a:r>
            </a:p>
          </p:txBody>
        </p:sp>
        <p:sp>
          <p:nvSpPr>
            <p:cNvPr id="130" name="tx130"/>
            <p:cNvSpPr/>
            <p:nvPr/>
          </p:nvSpPr>
          <p:spPr>
            <a:xfrm rot="-5400000">
              <a:off x="2239503" y="4290148"/>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237,000</a:t>
              </a:r>
            </a:p>
          </p:txBody>
        </p:sp>
        <p:sp>
          <p:nvSpPr>
            <p:cNvPr id="131" name="tx131"/>
            <p:cNvSpPr/>
            <p:nvPr/>
          </p:nvSpPr>
          <p:spPr>
            <a:xfrm rot="-5400000">
              <a:off x="4121738" y="454193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84,000</a:t>
              </a:r>
            </a:p>
          </p:txBody>
        </p:sp>
        <p:sp>
          <p:nvSpPr>
            <p:cNvPr id="132" name="tx132"/>
            <p:cNvSpPr/>
            <p:nvPr/>
          </p:nvSpPr>
          <p:spPr>
            <a:xfrm rot="-5400000">
              <a:off x="5261496" y="460905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35,000</a:t>
              </a:r>
            </a:p>
          </p:txBody>
        </p:sp>
        <p:sp>
          <p:nvSpPr>
            <p:cNvPr id="133" name="tx133"/>
            <p:cNvSpPr/>
            <p:nvPr/>
          </p:nvSpPr>
          <p:spPr>
            <a:xfrm rot="-5400000">
              <a:off x="4691617" y="4589126"/>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50,000</a:t>
              </a:r>
            </a:p>
          </p:txBody>
        </p:sp>
        <p:sp>
          <p:nvSpPr>
            <p:cNvPr id="134" name="tx134"/>
            <p:cNvSpPr/>
            <p:nvPr/>
          </p:nvSpPr>
          <p:spPr>
            <a:xfrm rot="-5400000">
              <a:off x="4834087" y="459555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45,000</a:t>
              </a:r>
            </a:p>
          </p:txBody>
        </p:sp>
        <p:sp>
          <p:nvSpPr>
            <p:cNvPr id="135" name="tx135"/>
            <p:cNvSpPr/>
            <p:nvPr/>
          </p:nvSpPr>
          <p:spPr>
            <a:xfrm rot="-5400000">
              <a:off x="3094321" y="443430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132,000</a:t>
              </a:r>
            </a:p>
          </p:txBody>
        </p:sp>
        <p:sp>
          <p:nvSpPr>
            <p:cNvPr id="136" name="tx136"/>
            <p:cNvSpPr/>
            <p:nvPr/>
          </p:nvSpPr>
          <p:spPr>
            <a:xfrm rot="-5400000">
              <a:off x="3836799" y="452410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97,000</a:t>
              </a:r>
            </a:p>
          </p:txBody>
        </p:sp>
        <p:sp>
          <p:nvSpPr>
            <p:cNvPr id="137" name="tx137"/>
            <p:cNvSpPr/>
            <p:nvPr/>
          </p:nvSpPr>
          <p:spPr>
            <a:xfrm rot="-5400000">
              <a:off x="3521730" y="4449912"/>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121,000</a:t>
              </a:r>
            </a:p>
          </p:txBody>
        </p:sp>
        <p:sp>
          <p:nvSpPr>
            <p:cNvPr id="138" name="tx138"/>
            <p:cNvSpPr/>
            <p:nvPr/>
          </p:nvSpPr>
          <p:spPr>
            <a:xfrm rot="-5400000">
              <a:off x="8141020" y="469334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39" name="tx139"/>
            <p:cNvSpPr/>
            <p:nvPr/>
          </p:nvSpPr>
          <p:spPr>
            <a:xfrm rot="-5400000">
              <a:off x="6828663" y="463938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13,000</a:t>
              </a:r>
            </a:p>
          </p:txBody>
        </p:sp>
        <p:sp>
          <p:nvSpPr>
            <p:cNvPr id="140" name="tx140"/>
            <p:cNvSpPr/>
            <p:nvPr/>
          </p:nvSpPr>
          <p:spPr>
            <a:xfrm rot="-5400000">
              <a:off x="2666912" y="4401391"/>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156,000</a:t>
              </a:r>
            </a:p>
          </p:txBody>
        </p:sp>
        <p:sp>
          <p:nvSpPr>
            <p:cNvPr id="141" name="tx141"/>
            <p:cNvSpPr/>
            <p:nvPr/>
          </p:nvSpPr>
          <p:spPr>
            <a:xfrm rot="-5400000">
              <a:off x="8425960" y="469532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142" name="tx142"/>
            <p:cNvSpPr/>
            <p:nvPr/>
          </p:nvSpPr>
          <p:spPr>
            <a:xfrm rot="-5400000">
              <a:off x="957275" y="3535234"/>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788,000</a:t>
              </a:r>
            </a:p>
          </p:txBody>
        </p:sp>
        <p:sp>
          <p:nvSpPr>
            <p:cNvPr id="143" name="tx143"/>
            <p:cNvSpPr/>
            <p:nvPr/>
          </p:nvSpPr>
          <p:spPr>
            <a:xfrm rot="-5400000">
              <a:off x="8283490" y="469530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144" name="tx144"/>
            <p:cNvSpPr/>
            <p:nvPr/>
          </p:nvSpPr>
          <p:spPr>
            <a:xfrm rot="-5400000">
              <a:off x="8568429" y="469709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45" name="tx145"/>
            <p:cNvSpPr/>
            <p:nvPr/>
          </p:nvSpPr>
          <p:spPr>
            <a:xfrm rot="-5400000">
              <a:off x="1384684" y="3724478"/>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650,000</a:t>
              </a:r>
            </a:p>
          </p:txBody>
        </p:sp>
        <p:sp>
          <p:nvSpPr>
            <p:cNvPr id="146" name="tx146"/>
            <p:cNvSpPr/>
            <p:nvPr/>
          </p:nvSpPr>
          <p:spPr>
            <a:xfrm rot="-5400000">
              <a:off x="6971133" y="464003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13,000</a:t>
              </a:r>
            </a:p>
          </p:txBody>
        </p:sp>
        <p:sp>
          <p:nvSpPr>
            <p:cNvPr id="147" name="tx147"/>
            <p:cNvSpPr/>
            <p:nvPr/>
          </p:nvSpPr>
          <p:spPr>
            <a:xfrm rot="-5400000">
              <a:off x="7286202" y="468787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9,000</a:t>
              </a:r>
            </a:p>
          </p:txBody>
        </p:sp>
        <p:sp>
          <p:nvSpPr>
            <p:cNvPr id="148" name="tx148"/>
            <p:cNvSpPr/>
            <p:nvPr/>
          </p:nvSpPr>
          <p:spPr>
            <a:xfrm rot="-5400000">
              <a:off x="3664200" y="4473798"/>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103,000</a:t>
              </a:r>
            </a:p>
          </p:txBody>
        </p:sp>
        <p:sp>
          <p:nvSpPr>
            <p:cNvPr id="149" name="tx149"/>
            <p:cNvSpPr/>
            <p:nvPr/>
          </p:nvSpPr>
          <p:spPr>
            <a:xfrm rot="-5400000">
              <a:off x="7856081" y="469123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150" name="tx150"/>
            <p:cNvSpPr/>
            <p:nvPr/>
          </p:nvSpPr>
          <p:spPr>
            <a:xfrm rot="-5400000">
              <a:off x="4406678" y="458288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55,000</a:t>
              </a:r>
            </a:p>
          </p:txBody>
        </p:sp>
        <p:sp>
          <p:nvSpPr>
            <p:cNvPr id="151" name="tx151"/>
            <p:cNvSpPr/>
            <p:nvPr/>
          </p:nvSpPr>
          <p:spPr>
            <a:xfrm rot="-5400000">
              <a:off x="1242214" y="3685534"/>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679,000</a:t>
              </a:r>
            </a:p>
          </p:txBody>
        </p:sp>
        <p:sp>
          <p:nvSpPr>
            <p:cNvPr id="152" name="tx152"/>
            <p:cNvSpPr/>
            <p:nvPr/>
          </p:nvSpPr>
          <p:spPr>
            <a:xfrm rot="-5400000">
              <a:off x="2951851" y="4430261"/>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135,000</a:t>
              </a:r>
            </a:p>
          </p:txBody>
        </p:sp>
        <p:sp>
          <p:nvSpPr>
            <p:cNvPr id="153" name="tx153"/>
            <p:cNvSpPr/>
            <p:nvPr/>
          </p:nvSpPr>
          <p:spPr>
            <a:xfrm rot="-5400000">
              <a:off x="6116315" y="462727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22,000</a:t>
              </a:r>
            </a:p>
          </p:txBody>
        </p:sp>
        <p:sp>
          <p:nvSpPr>
            <p:cNvPr id="154" name="tx154"/>
            <p:cNvSpPr/>
            <p:nvPr/>
          </p:nvSpPr>
          <p:spPr>
            <a:xfrm rot="-5400000">
              <a:off x="4976557" y="460165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41,000</a:t>
              </a:r>
            </a:p>
          </p:txBody>
        </p:sp>
        <p:sp>
          <p:nvSpPr>
            <p:cNvPr id="155" name="tx155"/>
            <p:cNvSpPr/>
            <p:nvPr/>
          </p:nvSpPr>
          <p:spPr>
            <a:xfrm rot="-5400000">
              <a:off x="7713611" y="469113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156" name="tx156"/>
            <p:cNvSpPr/>
            <p:nvPr/>
          </p:nvSpPr>
          <p:spPr>
            <a:xfrm rot="-5400000">
              <a:off x="6543724" y="463720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15,000</a:t>
              </a:r>
            </a:p>
          </p:txBody>
        </p:sp>
        <p:sp>
          <p:nvSpPr>
            <p:cNvPr id="157" name="tx157"/>
            <p:cNvSpPr/>
            <p:nvPr/>
          </p:nvSpPr>
          <p:spPr>
            <a:xfrm rot="-5400000">
              <a:off x="2097033" y="4264138"/>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256,000</a:t>
              </a:r>
            </a:p>
          </p:txBody>
        </p:sp>
        <p:sp>
          <p:nvSpPr>
            <p:cNvPr id="158" name="tx158"/>
            <p:cNvSpPr/>
            <p:nvPr/>
          </p:nvSpPr>
          <p:spPr>
            <a:xfrm rot="-5400000">
              <a:off x="5119027" y="460273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40,000</a:t>
              </a:r>
            </a:p>
          </p:txBody>
        </p:sp>
        <p:sp>
          <p:nvSpPr>
            <p:cNvPr id="159" name="tx159"/>
            <p:cNvSpPr/>
            <p:nvPr/>
          </p:nvSpPr>
          <p:spPr>
            <a:xfrm rot="-5400000">
              <a:off x="3979269" y="4528724"/>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94,000</a:t>
              </a:r>
            </a:p>
          </p:txBody>
        </p:sp>
        <p:sp>
          <p:nvSpPr>
            <p:cNvPr id="160" name="tx160"/>
            <p:cNvSpPr/>
            <p:nvPr/>
          </p:nvSpPr>
          <p:spPr>
            <a:xfrm rot="-5400000">
              <a:off x="7428672" y="468791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9,000</a:t>
              </a:r>
            </a:p>
          </p:txBody>
        </p:sp>
        <p:sp>
          <p:nvSpPr>
            <p:cNvPr id="161" name="tx161"/>
            <p:cNvSpPr/>
            <p:nvPr/>
          </p:nvSpPr>
          <p:spPr>
            <a:xfrm rot="-5400000">
              <a:off x="3379260" y="4443703"/>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125,000</a:t>
              </a:r>
            </a:p>
          </p:txBody>
        </p:sp>
        <p:sp>
          <p:nvSpPr>
            <p:cNvPr id="162" name="tx162"/>
            <p:cNvSpPr/>
            <p:nvPr/>
          </p:nvSpPr>
          <p:spPr>
            <a:xfrm rot="-5400000">
              <a:off x="2381972" y="4331591"/>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207,000</a:t>
              </a:r>
            </a:p>
          </p:txBody>
        </p:sp>
        <p:sp>
          <p:nvSpPr>
            <p:cNvPr id="163" name="tx163"/>
            <p:cNvSpPr/>
            <p:nvPr/>
          </p:nvSpPr>
          <p:spPr>
            <a:xfrm rot="-5400000">
              <a:off x="7117626" y="4648465"/>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64" name="tx164"/>
            <p:cNvSpPr/>
            <p:nvPr/>
          </p:nvSpPr>
          <p:spPr>
            <a:xfrm rot="-5400000">
              <a:off x="7998550" y="469270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65" name="tx165"/>
            <p:cNvSpPr/>
            <p:nvPr/>
          </p:nvSpPr>
          <p:spPr>
            <a:xfrm rot="-5400000">
              <a:off x="4549148" y="458348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54,000</a:t>
              </a:r>
            </a:p>
          </p:txBody>
        </p:sp>
        <p:sp>
          <p:nvSpPr>
            <p:cNvPr id="166" name="tx166"/>
            <p:cNvSpPr/>
            <p:nvPr/>
          </p:nvSpPr>
          <p:spPr>
            <a:xfrm rot="-5400000">
              <a:off x="1669624" y="397860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465,000</a:t>
              </a:r>
            </a:p>
          </p:txBody>
        </p:sp>
        <p:sp>
          <p:nvSpPr>
            <p:cNvPr id="167" name="tx167"/>
            <p:cNvSpPr/>
            <p:nvPr/>
          </p:nvSpPr>
          <p:spPr>
            <a:xfrm rot="-5400000">
              <a:off x="3236791" y="4440797"/>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128,000</a:t>
              </a:r>
            </a:p>
          </p:txBody>
        </p:sp>
        <p:sp>
          <p:nvSpPr>
            <p:cNvPr id="168" name="tx168"/>
            <p:cNvSpPr/>
            <p:nvPr/>
          </p:nvSpPr>
          <p:spPr>
            <a:xfrm rot="-5400000">
              <a:off x="7571141" y="468904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8,000</a:t>
              </a:r>
            </a:p>
          </p:txBody>
        </p:sp>
        <p:sp>
          <p:nvSpPr>
            <p:cNvPr id="169" name="tx169"/>
            <p:cNvSpPr/>
            <p:nvPr/>
          </p:nvSpPr>
          <p:spPr>
            <a:xfrm rot="-5400000">
              <a:off x="5688905" y="461355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32,000</a:t>
              </a:r>
            </a:p>
          </p:txBody>
        </p:sp>
        <p:sp>
          <p:nvSpPr>
            <p:cNvPr id="170" name="tx170"/>
            <p:cNvSpPr/>
            <p:nvPr/>
          </p:nvSpPr>
          <p:spPr>
            <a:xfrm rot="-5400000">
              <a:off x="6258784" y="463060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20,000</a:t>
              </a:r>
            </a:p>
          </p:txBody>
        </p:sp>
        <p:sp>
          <p:nvSpPr>
            <p:cNvPr id="171" name="tx171"/>
            <p:cNvSpPr/>
            <p:nvPr/>
          </p:nvSpPr>
          <p:spPr>
            <a:xfrm rot="-5400000">
              <a:off x="8710899" y="469716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72" name="tx172"/>
            <p:cNvSpPr/>
            <p:nvPr/>
          </p:nvSpPr>
          <p:spPr>
            <a:xfrm rot="-5400000">
              <a:off x="2524442" y="4369377"/>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180,000</a:t>
              </a:r>
            </a:p>
          </p:txBody>
        </p:sp>
        <p:sp>
          <p:nvSpPr>
            <p:cNvPr id="173" name="tx173"/>
            <p:cNvSpPr/>
            <p:nvPr/>
          </p:nvSpPr>
          <p:spPr>
            <a:xfrm rot="-5400000">
              <a:off x="4264208" y="4545788"/>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82,000</a:t>
              </a:r>
            </a:p>
          </p:txBody>
        </p:sp>
        <p:sp>
          <p:nvSpPr>
            <p:cNvPr id="174" name="tx174"/>
            <p:cNvSpPr/>
            <p:nvPr/>
          </p:nvSpPr>
          <p:spPr>
            <a:xfrm rot="-5400000">
              <a:off x="1954563" y="4241738"/>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273,000</a:t>
              </a:r>
            </a:p>
          </p:txBody>
        </p:sp>
        <p:sp>
          <p:nvSpPr>
            <p:cNvPr id="175" name="tx175"/>
            <p:cNvSpPr/>
            <p:nvPr/>
          </p:nvSpPr>
          <p:spPr>
            <a:xfrm rot="-5400000">
              <a:off x="2809381" y="4412200"/>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148,000</a:t>
              </a:r>
            </a:p>
          </p:txBody>
        </p:sp>
        <p:sp>
          <p:nvSpPr>
            <p:cNvPr id="176" name="tx176"/>
            <p:cNvSpPr/>
            <p:nvPr/>
          </p:nvSpPr>
          <p:spPr>
            <a:xfrm rot="-5400000">
              <a:off x="8821731" y="4654390"/>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77" name="tx177"/>
            <p:cNvSpPr/>
            <p:nvPr/>
          </p:nvSpPr>
          <p:spPr>
            <a:xfrm rot="-5400000">
              <a:off x="5973845" y="462210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26,000</a:t>
              </a:r>
            </a:p>
          </p:txBody>
        </p:sp>
        <p:sp>
          <p:nvSpPr>
            <p:cNvPr id="178" name="tx178"/>
            <p:cNvSpPr/>
            <p:nvPr/>
          </p:nvSpPr>
          <p:spPr>
            <a:xfrm rot="-5400000">
              <a:off x="6686193" y="463808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14,000</a:t>
              </a:r>
            </a:p>
          </p:txBody>
        </p:sp>
        <p:sp>
          <p:nvSpPr>
            <p:cNvPr id="179" name="tx179"/>
            <p:cNvSpPr/>
            <p:nvPr/>
          </p:nvSpPr>
          <p:spPr>
            <a:xfrm rot="-5400000">
              <a:off x="5546436" y="461127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34,000</a:t>
              </a:r>
            </a:p>
          </p:txBody>
        </p:sp>
        <p:sp>
          <p:nvSpPr>
            <p:cNvPr id="180" name="tx180"/>
            <p:cNvSpPr/>
            <p:nvPr/>
          </p:nvSpPr>
          <p:spPr>
            <a:xfrm rot="-5400000">
              <a:off x="1812093" y="419502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307,000</a:t>
              </a:r>
            </a:p>
          </p:txBody>
        </p:sp>
        <p:sp>
          <p:nvSpPr>
            <p:cNvPr id="181" name="tx181"/>
            <p:cNvSpPr/>
            <p:nvPr/>
          </p:nvSpPr>
          <p:spPr>
            <a:xfrm rot="-5400000">
              <a:off x="6401254" y="463297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18,000</a:t>
              </a:r>
            </a:p>
          </p:txBody>
        </p:sp>
        <p:sp>
          <p:nvSpPr>
            <p:cNvPr id="182" name="tx182"/>
            <p:cNvSpPr/>
            <p:nvPr/>
          </p:nvSpPr>
          <p:spPr>
            <a:xfrm rot="-5400000">
              <a:off x="1099745" y="3662404"/>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696,000</a:t>
              </a:r>
            </a:p>
          </p:txBody>
        </p:sp>
        <p:sp>
          <p:nvSpPr>
            <p:cNvPr id="183" name="tx183"/>
            <p:cNvSpPr/>
            <p:nvPr/>
          </p:nvSpPr>
          <p:spPr>
            <a:xfrm rot="-5400000">
              <a:off x="5831375" y="462003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27,000</a:t>
              </a:r>
            </a:p>
          </p:txBody>
        </p:sp>
        <p:sp>
          <p:nvSpPr>
            <p:cNvPr id="184" name="tx184"/>
            <p:cNvSpPr/>
            <p:nvPr/>
          </p:nvSpPr>
          <p:spPr>
            <a:xfrm rot="-5400000">
              <a:off x="5403966" y="461096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34,000</a:t>
              </a:r>
            </a:p>
          </p:txBody>
        </p:sp>
        <p:sp>
          <p:nvSpPr>
            <p:cNvPr id="185" name="tx185"/>
            <p:cNvSpPr/>
            <p:nvPr/>
          </p:nvSpPr>
          <p:spPr>
            <a:xfrm>
              <a:off x="725809" y="4888458"/>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86" name="tx186"/>
            <p:cNvSpPr/>
            <p:nvPr/>
          </p:nvSpPr>
          <p:spPr>
            <a:xfrm>
              <a:off x="601451" y="4203405"/>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500K</a:t>
              </a:r>
            </a:p>
          </p:txBody>
        </p:sp>
        <p:sp>
          <p:nvSpPr>
            <p:cNvPr id="187" name="tx187"/>
            <p:cNvSpPr/>
            <p:nvPr/>
          </p:nvSpPr>
          <p:spPr>
            <a:xfrm>
              <a:off x="508182" y="3518352"/>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1 000K</a:t>
              </a:r>
            </a:p>
          </p:txBody>
        </p:sp>
        <p:sp>
          <p:nvSpPr>
            <p:cNvPr id="188" name="tx188"/>
            <p:cNvSpPr/>
            <p:nvPr/>
          </p:nvSpPr>
          <p:spPr>
            <a:xfrm>
              <a:off x="508182" y="2833299"/>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1 500K</a:t>
              </a:r>
            </a:p>
          </p:txBody>
        </p:sp>
        <p:sp>
          <p:nvSpPr>
            <p:cNvPr id="189" name="tx189"/>
            <p:cNvSpPr/>
            <p:nvPr/>
          </p:nvSpPr>
          <p:spPr>
            <a:xfrm>
              <a:off x="508182" y="2148247"/>
              <a:ext cx="3543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2 000K</a:t>
              </a:r>
            </a:p>
          </p:txBody>
        </p:sp>
        <p:sp>
          <p:nvSpPr>
            <p:cNvPr id="190" name="tx190"/>
            <p:cNvSpPr/>
            <p:nvPr/>
          </p:nvSpPr>
          <p:spPr>
            <a:xfrm rot="-2700000">
              <a:off x="736785" y="510452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191" name="tx191"/>
            <p:cNvSpPr/>
            <p:nvPr/>
          </p:nvSpPr>
          <p:spPr>
            <a:xfrm rot="-2700000">
              <a:off x="974864" y="5064918"/>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192" name="tx192"/>
            <p:cNvSpPr/>
            <p:nvPr/>
          </p:nvSpPr>
          <p:spPr>
            <a:xfrm rot="-2700000">
              <a:off x="1030309" y="5100965"/>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Yemen</a:t>
              </a:r>
            </a:p>
          </p:txBody>
        </p:sp>
        <p:sp>
          <p:nvSpPr>
            <p:cNvPr id="193" name="tx193"/>
            <p:cNvSpPr/>
            <p:nvPr/>
          </p:nvSpPr>
          <p:spPr>
            <a:xfrm rot="-2700000">
              <a:off x="1259413" y="50650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194" name="tx194"/>
            <p:cNvSpPr/>
            <p:nvPr/>
          </p:nvSpPr>
          <p:spPr>
            <a:xfrm rot="-2700000">
              <a:off x="1264049" y="5122173"/>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195" name="tx195"/>
            <p:cNvSpPr/>
            <p:nvPr/>
          </p:nvSpPr>
          <p:spPr>
            <a:xfrm rot="-2700000">
              <a:off x="1247299" y="5188124"/>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Afghanistan</a:t>
              </a:r>
            </a:p>
          </p:txBody>
        </p:sp>
        <p:sp>
          <p:nvSpPr>
            <p:cNvPr id="196" name="tx196"/>
            <p:cNvSpPr/>
            <p:nvPr/>
          </p:nvSpPr>
          <p:spPr>
            <a:xfrm rot="-2700000">
              <a:off x="1527837" y="5130934"/>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197" name="tx197"/>
            <p:cNvSpPr/>
            <p:nvPr/>
          </p:nvSpPr>
          <p:spPr>
            <a:xfrm rot="-2700000">
              <a:off x="1654307" y="5137561"/>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198" name="tx198"/>
            <p:cNvSpPr/>
            <p:nvPr/>
          </p:nvSpPr>
          <p:spPr>
            <a:xfrm rot="-2700000">
              <a:off x="1902767" y="5093658"/>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Sudan</a:t>
              </a:r>
            </a:p>
          </p:txBody>
        </p:sp>
        <p:sp>
          <p:nvSpPr>
            <p:cNvPr id="199" name="tx199"/>
            <p:cNvSpPr/>
            <p:nvPr/>
          </p:nvSpPr>
          <p:spPr>
            <a:xfrm rot="-2700000">
              <a:off x="1796104" y="5196852"/>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200" name="tx200"/>
            <p:cNvSpPr/>
            <p:nvPr/>
          </p:nvSpPr>
          <p:spPr>
            <a:xfrm rot="-2700000">
              <a:off x="1959647" y="5188124"/>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201" name="tx201"/>
            <p:cNvSpPr/>
            <p:nvPr/>
          </p:nvSpPr>
          <p:spPr>
            <a:xfrm rot="-2700000">
              <a:off x="2208498" y="5144059"/>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202" name="tx202"/>
            <p:cNvSpPr/>
            <p:nvPr/>
          </p:nvSpPr>
          <p:spPr>
            <a:xfrm rot="-2700000">
              <a:off x="2403963" y="5122108"/>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Somalia</a:t>
              </a:r>
            </a:p>
          </p:txBody>
        </p:sp>
        <p:sp>
          <p:nvSpPr>
            <p:cNvPr id="203" name="tx203"/>
            <p:cNvSpPr/>
            <p:nvPr/>
          </p:nvSpPr>
          <p:spPr>
            <a:xfrm rot="-2700000">
              <a:off x="2358412" y="5199988"/>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204" name="tx204"/>
            <p:cNvSpPr/>
            <p:nvPr/>
          </p:nvSpPr>
          <p:spPr>
            <a:xfrm rot="-2700000">
              <a:off x="2816200" y="5069379"/>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Syria</a:t>
              </a:r>
            </a:p>
          </p:txBody>
        </p:sp>
        <p:sp>
          <p:nvSpPr>
            <p:cNvPr id="205" name="tx205"/>
            <p:cNvSpPr/>
            <p:nvPr/>
          </p:nvSpPr>
          <p:spPr>
            <a:xfrm rot="-2700000">
              <a:off x="2905440" y="5091428"/>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206" name="tx206"/>
            <p:cNvSpPr/>
            <p:nvPr/>
          </p:nvSpPr>
          <p:spPr>
            <a:xfrm rot="-2700000">
              <a:off x="2873002" y="5163877"/>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207" name="tx207"/>
            <p:cNvSpPr/>
            <p:nvPr/>
          </p:nvSpPr>
          <p:spPr>
            <a:xfrm rot="-2700000">
              <a:off x="2633501" y="5322095"/>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208" name="tx208"/>
            <p:cNvSpPr/>
            <p:nvPr/>
          </p:nvSpPr>
          <p:spPr>
            <a:xfrm rot="-2700000">
              <a:off x="3057181" y="5205614"/>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209" name="tx209"/>
            <p:cNvSpPr/>
            <p:nvPr/>
          </p:nvSpPr>
          <p:spPr>
            <a:xfrm rot="-2700000">
              <a:off x="3517778" y="5073841"/>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210" name="tx210"/>
            <p:cNvSpPr/>
            <p:nvPr/>
          </p:nvSpPr>
          <p:spPr>
            <a:xfrm rot="-2700000">
              <a:off x="3580638" y="5106816"/>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211" name="tx211"/>
            <p:cNvSpPr/>
            <p:nvPr/>
          </p:nvSpPr>
          <p:spPr>
            <a:xfrm rot="-2700000">
              <a:off x="3829488" y="5062752"/>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212" name="tx212"/>
            <p:cNvSpPr/>
            <p:nvPr/>
          </p:nvSpPr>
          <p:spPr>
            <a:xfrm rot="-2700000">
              <a:off x="3998416" y="5051793"/>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213" name="tx213"/>
            <p:cNvSpPr/>
            <p:nvPr/>
          </p:nvSpPr>
          <p:spPr>
            <a:xfrm rot="-2700000">
              <a:off x="4071735" y="508043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214" name="tx214"/>
            <p:cNvSpPr/>
            <p:nvPr/>
          </p:nvSpPr>
          <p:spPr>
            <a:xfrm rot="-2700000">
              <a:off x="3906379" y="5207941"/>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215" name="tx215"/>
            <p:cNvSpPr/>
            <p:nvPr/>
          </p:nvSpPr>
          <p:spPr>
            <a:xfrm rot="-2700000">
              <a:off x="4409903" y="5058388"/>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216" name="tx216"/>
            <p:cNvSpPr/>
            <p:nvPr/>
          </p:nvSpPr>
          <p:spPr>
            <a:xfrm rot="-2700000">
              <a:off x="4515222" y="5073776"/>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217" name="tx217"/>
            <p:cNvSpPr/>
            <p:nvPr/>
          </p:nvSpPr>
          <p:spPr>
            <a:xfrm rot="-2700000">
              <a:off x="4556774" y="5115577"/>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218" name="tx218"/>
            <p:cNvSpPr/>
            <p:nvPr/>
          </p:nvSpPr>
          <p:spPr>
            <a:xfrm rot="-2700000">
              <a:off x="4593254" y="5159480"/>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219" name="tx219"/>
            <p:cNvSpPr/>
            <p:nvPr/>
          </p:nvSpPr>
          <p:spPr>
            <a:xfrm rot="-2700000">
              <a:off x="4963626" y="50650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220" name="tx220"/>
            <p:cNvSpPr/>
            <p:nvPr/>
          </p:nvSpPr>
          <p:spPr>
            <a:xfrm rot="-2700000">
              <a:off x="5016262" y="5102290"/>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221" name="tx221"/>
            <p:cNvSpPr/>
            <p:nvPr/>
          </p:nvSpPr>
          <p:spPr>
            <a:xfrm rot="-2700000">
              <a:off x="4893443" y="5212176"/>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222" name="tx222"/>
            <p:cNvSpPr/>
            <p:nvPr/>
          </p:nvSpPr>
          <p:spPr>
            <a:xfrm rot="-2700000">
              <a:off x="5157981" y="5161614"/>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223" name="tx223"/>
            <p:cNvSpPr/>
            <p:nvPr/>
          </p:nvSpPr>
          <p:spPr>
            <a:xfrm rot="-2700000">
              <a:off x="5406207" y="511780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224" name="tx224"/>
            <p:cNvSpPr/>
            <p:nvPr/>
          </p:nvSpPr>
          <p:spPr>
            <a:xfrm rot="-2700000">
              <a:off x="5532755" y="5124403"/>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225" name="tx225"/>
            <p:cNvSpPr/>
            <p:nvPr/>
          </p:nvSpPr>
          <p:spPr>
            <a:xfrm rot="-2700000">
              <a:off x="5707303" y="5111116"/>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226" name="tx226"/>
            <p:cNvSpPr/>
            <p:nvPr/>
          </p:nvSpPr>
          <p:spPr>
            <a:xfrm rot="-2700000">
              <a:off x="5775548" y="5141861"/>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227" name="tx227"/>
            <p:cNvSpPr/>
            <p:nvPr/>
          </p:nvSpPr>
          <p:spPr>
            <a:xfrm rot="-2700000">
              <a:off x="5838408" y="5174836"/>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228" name="tx228"/>
            <p:cNvSpPr/>
            <p:nvPr/>
          </p:nvSpPr>
          <p:spPr>
            <a:xfrm rot="-2700000">
              <a:off x="5906419" y="5205678"/>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229" name="tx229"/>
            <p:cNvSpPr/>
            <p:nvPr/>
          </p:nvSpPr>
          <p:spPr>
            <a:xfrm rot="-2700000">
              <a:off x="6123347" y="5174836"/>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230" name="tx230"/>
            <p:cNvSpPr/>
            <p:nvPr/>
          </p:nvSpPr>
          <p:spPr>
            <a:xfrm rot="-2700000">
              <a:off x="6451339" y="5097991"/>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231" name="tx231"/>
            <p:cNvSpPr/>
            <p:nvPr/>
          </p:nvSpPr>
          <p:spPr>
            <a:xfrm rot="-2700000">
              <a:off x="6673263" y="506508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232" name="tx232"/>
            <p:cNvSpPr/>
            <p:nvPr/>
          </p:nvSpPr>
          <p:spPr>
            <a:xfrm rot="-2700000">
              <a:off x="6741508" y="5095824"/>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233" name="tx233"/>
            <p:cNvSpPr/>
            <p:nvPr/>
          </p:nvSpPr>
          <p:spPr>
            <a:xfrm rot="-2700000">
              <a:off x="6831061" y="5117744"/>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234" name="tx234"/>
            <p:cNvSpPr/>
            <p:nvPr/>
          </p:nvSpPr>
          <p:spPr>
            <a:xfrm rot="-2700000">
              <a:off x="7058370" y="5082602"/>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235" name="tx235"/>
            <p:cNvSpPr/>
            <p:nvPr/>
          </p:nvSpPr>
          <p:spPr>
            <a:xfrm rot="-2700000">
              <a:off x="7163532" y="5098055"/>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236" name="tx236"/>
            <p:cNvSpPr/>
            <p:nvPr/>
          </p:nvSpPr>
          <p:spPr>
            <a:xfrm rot="-2700000">
              <a:off x="7147094" y="5163877"/>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237" name="tx237"/>
            <p:cNvSpPr/>
            <p:nvPr/>
          </p:nvSpPr>
          <p:spPr>
            <a:xfrm rot="-2700000">
              <a:off x="7385018" y="5124339"/>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238" name="tx238"/>
            <p:cNvSpPr/>
            <p:nvPr/>
          </p:nvSpPr>
          <p:spPr>
            <a:xfrm rot="-2700000">
              <a:off x="7537868" y="5120039"/>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239" name="tx239"/>
            <p:cNvSpPr/>
            <p:nvPr/>
          </p:nvSpPr>
          <p:spPr>
            <a:xfrm rot="-2700000">
              <a:off x="7394210" y="5238557"/>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240" name="tx240"/>
            <p:cNvSpPr/>
            <p:nvPr/>
          </p:nvSpPr>
          <p:spPr>
            <a:xfrm rot="-2700000">
              <a:off x="7727588" y="5159480"/>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241" name="tx241"/>
            <p:cNvSpPr/>
            <p:nvPr/>
          </p:nvSpPr>
          <p:spPr>
            <a:xfrm rot="-2700000">
              <a:off x="7917901" y="5139663"/>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242" name="tx242"/>
            <p:cNvSpPr/>
            <p:nvPr/>
          </p:nvSpPr>
          <p:spPr>
            <a:xfrm rot="-2700000">
              <a:off x="8129288" y="5111116"/>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243" name="tx243"/>
            <p:cNvSpPr/>
            <p:nvPr/>
          </p:nvSpPr>
          <p:spPr>
            <a:xfrm rot="-2700000">
              <a:off x="8324909" y="5089100"/>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DPRK</a:t>
              </a:r>
            </a:p>
          </p:txBody>
        </p:sp>
        <p:sp>
          <p:nvSpPr>
            <p:cNvPr id="244" name="tx244"/>
            <p:cNvSpPr/>
            <p:nvPr/>
          </p:nvSpPr>
          <p:spPr>
            <a:xfrm rot="-2700000">
              <a:off x="8451301" y="5095760"/>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245" name="tx245"/>
            <p:cNvSpPr/>
            <p:nvPr/>
          </p:nvSpPr>
          <p:spPr>
            <a:xfrm rot="-2700000">
              <a:off x="8169419" y="5271532"/>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246" name="tx246"/>
            <p:cNvSpPr/>
            <p:nvPr/>
          </p:nvSpPr>
          <p:spPr>
            <a:xfrm rot="-2700000">
              <a:off x="8032473" y="5387270"/>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247" name="tx247"/>
            <p:cNvSpPr/>
            <p:nvPr/>
          </p:nvSpPr>
          <p:spPr>
            <a:xfrm rot="-5400000">
              <a:off x="24920" y="3210613"/>
              <a:ext cx="73801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zero-dose</a:t>
              </a:r>
            </a:p>
          </p:txBody>
        </p:sp>
        <p:sp>
          <p:nvSpPr>
            <p:cNvPr id="248" name="tx248"/>
            <p:cNvSpPr/>
            <p:nvPr/>
          </p:nvSpPr>
          <p:spPr>
            <a:xfrm>
              <a:off x="2500702" y="6312825"/>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249" name="rc249"/>
            <p:cNvSpPr/>
            <p:nvPr/>
          </p:nvSpPr>
          <p:spPr>
            <a:xfrm>
              <a:off x="3837323" y="6262114"/>
              <a:ext cx="201456" cy="201456"/>
            </a:xfrm>
            <a:prstGeom prst="rect">
              <a:avLst/>
            </a:prstGeom>
            <a:solidFill>
              <a:srgbClr val="B50800">
                <a:alpha val="100000"/>
              </a:srgbClr>
            </a:solidFill>
            <a:ln w="13550" cap="flat">
              <a:solidFill>
                <a:srgbClr val="000000">
                  <a:alpha val="100000"/>
                </a:srgbClr>
              </a:solidFill>
              <a:prstDash val="solid"/>
              <a:miter/>
            </a:ln>
          </p:spPr>
          <p:txBody>
            <a:bodyPr/>
            <a:lstStyle/>
            <a:p/>
          </p:txBody>
        </p:sp>
        <p:sp>
          <p:nvSpPr>
            <p:cNvPr id="250" name="rc250"/>
            <p:cNvSpPr/>
            <p:nvPr/>
          </p:nvSpPr>
          <p:spPr>
            <a:xfrm>
              <a:off x="4385603" y="626211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251" name="rc251"/>
            <p:cNvSpPr/>
            <p:nvPr/>
          </p:nvSpPr>
          <p:spPr>
            <a:xfrm>
              <a:off x="5030170" y="6262114"/>
              <a:ext cx="201456" cy="201456"/>
            </a:xfrm>
            <a:prstGeom prst="rect">
              <a:avLst/>
            </a:prstGeom>
            <a:solidFill>
              <a:srgbClr val="FFA500">
                <a:alpha val="100000"/>
              </a:srgbClr>
            </a:solidFill>
            <a:ln w="13550" cap="flat">
              <a:solidFill>
                <a:srgbClr val="000000">
                  <a:alpha val="100000"/>
                </a:srgbClr>
              </a:solidFill>
              <a:prstDash val="solid"/>
              <a:miter/>
            </a:ln>
          </p:spPr>
          <p:txBody>
            <a:bodyPr/>
            <a:lstStyle/>
            <a:p/>
          </p:txBody>
        </p:sp>
        <p:sp>
          <p:nvSpPr>
            <p:cNvPr id="252" name="rc252"/>
            <p:cNvSpPr/>
            <p:nvPr/>
          </p:nvSpPr>
          <p:spPr>
            <a:xfrm>
              <a:off x="5674737" y="626211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253" name="rc253"/>
            <p:cNvSpPr/>
            <p:nvPr/>
          </p:nvSpPr>
          <p:spPr>
            <a:xfrm>
              <a:off x="6319304" y="6262114"/>
              <a:ext cx="201455" cy="20145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254" name="rc254"/>
            <p:cNvSpPr/>
            <p:nvPr/>
          </p:nvSpPr>
          <p:spPr>
            <a:xfrm>
              <a:off x="6963871" y="6262114"/>
              <a:ext cx="201455" cy="2014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255" name="tx255"/>
            <p:cNvSpPr/>
            <p:nvPr/>
          </p:nvSpPr>
          <p:spPr>
            <a:xfrm>
              <a:off x="4117368" y="6322837"/>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256" name="tx256"/>
            <p:cNvSpPr/>
            <p:nvPr/>
          </p:nvSpPr>
          <p:spPr>
            <a:xfrm>
              <a:off x="4665648"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257" name="tx257"/>
            <p:cNvSpPr/>
            <p:nvPr/>
          </p:nvSpPr>
          <p:spPr>
            <a:xfrm>
              <a:off x="5310215"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258" name="tx258"/>
            <p:cNvSpPr/>
            <p:nvPr/>
          </p:nvSpPr>
          <p:spPr>
            <a:xfrm>
              <a:off x="5954782"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259" name="tx259"/>
            <p:cNvSpPr/>
            <p:nvPr/>
          </p:nvSpPr>
          <p:spPr>
            <a:xfrm>
              <a:off x="6599349"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260" name="tx260"/>
            <p:cNvSpPr/>
            <p:nvPr/>
          </p:nvSpPr>
          <p:spPr>
            <a:xfrm>
              <a:off x="7243916" y="6322837"/>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261" name="tx261"/>
            <p:cNvSpPr/>
            <p:nvPr/>
          </p:nvSpPr>
          <p:spPr>
            <a:xfrm>
              <a:off x="925142" y="1368037"/>
              <a:ext cx="419654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Number of zero-dose children, by country, Gavi 57, 2025</a:t>
              </a:r>
            </a:p>
          </p:txBody>
        </p:sp>
        <p:sp>
          <p:nvSpPr>
            <p:cNvPr id="262" name="tx262"/>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6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number of zero-dose children in 2025, by country in Gavi 57. Bars are coloured based on DTP1 coverage.
In 2025, Nigeria had the highest absolute number of zero-dose children, with 70% DTP1 coverage.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26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Approximately 75% of zero-dose children in Gavi 57 live in just 12 countries, highlighting where intensified efforts could have the greatest regional impact on zero-dose numbers.</a:t>
            </a:r>
          </a:p>
        </p:txBody>
      </p:sp>
      <p:grpSp xmlns:pic="http://schemas.openxmlformats.org/drawingml/2006/picture">
        <p:nvGrpSpPr>
          <p:cNvPr id="265" name=""/>
          <p:cNvGrpSpPr/>
          <p:nvPr/>
        </p:nvGrpSpPr>
        <p:grpSpPr>
          <a:xfrm>
            <a:off x="292608" y="914400"/>
            <a:ext cx="8595360" cy="28575"/>
            <a:chOff x="292608" y="914400"/>
            <a:chExt cx="8595360" cy="28575"/>
          </a:xfrm>
        </p:grpSpPr>
        <p:sp>
          <p:nvSpPr>
            <p:cNvPr id="26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6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9090" y="4955737"/>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5" name="pl5"/>
            <p:cNvSpPr/>
            <p:nvPr/>
          </p:nvSpPr>
          <p:spPr>
            <a:xfrm>
              <a:off x="869090" y="4048946"/>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6" name="pl6"/>
            <p:cNvSpPr/>
            <p:nvPr/>
          </p:nvSpPr>
          <p:spPr>
            <a:xfrm>
              <a:off x="869090" y="3142155"/>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7" name="pl7"/>
            <p:cNvSpPr/>
            <p:nvPr/>
          </p:nvSpPr>
          <p:spPr>
            <a:xfrm>
              <a:off x="869090" y="2235365"/>
              <a:ext cx="8205320" cy="0"/>
            </a:xfrm>
            <a:custGeom>
              <a:avLst/>
              <a:pathLst>
                <a:path w="8205320" h="0">
                  <a:moveTo>
                    <a:pt x="0" y="0"/>
                  </a:moveTo>
                  <a:lnTo>
                    <a:pt x="8205320" y="0"/>
                  </a:lnTo>
                  <a:lnTo>
                    <a:pt x="8205320" y="0"/>
                  </a:lnTo>
                </a:path>
              </a:pathLst>
            </a:custGeom>
            <a:ln w="6775" cap="flat">
              <a:solidFill>
                <a:srgbClr val="EBEBEB">
                  <a:alpha val="100000"/>
                </a:srgbClr>
              </a:solidFill>
              <a:prstDash val="solid"/>
              <a:round/>
            </a:ln>
          </p:spPr>
          <p:txBody>
            <a:bodyPr/>
            <a:lstStyle/>
            <a:p/>
          </p:txBody>
        </p:sp>
        <p:sp>
          <p:nvSpPr>
            <p:cNvPr id="8" name="pl8"/>
            <p:cNvSpPr/>
            <p:nvPr/>
          </p:nvSpPr>
          <p:spPr>
            <a:xfrm>
              <a:off x="869090" y="5409132"/>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9" name="pl9"/>
            <p:cNvSpPr/>
            <p:nvPr/>
          </p:nvSpPr>
          <p:spPr>
            <a:xfrm>
              <a:off x="869090" y="4502341"/>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0" name="pl10"/>
            <p:cNvSpPr/>
            <p:nvPr/>
          </p:nvSpPr>
          <p:spPr>
            <a:xfrm>
              <a:off x="869090" y="3595551"/>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1" name="pl11"/>
            <p:cNvSpPr/>
            <p:nvPr/>
          </p:nvSpPr>
          <p:spPr>
            <a:xfrm>
              <a:off x="869090" y="2688760"/>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2" name="pl12"/>
            <p:cNvSpPr/>
            <p:nvPr/>
          </p:nvSpPr>
          <p:spPr>
            <a:xfrm>
              <a:off x="869090" y="1781969"/>
              <a:ext cx="8205320" cy="0"/>
            </a:xfrm>
            <a:custGeom>
              <a:avLst/>
              <a:pathLst>
                <a:path w="8205320" h="0">
                  <a:moveTo>
                    <a:pt x="0" y="0"/>
                  </a:moveTo>
                  <a:lnTo>
                    <a:pt x="8205320" y="0"/>
                  </a:lnTo>
                  <a:lnTo>
                    <a:pt x="8205320" y="0"/>
                  </a:lnTo>
                </a:path>
              </a:pathLst>
            </a:custGeom>
            <a:ln w="13550" cap="flat">
              <a:solidFill>
                <a:srgbClr val="EBEBEB">
                  <a:alpha val="100000"/>
                </a:srgbClr>
              </a:solidFill>
              <a:prstDash val="solid"/>
              <a:round/>
            </a:ln>
          </p:spPr>
          <p:txBody>
            <a:bodyPr/>
            <a:lstStyle/>
            <a:p/>
          </p:txBody>
        </p:sp>
        <p:sp>
          <p:nvSpPr>
            <p:cNvPr id="13" name="pl13"/>
            <p:cNvSpPr/>
            <p:nvPr/>
          </p:nvSpPr>
          <p:spPr>
            <a:xfrm>
              <a:off x="95515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9860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4205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8550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2895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67240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1585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5930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0275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24620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38965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53310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67655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82000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96345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10690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25035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39380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53725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68070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82415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96760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11105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25450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39795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54140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68485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828300"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971750"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115200"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25864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40209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545549"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68899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83244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975898"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11934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26279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406247"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54969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69314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836596"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98004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12349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266945"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41039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55384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697294"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84074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98419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127643"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27109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41454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557992"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70144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84489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988341" y="1592799"/>
              <a:ext cx="0" cy="3833475"/>
            </a:xfrm>
            <a:custGeom>
              <a:avLst/>
              <a:pathLst>
                <a:path w="0" h="3833475">
                  <a:moveTo>
                    <a:pt x="0" y="383347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69090" y="2688760"/>
              <a:ext cx="8205320" cy="0"/>
            </a:xfrm>
            <a:custGeom>
              <a:avLst/>
              <a:pathLst>
                <a:path w="8205320" h="0">
                  <a:moveTo>
                    <a:pt x="0" y="0"/>
                  </a:moveTo>
                  <a:lnTo>
                    <a:pt x="8205320" y="0"/>
                  </a:lnTo>
                  <a:lnTo>
                    <a:pt x="8205320" y="0"/>
                  </a:lnTo>
                </a:path>
              </a:pathLst>
            </a:custGeom>
            <a:ln w="16260" cap="flat">
              <a:solidFill>
                <a:srgbClr val="7F7F7F">
                  <a:alpha val="100000"/>
                </a:srgbClr>
              </a:solidFill>
              <a:prstDash val="dash"/>
              <a:round/>
            </a:ln>
          </p:spPr>
          <p:txBody>
            <a:bodyPr/>
            <a:lstStyle/>
            <a:p/>
          </p:txBody>
        </p:sp>
        <p:sp>
          <p:nvSpPr>
            <p:cNvPr id="71" name="rc71"/>
            <p:cNvSpPr/>
            <p:nvPr/>
          </p:nvSpPr>
          <p:spPr>
            <a:xfrm>
              <a:off x="890607" y="2688760"/>
              <a:ext cx="129104" cy="2563265"/>
            </a:xfrm>
            <a:prstGeom prst="rect">
              <a:avLst/>
            </a:prstGeom>
            <a:solidFill>
              <a:srgbClr val="0058AB">
                <a:alpha val="100000"/>
              </a:srgbClr>
            </a:solidFill>
          </p:spPr>
          <p:txBody>
            <a:bodyPr/>
            <a:lstStyle/>
            <a:p/>
          </p:txBody>
        </p:sp>
        <p:sp>
          <p:nvSpPr>
            <p:cNvPr id="72" name="rc72"/>
            <p:cNvSpPr/>
            <p:nvPr/>
          </p:nvSpPr>
          <p:spPr>
            <a:xfrm>
              <a:off x="1034057" y="2688760"/>
              <a:ext cx="129104" cy="1042410"/>
            </a:xfrm>
            <a:prstGeom prst="rect">
              <a:avLst/>
            </a:prstGeom>
            <a:solidFill>
              <a:srgbClr val="0058AB">
                <a:alpha val="100000"/>
              </a:srgbClr>
            </a:solidFill>
          </p:spPr>
          <p:txBody>
            <a:bodyPr/>
            <a:lstStyle/>
            <a:p/>
          </p:txBody>
        </p:sp>
        <p:sp>
          <p:nvSpPr>
            <p:cNvPr id="73" name="rc73"/>
            <p:cNvSpPr/>
            <p:nvPr/>
          </p:nvSpPr>
          <p:spPr>
            <a:xfrm>
              <a:off x="1177506" y="2688760"/>
              <a:ext cx="129104" cy="899069"/>
            </a:xfrm>
            <a:prstGeom prst="rect">
              <a:avLst/>
            </a:prstGeom>
            <a:solidFill>
              <a:srgbClr val="0058AB">
                <a:alpha val="100000"/>
              </a:srgbClr>
            </a:solidFill>
          </p:spPr>
          <p:txBody>
            <a:bodyPr/>
            <a:lstStyle/>
            <a:p/>
          </p:txBody>
        </p:sp>
        <p:sp>
          <p:nvSpPr>
            <p:cNvPr id="74" name="rc74"/>
            <p:cNvSpPr/>
            <p:nvPr/>
          </p:nvSpPr>
          <p:spPr>
            <a:xfrm>
              <a:off x="1320956" y="2688760"/>
              <a:ext cx="129104" cy="335068"/>
            </a:xfrm>
            <a:prstGeom prst="rect">
              <a:avLst/>
            </a:prstGeom>
            <a:solidFill>
              <a:srgbClr val="0058AB">
                <a:alpha val="100000"/>
              </a:srgbClr>
            </a:solidFill>
          </p:spPr>
          <p:txBody>
            <a:bodyPr/>
            <a:lstStyle/>
            <a:p/>
          </p:txBody>
        </p:sp>
        <p:sp>
          <p:nvSpPr>
            <p:cNvPr id="75" name="rc75"/>
            <p:cNvSpPr/>
            <p:nvPr/>
          </p:nvSpPr>
          <p:spPr>
            <a:xfrm>
              <a:off x="1464406" y="2688760"/>
              <a:ext cx="129104" cy="165579"/>
            </a:xfrm>
            <a:prstGeom prst="rect">
              <a:avLst/>
            </a:prstGeom>
            <a:solidFill>
              <a:srgbClr val="0058AB">
                <a:alpha val="100000"/>
              </a:srgbClr>
            </a:solidFill>
          </p:spPr>
          <p:txBody>
            <a:bodyPr/>
            <a:lstStyle/>
            <a:p/>
          </p:txBody>
        </p:sp>
        <p:sp>
          <p:nvSpPr>
            <p:cNvPr id="76" name="rc76"/>
            <p:cNvSpPr/>
            <p:nvPr/>
          </p:nvSpPr>
          <p:spPr>
            <a:xfrm>
              <a:off x="1607855" y="2688760"/>
              <a:ext cx="129104" cy="163131"/>
            </a:xfrm>
            <a:prstGeom prst="rect">
              <a:avLst/>
            </a:prstGeom>
            <a:solidFill>
              <a:srgbClr val="0058AB">
                <a:alpha val="100000"/>
              </a:srgbClr>
            </a:solidFill>
          </p:spPr>
          <p:txBody>
            <a:bodyPr/>
            <a:lstStyle/>
            <a:p/>
          </p:txBody>
        </p:sp>
        <p:sp>
          <p:nvSpPr>
            <p:cNvPr id="77" name="rc77"/>
            <p:cNvSpPr/>
            <p:nvPr/>
          </p:nvSpPr>
          <p:spPr>
            <a:xfrm>
              <a:off x="1751305" y="2688760"/>
              <a:ext cx="129104" cy="124525"/>
            </a:xfrm>
            <a:prstGeom prst="rect">
              <a:avLst/>
            </a:prstGeom>
            <a:solidFill>
              <a:srgbClr val="0058AB">
                <a:alpha val="100000"/>
              </a:srgbClr>
            </a:solidFill>
          </p:spPr>
          <p:txBody>
            <a:bodyPr/>
            <a:lstStyle/>
            <a:p/>
          </p:txBody>
        </p:sp>
        <p:sp>
          <p:nvSpPr>
            <p:cNvPr id="78" name="rc78"/>
            <p:cNvSpPr/>
            <p:nvPr/>
          </p:nvSpPr>
          <p:spPr>
            <a:xfrm>
              <a:off x="1894755" y="2688760"/>
              <a:ext cx="129104" cy="95729"/>
            </a:xfrm>
            <a:prstGeom prst="rect">
              <a:avLst/>
            </a:prstGeom>
            <a:solidFill>
              <a:srgbClr val="0058AB">
                <a:alpha val="100000"/>
              </a:srgbClr>
            </a:solidFill>
          </p:spPr>
          <p:txBody>
            <a:bodyPr/>
            <a:lstStyle/>
            <a:p/>
          </p:txBody>
        </p:sp>
        <p:sp>
          <p:nvSpPr>
            <p:cNvPr id="79" name="rc79"/>
            <p:cNvSpPr/>
            <p:nvPr/>
          </p:nvSpPr>
          <p:spPr>
            <a:xfrm>
              <a:off x="2038204" y="2688760"/>
              <a:ext cx="129104" cy="74982"/>
            </a:xfrm>
            <a:prstGeom prst="rect">
              <a:avLst/>
            </a:prstGeom>
            <a:solidFill>
              <a:srgbClr val="0058AB">
                <a:alpha val="100000"/>
              </a:srgbClr>
            </a:solidFill>
          </p:spPr>
          <p:txBody>
            <a:bodyPr/>
            <a:lstStyle/>
            <a:p/>
          </p:txBody>
        </p:sp>
        <p:sp>
          <p:nvSpPr>
            <p:cNvPr id="80" name="rc80"/>
            <p:cNvSpPr/>
            <p:nvPr/>
          </p:nvSpPr>
          <p:spPr>
            <a:xfrm>
              <a:off x="2181654" y="2688760"/>
              <a:ext cx="129104" cy="67193"/>
            </a:xfrm>
            <a:prstGeom prst="rect">
              <a:avLst/>
            </a:prstGeom>
            <a:solidFill>
              <a:srgbClr val="0058AB">
                <a:alpha val="100000"/>
              </a:srgbClr>
            </a:solidFill>
          </p:spPr>
          <p:txBody>
            <a:bodyPr/>
            <a:lstStyle/>
            <a:p/>
          </p:txBody>
        </p:sp>
        <p:sp>
          <p:nvSpPr>
            <p:cNvPr id="81" name="rc81"/>
            <p:cNvSpPr/>
            <p:nvPr/>
          </p:nvSpPr>
          <p:spPr>
            <a:xfrm>
              <a:off x="2325104" y="2688760"/>
              <a:ext cx="129104" cy="59172"/>
            </a:xfrm>
            <a:prstGeom prst="rect">
              <a:avLst/>
            </a:prstGeom>
            <a:solidFill>
              <a:srgbClr val="0058AB">
                <a:alpha val="100000"/>
              </a:srgbClr>
            </a:solidFill>
          </p:spPr>
          <p:txBody>
            <a:bodyPr/>
            <a:lstStyle/>
            <a:p/>
          </p:txBody>
        </p:sp>
        <p:sp>
          <p:nvSpPr>
            <p:cNvPr id="82" name="rc82"/>
            <p:cNvSpPr/>
            <p:nvPr/>
          </p:nvSpPr>
          <p:spPr>
            <a:xfrm>
              <a:off x="2468553" y="2688760"/>
              <a:ext cx="129104" cy="24646"/>
            </a:xfrm>
            <a:prstGeom prst="rect">
              <a:avLst/>
            </a:prstGeom>
            <a:solidFill>
              <a:srgbClr val="0058AB">
                <a:alpha val="100000"/>
              </a:srgbClr>
            </a:solidFill>
          </p:spPr>
          <p:txBody>
            <a:bodyPr/>
            <a:lstStyle/>
            <a:p/>
          </p:txBody>
        </p:sp>
        <p:sp>
          <p:nvSpPr>
            <p:cNvPr id="83" name="rc83"/>
            <p:cNvSpPr/>
            <p:nvPr/>
          </p:nvSpPr>
          <p:spPr>
            <a:xfrm>
              <a:off x="2612003" y="2688760"/>
              <a:ext cx="129104" cy="23281"/>
            </a:xfrm>
            <a:prstGeom prst="rect">
              <a:avLst/>
            </a:prstGeom>
            <a:solidFill>
              <a:srgbClr val="0058AB">
                <a:alpha val="100000"/>
              </a:srgbClr>
            </a:solidFill>
          </p:spPr>
          <p:txBody>
            <a:bodyPr/>
            <a:lstStyle/>
            <a:p/>
          </p:txBody>
        </p:sp>
        <p:sp>
          <p:nvSpPr>
            <p:cNvPr id="84" name="rc84"/>
            <p:cNvSpPr/>
            <p:nvPr/>
          </p:nvSpPr>
          <p:spPr>
            <a:xfrm>
              <a:off x="2755453" y="2688760"/>
              <a:ext cx="129104" cy="18258"/>
            </a:xfrm>
            <a:prstGeom prst="rect">
              <a:avLst/>
            </a:prstGeom>
            <a:solidFill>
              <a:srgbClr val="0058AB">
                <a:alpha val="100000"/>
              </a:srgbClr>
            </a:solidFill>
          </p:spPr>
          <p:txBody>
            <a:bodyPr/>
            <a:lstStyle/>
            <a:p/>
          </p:txBody>
        </p:sp>
        <p:sp>
          <p:nvSpPr>
            <p:cNvPr id="85" name="rc85"/>
            <p:cNvSpPr/>
            <p:nvPr/>
          </p:nvSpPr>
          <p:spPr>
            <a:xfrm>
              <a:off x="2898902" y="2688760"/>
              <a:ext cx="129104" cy="15954"/>
            </a:xfrm>
            <a:prstGeom prst="rect">
              <a:avLst/>
            </a:prstGeom>
            <a:solidFill>
              <a:srgbClr val="0058AB">
                <a:alpha val="100000"/>
              </a:srgbClr>
            </a:solidFill>
          </p:spPr>
          <p:txBody>
            <a:bodyPr/>
            <a:lstStyle/>
            <a:p/>
          </p:txBody>
        </p:sp>
        <p:sp>
          <p:nvSpPr>
            <p:cNvPr id="86" name="rc86"/>
            <p:cNvSpPr/>
            <p:nvPr/>
          </p:nvSpPr>
          <p:spPr>
            <a:xfrm>
              <a:off x="3042352" y="2688760"/>
              <a:ext cx="129104" cy="13556"/>
            </a:xfrm>
            <a:prstGeom prst="rect">
              <a:avLst/>
            </a:prstGeom>
            <a:solidFill>
              <a:srgbClr val="0058AB">
                <a:alpha val="100000"/>
              </a:srgbClr>
            </a:solidFill>
          </p:spPr>
          <p:txBody>
            <a:bodyPr/>
            <a:lstStyle/>
            <a:p/>
          </p:txBody>
        </p:sp>
        <p:sp>
          <p:nvSpPr>
            <p:cNvPr id="87" name="rc87"/>
            <p:cNvSpPr/>
            <p:nvPr/>
          </p:nvSpPr>
          <p:spPr>
            <a:xfrm>
              <a:off x="3185802" y="2688760"/>
              <a:ext cx="129104" cy="8845"/>
            </a:xfrm>
            <a:prstGeom prst="rect">
              <a:avLst/>
            </a:prstGeom>
            <a:solidFill>
              <a:srgbClr val="0058AB">
                <a:alpha val="100000"/>
              </a:srgbClr>
            </a:solidFill>
          </p:spPr>
          <p:txBody>
            <a:bodyPr/>
            <a:lstStyle/>
            <a:p/>
          </p:txBody>
        </p:sp>
        <p:sp>
          <p:nvSpPr>
            <p:cNvPr id="88" name="rc88"/>
            <p:cNvSpPr/>
            <p:nvPr/>
          </p:nvSpPr>
          <p:spPr>
            <a:xfrm>
              <a:off x="3329251" y="2688760"/>
              <a:ext cx="129104" cy="7150"/>
            </a:xfrm>
            <a:prstGeom prst="rect">
              <a:avLst/>
            </a:prstGeom>
            <a:solidFill>
              <a:srgbClr val="0058AB">
                <a:alpha val="100000"/>
              </a:srgbClr>
            </a:solidFill>
          </p:spPr>
          <p:txBody>
            <a:bodyPr/>
            <a:lstStyle/>
            <a:p/>
          </p:txBody>
        </p:sp>
        <p:sp>
          <p:nvSpPr>
            <p:cNvPr id="89" name="rc89"/>
            <p:cNvSpPr/>
            <p:nvPr/>
          </p:nvSpPr>
          <p:spPr>
            <a:xfrm>
              <a:off x="3472701" y="2688760"/>
              <a:ext cx="129104" cy="6039"/>
            </a:xfrm>
            <a:prstGeom prst="rect">
              <a:avLst/>
            </a:prstGeom>
            <a:solidFill>
              <a:srgbClr val="0058AB">
                <a:alpha val="100000"/>
              </a:srgbClr>
            </a:solidFill>
          </p:spPr>
          <p:txBody>
            <a:bodyPr/>
            <a:lstStyle/>
            <a:p/>
          </p:txBody>
        </p:sp>
        <p:sp>
          <p:nvSpPr>
            <p:cNvPr id="90" name="rc90"/>
            <p:cNvSpPr/>
            <p:nvPr/>
          </p:nvSpPr>
          <p:spPr>
            <a:xfrm>
              <a:off x="3616151" y="2688760"/>
              <a:ext cx="129104" cy="4846"/>
            </a:xfrm>
            <a:prstGeom prst="rect">
              <a:avLst/>
            </a:prstGeom>
            <a:solidFill>
              <a:srgbClr val="0058AB">
                <a:alpha val="100000"/>
              </a:srgbClr>
            </a:solidFill>
          </p:spPr>
          <p:txBody>
            <a:bodyPr/>
            <a:lstStyle/>
            <a:p/>
          </p:txBody>
        </p:sp>
        <p:sp>
          <p:nvSpPr>
            <p:cNvPr id="91" name="rc91"/>
            <p:cNvSpPr/>
            <p:nvPr/>
          </p:nvSpPr>
          <p:spPr>
            <a:xfrm>
              <a:off x="3759600" y="2688760"/>
              <a:ext cx="129104" cy="4334"/>
            </a:xfrm>
            <a:prstGeom prst="rect">
              <a:avLst/>
            </a:prstGeom>
            <a:solidFill>
              <a:srgbClr val="0058AB">
                <a:alpha val="100000"/>
              </a:srgbClr>
            </a:solidFill>
          </p:spPr>
          <p:txBody>
            <a:bodyPr/>
            <a:lstStyle/>
            <a:p/>
          </p:txBody>
        </p:sp>
        <p:sp>
          <p:nvSpPr>
            <p:cNvPr id="92" name="rc92"/>
            <p:cNvSpPr/>
            <p:nvPr/>
          </p:nvSpPr>
          <p:spPr>
            <a:xfrm>
              <a:off x="3903050" y="2688760"/>
              <a:ext cx="129104" cy="4284"/>
            </a:xfrm>
            <a:prstGeom prst="rect">
              <a:avLst/>
            </a:prstGeom>
            <a:solidFill>
              <a:srgbClr val="0058AB">
                <a:alpha val="100000"/>
              </a:srgbClr>
            </a:solidFill>
          </p:spPr>
          <p:txBody>
            <a:bodyPr/>
            <a:lstStyle/>
            <a:p/>
          </p:txBody>
        </p:sp>
        <p:sp>
          <p:nvSpPr>
            <p:cNvPr id="93" name="rc93"/>
            <p:cNvSpPr/>
            <p:nvPr/>
          </p:nvSpPr>
          <p:spPr>
            <a:xfrm>
              <a:off x="4046500" y="2688760"/>
              <a:ext cx="129104" cy="2652"/>
            </a:xfrm>
            <a:prstGeom prst="rect">
              <a:avLst/>
            </a:prstGeom>
            <a:solidFill>
              <a:srgbClr val="0058AB">
                <a:alpha val="100000"/>
              </a:srgbClr>
            </a:solidFill>
          </p:spPr>
          <p:txBody>
            <a:bodyPr/>
            <a:lstStyle/>
            <a:p/>
          </p:txBody>
        </p:sp>
        <p:sp>
          <p:nvSpPr>
            <p:cNvPr id="94" name="rc94"/>
            <p:cNvSpPr/>
            <p:nvPr/>
          </p:nvSpPr>
          <p:spPr>
            <a:xfrm>
              <a:off x="4189949" y="2688760"/>
              <a:ext cx="129104" cy="897"/>
            </a:xfrm>
            <a:prstGeom prst="rect">
              <a:avLst/>
            </a:prstGeom>
            <a:solidFill>
              <a:srgbClr val="0058AB">
                <a:alpha val="100000"/>
              </a:srgbClr>
            </a:solidFill>
          </p:spPr>
          <p:txBody>
            <a:bodyPr/>
            <a:lstStyle/>
            <a:p/>
          </p:txBody>
        </p:sp>
        <p:sp>
          <p:nvSpPr>
            <p:cNvPr id="95" name="rc95"/>
            <p:cNvSpPr/>
            <p:nvPr/>
          </p:nvSpPr>
          <p:spPr>
            <a:xfrm>
              <a:off x="4333399" y="2688760"/>
              <a:ext cx="129104" cy="258"/>
            </a:xfrm>
            <a:prstGeom prst="rect">
              <a:avLst/>
            </a:prstGeom>
            <a:solidFill>
              <a:srgbClr val="0058AB">
                <a:alpha val="100000"/>
              </a:srgbClr>
            </a:solidFill>
          </p:spPr>
          <p:txBody>
            <a:bodyPr/>
            <a:lstStyle/>
            <a:p/>
          </p:txBody>
        </p:sp>
        <p:sp>
          <p:nvSpPr>
            <p:cNvPr id="96" name="rc96"/>
            <p:cNvSpPr/>
            <p:nvPr/>
          </p:nvSpPr>
          <p:spPr>
            <a:xfrm>
              <a:off x="4476849" y="2688719"/>
              <a:ext cx="129104" cy="40"/>
            </a:xfrm>
            <a:prstGeom prst="rect">
              <a:avLst/>
            </a:prstGeom>
            <a:solidFill>
              <a:srgbClr val="0058AB">
                <a:alpha val="100000"/>
              </a:srgbClr>
            </a:solidFill>
          </p:spPr>
          <p:txBody>
            <a:bodyPr/>
            <a:lstStyle/>
            <a:p/>
          </p:txBody>
        </p:sp>
        <p:sp>
          <p:nvSpPr>
            <p:cNvPr id="97" name="rc97"/>
            <p:cNvSpPr/>
            <p:nvPr/>
          </p:nvSpPr>
          <p:spPr>
            <a:xfrm>
              <a:off x="4620298" y="2688688"/>
              <a:ext cx="129104" cy="72"/>
            </a:xfrm>
            <a:prstGeom prst="rect">
              <a:avLst/>
            </a:prstGeom>
            <a:solidFill>
              <a:srgbClr val="0058AB">
                <a:alpha val="100000"/>
              </a:srgbClr>
            </a:solidFill>
          </p:spPr>
          <p:txBody>
            <a:bodyPr/>
            <a:lstStyle/>
            <a:p/>
          </p:txBody>
        </p:sp>
        <p:sp>
          <p:nvSpPr>
            <p:cNvPr id="98" name="rc98"/>
            <p:cNvSpPr/>
            <p:nvPr/>
          </p:nvSpPr>
          <p:spPr>
            <a:xfrm>
              <a:off x="4763748" y="2688674"/>
              <a:ext cx="129104" cy="86"/>
            </a:xfrm>
            <a:prstGeom prst="rect">
              <a:avLst/>
            </a:prstGeom>
            <a:solidFill>
              <a:srgbClr val="0058AB">
                <a:alpha val="100000"/>
              </a:srgbClr>
            </a:solidFill>
          </p:spPr>
          <p:txBody>
            <a:bodyPr/>
            <a:lstStyle/>
            <a:p/>
          </p:txBody>
        </p:sp>
        <p:sp>
          <p:nvSpPr>
            <p:cNvPr id="99" name="rc99"/>
            <p:cNvSpPr/>
            <p:nvPr/>
          </p:nvSpPr>
          <p:spPr>
            <a:xfrm>
              <a:off x="4907198" y="2688647"/>
              <a:ext cx="129104" cy="113"/>
            </a:xfrm>
            <a:prstGeom prst="rect">
              <a:avLst/>
            </a:prstGeom>
            <a:solidFill>
              <a:srgbClr val="0058AB">
                <a:alpha val="100000"/>
              </a:srgbClr>
            </a:solidFill>
          </p:spPr>
          <p:txBody>
            <a:bodyPr/>
            <a:lstStyle/>
            <a:p/>
          </p:txBody>
        </p:sp>
        <p:sp>
          <p:nvSpPr>
            <p:cNvPr id="100" name="rc100"/>
            <p:cNvSpPr/>
            <p:nvPr/>
          </p:nvSpPr>
          <p:spPr>
            <a:xfrm>
              <a:off x="5050647" y="2688497"/>
              <a:ext cx="129104" cy="262"/>
            </a:xfrm>
            <a:prstGeom prst="rect">
              <a:avLst/>
            </a:prstGeom>
            <a:solidFill>
              <a:srgbClr val="0058AB">
                <a:alpha val="100000"/>
              </a:srgbClr>
            </a:solidFill>
          </p:spPr>
          <p:txBody>
            <a:bodyPr/>
            <a:lstStyle/>
            <a:p/>
          </p:txBody>
        </p:sp>
        <p:sp>
          <p:nvSpPr>
            <p:cNvPr id="101" name="rc101"/>
            <p:cNvSpPr/>
            <p:nvPr/>
          </p:nvSpPr>
          <p:spPr>
            <a:xfrm>
              <a:off x="5194097" y="2688402"/>
              <a:ext cx="129104" cy="358"/>
            </a:xfrm>
            <a:prstGeom prst="rect">
              <a:avLst/>
            </a:prstGeom>
            <a:solidFill>
              <a:srgbClr val="0058AB">
                <a:alpha val="100000"/>
              </a:srgbClr>
            </a:solidFill>
          </p:spPr>
          <p:txBody>
            <a:bodyPr/>
            <a:lstStyle/>
            <a:p/>
          </p:txBody>
        </p:sp>
        <p:sp>
          <p:nvSpPr>
            <p:cNvPr id="102" name="rc102"/>
            <p:cNvSpPr/>
            <p:nvPr/>
          </p:nvSpPr>
          <p:spPr>
            <a:xfrm>
              <a:off x="5337547" y="2688066"/>
              <a:ext cx="129104" cy="693"/>
            </a:xfrm>
            <a:prstGeom prst="rect">
              <a:avLst/>
            </a:prstGeom>
            <a:solidFill>
              <a:srgbClr val="0058AB">
                <a:alpha val="100000"/>
              </a:srgbClr>
            </a:solidFill>
          </p:spPr>
          <p:txBody>
            <a:bodyPr/>
            <a:lstStyle/>
            <a:p/>
          </p:txBody>
        </p:sp>
        <p:sp>
          <p:nvSpPr>
            <p:cNvPr id="103" name="rc103"/>
            <p:cNvSpPr/>
            <p:nvPr/>
          </p:nvSpPr>
          <p:spPr>
            <a:xfrm>
              <a:off x="5480996" y="2688012"/>
              <a:ext cx="129104" cy="748"/>
            </a:xfrm>
            <a:prstGeom prst="rect">
              <a:avLst/>
            </a:prstGeom>
            <a:solidFill>
              <a:srgbClr val="0058AB">
                <a:alpha val="100000"/>
              </a:srgbClr>
            </a:solidFill>
          </p:spPr>
          <p:txBody>
            <a:bodyPr/>
            <a:lstStyle/>
            <a:p/>
          </p:txBody>
        </p:sp>
        <p:sp>
          <p:nvSpPr>
            <p:cNvPr id="104" name="rc104"/>
            <p:cNvSpPr/>
            <p:nvPr/>
          </p:nvSpPr>
          <p:spPr>
            <a:xfrm>
              <a:off x="5624446" y="2687962"/>
              <a:ext cx="129104" cy="797"/>
            </a:xfrm>
            <a:prstGeom prst="rect">
              <a:avLst/>
            </a:prstGeom>
            <a:solidFill>
              <a:srgbClr val="0058AB">
                <a:alpha val="100000"/>
              </a:srgbClr>
            </a:solidFill>
          </p:spPr>
          <p:txBody>
            <a:bodyPr/>
            <a:lstStyle/>
            <a:p/>
          </p:txBody>
        </p:sp>
        <p:sp>
          <p:nvSpPr>
            <p:cNvPr id="105" name="rc105"/>
            <p:cNvSpPr/>
            <p:nvPr/>
          </p:nvSpPr>
          <p:spPr>
            <a:xfrm>
              <a:off x="5767896" y="2687853"/>
              <a:ext cx="129104" cy="906"/>
            </a:xfrm>
            <a:prstGeom prst="rect">
              <a:avLst/>
            </a:prstGeom>
            <a:solidFill>
              <a:srgbClr val="0058AB">
                <a:alpha val="100000"/>
              </a:srgbClr>
            </a:solidFill>
          </p:spPr>
          <p:txBody>
            <a:bodyPr/>
            <a:lstStyle/>
            <a:p/>
          </p:txBody>
        </p:sp>
        <p:sp>
          <p:nvSpPr>
            <p:cNvPr id="106" name="rc106"/>
            <p:cNvSpPr/>
            <p:nvPr/>
          </p:nvSpPr>
          <p:spPr>
            <a:xfrm>
              <a:off x="5911345" y="2687631"/>
              <a:ext cx="129104" cy="1128"/>
            </a:xfrm>
            <a:prstGeom prst="rect">
              <a:avLst/>
            </a:prstGeom>
            <a:solidFill>
              <a:srgbClr val="0058AB">
                <a:alpha val="100000"/>
              </a:srgbClr>
            </a:solidFill>
          </p:spPr>
          <p:txBody>
            <a:bodyPr/>
            <a:lstStyle/>
            <a:p/>
          </p:txBody>
        </p:sp>
        <p:sp>
          <p:nvSpPr>
            <p:cNvPr id="107" name="rc107"/>
            <p:cNvSpPr/>
            <p:nvPr/>
          </p:nvSpPr>
          <p:spPr>
            <a:xfrm>
              <a:off x="6054795" y="2687572"/>
              <a:ext cx="129104" cy="1187"/>
            </a:xfrm>
            <a:prstGeom prst="rect">
              <a:avLst/>
            </a:prstGeom>
            <a:solidFill>
              <a:srgbClr val="0058AB">
                <a:alpha val="100000"/>
              </a:srgbClr>
            </a:solidFill>
          </p:spPr>
          <p:txBody>
            <a:bodyPr/>
            <a:lstStyle/>
            <a:p/>
          </p:txBody>
        </p:sp>
        <p:sp>
          <p:nvSpPr>
            <p:cNvPr id="108" name="rc108"/>
            <p:cNvSpPr/>
            <p:nvPr/>
          </p:nvSpPr>
          <p:spPr>
            <a:xfrm>
              <a:off x="6198245" y="2685777"/>
              <a:ext cx="129104" cy="2983"/>
            </a:xfrm>
            <a:prstGeom prst="rect">
              <a:avLst/>
            </a:prstGeom>
            <a:solidFill>
              <a:srgbClr val="0058AB">
                <a:alpha val="100000"/>
              </a:srgbClr>
            </a:solidFill>
          </p:spPr>
          <p:txBody>
            <a:bodyPr/>
            <a:lstStyle/>
            <a:p/>
          </p:txBody>
        </p:sp>
        <p:sp>
          <p:nvSpPr>
            <p:cNvPr id="109" name="rc109"/>
            <p:cNvSpPr/>
            <p:nvPr/>
          </p:nvSpPr>
          <p:spPr>
            <a:xfrm>
              <a:off x="6341694" y="2684602"/>
              <a:ext cx="129104" cy="4157"/>
            </a:xfrm>
            <a:prstGeom prst="rect">
              <a:avLst/>
            </a:prstGeom>
            <a:solidFill>
              <a:srgbClr val="0058AB">
                <a:alpha val="100000"/>
              </a:srgbClr>
            </a:solidFill>
          </p:spPr>
          <p:txBody>
            <a:bodyPr/>
            <a:lstStyle/>
            <a:p/>
          </p:txBody>
        </p:sp>
        <p:sp>
          <p:nvSpPr>
            <p:cNvPr id="110" name="rc110"/>
            <p:cNvSpPr/>
            <p:nvPr/>
          </p:nvSpPr>
          <p:spPr>
            <a:xfrm>
              <a:off x="6485144" y="2679647"/>
              <a:ext cx="129104" cy="9113"/>
            </a:xfrm>
            <a:prstGeom prst="rect">
              <a:avLst/>
            </a:prstGeom>
            <a:solidFill>
              <a:srgbClr val="0058AB">
                <a:alpha val="100000"/>
              </a:srgbClr>
            </a:solidFill>
          </p:spPr>
          <p:txBody>
            <a:bodyPr/>
            <a:lstStyle/>
            <a:p/>
          </p:txBody>
        </p:sp>
        <p:sp>
          <p:nvSpPr>
            <p:cNvPr id="111" name="rc111"/>
            <p:cNvSpPr/>
            <p:nvPr/>
          </p:nvSpPr>
          <p:spPr>
            <a:xfrm>
              <a:off x="6628594" y="2678808"/>
              <a:ext cx="129104" cy="9952"/>
            </a:xfrm>
            <a:prstGeom prst="rect">
              <a:avLst/>
            </a:prstGeom>
            <a:solidFill>
              <a:srgbClr val="0058AB">
                <a:alpha val="100000"/>
              </a:srgbClr>
            </a:solidFill>
          </p:spPr>
          <p:txBody>
            <a:bodyPr/>
            <a:lstStyle/>
            <a:p/>
          </p:txBody>
        </p:sp>
        <p:sp>
          <p:nvSpPr>
            <p:cNvPr id="112" name="rc112"/>
            <p:cNvSpPr/>
            <p:nvPr/>
          </p:nvSpPr>
          <p:spPr>
            <a:xfrm>
              <a:off x="6772043" y="2675666"/>
              <a:ext cx="129104" cy="13094"/>
            </a:xfrm>
            <a:prstGeom prst="rect">
              <a:avLst/>
            </a:prstGeom>
            <a:solidFill>
              <a:srgbClr val="0058AB">
                <a:alpha val="100000"/>
              </a:srgbClr>
            </a:solidFill>
          </p:spPr>
          <p:txBody>
            <a:bodyPr/>
            <a:lstStyle/>
            <a:p/>
          </p:txBody>
        </p:sp>
        <p:sp>
          <p:nvSpPr>
            <p:cNvPr id="113" name="rc113"/>
            <p:cNvSpPr/>
            <p:nvPr/>
          </p:nvSpPr>
          <p:spPr>
            <a:xfrm>
              <a:off x="6915493" y="2670661"/>
              <a:ext cx="129104" cy="18099"/>
            </a:xfrm>
            <a:prstGeom prst="rect">
              <a:avLst/>
            </a:prstGeom>
            <a:solidFill>
              <a:srgbClr val="0058AB">
                <a:alpha val="100000"/>
              </a:srgbClr>
            </a:solidFill>
          </p:spPr>
          <p:txBody>
            <a:bodyPr/>
            <a:lstStyle/>
            <a:p/>
          </p:txBody>
        </p:sp>
        <p:sp>
          <p:nvSpPr>
            <p:cNvPr id="114" name="rc114"/>
            <p:cNvSpPr/>
            <p:nvPr/>
          </p:nvSpPr>
          <p:spPr>
            <a:xfrm>
              <a:off x="7058943" y="2668906"/>
              <a:ext cx="129104" cy="19854"/>
            </a:xfrm>
            <a:prstGeom prst="rect">
              <a:avLst/>
            </a:prstGeom>
            <a:solidFill>
              <a:srgbClr val="0058AB">
                <a:alpha val="100000"/>
              </a:srgbClr>
            </a:solidFill>
          </p:spPr>
          <p:txBody>
            <a:bodyPr/>
            <a:lstStyle/>
            <a:p/>
          </p:txBody>
        </p:sp>
        <p:sp>
          <p:nvSpPr>
            <p:cNvPr id="115" name="rc115"/>
            <p:cNvSpPr/>
            <p:nvPr/>
          </p:nvSpPr>
          <p:spPr>
            <a:xfrm>
              <a:off x="7202392" y="2655576"/>
              <a:ext cx="129104" cy="33184"/>
            </a:xfrm>
            <a:prstGeom prst="rect">
              <a:avLst/>
            </a:prstGeom>
            <a:solidFill>
              <a:srgbClr val="0058AB">
                <a:alpha val="100000"/>
              </a:srgbClr>
            </a:solidFill>
          </p:spPr>
          <p:txBody>
            <a:bodyPr/>
            <a:lstStyle/>
            <a:p/>
          </p:txBody>
        </p:sp>
        <p:sp>
          <p:nvSpPr>
            <p:cNvPr id="116" name="rc116"/>
            <p:cNvSpPr/>
            <p:nvPr/>
          </p:nvSpPr>
          <p:spPr>
            <a:xfrm>
              <a:off x="7345842" y="2642854"/>
              <a:ext cx="129104" cy="45906"/>
            </a:xfrm>
            <a:prstGeom prst="rect">
              <a:avLst/>
            </a:prstGeom>
            <a:solidFill>
              <a:srgbClr val="0058AB">
                <a:alpha val="100000"/>
              </a:srgbClr>
            </a:solidFill>
          </p:spPr>
          <p:txBody>
            <a:bodyPr/>
            <a:lstStyle/>
            <a:p/>
          </p:txBody>
        </p:sp>
        <p:sp>
          <p:nvSpPr>
            <p:cNvPr id="117" name="rc117"/>
            <p:cNvSpPr/>
            <p:nvPr/>
          </p:nvSpPr>
          <p:spPr>
            <a:xfrm>
              <a:off x="7489292" y="2638633"/>
              <a:ext cx="129104" cy="50127"/>
            </a:xfrm>
            <a:prstGeom prst="rect">
              <a:avLst/>
            </a:prstGeom>
            <a:solidFill>
              <a:srgbClr val="0058AB">
                <a:alpha val="100000"/>
              </a:srgbClr>
            </a:solidFill>
          </p:spPr>
          <p:txBody>
            <a:bodyPr/>
            <a:lstStyle/>
            <a:p/>
          </p:txBody>
        </p:sp>
        <p:sp>
          <p:nvSpPr>
            <p:cNvPr id="118" name="rc118"/>
            <p:cNvSpPr/>
            <p:nvPr/>
          </p:nvSpPr>
          <p:spPr>
            <a:xfrm>
              <a:off x="7632741" y="2638306"/>
              <a:ext cx="129104" cy="50453"/>
            </a:xfrm>
            <a:prstGeom prst="rect">
              <a:avLst/>
            </a:prstGeom>
            <a:solidFill>
              <a:srgbClr val="0058AB">
                <a:alpha val="100000"/>
              </a:srgbClr>
            </a:solidFill>
          </p:spPr>
          <p:txBody>
            <a:bodyPr/>
            <a:lstStyle/>
            <a:p/>
          </p:txBody>
        </p:sp>
        <p:sp>
          <p:nvSpPr>
            <p:cNvPr id="119" name="rc119"/>
            <p:cNvSpPr/>
            <p:nvPr/>
          </p:nvSpPr>
          <p:spPr>
            <a:xfrm>
              <a:off x="7776191" y="2636733"/>
              <a:ext cx="129104" cy="52027"/>
            </a:xfrm>
            <a:prstGeom prst="rect">
              <a:avLst/>
            </a:prstGeom>
            <a:solidFill>
              <a:srgbClr val="0058AB">
                <a:alpha val="100000"/>
              </a:srgbClr>
            </a:solidFill>
          </p:spPr>
          <p:txBody>
            <a:bodyPr/>
            <a:lstStyle/>
            <a:p/>
          </p:txBody>
        </p:sp>
        <p:sp>
          <p:nvSpPr>
            <p:cNvPr id="120" name="rc120"/>
            <p:cNvSpPr/>
            <p:nvPr/>
          </p:nvSpPr>
          <p:spPr>
            <a:xfrm>
              <a:off x="7919641" y="2615142"/>
              <a:ext cx="129104" cy="73617"/>
            </a:xfrm>
            <a:prstGeom prst="rect">
              <a:avLst/>
            </a:prstGeom>
            <a:solidFill>
              <a:srgbClr val="0058AB">
                <a:alpha val="100000"/>
              </a:srgbClr>
            </a:solidFill>
          </p:spPr>
          <p:txBody>
            <a:bodyPr/>
            <a:lstStyle/>
            <a:p/>
          </p:txBody>
        </p:sp>
        <p:sp>
          <p:nvSpPr>
            <p:cNvPr id="121" name="rc121"/>
            <p:cNvSpPr/>
            <p:nvPr/>
          </p:nvSpPr>
          <p:spPr>
            <a:xfrm>
              <a:off x="8063090" y="2546516"/>
              <a:ext cx="129104" cy="142243"/>
            </a:xfrm>
            <a:prstGeom prst="rect">
              <a:avLst/>
            </a:prstGeom>
            <a:solidFill>
              <a:srgbClr val="0058AB">
                <a:alpha val="100000"/>
              </a:srgbClr>
            </a:solidFill>
          </p:spPr>
          <p:txBody>
            <a:bodyPr/>
            <a:lstStyle/>
            <a:p/>
          </p:txBody>
        </p:sp>
        <p:sp>
          <p:nvSpPr>
            <p:cNvPr id="122" name="rc122"/>
            <p:cNvSpPr/>
            <p:nvPr/>
          </p:nvSpPr>
          <p:spPr>
            <a:xfrm>
              <a:off x="8206540" y="2534674"/>
              <a:ext cx="129104" cy="154086"/>
            </a:xfrm>
            <a:prstGeom prst="rect">
              <a:avLst/>
            </a:prstGeom>
            <a:solidFill>
              <a:srgbClr val="0058AB">
                <a:alpha val="100000"/>
              </a:srgbClr>
            </a:solidFill>
          </p:spPr>
          <p:txBody>
            <a:bodyPr/>
            <a:lstStyle/>
            <a:p/>
          </p:txBody>
        </p:sp>
        <p:sp>
          <p:nvSpPr>
            <p:cNvPr id="123" name="rc123"/>
            <p:cNvSpPr/>
            <p:nvPr/>
          </p:nvSpPr>
          <p:spPr>
            <a:xfrm>
              <a:off x="8349990" y="2501331"/>
              <a:ext cx="129104" cy="187429"/>
            </a:xfrm>
            <a:prstGeom prst="rect">
              <a:avLst/>
            </a:prstGeom>
            <a:solidFill>
              <a:srgbClr val="0058AB">
                <a:alpha val="100000"/>
              </a:srgbClr>
            </a:solidFill>
          </p:spPr>
          <p:txBody>
            <a:bodyPr/>
            <a:lstStyle/>
            <a:p/>
          </p:txBody>
        </p:sp>
        <p:sp>
          <p:nvSpPr>
            <p:cNvPr id="124" name="rc124"/>
            <p:cNvSpPr/>
            <p:nvPr/>
          </p:nvSpPr>
          <p:spPr>
            <a:xfrm>
              <a:off x="8493439" y="2425120"/>
              <a:ext cx="129104" cy="263640"/>
            </a:xfrm>
            <a:prstGeom prst="rect">
              <a:avLst/>
            </a:prstGeom>
            <a:solidFill>
              <a:srgbClr val="0058AB">
                <a:alpha val="100000"/>
              </a:srgbClr>
            </a:solidFill>
          </p:spPr>
          <p:txBody>
            <a:bodyPr/>
            <a:lstStyle/>
            <a:p/>
          </p:txBody>
        </p:sp>
        <p:sp>
          <p:nvSpPr>
            <p:cNvPr id="125" name="rc125"/>
            <p:cNvSpPr/>
            <p:nvPr/>
          </p:nvSpPr>
          <p:spPr>
            <a:xfrm>
              <a:off x="8636889" y="2380682"/>
              <a:ext cx="129104" cy="308077"/>
            </a:xfrm>
            <a:prstGeom prst="rect">
              <a:avLst/>
            </a:prstGeom>
            <a:solidFill>
              <a:srgbClr val="0058AB">
                <a:alpha val="100000"/>
              </a:srgbClr>
            </a:solidFill>
          </p:spPr>
          <p:txBody>
            <a:bodyPr/>
            <a:lstStyle/>
            <a:p/>
          </p:txBody>
        </p:sp>
        <p:sp>
          <p:nvSpPr>
            <p:cNvPr id="126" name="rc126"/>
            <p:cNvSpPr/>
            <p:nvPr/>
          </p:nvSpPr>
          <p:spPr>
            <a:xfrm>
              <a:off x="8780339" y="2256157"/>
              <a:ext cx="129104" cy="432602"/>
            </a:xfrm>
            <a:prstGeom prst="rect">
              <a:avLst/>
            </a:prstGeom>
            <a:solidFill>
              <a:srgbClr val="0058AB">
                <a:alpha val="100000"/>
              </a:srgbClr>
            </a:solidFill>
          </p:spPr>
          <p:txBody>
            <a:bodyPr/>
            <a:lstStyle/>
            <a:p/>
          </p:txBody>
        </p:sp>
        <p:sp>
          <p:nvSpPr>
            <p:cNvPr id="127" name="rc127"/>
            <p:cNvSpPr/>
            <p:nvPr/>
          </p:nvSpPr>
          <p:spPr>
            <a:xfrm>
              <a:off x="8923788" y="1767048"/>
              <a:ext cx="129104" cy="921711"/>
            </a:xfrm>
            <a:prstGeom prst="rect">
              <a:avLst/>
            </a:prstGeom>
            <a:solidFill>
              <a:srgbClr val="0058AB">
                <a:alpha val="100000"/>
              </a:srgbClr>
            </a:solidFill>
          </p:spPr>
          <p:txBody>
            <a:bodyPr/>
            <a:lstStyle/>
            <a:p/>
          </p:txBody>
        </p:sp>
        <p:sp>
          <p:nvSpPr>
            <p:cNvPr id="128" name="tx128"/>
            <p:cNvSpPr/>
            <p:nvPr/>
          </p:nvSpPr>
          <p:spPr>
            <a:xfrm>
              <a:off x="4447995" y="2556744"/>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29" name="tx129"/>
            <p:cNvSpPr/>
            <p:nvPr/>
          </p:nvSpPr>
          <p:spPr>
            <a:xfrm>
              <a:off x="4591445" y="2556712"/>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0" name="tx130"/>
            <p:cNvSpPr/>
            <p:nvPr/>
          </p:nvSpPr>
          <p:spPr>
            <a:xfrm>
              <a:off x="4734894" y="2556699"/>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1" name="tx131"/>
            <p:cNvSpPr/>
            <p:nvPr/>
          </p:nvSpPr>
          <p:spPr>
            <a:xfrm>
              <a:off x="4878344" y="255667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2" name="tx132"/>
            <p:cNvSpPr/>
            <p:nvPr/>
          </p:nvSpPr>
          <p:spPr>
            <a:xfrm>
              <a:off x="5021794" y="2556522"/>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3" name="tx133"/>
            <p:cNvSpPr/>
            <p:nvPr/>
          </p:nvSpPr>
          <p:spPr>
            <a:xfrm>
              <a:off x="5165243" y="255642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4" name="tx134"/>
            <p:cNvSpPr/>
            <p:nvPr/>
          </p:nvSpPr>
          <p:spPr>
            <a:xfrm>
              <a:off x="5308693" y="255609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5" name="tx135"/>
            <p:cNvSpPr/>
            <p:nvPr/>
          </p:nvSpPr>
          <p:spPr>
            <a:xfrm>
              <a:off x="5452143" y="255603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6" name="tx136"/>
            <p:cNvSpPr/>
            <p:nvPr/>
          </p:nvSpPr>
          <p:spPr>
            <a:xfrm>
              <a:off x="5595592" y="255598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7" name="tx137"/>
            <p:cNvSpPr/>
            <p:nvPr/>
          </p:nvSpPr>
          <p:spPr>
            <a:xfrm>
              <a:off x="5739042" y="255587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8" name="tx138"/>
            <p:cNvSpPr/>
            <p:nvPr/>
          </p:nvSpPr>
          <p:spPr>
            <a:xfrm>
              <a:off x="5882492" y="2555656"/>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9" name="tx139"/>
            <p:cNvSpPr/>
            <p:nvPr/>
          </p:nvSpPr>
          <p:spPr>
            <a:xfrm>
              <a:off x="6025941" y="255559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0" name="tx140"/>
            <p:cNvSpPr/>
            <p:nvPr/>
          </p:nvSpPr>
          <p:spPr>
            <a:xfrm>
              <a:off x="6169391" y="255380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1" name="tx141"/>
            <p:cNvSpPr/>
            <p:nvPr/>
          </p:nvSpPr>
          <p:spPr>
            <a:xfrm>
              <a:off x="6312841" y="255262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2" name="tx142"/>
            <p:cNvSpPr/>
            <p:nvPr/>
          </p:nvSpPr>
          <p:spPr>
            <a:xfrm>
              <a:off x="6487929" y="2547671"/>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3" name="tx143"/>
            <p:cNvSpPr/>
            <p:nvPr/>
          </p:nvSpPr>
          <p:spPr>
            <a:xfrm>
              <a:off x="6631378" y="2546833"/>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4" name="tx144"/>
            <p:cNvSpPr/>
            <p:nvPr/>
          </p:nvSpPr>
          <p:spPr>
            <a:xfrm>
              <a:off x="6774828" y="2543691"/>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5" name="tx145"/>
            <p:cNvSpPr/>
            <p:nvPr/>
          </p:nvSpPr>
          <p:spPr>
            <a:xfrm>
              <a:off x="6918278" y="2538685"/>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6" name="tx146"/>
            <p:cNvSpPr/>
            <p:nvPr/>
          </p:nvSpPr>
          <p:spPr>
            <a:xfrm>
              <a:off x="7061727" y="2536931"/>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7" name="tx147"/>
            <p:cNvSpPr/>
            <p:nvPr/>
          </p:nvSpPr>
          <p:spPr>
            <a:xfrm>
              <a:off x="7205177" y="2523601"/>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8" name="tx148"/>
            <p:cNvSpPr/>
            <p:nvPr/>
          </p:nvSpPr>
          <p:spPr>
            <a:xfrm>
              <a:off x="7318497" y="2510878"/>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9" name="tx149"/>
            <p:cNvSpPr/>
            <p:nvPr/>
          </p:nvSpPr>
          <p:spPr>
            <a:xfrm>
              <a:off x="7465970" y="2506657"/>
              <a:ext cx="17574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0" name="tx150"/>
            <p:cNvSpPr/>
            <p:nvPr/>
          </p:nvSpPr>
          <p:spPr>
            <a:xfrm>
              <a:off x="7609420" y="2506331"/>
              <a:ext cx="17574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1" name="tx151"/>
            <p:cNvSpPr/>
            <p:nvPr/>
          </p:nvSpPr>
          <p:spPr>
            <a:xfrm>
              <a:off x="7752869" y="2504758"/>
              <a:ext cx="17574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2" name="tx152"/>
            <p:cNvSpPr/>
            <p:nvPr/>
          </p:nvSpPr>
          <p:spPr>
            <a:xfrm>
              <a:off x="7892296" y="2483167"/>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53" name="tx153"/>
            <p:cNvSpPr/>
            <p:nvPr/>
          </p:nvSpPr>
          <p:spPr>
            <a:xfrm>
              <a:off x="8035745" y="2414541"/>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54" name="tx154"/>
            <p:cNvSpPr/>
            <p:nvPr/>
          </p:nvSpPr>
          <p:spPr>
            <a:xfrm>
              <a:off x="8179195" y="2402698"/>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155" name="tx155"/>
            <p:cNvSpPr/>
            <p:nvPr/>
          </p:nvSpPr>
          <p:spPr>
            <a:xfrm>
              <a:off x="8322645" y="2369356"/>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+41</a:t>
              </a:r>
            </a:p>
          </p:txBody>
        </p:sp>
        <p:sp>
          <p:nvSpPr>
            <p:cNvPr id="156" name="tx156"/>
            <p:cNvSpPr/>
            <p:nvPr/>
          </p:nvSpPr>
          <p:spPr>
            <a:xfrm>
              <a:off x="8466094" y="2293144"/>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157" name="tx157"/>
            <p:cNvSpPr/>
            <p:nvPr/>
          </p:nvSpPr>
          <p:spPr>
            <a:xfrm>
              <a:off x="8609544" y="2248707"/>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158" name="tx158"/>
            <p:cNvSpPr/>
            <p:nvPr/>
          </p:nvSpPr>
          <p:spPr>
            <a:xfrm>
              <a:off x="8752994" y="2124182"/>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59" name="tx159"/>
            <p:cNvSpPr/>
            <p:nvPr/>
          </p:nvSpPr>
          <p:spPr>
            <a:xfrm>
              <a:off x="8866314" y="1635073"/>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+203</a:t>
              </a:r>
            </a:p>
          </p:txBody>
        </p:sp>
        <p:sp>
          <p:nvSpPr>
            <p:cNvPr id="160" name="tx160"/>
            <p:cNvSpPr/>
            <p:nvPr/>
          </p:nvSpPr>
          <p:spPr>
            <a:xfrm>
              <a:off x="846711" y="5298606"/>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-565</a:t>
              </a:r>
            </a:p>
          </p:txBody>
        </p:sp>
        <p:sp>
          <p:nvSpPr>
            <p:cNvPr id="161" name="tx161"/>
            <p:cNvSpPr/>
            <p:nvPr/>
          </p:nvSpPr>
          <p:spPr>
            <a:xfrm>
              <a:off x="990161" y="3777750"/>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-230</a:t>
              </a:r>
            </a:p>
          </p:txBody>
        </p:sp>
        <p:sp>
          <p:nvSpPr>
            <p:cNvPr id="162" name="tx162"/>
            <p:cNvSpPr/>
            <p:nvPr/>
          </p:nvSpPr>
          <p:spPr>
            <a:xfrm>
              <a:off x="1133611" y="3634409"/>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-198</a:t>
              </a:r>
            </a:p>
          </p:txBody>
        </p:sp>
        <p:sp>
          <p:nvSpPr>
            <p:cNvPr id="163" name="tx163"/>
            <p:cNvSpPr/>
            <p:nvPr/>
          </p:nvSpPr>
          <p:spPr>
            <a:xfrm>
              <a:off x="1307190" y="30704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64" name="tx164"/>
            <p:cNvSpPr/>
            <p:nvPr/>
          </p:nvSpPr>
          <p:spPr>
            <a:xfrm>
              <a:off x="1450640" y="290092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165" name="tx165"/>
            <p:cNvSpPr/>
            <p:nvPr/>
          </p:nvSpPr>
          <p:spPr>
            <a:xfrm>
              <a:off x="1594089" y="289847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a:t>
              </a:r>
            </a:p>
          </p:txBody>
        </p:sp>
        <p:sp>
          <p:nvSpPr>
            <p:cNvPr id="166" name="tx166"/>
            <p:cNvSpPr/>
            <p:nvPr/>
          </p:nvSpPr>
          <p:spPr>
            <a:xfrm>
              <a:off x="1737539" y="28598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67" name="tx167"/>
            <p:cNvSpPr/>
            <p:nvPr/>
          </p:nvSpPr>
          <p:spPr>
            <a:xfrm>
              <a:off x="1880989" y="283106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68" name="tx168"/>
            <p:cNvSpPr/>
            <p:nvPr/>
          </p:nvSpPr>
          <p:spPr>
            <a:xfrm>
              <a:off x="2024438" y="281032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69" name="tx169"/>
            <p:cNvSpPr/>
            <p:nvPr/>
          </p:nvSpPr>
          <p:spPr>
            <a:xfrm>
              <a:off x="2167888" y="280253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70" name="tx170"/>
            <p:cNvSpPr/>
            <p:nvPr/>
          </p:nvSpPr>
          <p:spPr>
            <a:xfrm>
              <a:off x="2311338" y="279451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71" name="tx171"/>
            <p:cNvSpPr/>
            <p:nvPr/>
          </p:nvSpPr>
          <p:spPr>
            <a:xfrm>
              <a:off x="2484917" y="27599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2" name="tx172"/>
            <p:cNvSpPr/>
            <p:nvPr/>
          </p:nvSpPr>
          <p:spPr>
            <a:xfrm>
              <a:off x="2628366" y="27586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3" name="tx173"/>
            <p:cNvSpPr/>
            <p:nvPr/>
          </p:nvSpPr>
          <p:spPr>
            <a:xfrm>
              <a:off x="2771816" y="27535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4" name="tx174"/>
            <p:cNvSpPr/>
            <p:nvPr/>
          </p:nvSpPr>
          <p:spPr>
            <a:xfrm>
              <a:off x="2915266" y="27512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5" name="tx175"/>
            <p:cNvSpPr/>
            <p:nvPr/>
          </p:nvSpPr>
          <p:spPr>
            <a:xfrm>
              <a:off x="3058715" y="27488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6" name="tx176"/>
            <p:cNvSpPr/>
            <p:nvPr/>
          </p:nvSpPr>
          <p:spPr>
            <a:xfrm>
              <a:off x="3202165" y="27441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7" name="tx177"/>
            <p:cNvSpPr/>
            <p:nvPr/>
          </p:nvSpPr>
          <p:spPr>
            <a:xfrm>
              <a:off x="3345615" y="27424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8" name="tx178"/>
            <p:cNvSpPr/>
            <p:nvPr/>
          </p:nvSpPr>
          <p:spPr>
            <a:xfrm>
              <a:off x="3489064" y="27413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9" name="tx179"/>
            <p:cNvSpPr/>
            <p:nvPr/>
          </p:nvSpPr>
          <p:spPr>
            <a:xfrm>
              <a:off x="3632514" y="27401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0" name="tx180"/>
            <p:cNvSpPr/>
            <p:nvPr/>
          </p:nvSpPr>
          <p:spPr>
            <a:xfrm>
              <a:off x="3744326" y="273967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1" name="tx181"/>
            <p:cNvSpPr/>
            <p:nvPr/>
          </p:nvSpPr>
          <p:spPr>
            <a:xfrm>
              <a:off x="3887775" y="273962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2" name="tx182"/>
            <p:cNvSpPr/>
            <p:nvPr/>
          </p:nvSpPr>
          <p:spPr>
            <a:xfrm>
              <a:off x="4031225" y="273799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3" name="tx183"/>
            <p:cNvSpPr/>
            <p:nvPr/>
          </p:nvSpPr>
          <p:spPr>
            <a:xfrm>
              <a:off x="4174675" y="273623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4" name="tx184"/>
            <p:cNvSpPr/>
            <p:nvPr/>
          </p:nvSpPr>
          <p:spPr>
            <a:xfrm>
              <a:off x="4318124" y="273559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5" name="tx185"/>
            <p:cNvSpPr/>
            <p:nvPr/>
          </p:nvSpPr>
          <p:spPr>
            <a:xfrm>
              <a:off x="508182" y="5369127"/>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-600K</a:t>
              </a:r>
            </a:p>
          </p:txBody>
        </p:sp>
        <p:sp>
          <p:nvSpPr>
            <p:cNvPr id="186" name="tx186"/>
            <p:cNvSpPr/>
            <p:nvPr/>
          </p:nvSpPr>
          <p:spPr>
            <a:xfrm>
              <a:off x="508182" y="4462336"/>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-400K</a:t>
              </a:r>
            </a:p>
          </p:txBody>
        </p:sp>
        <p:sp>
          <p:nvSpPr>
            <p:cNvPr id="187" name="tx187"/>
            <p:cNvSpPr/>
            <p:nvPr/>
          </p:nvSpPr>
          <p:spPr>
            <a:xfrm>
              <a:off x="508182" y="3555546"/>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88" name="tx188"/>
            <p:cNvSpPr/>
            <p:nvPr/>
          </p:nvSpPr>
          <p:spPr>
            <a:xfrm>
              <a:off x="669757" y="2648755"/>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89" name="tx189"/>
            <p:cNvSpPr/>
            <p:nvPr/>
          </p:nvSpPr>
          <p:spPr>
            <a:xfrm>
              <a:off x="545398" y="1741964"/>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200K</a:t>
              </a:r>
            </a:p>
          </p:txBody>
        </p:sp>
        <p:sp>
          <p:nvSpPr>
            <p:cNvPr id="190" name="tx190"/>
            <p:cNvSpPr/>
            <p:nvPr/>
          </p:nvSpPr>
          <p:spPr>
            <a:xfrm rot="-2700000">
              <a:off x="707544" y="5591471"/>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Sudan</a:t>
              </a:r>
            </a:p>
          </p:txBody>
        </p:sp>
        <p:sp>
          <p:nvSpPr>
            <p:cNvPr id="191" name="tx191"/>
            <p:cNvSpPr/>
            <p:nvPr/>
          </p:nvSpPr>
          <p:spPr>
            <a:xfrm rot="-2700000">
              <a:off x="919989" y="556289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192" name="tx192"/>
            <p:cNvSpPr/>
            <p:nvPr/>
          </p:nvSpPr>
          <p:spPr>
            <a:xfrm rot="-2700000">
              <a:off x="925604" y="5619985"/>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193" name="tx193"/>
            <p:cNvSpPr/>
            <p:nvPr/>
          </p:nvSpPr>
          <p:spPr>
            <a:xfrm rot="-2700000">
              <a:off x="941912" y="5672649"/>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194" name="tx194"/>
            <p:cNvSpPr/>
            <p:nvPr/>
          </p:nvSpPr>
          <p:spPr>
            <a:xfrm rot="-2700000">
              <a:off x="1032211" y="5694665"/>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195" name="tx195"/>
            <p:cNvSpPr/>
            <p:nvPr/>
          </p:nvSpPr>
          <p:spPr>
            <a:xfrm rot="-2700000">
              <a:off x="1255270" y="5661689"/>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196" name="tx196"/>
            <p:cNvSpPr/>
            <p:nvPr/>
          </p:nvSpPr>
          <p:spPr>
            <a:xfrm rot="-2700000">
              <a:off x="1311539" y="5697800"/>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197" name="tx197"/>
            <p:cNvSpPr/>
            <p:nvPr/>
          </p:nvSpPr>
          <p:spPr>
            <a:xfrm rot="-2700000">
              <a:off x="1759536" y="5571653"/>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198" name="tx198"/>
            <p:cNvSpPr/>
            <p:nvPr/>
          </p:nvSpPr>
          <p:spPr>
            <a:xfrm rot="-2700000">
              <a:off x="1796839" y="561562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199" name="tx199"/>
            <p:cNvSpPr/>
            <p:nvPr/>
          </p:nvSpPr>
          <p:spPr>
            <a:xfrm rot="-2700000">
              <a:off x="2073206" y="5560564"/>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200" name="tx200"/>
            <p:cNvSpPr/>
            <p:nvPr/>
          </p:nvSpPr>
          <p:spPr>
            <a:xfrm rot="-2700000">
              <a:off x="2099894" y="5608928"/>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201" name="tx201"/>
            <p:cNvSpPr/>
            <p:nvPr/>
          </p:nvSpPr>
          <p:spPr>
            <a:xfrm rot="-2700000">
              <a:off x="2280261" y="5593637"/>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202" name="tx202"/>
            <p:cNvSpPr/>
            <p:nvPr/>
          </p:nvSpPr>
          <p:spPr>
            <a:xfrm rot="-2700000">
              <a:off x="2514092" y="5556200"/>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203" name="tx203"/>
            <p:cNvSpPr/>
            <p:nvPr/>
          </p:nvSpPr>
          <p:spPr>
            <a:xfrm rot="-2700000">
              <a:off x="2540624" y="5604628"/>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204" name="tx204"/>
            <p:cNvSpPr/>
            <p:nvPr/>
          </p:nvSpPr>
          <p:spPr>
            <a:xfrm rot="-2700000">
              <a:off x="2747762" y="557824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205" name="tx205"/>
            <p:cNvSpPr/>
            <p:nvPr/>
          </p:nvSpPr>
          <p:spPr>
            <a:xfrm rot="-2700000">
              <a:off x="2742918" y="5639673"/>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206" name="tx206"/>
            <p:cNvSpPr/>
            <p:nvPr/>
          </p:nvSpPr>
          <p:spPr>
            <a:xfrm rot="-2700000">
              <a:off x="2881061" y="5641871"/>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207" name="tx207"/>
            <p:cNvSpPr/>
            <p:nvPr/>
          </p:nvSpPr>
          <p:spPr>
            <a:xfrm rot="-2700000">
              <a:off x="3088042" y="5615556"/>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208" name="tx208"/>
            <p:cNvSpPr/>
            <p:nvPr/>
          </p:nvSpPr>
          <p:spPr>
            <a:xfrm rot="-2700000">
              <a:off x="3130731" y="5657292"/>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209" name="tx209"/>
            <p:cNvSpPr/>
            <p:nvPr/>
          </p:nvSpPr>
          <p:spPr>
            <a:xfrm rot="-2700000">
              <a:off x="3369400" y="5617851"/>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210" name="tx210"/>
            <p:cNvSpPr/>
            <p:nvPr/>
          </p:nvSpPr>
          <p:spPr>
            <a:xfrm rot="-2700000">
              <a:off x="3571464" y="5593572"/>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211" name="tx211"/>
            <p:cNvSpPr/>
            <p:nvPr/>
          </p:nvSpPr>
          <p:spPr>
            <a:xfrm rot="-2700000">
              <a:off x="3677841" y="5608928"/>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212" name="tx212"/>
            <p:cNvSpPr/>
            <p:nvPr/>
          </p:nvSpPr>
          <p:spPr>
            <a:xfrm rot="-2700000">
              <a:off x="3513622" y="5736369"/>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213" name="tx213"/>
            <p:cNvSpPr/>
            <p:nvPr/>
          </p:nvSpPr>
          <p:spPr>
            <a:xfrm rot="-2700000">
              <a:off x="4033579" y="5580414"/>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214" name="tx214"/>
            <p:cNvSpPr/>
            <p:nvPr/>
          </p:nvSpPr>
          <p:spPr>
            <a:xfrm rot="-2700000">
              <a:off x="4161341" y="5586912"/>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DPRK</a:t>
              </a:r>
            </a:p>
          </p:txBody>
        </p:sp>
        <p:sp>
          <p:nvSpPr>
            <p:cNvPr id="215" name="tx215"/>
            <p:cNvSpPr/>
            <p:nvPr/>
          </p:nvSpPr>
          <p:spPr>
            <a:xfrm rot="-2700000">
              <a:off x="3584946" y="5885082"/>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216" name="tx216"/>
            <p:cNvSpPr/>
            <p:nvPr/>
          </p:nvSpPr>
          <p:spPr>
            <a:xfrm rot="-2700000">
              <a:off x="4326172" y="5637475"/>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217" name="tx217"/>
            <p:cNvSpPr/>
            <p:nvPr/>
          </p:nvSpPr>
          <p:spPr>
            <a:xfrm rot="-2700000">
              <a:off x="4310246" y="5703490"/>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218" name="tx218"/>
            <p:cNvSpPr/>
            <p:nvPr/>
          </p:nvSpPr>
          <p:spPr>
            <a:xfrm rot="-2700000">
              <a:off x="4294710" y="5769344"/>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219" name="tx219"/>
            <p:cNvSpPr/>
            <p:nvPr/>
          </p:nvSpPr>
          <p:spPr>
            <a:xfrm rot="-2700000">
              <a:off x="4856970" y="5595867"/>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220" name="tx220"/>
            <p:cNvSpPr/>
            <p:nvPr/>
          </p:nvSpPr>
          <p:spPr>
            <a:xfrm rot="-2700000">
              <a:off x="4459541" y="5819907"/>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221" name="tx221"/>
            <p:cNvSpPr/>
            <p:nvPr/>
          </p:nvSpPr>
          <p:spPr>
            <a:xfrm rot="-2700000">
              <a:off x="4984962" y="5661689"/>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222" name="tx222"/>
            <p:cNvSpPr/>
            <p:nvPr/>
          </p:nvSpPr>
          <p:spPr>
            <a:xfrm rot="-2700000">
              <a:off x="5287475" y="5595803"/>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223" name="tx223"/>
            <p:cNvSpPr/>
            <p:nvPr/>
          </p:nvSpPr>
          <p:spPr>
            <a:xfrm rot="-2700000">
              <a:off x="5510378" y="556289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224" name="tx224"/>
            <p:cNvSpPr/>
            <p:nvPr/>
          </p:nvSpPr>
          <p:spPr>
            <a:xfrm rot="-2700000">
              <a:off x="5298706" y="5709988"/>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225" name="tx225"/>
            <p:cNvSpPr/>
            <p:nvPr/>
          </p:nvSpPr>
          <p:spPr>
            <a:xfrm rot="-2700000">
              <a:off x="5675365" y="5613390"/>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226" name="tx226"/>
            <p:cNvSpPr/>
            <p:nvPr/>
          </p:nvSpPr>
          <p:spPr>
            <a:xfrm rot="-2700000">
              <a:off x="5707673" y="5659426"/>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227" name="tx227"/>
            <p:cNvSpPr/>
            <p:nvPr/>
          </p:nvSpPr>
          <p:spPr>
            <a:xfrm rot="-2700000">
              <a:off x="5994343" y="5600102"/>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228" name="tx228"/>
            <p:cNvSpPr/>
            <p:nvPr/>
          </p:nvSpPr>
          <p:spPr>
            <a:xfrm rot="-2700000">
              <a:off x="6206632" y="5571588"/>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229" name="tx229"/>
            <p:cNvSpPr/>
            <p:nvPr/>
          </p:nvSpPr>
          <p:spPr>
            <a:xfrm rot="-2700000">
              <a:off x="6026178" y="5705753"/>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230" name="tx230"/>
            <p:cNvSpPr/>
            <p:nvPr/>
          </p:nvSpPr>
          <p:spPr>
            <a:xfrm rot="-2700000">
              <a:off x="6175247" y="5703426"/>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231" name="tx231"/>
            <p:cNvSpPr/>
            <p:nvPr/>
          </p:nvSpPr>
          <p:spPr>
            <a:xfrm rot="-2700000">
              <a:off x="6657976" y="5562892"/>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232" name="tx232"/>
            <p:cNvSpPr/>
            <p:nvPr/>
          </p:nvSpPr>
          <p:spPr>
            <a:xfrm rot="-2700000">
              <a:off x="6658362" y="5622151"/>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233" name="tx233"/>
            <p:cNvSpPr/>
            <p:nvPr/>
          </p:nvSpPr>
          <p:spPr>
            <a:xfrm rot="-2700000">
              <a:off x="6769889" y="5635373"/>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234" name="tx234"/>
            <p:cNvSpPr/>
            <p:nvPr/>
          </p:nvSpPr>
          <p:spPr>
            <a:xfrm rot="-2700000">
              <a:off x="6823349" y="5672649"/>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235" name="tx235"/>
            <p:cNvSpPr/>
            <p:nvPr/>
          </p:nvSpPr>
          <p:spPr>
            <a:xfrm rot="-2700000">
              <a:off x="7003872" y="5657292"/>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236" name="tx236"/>
            <p:cNvSpPr/>
            <p:nvPr/>
          </p:nvSpPr>
          <p:spPr>
            <a:xfrm rot="-2700000">
              <a:off x="7232004" y="5622215"/>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237" name="tx237"/>
            <p:cNvSpPr/>
            <p:nvPr/>
          </p:nvSpPr>
          <p:spPr>
            <a:xfrm rot="-2700000">
              <a:off x="7550752" y="5549605"/>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238" name="tx238"/>
            <p:cNvSpPr/>
            <p:nvPr/>
          </p:nvSpPr>
          <p:spPr>
            <a:xfrm rot="-2700000">
              <a:off x="7524445" y="5619920"/>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Somalia</a:t>
              </a:r>
            </a:p>
          </p:txBody>
        </p:sp>
        <p:sp>
          <p:nvSpPr>
            <p:cNvPr id="239" name="tx239"/>
            <p:cNvSpPr/>
            <p:nvPr/>
          </p:nvSpPr>
          <p:spPr>
            <a:xfrm rot="-2700000">
              <a:off x="7805963" y="5562730"/>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240" name="tx240"/>
            <p:cNvSpPr/>
            <p:nvPr/>
          </p:nvSpPr>
          <p:spPr>
            <a:xfrm rot="-2700000">
              <a:off x="7885413" y="5589240"/>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241" name="tx241"/>
            <p:cNvSpPr/>
            <p:nvPr/>
          </p:nvSpPr>
          <p:spPr>
            <a:xfrm rot="-2700000">
              <a:off x="7795418" y="5685936"/>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Afghanistan</a:t>
              </a:r>
            </a:p>
          </p:txBody>
        </p:sp>
        <p:sp>
          <p:nvSpPr>
            <p:cNvPr id="242" name="tx242"/>
            <p:cNvSpPr/>
            <p:nvPr/>
          </p:nvSpPr>
          <p:spPr>
            <a:xfrm rot="-2700000">
              <a:off x="8225542" y="5567192"/>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Syria</a:t>
              </a:r>
            </a:p>
          </p:txBody>
        </p:sp>
        <p:sp>
          <p:nvSpPr>
            <p:cNvPr id="243" name="tx243"/>
            <p:cNvSpPr/>
            <p:nvPr/>
          </p:nvSpPr>
          <p:spPr>
            <a:xfrm rot="-2700000">
              <a:off x="8292737" y="5598777"/>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Yemen</a:t>
              </a:r>
            </a:p>
          </p:txBody>
        </p:sp>
        <p:sp>
          <p:nvSpPr>
            <p:cNvPr id="244" name="tx244"/>
            <p:cNvSpPr/>
            <p:nvPr/>
          </p:nvSpPr>
          <p:spPr>
            <a:xfrm rot="-2700000">
              <a:off x="8363836" y="5628746"/>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245" name="tx245"/>
            <p:cNvSpPr/>
            <p:nvPr/>
          </p:nvSpPr>
          <p:spPr>
            <a:xfrm rot="-2700000">
              <a:off x="8571051" y="560233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246" name="tx246"/>
            <p:cNvSpPr/>
            <p:nvPr/>
          </p:nvSpPr>
          <p:spPr>
            <a:xfrm rot="-2700000">
              <a:off x="8512667" y="5685936"/>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247" name="tx247"/>
            <p:cNvSpPr/>
            <p:nvPr/>
          </p:nvSpPr>
          <p:spPr>
            <a:xfrm rot="-5400000">
              <a:off x="-591430" y="3459519"/>
              <a:ext cx="19707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Absolute difference (thousands)</a:t>
              </a:r>
            </a:p>
          </p:txBody>
        </p:sp>
        <p:sp>
          <p:nvSpPr>
            <p:cNvPr id="248" name="tx248"/>
            <p:cNvSpPr/>
            <p:nvPr/>
          </p:nvSpPr>
          <p:spPr>
            <a:xfrm>
              <a:off x="869090" y="1368037"/>
              <a:ext cx="55138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Change in absolute number of zero-dose children between 2024 and 2025</a:t>
              </a:r>
            </a:p>
          </p:txBody>
        </p:sp>
        <p:sp>
          <p:nvSpPr>
            <p:cNvPr id="249" name="tx249"/>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absolute change in number of zero-dose children, by country.
Overall, 32 countries had an increase in zero-dose children and 25 countries saw the number of zero-dose children decline between 2024 and 2025.
The three countries with the largest increase were: Bangladesh (34,000 ⇒ 237,000 [+203,000]), Nigeria (2.1m ⇒ 2.2m [+95,000]), Pakistan (397,000 ⇒ 465,000 [+68,000]).
Sudan had the largest decline in the number of zero-dose children from 838,000 in 2024 to 273,000 in 2025 (-565,000).</a:t>
            </a:r>
          </a:p>
        </p:txBody>
      </p:sp>
      <p:sp>
        <p:nvSpPr>
          <p:cNvPr id="2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Country trends in zero-dose children were heterogeneous, reinforcing the need to target resources and strategies to countries where the burden is increasing while sustaining gains elsewhere.</a:t>
            </a:r>
          </a:p>
        </p:txBody>
      </p:sp>
      <p:grpSp xmlns:pic="http://schemas.openxmlformats.org/drawingml/2006/picture">
        <p:nvGrpSpPr>
          <p:cNvPr id="252" name=""/>
          <p:cNvGrpSpPr/>
          <p:nvPr/>
        </p:nvGrpSpPr>
        <p:grpSpPr>
          <a:xfrm>
            <a:off x="292608" y="1097280"/>
            <a:ext cx="8595360" cy="28575"/>
            <a:chOff x="292608" y="1097280"/>
            <a:chExt cx="8595360" cy="28575"/>
          </a:xfrm>
        </p:grpSpPr>
        <p:sp>
          <p:nvSpPr>
            <p:cNvPr id="253"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54"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DTP3</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976" y="3788362"/>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6" name="pl6"/>
            <p:cNvSpPr/>
            <p:nvPr/>
          </p:nvSpPr>
          <p:spPr>
            <a:xfrm>
              <a:off x="989976" y="3133684"/>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7" name="pl7"/>
            <p:cNvSpPr/>
            <p:nvPr/>
          </p:nvSpPr>
          <p:spPr>
            <a:xfrm>
              <a:off x="989976" y="2479006"/>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8" name="pl8"/>
            <p:cNvSpPr/>
            <p:nvPr/>
          </p:nvSpPr>
          <p:spPr>
            <a:xfrm>
              <a:off x="989976" y="4115700"/>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9" name="pl9"/>
            <p:cNvSpPr/>
            <p:nvPr/>
          </p:nvSpPr>
          <p:spPr>
            <a:xfrm>
              <a:off x="989976" y="3461023"/>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0" name="pl10"/>
            <p:cNvSpPr/>
            <p:nvPr/>
          </p:nvSpPr>
          <p:spPr>
            <a:xfrm>
              <a:off x="989976" y="2806345"/>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1" name="pl11"/>
            <p:cNvSpPr/>
            <p:nvPr/>
          </p:nvSpPr>
          <p:spPr>
            <a:xfrm>
              <a:off x="989976" y="2151667"/>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2" name="pl12"/>
            <p:cNvSpPr/>
            <p:nvPr/>
          </p:nvSpPr>
          <p:spPr>
            <a:xfrm>
              <a:off x="145270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77856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1044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543029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49098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75615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0213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286501"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551674"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816847"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808201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3" name="rc23"/>
            <p:cNvSpPr/>
            <p:nvPr/>
          </p:nvSpPr>
          <p:spPr>
            <a:xfrm>
              <a:off x="1333375" y="3607448"/>
              <a:ext cx="238655" cy="508252"/>
            </a:xfrm>
            <a:prstGeom prst="rect">
              <a:avLst/>
            </a:prstGeom>
            <a:solidFill>
              <a:srgbClr val="80BD41">
                <a:alpha val="100000"/>
              </a:srgbClr>
            </a:solidFill>
          </p:spPr>
          <p:txBody>
            <a:bodyPr/>
            <a:lstStyle/>
            <a:p/>
          </p:txBody>
        </p:sp>
        <p:sp>
          <p:nvSpPr>
            <p:cNvPr id="24" name="rc24"/>
            <p:cNvSpPr/>
            <p:nvPr/>
          </p:nvSpPr>
          <p:spPr>
            <a:xfrm>
              <a:off x="1333375" y="3227383"/>
              <a:ext cx="238655" cy="380065"/>
            </a:xfrm>
            <a:prstGeom prst="rect">
              <a:avLst/>
            </a:prstGeom>
            <a:solidFill>
              <a:srgbClr val="1CABE2">
                <a:alpha val="100000"/>
              </a:srgbClr>
            </a:solidFill>
          </p:spPr>
          <p:txBody>
            <a:bodyPr/>
            <a:lstStyle/>
            <a:p/>
          </p:txBody>
        </p:sp>
        <p:sp>
          <p:nvSpPr>
            <p:cNvPr id="25" name="rc25"/>
            <p:cNvSpPr/>
            <p:nvPr/>
          </p:nvSpPr>
          <p:spPr>
            <a:xfrm>
              <a:off x="1598548" y="3592139"/>
              <a:ext cx="238655" cy="523560"/>
            </a:xfrm>
            <a:prstGeom prst="rect">
              <a:avLst/>
            </a:prstGeom>
            <a:solidFill>
              <a:srgbClr val="80BD41">
                <a:alpha val="100000"/>
              </a:srgbClr>
            </a:solidFill>
          </p:spPr>
          <p:txBody>
            <a:bodyPr/>
            <a:lstStyle/>
            <a:p/>
          </p:txBody>
        </p:sp>
        <p:sp>
          <p:nvSpPr>
            <p:cNvPr id="26" name="rc26"/>
            <p:cNvSpPr/>
            <p:nvPr/>
          </p:nvSpPr>
          <p:spPr>
            <a:xfrm>
              <a:off x="1598548" y="3216048"/>
              <a:ext cx="238655" cy="376091"/>
            </a:xfrm>
            <a:prstGeom prst="rect">
              <a:avLst/>
            </a:prstGeom>
            <a:solidFill>
              <a:srgbClr val="1CABE2">
                <a:alpha val="100000"/>
              </a:srgbClr>
            </a:solidFill>
          </p:spPr>
          <p:txBody>
            <a:bodyPr/>
            <a:lstStyle/>
            <a:p/>
          </p:txBody>
        </p:sp>
        <p:sp>
          <p:nvSpPr>
            <p:cNvPr id="27" name="rc27"/>
            <p:cNvSpPr/>
            <p:nvPr/>
          </p:nvSpPr>
          <p:spPr>
            <a:xfrm>
              <a:off x="1863720" y="3583631"/>
              <a:ext cx="238655" cy="532069"/>
            </a:xfrm>
            <a:prstGeom prst="rect">
              <a:avLst/>
            </a:prstGeom>
            <a:solidFill>
              <a:srgbClr val="80BD41">
                <a:alpha val="100000"/>
              </a:srgbClr>
            </a:solidFill>
          </p:spPr>
          <p:txBody>
            <a:bodyPr/>
            <a:lstStyle/>
            <a:p/>
          </p:txBody>
        </p:sp>
        <p:sp>
          <p:nvSpPr>
            <p:cNvPr id="28" name="rc28"/>
            <p:cNvSpPr/>
            <p:nvPr/>
          </p:nvSpPr>
          <p:spPr>
            <a:xfrm>
              <a:off x="1863720" y="3210382"/>
              <a:ext cx="238655" cy="373248"/>
            </a:xfrm>
            <a:prstGeom prst="rect">
              <a:avLst/>
            </a:prstGeom>
            <a:solidFill>
              <a:srgbClr val="1CABE2">
                <a:alpha val="100000"/>
              </a:srgbClr>
            </a:solidFill>
          </p:spPr>
          <p:txBody>
            <a:bodyPr/>
            <a:lstStyle/>
            <a:p/>
          </p:txBody>
        </p:sp>
        <p:sp>
          <p:nvSpPr>
            <p:cNvPr id="29" name="rc29"/>
            <p:cNvSpPr/>
            <p:nvPr/>
          </p:nvSpPr>
          <p:spPr>
            <a:xfrm>
              <a:off x="2128893" y="3556832"/>
              <a:ext cx="238655" cy="558868"/>
            </a:xfrm>
            <a:prstGeom prst="rect">
              <a:avLst/>
            </a:prstGeom>
            <a:solidFill>
              <a:srgbClr val="80BD41">
                <a:alpha val="100000"/>
              </a:srgbClr>
            </a:solidFill>
          </p:spPr>
          <p:txBody>
            <a:bodyPr/>
            <a:lstStyle/>
            <a:p/>
          </p:txBody>
        </p:sp>
        <p:sp>
          <p:nvSpPr>
            <p:cNvPr id="30" name="rc30"/>
            <p:cNvSpPr/>
            <p:nvPr/>
          </p:nvSpPr>
          <p:spPr>
            <a:xfrm>
              <a:off x="2128893" y="3205650"/>
              <a:ext cx="238655" cy="351181"/>
            </a:xfrm>
            <a:prstGeom prst="rect">
              <a:avLst/>
            </a:prstGeom>
            <a:solidFill>
              <a:srgbClr val="1CABE2">
                <a:alpha val="100000"/>
              </a:srgbClr>
            </a:solidFill>
          </p:spPr>
          <p:txBody>
            <a:bodyPr/>
            <a:lstStyle/>
            <a:p/>
          </p:txBody>
        </p:sp>
        <p:sp>
          <p:nvSpPr>
            <p:cNvPr id="31" name="rc31"/>
            <p:cNvSpPr/>
            <p:nvPr/>
          </p:nvSpPr>
          <p:spPr>
            <a:xfrm>
              <a:off x="2394066" y="3525308"/>
              <a:ext cx="238655" cy="590392"/>
            </a:xfrm>
            <a:prstGeom prst="rect">
              <a:avLst/>
            </a:prstGeom>
            <a:solidFill>
              <a:srgbClr val="80BD41">
                <a:alpha val="100000"/>
              </a:srgbClr>
            </a:solidFill>
          </p:spPr>
          <p:txBody>
            <a:bodyPr/>
            <a:lstStyle/>
            <a:p/>
          </p:txBody>
        </p:sp>
        <p:sp>
          <p:nvSpPr>
            <p:cNvPr id="32" name="rc32"/>
            <p:cNvSpPr/>
            <p:nvPr/>
          </p:nvSpPr>
          <p:spPr>
            <a:xfrm>
              <a:off x="2394066" y="3200840"/>
              <a:ext cx="238655" cy="324467"/>
            </a:xfrm>
            <a:prstGeom prst="rect">
              <a:avLst/>
            </a:prstGeom>
            <a:solidFill>
              <a:srgbClr val="1CABE2">
                <a:alpha val="100000"/>
              </a:srgbClr>
            </a:solidFill>
          </p:spPr>
          <p:txBody>
            <a:bodyPr/>
            <a:lstStyle/>
            <a:p/>
          </p:txBody>
        </p:sp>
        <p:sp>
          <p:nvSpPr>
            <p:cNvPr id="33" name="rc33"/>
            <p:cNvSpPr/>
            <p:nvPr/>
          </p:nvSpPr>
          <p:spPr>
            <a:xfrm>
              <a:off x="2659238" y="3510330"/>
              <a:ext cx="238655" cy="605370"/>
            </a:xfrm>
            <a:prstGeom prst="rect">
              <a:avLst/>
            </a:prstGeom>
            <a:solidFill>
              <a:srgbClr val="80BD41">
                <a:alpha val="100000"/>
              </a:srgbClr>
            </a:solidFill>
          </p:spPr>
          <p:txBody>
            <a:bodyPr/>
            <a:lstStyle/>
            <a:p/>
          </p:txBody>
        </p:sp>
        <p:sp>
          <p:nvSpPr>
            <p:cNvPr id="34" name="rc34"/>
            <p:cNvSpPr/>
            <p:nvPr/>
          </p:nvSpPr>
          <p:spPr>
            <a:xfrm>
              <a:off x="2659238" y="3197384"/>
              <a:ext cx="238655" cy="312946"/>
            </a:xfrm>
            <a:prstGeom prst="rect">
              <a:avLst/>
            </a:prstGeom>
            <a:solidFill>
              <a:srgbClr val="1CABE2">
                <a:alpha val="100000"/>
              </a:srgbClr>
            </a:solidFill>
          </p:spPr>
          <p:txBody>
            <a:bodyPr/>
            <a:lstStyle/>
            <a:p/>
          </p:txBody>
        </p:sp>
        <p:sp>
          <p:nvSpPr>
            <p:cNvPr id="35" name="rc35"/>
            <p:cNvSpPr/>
            <p:nvPr/>
          </p:nvSpPr>
          <p:spPr>
            <a:xfrm>
              <a:off x="2924411" y="3498786"/>
              <a:ext cx="238655" cy="616914"/>
            </a:xfrm>
            <a:prstGeom prst="rect">
              <a:avLst/>
            </a:prstGeom>
            <a:solidFill>
              <a:srgbClr val="80BD41">
                <a:alpha val="100000"/>
              </a:srgbClr>
            </a:solidFill>
          </p:spPr>
          <p:txBody>
            <a:bodyPr/>
            <a:lstStyle/>
            <a:p/>
          </p:txBody>
        </p:sp>
        <p:sp>
          <p:nvSpPr>
            <p:cNvPr id="36" name="rc36"/>
            <p:cNvSpPr/>
            <p:nvPr/>
          </p:nvSpPr>
          <p:spPr>
            <a:xfrm>
              <a:off x="2924411" y="3191246"/>
              <a:ext cx="238655" cy="307540"/>
            </a:xfrm>
            <a:prstGeom prst="rect">
              <a:avLst/>
            </a:prstGeom>
            <a:solidFill>
              <a:srgbClr val="1CABE2">
                <a:alpha val="100000"/>
              </a:srgbClr>
            </a:solidFill>
          </p:spPr>
          <p:txBody>
            <a:bodyPr/>
            <a:lstStyle/>
            <a:p/>
          </p:txBody>
        </p:sp>
        <p:sp>
          <p:nvSpPr>
            <p:cNvPr id="37" name="rc37"/>
            <p:cNvSpPr/>
            <p:nvPr/>
          </p:nvSpPr>
          <p:spPr>
            <a:xfrm>
              <a:off x="3189584" y="3492815"/>
              <a:ext cx="238655" cy="622884"/>
            </a:xfrm>
            <a:prstGeom prst="rect">
              <a:avLst/>
            </a:prstGeom>
            <a:solidFill>
              <a:srgbClr val="80BD41">
                <a:alpha val="100000"/>
              </a:srgbClr>
            </a:solidFill>
          </p:spPr>
          <p:txBody>
            <a:bodyPr/>
            <a:lstStyle/>
            <a:p/>
          </p:txBody>
        </p:sp>
        <p:sp>
          <p:nvSpPr>
            <p:cNvPr id="38" name="rc38"/>
            <p:cNvSpPr/>
            <p:nvPr/>
          </p:nvSpPr>
          <p:spPr>
            <a:xfrm>
              <a:off x="3189584" y="3183734"/>
              <a:ext cx="238655" cy="309081"/>
            </a:xfrm>
            <a:prstGeom prst="rect">
              <a:avLst/>
            </a:prstGeom>
            <a:solidFill>
              <a:srgbClr val="1CABE2">
                <a:alpha val="100000"/>
              </a:srgbClr>
            </a:solidFill>
          </p:spPr>
          <p:txBody>
            <a:bodyPr/>
            <a:lstStyle/>
            <a:p/>
          </p:txBody>
        </p:sp>
        <p:sp>
          <p:nvSpPr>
            <p:cNvPr id="39" name="rc39"/>
            <p:cNvSpPr/>
            <p:nvPr/>
          </p:nvSpPr>
          <p:spPr>
            <a:xfrm>
              <a:off x="3454756" y="3452054"/>
              <a:ext cx="238655" cy="663646"/>
            </a:xfrm>
            <a:prstGeom prst="rect">
              <a:avLst/>
            </a:prstGeom>
            <a:solidFill>
              <a:srgbClr val="80BD41">
                <a:alpha val="100000"/>
              </a:srgbClr>
            </a:solidFill>
          </p:spPr>
          <p:txBody>
            <a:bodyPr/>
            <a:lstStyle/>
            <a:p/>
          </p:txBody>
        </p:sp>
        <p:sp>
          <p:nvSpPr>
            <p:cNvPr id="40" name="rc40"/>
            <p:cNvSpPr/>
            <p:nvPr/>
          </p:nvSpPr>
          <p:spPr>
            <a:xfrm>
              <a:off x="3454756" y="3173222"/>
              <a:ext cx="238655" cy="278832"/>
            </a:xfrm>
            <a:prstGeom prst="rect">
              <a:avLst/>
            </a:prstGeom>
            <a:solidFill>
              <a:srgbClr val="1CABE2">
                <a:alpha val="100000"/>
              </a:srgbClr>
            </a:solidFill>
          </p:spPr>
          <p:txBody>
            <a:bodyPr/>
            <a:lstStyle/>
            <a:p/>
          </p:txBody>
        </p:sp>
        <p:sp>
          <p:nvSpPr>
            <p:cNvPr id="41" name="rc41"/>
            <p:cNvSpPr/>
            <p:nvPr/>
          </p:nvSpPr>
          <p:spPr>
            <a:xfrm>
              <a:off x="3719929" y="3415961"/>
              <a:ext cx="238655" cy="699739"/>
            </a:xfrm>
            <a:prstGeom prst="rect">
              <a:avLst/>
            </a:prstGeom>
            <a:solidFill>
              <a:srgbClr val="80BD41">
                <a:alpha val="100000"/>
              </a:srgbClr>
            </a:solidFill>
          </p:spPr>
          <p:txBody>
            <a:bodyPr/>
            <a:lstStyle/>
            <a:p/>
          </p:txBody>
        </p:sp>
        <p:sp>
          <p:nvSpPr>
            <p:cNvPr id="42" name="rc42"/>
            <p:cNvSpPr/>
            <p:nvPr/>
          </p:nvSpPr>
          <p:spPr>
            <a:xfrm>
              <a:off x="3719929" y="3162478"/>
              <a:ext cx="238655" cy="253482"/>
            </a:xfrm>
            <a:prstGeom prst="rect">
              <a:avLst/>
            </a:prstGeom>
            <a:solidFill>
              <a:srgbClr val="1CABE2">
                <a:alpha val="100000"/>
              </a:srgbClr>
            </a:solidFill>
          </p:spPr>
          <p:txBody>
            <a:bodyPr/>
            <a:lstStyle/>
            <a:p/>
          </p:txBody>
        </p:sp>
        <p:sp>
          <p:nvSpPr>
            <p:cNvPr id="43" name="rc43"/>
            <p:cNvSpPr/>
            <p:nvPr/>
          </p:nvSpPr>
          <p:spPr>
            <a:xfrm>
              <a:off x="3985102" y="3400823"/>
              <a:ext cx="238655" cy="714877"/>
            </a:xfrm>
            <a:prstGeom prst="rect">
              <a:avLst/>
            </a:prstGeom>
            <a:solidFill>
              <a:srgbClr val="80BD41">
                <a:alpha val="100000"/>
              </a:srgbClr>
            </a:solidFill>
          </p:spPr>
          <p:txBody>
            <a:bodyPr/>
            <a:lstStyle/>
            <a:p/>
          </p:txBody>
        </p:sp>
        <p:sp>
          <p:nvSpPr>
            <p:cNvPr id="44" name="rc44"/>
            <p:cNvSpPr/>
            <p:nvPr/>
          </p:nvSpPr>
          <p:spPr>
            <a:xfrm>
              <a:off x="3985102" y="3156847"/>
              <a:ext cx="238655" cy="243976"/>
            </a:xfrm>
            <a:prstGeom prst="rect">
              <a:avLst/>
            </a:prstGeom>
            <a:solidFill>
              <a:srgbClr val="1CABE2">
                <a:alpha val="100000"/>
              </a:srgbClr>
            </a:solidFill>
          </p:spPr>
          <p:txBody>
            <a:bodyPr/>
            <a:lstStyle/>
            <a:p/>
          </p:txBody>
        </p:sp>
        <p:sp>
          <p:nvSpPr>
            <p:cNvPr id="45" name="rc45"/>
            <p:cNvSpPr/>
            <p:nvPr/>
          </p:nvSpPr>
          <p:spPr>
            <a:xfrm>
              <a:off x="4250274" y="3381774"/>
              <a:ext cx="238655" cy="733926"/>
            </a:xfrm>
            <a:prstGeom prst="rect">
              <a:avLst/>
            </a:prstGeom>
            <a:solidFill>
              <a:srgbClr val="80BD41">
                <a:alpha val="100000"/>
              </a:srgbClr>
            </a:solidFill>
          </p:spPr>
          <p:txBody>
            <a:bodyPr/>
            <a:lstStyle/>
            <a:p/>
          </p:txBody>
        </p:sp>
        <p:sp>
          <p:nvSpPr>
            <p:cNvPr id="46" name="rc46"/>
            <p:cNvSpPr/>
            <p:nvPr/>
          </p:nvSpPr>
          <p:spPr>
            <a:xfrm>
              <a:off x="4250274" y="3152264"/>
              <a:ext cx="238655" cy="229510"/>
            </a:xfrm>
            <a:prstGeom prst="rect">
              <a:avLst/>
            </a:prstGeom>
            <a:solidFill>
              <a:srgbClr val="1CABE2">
                <a:alpha val="100000"/>
              </a:srgbClr>
            </a:solidFill>
          </p:spPr>
          <p:txBody>
            <a:bodyPr/>
            <a:lstStyle/>
            <a:p/>
          </p:txBody>
        </p:sp>
        <p:sp>
          <p:nvSpPr>
            <p:cNvPr id="47" name="rc47"/>
            <p:cNvSpPr/>
            <p:nvPr/>
          </p:nvSpPr>
          <p:spPr>
            <a:xfrm>
              <a:off x="4515447" y="3385458"/>
              <a:ext cx="238655" cy="730241"/>
            </a:xfrm>
            <a:prstGeom prst="rect">
              <a:avLst/>
            </a:prstGeom>
            <a:solidFill>
              <a:srgbClr val="80BD41">
                <a:alpha val="100000"/>
              </a:srgbClr>
            </a:solidFill>
          </p:spPr>
          <p:txBody>
            <a:bodyPr/>
            <a:lstStyle/>
            <a:p/>
          </p:txBody>
        </p:sp>
        <p:sp>
          <p:nvSpPr>
            <p:cNvPr id="48" name="rc48"/>
            <p:cNvSpPr/>
            <p:nvPr/>
          </p:nvSpPr>
          <p:spPr>
            <a:xfrm>
              <a:off x="4515447" y="3147377"/>
              <a:ext cx="238655" cy="238081"/>
            </a:xfrm>
            <a:prstGeom prst="rect">
              <a:avLst/>
            </a:prstGeom>
            <a:solidFill>
              <a:srgbClr val="1CABE2">
                <a:alpha val="100000"/>
              </a:srgbClr>
            </a:solidFill>
          </p:spPr>
          <p:txBody>
            <a:bodyPr/>
            <a:lstStyle/>
            <a:p/>
          </p:txBody>
        </p:sp>
        <p:sp>
          <p:nvSpPr>
            <p:cNvPr id="49" name="rc49"/>
            <p:cNvSpPr/>
            <p:nvPr/>
          </p:nvSpPr>
          <p:spPr>
            <a:xfrm>
              <a:off x="4780620" y="3384888"/>
              <a:ext cx="238655" cy="730812"/>
            </a:xfrm>
            <a:prstGeom prst="rect">
              <a:avLst/>
            </a:prstGeom>
            <a:solidFill>
              <a:srgbClr val="80BD41">
                <a:alpha val="100000"/>
              </a:srgbClr>
            </a:solidFill>
          </p:spPr>
          <p:txBody>
            <a:bodyPr/>
            <a:lstStyle/>
            <a:p/>
          </p:txBody>
        </p:sp>
        <p:sp>
          <p:nvSpPr>
            <p:cNvPr id="50" name="rc50"/>
            <p:cNvSpPr/>
            <p:nvPr/>
          </p:nvSpPr>
          <p:spPr>
            <a:xfrm>
              <a:off x="4780620" y="3145484"/>
              <a:ext cx="238655" cy="239404"/>
            </a:xfrm>
            <a:prstGeom prst="rect">
              <a:avLst/>
            </a:prstGeom>
            <a:solidFill>
              <a:srgbClr val="1CABE2">
                <a:alpha val="100000"/>
              </a:srgbClr>
            </a:solidFill>
          </p:spPr>
          <p:txBody>
            <a:bodyPr/>
            <a:lstStyle/>
            <a:p/>
          </p:txBody>
        </p:sp>
        <p:sp>
          <p:nvSpPr>
            <p:cNvPr id="51" name="rc51"/>
            <p:cNvSpPr/>
            <p:nvPr/>
          </p:nvSpPr>
          <p:spPr>
            <a:xfrm>
              <a:off x="5045792" y="3372659"/>
              <a:ext cx="238655" cy="743041"/>
            </a:xfrm>
            <a:prstGeom prst="rect">
              <a:avLst/>
            </a:prstGeom>
            <a:solidFill>
              <a:srgbClr val="80BD41">
                <a:alpha val="100000"/>
              </a:srgbClr>
            </a:solidFill>
          </p:spPr>
          <p:txBody>
            <a:bodyPr/>
            <a:lstStyle/>
            <a:p/>
          </p:txBody>
        </p:sp>
        <p:sp>
          <p:nvSpPr>
            <p:cNvPr id="52" name="rc52"/>
            <p:cNvSpPr/>
            <p:nvPr/>
          </p:nvSpPr>
          <p:spPr>
            <a:xfrm>
              <a:off x="5045792" y="3150608"/>
              <a:ext cx="238655" cy="222050"/>
            </a:xfrm>
            <a:prstGeom prst="rect">
              <a:avLst/>
            </a:prstGeom>
            <a:solidFill>
              <a:srgbClr val="1CABE2">
                <a:alpha val="100000"/>
              </a:srgbClr>
            </a:solidFill>
          </p:spPr>
          <p:txBody>
            <a:bodyPr/>
            <a:lstStyle/>
            <a:p/>
          </p:txBody>
        </p:sp>
        <p:sp>
          <p:nvSpPr>
            <p:cNvPr id="53" name="rc53"/>
            <p:cNvSpPr/>
            <p:nvPr/>
          </p:nvSpPr>
          <p:spPr>
            <a:xfrm>
              <a:off x="5310965" y="3359937"/>
              <a:ext cx="238655" cy="755763"/>
            </a:xfrm>
            <a:prstGeom prst="rect">
              <a:avLst/>
            </a:prstGeom>
            <a:solidFill>
              <a:srgbClr val="80BD41">
                <a:alpha val="100000"/>
              </a:srgbClr>
            </a:solidFill>
          </p:spPr>
          <p:txBody>
            <a:bodyPr/>
            <a:lstStyle/>
            <a:p/>
          </p:txBody>
        </p:sp>
        <p:sp>
          <p:nvSpPr>
            <p:cNvPr id="54" name="rc54"/>
            <p:cNvSpPr/>
            <p:nvPr/>
          </p:nvSpPr>
          <p:spPr>
            <a:xfrm>
              <a:off x="5310965" y="3142857"/>
              <a:ext cx="238655" cy="217080"/>
            </a:xfrm>
            <a:prstGeom prst="rect">
              <a:avLst/>
            </a:prstGeom>
            <a:solidFill>
              <a:srgbClr val="1CABE2">
                <a:alpha val="100000"/>
              </a:srgbClr>
            </a:solidFill>
          </p:spPr>
          <p:txBody>
            <a:bodyPr/>
            <a:lstStyle/>
            <a:p/>
          </p:txBody>
        </p:sp>
        <p:sp>
          <p:nvSpPr>
            <p:cNvPr id="55" name="rc55"/>
            <p:cNvSpPr/>
            <p:nvPr/>
          </p:nvSpPr>
          <p:spPr>
            <a:xfrm>
              <a:off x="5576138" y="3335747"/>
              <a:ext cx="238655" cy="779953"/>
            </a:xfrm>
            <a:prstGeom prst="rect">
              <a:avLst/>
            </a:prstGeom>
            <a:solidFill>
              <a:srgbClr val="80BD41">
                <a:alpha val="100000"/>
              </a:srgbClr>
            </a:solidFill>
          </p:spPr>
          <p:txBody>
            <a:bodyPr/>
            <a:lstStyle/>
            <a:p/>
          </p:txBody>
        </p:sp>
        <p:sp>
          <p:nvSpPr>
            <p:cNvPr id="56" name="rc56"/>
            <p:cNvSpPr/>
            <p:nvPr/>
          </p:nvSpPr>
          <p:spPr>
            <a:xfrm>
              <a:off x="5576138" y="3136535"/>
              <a:ext cx="238655" cy="199211"/>
            </a:xfrm>
            <a:prstGeom prst="rect">
              <a:avLst/>
            </a:prstGeom>
            <a:solidFill>
              <a:srgbClr val="1CABE2">
                <a:alpha val="100000"/>
              </a:srgbClr>
            </a:solidFill>
          </p:spPr>
          <p:txBody>
            <a:bodyPr/>
            <a:lstStyle/>
            <a:p/>
          </p:txBody>
        </p:sp>
        <p:sp>
          <p:nvSpPr>
            <p:cNvPr id="57" name="rc57"/>
            <p:cNvSpPr/>
            <p:nvPr/>
          </p:nvSpPr>
          <p:spPr>
            <a:xfrm>
              <a:off x="5841310" y="3333858"/>
              <a:ext cx="238655" cy="781842"/>
            </a:xfrm>
            <a:prstGeom prst="rect">
              <a:avLst/>
            </a:prstGeom>
            <a:solidFill>
              <a:srgbClr val="80BD41">
                <a:alpha val="100000"/>
              </a:srgbClr>
            </a:solidFill>
          </p:spPr>
          <p:txBody>
            <a:bodyPr/>
            <a:lstStyle/>
            <a:p/>
          </p:txBody>
        </p:sp>
        <p:sp>
          <p:nvSpPr>
            <p:cNvPr id="58" name="rc58"/>
            <p:cNvSpPr/>
            <p:nvPr/>
          </p:nvSpPr>
          <p:spPr>
            <a:xfrm>
              <a:off x="5841310" y="3138549"/>
              <a:ext cx="238655" cy="195308"/>
            </a:xfrm>
            <a:prstGeom prst="rect">
              <a:avLst/>
            </a:prstGeom>
            <a:solidFill>
              <a:srgbClr val="1CABE2">
                <a:alpha val="100000"/>
              </a:srgbClr>
            </a:solidFill>
          </p:spPr>
          <p:txBody>
            <a:bodyPr/>
            <a:lstStyle/>
            <a:p/>
          </p:txBody>
        </p:sp>
        <p:sp>
          <p:nvSpPr>
            <p:cNvPr id="59" name="rc59"/>
            <p:cNvSpPr/>
            <p:nvPr/>
          </p:nvSpPr>
          <p:spPr>
            <a:xfrm>
              <a:off x="6106483" y="3309793"/>
              <a:ext cx="238655" cy="805907"/>
            </a:xfrm>
            <a:prstGeom prst="rect">
              <a:avLst/>
            </a:prstGeom>
            <a:solidFill>
              <a:srgbClr val="80BD41">
                <a:alpha val="100000"/>
              </a:srgbClr>
            </a:solidFill>
          </p:spPr>
          <p:txBody>
            <a:bodyPr/>
            <a:lstStyle/>
            <a:p/>
          </p:txBody>
        </p:sp>
        <p:sp>
          <p:nvSpPr>
            <p:cNvPr id="60" name="rc60"/>
            <p:cNvSpPr/>
            <p:nvPr/>
          </p:nvSpPr>
          <p:spPr>
            <a:xfrm>
              <a:off x="6106483" y="3127919"/>
              <a:ext cx="238655" cy="181874"/>
            </a:xfrm>
            <a:prstGeom prst="rect">
              <a:avLst/>
            </a:prstGeom>
            <a:solidFill>
              <a:srgbClr val="1CABE2">
                <a:alpha val="100000"/>
              </a:srgbClr>
            </a:solidFill>
          </p:spPr>
          <p:txBody>
            <a:bodyPr/>
            <a:lstStyle/>
            <a:p/>
          </p:txBody>
        </p:sp>
        <p:sp>
          <p:nvSpPr>
            <p:cNvPr id="61" name="rc61"/>
            <p:cNvSpPr/>
            <p:nvPr/>
          </p:nvSpPr>
          <p:spPr>
            <a:xfrm>
              <a:off x="6371656" y="3294392"/>
              <a:ext cx="238655" cy="821308"/>
            </a:xfrm>
            <a:prstGeom prst="rect">
              <a:avLst/>
            </a:prstGeom>
            <a:solidFill>
              <a:srgbClr val="80BD41">
                <a:alpha val="100000"/>
              </a:srgbClr>
            </a:solidFill>
          </p:spPr>
          <p:txBody>
            <a:bodyPr/>
            <a:lstStyle/>
            <a:p/>
          </p:txBody>
        </p:sp>
        <p:sp>
          <p:nvSpPr>
            <p:cNvPr id="62" name="rc62"/>
            <p:cNvSpPr/>
            <p:nvPr/>
          </p:nvSpPr>
          <p:spPr>
            <a:xfrm>
              <a:off x="6371656" y="3125558"/>
              <a:ext cx="238655" cy="168833"/>
            </a:xfrm>
            <a:prstGeom prst="rect">
              <a:avLst/>
            </a:prstGeom>
            <a:solidFill>
              <a:srgbClr val="1CABE2">
                <a:alpha val="100000"/>
              </a:srgbClr>
            </a:solidFill>
          </p:spPr>
          <p:txBody>
            <a:bodyPr/>
            <a:lstStyle/>
            <a:p/>
          </p:txBody>
        </p:sp>
        <p:sp>
          <p:nvSpPr>
            <p:cNvPr id="63" name="rc63"/>
            <p:cNvSpPr/>
            <p:nvPr/>
          </p:nvSpPr>
          <p:spPr>
            <a:xfrm>
              <a:off x="6636828" y="3331723"/>
              <a:ext cx="238655" cy="783977"/>
            </a:xfrm>
            <a:prstGeom prst="rect">
              <a:avLst/>
            </a:prstGeom>
            <a:solidFill>
              <a:srgbClr val="80BD41">
                <a:alpha val="100000"/>
              </a:srgbClr>
            </a:solidFill>
          </p:spPr>
          <p:txBody>
            <a:bodyPr/>
            <a:lstStyle/>
            <a:p/>
          </p:txBody>
        </p:sp>
        <p:sp>
          <p:nvSpPr>
            <p:cNvPr id="64" name="rc64"/>
            <p:cNvSpPr/>
            <p:nvPr/>
          </p:nvSpPr>
          <p:spPr>
            <a:xfrm>
              <a:off x="6636828" y="3125040"/>
              <a:ext cx="238655" cy="206682"/>
            </a:xfrm>
            <a:prstGeom prst="rect">
              <a:avLst/>
            </a:prstGeom>
            <a:solidFill>
              <a:srgbClr val="1CABE2">
                <a:alpha val="100000"/>
              </a:srgbClr>
            </a:solidFill>
          </p:spPr>
          <p:txBody>
            <a:bodyPr/>
            <a:lstStyle/>
            <a:p/>
          </p:txBody>
        </p:sp>
        <p:sp>
          <p:nvSpPr>
            <p:cNvPr id="65" name="rc65"/>
            <p:cNvSpPr/>
            <p:nvPr/>
          </p:nvSpPr>
          <p:spPr>
            <a:xfrm>
              <a:off x="6902001" y="3345627"/>
              <a:ext cx="238655" cy="770073"/>
            </a:xfrm>
            <a:prstGeom prst="rect">
              <a:avLst/>
            </a:prstGeom>
            <a:solidFill>
              <a:srgbClr val="80BD41">
                <a:alpha val="100000"/>
              </a:srgbClr>
            </a:solidFill>
          </p:spPr>
          <p:txBody>
            <a:bodyPr/>
            <a:lstStyle/>
            <a:p/>
          </p:txBody>
        </p:sp>
        <p:sp>
          <p:nvSpPr>
            <p:cNvPr id="66" name="rc66"/>
            <p:cNvSpPr/>
            <p:nvPr/>
          </p:nvSpPr>
          <p:spPr>
            <a:xfrm>
              <a:off x="6902001" y="3115993"/>
              <a:ext cx="238655" cy="229634"/>
            </a:xfrm>
            <a:prstGeom prst="rect">
              <a:avLst/>
            </a:prstGeom>
            <a:solidFill>
              <a:srgbClr val="1CABE2">
                <a:alpha val="100000"/>
              </a:srgbClr>
            </a:solidFill>
          </p:spPr>
          <p:txBody>
            <a:bodyPr/>
            <a:lstStyle/>
            <a:p/>
          </p:txBody>
        </p:sp>
        <p:sp>
          <p:nvSpPr>
            <p:cNvPr id="67" name="rc67"/>
            <p:cNvSpPr/>
            <p:nvPr/>
          </p:nvSpPr>
          <p:spPr>
            <a:xfrm>
              <a:off x="7167174" y="3299904"/>
              <a:ext cx="238655" cy="815796"/>
            </a:xfrm>
            <a:prstGeom prst="rect">
              <a:avLst/>
            </a:prstGeom>
            <a:solidFill>
              <a:srgbClr val="80BD41">
                <a:alpha val="100000"/>
              </a:srgbClr>
            </a:solidFill>
          </p:spPr>
          <p:txBody>
            <a:bodyPr/>
            <a:lstStyle/>
            <a:p/>
          </p:txBody>
        </p:sp>
        <p:sp>
          <p:nvSpPr>
            <p:cNvPr id="68" name="rc68"/>
            <p:cNvSpPr/>
            <p:nvPr/>
          </p:nvSpPr>
          <p:spPr>
            <a:xfrm>
              <a:off x="7167174" y="3106465"/>
              <a:ext cx="238655" cy="193439"/>
            </a:xfrm>
            <a:prstGeom prst="rect">
              <a:avLst/>
            </a:prstGeom>
            <a:solidFill>
              <a:srgbClr val="1CABE2">
                <a:alpha val="100000"/>
              </a:srgbClr>
            </a:solidFill>
          </p:spPr>
          <p:txBody>
            <a:bodyPr/>
            <a:lstStyle/>
            <a:p/>
          </p:txBody>
        </p:sp>
        <p:sp>
          <p:nvSpPr>
            <p:cNvPr id="69" name="rc69"/>
            <p:cNvSpPr/>
            <p:nvPr/>
          </p:nvSpPr>
          <p:spPr>
            <a:xfrm>
              <a:off x="7432346" y="3296598"/>
              <a:ext cx="238655" cy="819102"/>
            </a:xfrm>
            <a:prstGeom prst="rect">
              <a:avLst/>
            </a:prstGeom>
            <a:solidFill>
              <a:srgbClr val="80BD41">
                <a:alpha val="100000"/>
              </a:srgbClr>
            </a:solidFill>
          </p:spPr>
          <p:txBody>
            <a:bodyPr/>
            <a:lstStyle/>
            <a:p/>
          </p:txBody>
        </p:sp>
        <p:sp>
          <p:nvSpPr>
            <p:cNvPr id="70" name="rc70"/>
            <p:cNvSpPr/>
            <p:nvPr/>
          </p:nvSpPr>
          <p:spPr>
            <a:xfrm>
              <a:off x="7432346" y="3097474"/>
              <a:ext cx="238655" cy="199123"/>
            </a:xfrm>
            <a:prstGeom prst="rect">
              <a:avLst/>
            </a:prstGeom>
            <a:solidFill>
              <a:srgbClr val="1CABE2">
                <a:alpha val="100000"/>
              </a:srgbClr>
            </a:solidFill>
          </p:spPr>
          <p:txBody>
            <a:bodyPr/>
            <a:lstStyle/>
            <a:p/>
          </p:txBody>
        </p:sp>
        <p:sp>
          <p:nvSpPr>
            <p:cNvPr id="71" name="rc71"/>
            <p:cNvSpPr/>
            <p:nvPr/>
          </p:nvSpPr>
          <p:spPr>
            <a:xfrm>
              <a:off x="7697519" y="3281189"/>
              <a:ext cx="238655" cy="834511"/>
            </a:xfrm>
            <a:prstGeom prst="rect">
              <a:avLst/>
            </a:prstGeom>
            <a:solidFill>
              <a:srgbClr val="80BD41">
                <a:alpha val="100000"/>
              </a:srgbClr>
            </a:solidFill>
          </p:spPr>
          <p:txBody>
            <a:bodyPr/>
            <a:lstStyle/>
            <a:p/>
          </p:txBody>
        </p:sp>
        <p:sp>
          <p:nvSpPr>
            <p:cNvPr id="72" name="rc72"/>
            <p:cNvSpPr/>
            <p:nvPr/>
          </p:nvSpPr>
          <p:spPr>
            <a:xfrm>
              <a:off x="7697519" y="3090207"/>
              <a:ext cx="238655" cy="190981"/>
            </a:xfrm>
            <a:prstGeom prst="rect">
              <a:avLst/>
            </a:prstGeom>
            <a:solidFill>
              <a:srgbClr val="1CABE2">
                <a:alpha val="100000"/>
              </a:srgbClr>
            </a:solidFill>
          </p:spPr>
          <p:txBody>
            <a:bodyPr/>
            <a:lstStyle/>
            <a:p/>
          </p:txBody>
        </p:sp>
        <p:sp>
          <p:nvSpPr>
            <p:cNvPr id="73" name="rc73"/>
            <p:cNvSpPr/>
            <p:nvPr/>
          </p:nvSpPr>
          <p:spPr>
            <a:xfrm>
              <a:off x="7962692" y="3266832"/>
              <a:ext cx="238655" cy="848868"/>
            </a:xfrm>
            <a:prstGeom prst="rect">
              <a:avLst/>
            </a:prstGeom>
            <a:solidFill>
              <a:srgbClr val="80BD41">
                <a:alpha val="100000"/>
              </a:srgbClr>
            </a:solidFill>
          </p:spPr>
          <p:txBody>
            <a:bodyPr/>
            <a:lstStyle/>
            <a:p/>
          </p:txBody>
        </p:sp>
        <p:sp>
          <p:nvSpPr>
            <p:cNvPr id="74" name="rc74"/>
            <p:cNvSpPr/>
            <p:nvPr/>
          </p:nvSpPr>
          <p:spPr>
            <a:xfrm>
              <a:off x="7962692" y="3085197"/>
              <a:ext cx="238655" cy="181635"/>
            </a:xfrm>
            <a:prstGeom prst="rect">
              <a:avLst/>
            </a:prstGeom>
            <a:solidFill>
              <a:srgbClr val="1CABE2">
                <a:alpha val="100000"/>
              </a:srgbClr>
            </a:solidFill>
          </p:spPr>
          <p:txBody>
            <a:bodyPr/>
            <a:lstStyle/>
            <a:p/>
          </p:txBody>
        </p:sp>
        <p:sp>
          <p:nvSpPr>
            <p:cNvPr id="75" name="pl75"/>
            <p:cNvSpPr/>
            <p:nvPr/>
          </p:nvSpPr>
          <p:spPr>
            <a:xfrm>
              <a:off x="1452703" y="2405064"/>
              <a:ext cx="6629316" cy="535861"/>
            </a:xfrm>
            <a:custGeom>
              <a:avLst/>
              <a:pathLst>
                <a:path w="6629316" h="535861">
                  <a:moveTo>
                    <a:pt x="0" y="535861"/>
                  </a:moveTo>
                  <a:lnTo>
                    <a:pt x="265172" y="515251"/>
                  </a:lnTo>
                  <a:lnTo>
                    <a:pt x="530345" y="494641"/>
                  </a:lnTo>
                  <a:lnTo>
                    <a:pt x="795518" y="453421"/>
                  </a:lnTo>
                  <a:lnTo>
                    <a:pt x="1060690" y="370981"/>
                  </a:lnTo>
                  <a:lnTo>
                    <a:pt x="1325863" y="350371"/>
                  </a:lnTo>
                  <a:lnTo>
                    <a:pt x="1591036" y="329761"/>
                  </a:lnTo>
                  <a:lnTo>
                    <a:pt x="1856208" y="329761"/>
                  </a:lnTo>
                  <a:lnTo>
                    <a:pt x="2121381" y="267930"/>
                  </a:lnTo>
                  <a:lnTo>
                    <a:pt x="2386554" y="206100"/>
                  </a:lnTo>
                  <a:lnTo>
                    <a:pt x="2651726" y="164880"/>
                  </a:lnTo>
                  <a:lnTo>
                    <a:pt x="2916899" y="144270"/>
                  </a:lnTo>
                  <a:lnTo>
                    <a:pt x="3182072" y="164880"/>
                  </a:lnTo>
                  <a:lnTo>
                    <a:pt x="3447244" y="164880"/>
                  </a:lnTo>
                  <a:lnTo>
                    <a:pt x="3712417" y="123660"/>
                  </a:lnTo>
                  <a:lnTo>
                    <a:pt x="3977590" y="103050"/>
                  </a:lnTo>
                  <a:lnTo>
                    <a:pt x="4242762" y="61830"/>
                  </a:lnTo>
                  <a:lnTo>
                    <a:pt x="4507935" y="61830"/>
                  </a:lnTo>
                  <a:lnTo>
                    <a:pt x="4773108" y="20610"/>
                  </a:lnTo>
                  <a:lnTo>
                    <a:pt x="5038280" y="0"/>
                  </a:lnTo>
                  <a:lnTo>
                    <a:pt x="5303453" y="82440"/>
                  </a:lnTo>
                  <a:lnTo>
                    <a:pt x="5568626" y="123660"/>
                  </a:lnTo>
                  <a:lnTo>
                    <a:pt x="5833798" y="41220"/>
                  </a:lnTo>
                  <a:lnTo>
                    <a:pt x="6098971" y="61830"/>
                  </a:lnTo>
                  <a:lnTo>
                    <a:pt x="6364144" y="41220"/>
                  </a:lnTo>
                  <a:lnTo>
                    <a:pt x="6629316" y="20610"/>
                  </a:lnTo>
                </a:path>
              </a:pathLst>
            </a:custGeom>
            <a:ln w="27101" cap="flat">
              <a:solidFill>
                <a:srgbClr val="0058AB">
                  <a:alpha val="100000"/>
                </a:srgbClr>
              </a:solidFill>
              <a:prstDash val="solid"/>
              <a:round/>
            </a:ln>
          </p:spPr>
          <p:txBody>
            <a:bodyPr/>
            <a:lstStyle/>
            <a:p/>
          </p:txBody>
        </p:sp>
        <p:sp>
          <p:nvSpPr>
            <p:cNvPr id="76" name="tx76"/>
            <p:cNvSpPr/>
            <p:nvPr/>
          </p:nvSpPr>
          <p:spPr>
            <a:xfrm>
              <a:off x="1382385" y="275987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57</a:t>
              </a:r>
            </a:p>
          </p:txBody>
        </p:sp>
        <p:sp>
          <p:nvSpPr>
            <p:cNvPr id="77" name="tx77"/>
            <p:cNvSpPr/>
            <p:nvPr/>
          </p:nvSpPr>
          <p:spPr>
            <a:xfrm>
              <a:off x="2708249" y="257438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66</a:t>
              </a:r>
            </a:p>
          </p:txBody>
        </p:sp>
        <p:sp>
          <p:nvSpPr>
            <p:cNvPr id="78" name="tx78"/>
            <p:cNvSpPr/>
            <p:nvPr/>
          </p:nvSpPr>
          <p:spPr>
            <a:xfrm>
              <a:off x="4034112" y="238889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75</a:t>
              </a:r>
            </a:p>
          </p:txBody>
        </p:sp>
        <p:sp>
          <p:nvSpPr>
            <p:cNvPr id="79" name="tx79"/>
            <p:cNvSpPr/>
            <p:nvPr/>
          </p:nvSpPr>
          <p:spPr>
            <a:xfrm>
              <a:off x="5359975" y="232706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78</a:t>
              </a:r>
            </a:p>
          </p:txBody>
        </p:sp>
        <p:sp>
          <p:nvSpPr>
            <p:cNvPr id="80" name="tx80"/>
            <p:cNvSpPr/>
            <p:nvPr/>
          </p:nvSpPr>
          <p:spPr>
            <a:xfrm>
              <a:off x="6420666" y="222401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83</a:t>
              </a:r>
            </a:p>
          </p:txBody>
        </p:sp>
        <p:sp>
          <p:nvSpPr>
            <p:cNvPr id="81" name="tx81"/>
            <p:cNvSpPr/>
            <p:nvPr/>
          </p:nvSpPr>
          <p:spPr>
            <a:xfrm>
              <a:off x="6685839" y="2306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79</a:t>
              </a:r>
            </a:p>
          </p:txBody>
        </p:sp>
        <p:sp>
          <p:nvSpPr>
            <p:cNvPr id="82" name="tx82"/>
            <p:cNvSpPr/>
            <p:nvPr/>
          </p:nvSpPr>
          <p:spPr>
            <a:xfrm>
              <a:off x="6951011" y="23476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77</a:t>
              </a:r>
            </a:p>
          </p:txBody>
        </p:sp>
        <p:sp>
          <p:nvSpPr>
            <p:cNvPr id="83" name="tx83"/>
            <p:cNvSpPr/>
            <p:nvPr/>
          </p:nvSpPr>
          <p:spPr>
            <a:xfrm>
              <a:off x="7216184" y="226523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4" name="tx84"/>
            <p:cNvSpPr/>
            <p:nvPr/>
          </p:nvSpPr>
          <p:spPr>
            <a:xfrm>
              <a:off x="7481357" y="228584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5" name="tx85"/>
            <p:cNvSpPr/>
            <p:nvPr/>
          </p:nvSpPr>
          <p:spPr>
            <a:xfrm>
              <a:off x="7746529" y="226523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6" name="tx86"/>
            <p:cNvSpPr/>
            <p:nvPr/>
          </p:nvSpPr>
          <p:spPr>
            <a:xfrm>
              <a:off x="8011702" y="224462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82</a:t>
              </a:r>
            </a:p>
          </p:txBody>
        </p:sp>
        <p:sp>
          <p:nvSpPr>
            <p:cNvPr id="87" name="tx87"/>
            <p:cNvSpPr/>
            <p:nvPr/>
          </p:nvSpPr>
          <p:spPr>
            <a:xfrm>
              <a:off x="1347272" y="382275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38.8</a:t>
              </a:r>
            </a:p>
          </p:txBody>
        </p:sp>
        <p:sp>
          <p:nvSpPr>
            <p:cNvPr id="88" name="tx88"/>
            <p:cNvSpPr/>
            <p:nvPr/>
          </p:nvSpPr>
          <p:spPr>
            <a:xfrm>
              <a:off x="1392444" y="33785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29</a:t>
              </a:r>
            </a:p>
          </p:txBody>
        </p:sp>
        <p:sp>
          <p:nvSpPr>
            <p:cNvPr id="89" name="tx89"/>
            <p:cNvSpPr/>
            <p:nvPr/>
          </p:nvSpPr>
          <p:spPr>
            <a:xfrm>
              <a:off x="2673136" y="377419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46.2</a:t>
              </a:r>
            </a:p>
          </p:txBody>
        </p:sp>
        <p:sp>
          <p:nvSpPr>
            <p:cNvPr id="90" name="tx90"/>
            <p:cNvSpPr/>
            <p:nvPr/>
          </p:nvSpPr>
          <p:spPr>
            <a:xfrm>
              <a:off x="2673136" y="331504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23.9</a:t>
              </a:r>
            </a:p>
          </p:txBody>
        </p:sp>
        <p:sp>
          <p:nvSpPr>
            <p:cNvPr id="91" name="tx91"/>
            <p:cNvSpPr/>
            <p:nvPr/>
          </p:nvSpPr>
          <p:spPr>
            <a:xfrm>
              <a:off x="3998999" y="371944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54.6</a:t>
              </a:r>
            </a:p>
          </p:txBody>
        </p:sp>
        <p:sp>
          <p:nvSpPr>
            <p:cNvPr id="92" name="tx92"/>
            <p:cNvSpPr/>
            <p:nvPr/>
          </p:nvSpPr>
          <p:spPr>
            <a:xfrm>
              <a:off x="3998999" y="324001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18.6</a:t>
              </a:r>
            </a:p>
          </p:txBody>
        </p:sp>
        <p:sp>
          <p:nvSpPr>
            <p:cNvPr id="93" name="tx93"/>
            <p:cNvSpPr/>
            <p:nvPr/>
          </p:nvSpPr>
          <p:spPr>
            <a:xfrm>
              <a:off x="5324862" y="369900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57.7</a:t>
              </a:r>
            </a:p>
          </p:txBody>
        </p:sp>
        <p:sp>
          <p:nvSpPr>
            <p:cNvPr id="94" name="tx94"/>
            <p:cNvSpPr/>
            <p:nvPr/>
          </p:nvSpPr>
          <p:spPr>
            <a:xfrm>
              <a:off x="5324862" y="321258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16.6</a:t>
              </a:r>
            </a:p>
          </p:txBody>
        </p:sp>
        <p:sp>
          <p:nvSpPr>
            <p:cNvPr id="95" name="tx95"/>
            <p:cNvSpPr/>
            <p:nvPr/>
          </p:nvSpPr>
          <p:spPr>
            <a:xfrm>
              <a:off x="6385553" y="366623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62.7</a:t>
              </a:r>
            </a:p>
          </p:txBody>
        </p:sp>
        <p:sp>
          <p:nvSpPr>
            <p:cNvPr id="96" name="tx96"/>
            <p:cNvSpPr/>
            <p:nvPr/>
          </p:nvSpPr>
          <p:spPr>
            <a:xfrm>
              <a:off x="6385553" y="31711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12.9</a:t>
              </a:r>
            </a:p>
          </p:txBody>
        </p:sp>
        <p:sp>
          <p:nvSpPr>
            <p:cNvPr id="97" name="tx97"/>
            <p:cNvSpPr/>
            <p:nvPr/>
          </p:nvSpPr>
          <p:spPr>
            <a:xfrm>
              <a:off x="6650726" y="368489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59.9</a:t>
              </a:r>
            </a:p>
          </p:txBody>
        </p:sp>
        <p:sp>
          <p:nvSpPr>
            <p:cNvPr id="98" name="tx98"/>
            <p:cNvSpPr/>
            <p:nvPr/>
          </p:nvSpPr>
          <p:spPr>
            <a:xfrm>
              <a:off x="6650726" y="318956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15.8</a:t>
              </a:r>
            </a:p>
          </p:txBody>
        </p:sp>
        <p:sp>
          <p:nvSpPr>
            <p:cNvPr id="99" name="tx99"/>
            <p:cNvSpPr/>
            <p:nvPr/>
          </p:nvSpPr>
          <p:spPr>
            <a:xfrm>
              <a:off x="6915898" y="369184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58.8</a:t>
              </a:r>
            </a:p>
          </p:txBody>
        </p:sp>
        <p:sp>
          <p:nvSpPr>
            <p:cNvPr id="100" name="tx100"/>
            <p:cNvSpPr/>
            <p:nvPr/>
          </p:nvSpPr>
          <p:spPr>
            <a:xfrm>
              <a:off x="6915898" y="319199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17.5</a:t>
              </a:r>
            </a:p>
          </p:txBody>
        </p:sp>
        <p:sp>
          <p:nvSpPr>
            <p:cNvPr id="101" name="tx101"/>
            <p:cNvSpPr/>
            <p:nvPr/>
          </p:nvSpPr>
          <p:spPr>
            <a:xfrm>
              <a:off x="7181071" y="366898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62.3</a:t>
              </a:r>
            </a:p>
          </p:txBody>
        </p:sp>
        <p:sp>
          <p:nvSpPr>
            <p:cNvPr id="102" name="tx102"/>
            <p:cNvSpPr/>
            <p:nvPr/>
          </p:nvSpPr>
          <p:spPr>
            <a:xfrm>
              <a:off x="7181071" y="316436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14.8</a:t>
              </a:r>
            </a:p>
          </p:txBody>
        </p:sp>
        <p:sp>
          <p:nvSpPr>
            <p:cNvPr id="103" name="tx103"/>
            <p:cNvSpPr/>
            <p:nvPr/>
          </p:nvSpPr>
          <p:spPr>
            <a:xfrm>
              <a:off x="7446244" y="366733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62.6</a:t>
              </a:r>
            </a:p>
          </p:txBody>
        </p:sp>
        <p:sp>
          <p:nvSpPr>
            <p:cNvPr id="104" name="tx104"/>
            <p:cNvSpPr/>
            <p:nvPr/>
          </p:nvSpPr>
          <p:spPr>
            <a:xfrm>
              <a:off x="7446244" y="315821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15.2</a:t>
              </a:r>
            </a:p>
          </p:txBody>
        </p:sp>
        <p:sp>
          <p:nvSpPr>
            <p:cNvPr id="105" name="tx105"/>
            <p:cNvSpPr/>
            <p:nvPr/>
          </p:nvSpPr>
          <p:spPr>
            <a:xfrm>
              <a:off x="7711416" y="36596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63.7</a:t>
              </a:r>
            </a:p>
          </p:txBody>
        </p:sp>
        <p:sp>
          <p:nvSpPr>
            <p:cNvPr id="106" name="tx106"/>
            <p:cNvSpPr/>
            <p:nvPr/>
          </p:nvSpPr>
          <p:spPr>
            <a:xfrm>
              <a:off x="7711416" y="314688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14.6</a:t>
              </a:r>
            </a:p>
          </p:txBody>
        </p:sp>
        <p:sp>
          <p:nvSpPr>
            <p:cNvPr id="107" name="tx107"/>
            <p:cNvSpPr/>
            <p:nvPr/>
          </p:nvSpPr>
          <p:spPr>
            <a:xfrm>
              <a:off x="7976589" y="365245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64.8</a:t>
              </a:r>
            </a:p>
          </p:txBody>
        </p:sp>
        <p:sp>
          <p:nvSpPr>
            <p:cNvPr id="108" name="tx108"/>
            <p:cNvSpPr/>
            <p:nvPr/>
          </p:nvSpPr>
          <p:spPr>
            <a:xfrm>
              <a:off x="7976589" y="313719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13.9</a:t>
              </a:r>
            </a:p>
          </p:txBody>
        </p:sp>
        <p:sp>
          <p:nvSpPr>
            <p:cNvPr id="109" name="tx109"/>
            <p:cNvSpPr/>
            <p:nvPr/>
          </p:nvSpPr>
          <p:spPr>
            <a:xfrm>
              <a:off x="1347272" y="307211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67.8</a:t>
              </a:r>
            </a:p>
          </p:txBody>
        </p:sp>
        <p:sp>
          <p:nvSpPr>
            <p:cNvPr id="110" name="tx110"/>
            <p:cNvSpPr/>
            <p:nvPr/>
          </p:nvSpPr>
          <p:spPr>
            <a:xfrm>
              <a:off x="2673136" y="304211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70.1</a:t>
              </a:r>
            </a:p>
          </p:txBody>
        </p:sp>
        <p:sp>
          <p:nvSpPr>
            <p:cNvPr id="111" name="tx111"/>
            <p:cNvSpPr/>
            <p:nvPr/>
          </p:nvSpPr>
          <p:spPr>
            <a:xfrm>
              <a:off x="3998999" y="300158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73.2</a:t>
              </a:r>
            </a:p>
          </p:txBody>
        </p:sp>
        <p:sp>
          <p:nvSpPr>
            <p:cNvPr id="112" name="tx112"/>
            <p:cNvSpPr/>
            <p:nvPr/>
          </p:nvSpPr>
          <p:spPr>
            <a:xfrm>
              <a:off x="5324862" y="298759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74.3</a:t>
              </a:r>
            </a:p>
          </p:txBody>
        </p:sp>
        <p:sp>
          <p:nvSpPr>
            <p:cNvPr id="113" name="tx113"/>
            <p:cNvSpPr/>
            <p:nvPr/>
          </p:nvSpPr>
          <p:spPr>
            <a:xfrm>
              <a:off x="6385553" y="297029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75.6</a:t>
              </a:r>
            </a:p>
          </p:txBody>
        </p:sp>
        <p:sp>
          <p:nvSpPr>
            <p:cNvPr id="114" name="tx114"/>
            <p:cNvSpPr/>
            <p:nvPr/>
          </p:nvSpPr>
          <p:spPr>
            <a:xfrm>
              <a:off x="6650726" y="296977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75.7</a:t>
              </a:r>
            </a:p>
          </p:txBody>
        </p:sp>
        <p:sp>
          <p:nvSpPr>
            <p:cNvPr id="115" name="tx115"/>
            <p:cNvSpPr/>
            <p:nvPr/>
          </p:nvSpPr>
          <p:spPr>
            <a:xfrm>
              <a:off x="6915898" y="29607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76.4</a:t>
              </a:r>
            </a:p>
          </p:txBody>
        </p:sp>
        <p:sp>
          <p:nvSpPr>
            <p:cNvPr id="116" name="tx116"/>
            <p:cNvSpPr/>
            <p:nvPr/>
          </p:nvSpPr>
          <p:spPr>
            <a:xfrm>
              <a:off x="7181071" y="295120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77.1</a:t>
              </a:r>
            </a:p>
          </p:txBody>
        </p:sp>
        <p:sp>
          <p:nvSpPr>
            <p:cNvPr id="117" name="tx117"/>
            <p:cNvSpPr/>
            <p:nvPr/>
          </p:nvSpPr>
          <p:spPr>
            <a:xfrm>
              <a:off x="7446244" y="294220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77.8</a:t>
              </a:r>
            </a:p>
          </p:txBody>
        </p:sp>
        <p:sp>
          <p:nvSpPr>
            <p:cNvPr id="118" name="tx118"/>
            <p:cNvSpPr/>
            <p:nvPr/>
          </p:nvSpPr>
          <p:spPr>
            <a:xfrm>
              <a:off x="7711416" y="293494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78.3</a:t>
              </a:r>
            </a:p>
          </p:txBody>
        </p:sp>
        <p:sp>
          <p:nvSpPr>
            <p:cNvPr id="119" name="tx119"/>
            <p:cNvSpPr/>
            <p:nvPr/>
          </p:nvSpPr>
          <p:spPr>
            <a:xfrm>
              <a:off x="7976589" y="292993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78.7</a:t>
              </a:r>
            </a:p>
          </p:txBody>
        </p:sp>
        <p:sp>
          <p:nvSpPr>
            <p:cNvPr id="120" name="tx120"/>
            <p:cNvSpPr/>
            <p:nvPr/>
          </p:nvSpPr>
          <p:spPr>
            <a:xfrm>
              <a:off x="733219" y="4065683"/>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1" name="tx121"/>
            <p:cNvSpPr/>
            <p:nvPr/>
          </p:nvSpPr>
          <p:spPr>
            <a:xfrm>
              <a:off x="655495" y="3411005"/>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2" name="tx122"/>
            <p:cNvSpPr/>
            <p:nvPr/>
          </p:nvSpPr>
          <p:spPr>
            <a:xfrm>
              <a:off x="577771" y="275632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100M</a:t>
              </a:r>
            </a:p>
          </p:txBody>
        </p:sp>
        <p:sp>
          <p:nvSpPr>
            <p:cNvPr id="123" name="tx123"/>
            <p:cNvSpPr/>
            <p:nvPr/>
          </p:nvSpPr>
          <p:spPr>
            <a:xfrm>
              <a:off x="577771" y="2101650"/>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150M</a:t>
              </a:r>
            </a:p>
          </p:txBody>
        </p:sp>
        <p:sp>
          <p:nvSpPr>
            <p:cNvPr id="124" name="tx124"/>
            <p:cNvSpPr/>
            <p:nvPr/>
          </p:nvSpPr>
          <p:spPr>
            <a:xfrm>
              <a:off x="8607376" y="4065683"/>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5" name="tx125"/>
            <p:cNvSpPr/>
            <p:nvPr/>
          </p:nvSpPr>
          <p:spPr>
            <a:xfrm>
              <a:off x="8607376" y="355043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6" name="tx126"/>
            <p:cNvSpPr/>
            <p:nvPr/>
          </p:nvSpPr>
          <p:spPr>
            <a:xfrm>
              <a:off x="8607376" y="303517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7" name="tx127"/>
            <p:cNvSpPr/>
            <p:nvPr/>
          </p:nvSpPr>
          <p:spPr>
            <a:xfrm>
              <a:off x="8607376" y="251992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8" name="tx128"/>
            <p:cNvSpPr/>
            <p:nvPr/>
          </p:nvSpPr>
          <p:spPr>
            <a:xfrm>
              <a:off x="8607376" y="2004675"/>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9" name="tx129"/>
            <p:cNvSpPr/>
            <p:nvPr/>
          </p:nvSpPr>
          <p:spPr>
            <a:xfrm rot="-5400000">
              <a:off x="129725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0" name="tx130"/>
            <p:cNvSpPr/>
            <p:nvPr/>
          </p:nvSpPr>
          <p:spPr>
            <a:xfrm rot="-5400000">
              <a:off x="262311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1" name="tx131"/>
            <p:cNvSpPr/>
            <p:nvPr/>
          </p:nvSpPr>
          <p:spPr>
            <a:xfrm rot="-5400000">
              <a:off x="39489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2" name="tx132"/>
            <p:cNvSpPr/>
            <p:nvPr/>
          </p:nvSpPr>
          <p:spPr>
            <a:xfrm rot="-5400000">
              <a:off x="527484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3" name="tx133"/>
            <p:cNvSpPr/>
            <p:nvPr/>
          </p:nvSpPr>
          <p:spPr>
            <a:xfrm rot="-5400000">
              <a:off x="633553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4" name="tx134"/>
            <p:cNvSpPr/>
            <p:nvPr/>
          </p:nvSpPr>
          <p:spPr>
            <a:xfrm rot="-5400000">
              <a:off x="660070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5" name="tx135"/>
            <p:cNvSpPr/>
            <p:nvPr/>
          </p:nvSpPr>
          <p:spPr>
            <a:xfrm rot="-5400000">
              <a:off x="68658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6" name="tx136"/>
            <p:cNvSpPr/>
            <p:nvPr/>
          </p:nvSpPr>
          <p:spPr>
            <a:xfrm rot="-5400000">
              <a:off x="7131053"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7" name="tx137"/>
            <p:cNvSpPr/>
            <p:nvPr/>
          </p:nvSpPr>
          <p:spPr>
            <a:xfrm rot="-5400000">
              <a:off x="7396226"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8" name="tx138"/>
            <p:cNvSpPr/>
            <p:nvPr/>
          </p:nvSpPr>
          <p:spPr>
            <a:xfrm rot="-5400000">
              <a:off x="7661399"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9" name="tx139"/>
            <p:cNvSpPr/>
            <p:nvPr/>
          </p:nvSpPr>
          <p:spPr>
            <a:xfrm rot="-5400000">
              <a:off x="792657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0" name="tx140"/>
            <p:cNvSpPr/>
            <p:nvPr/>
          </p:nvSpPr>
          <p:spPr>
            <a:xfrm rot="-5400000">
              <a:off x="-425601" y="2983654"/>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1" name="tx141"/>
            <p:cNvSpPr/>
            <p:nvPr/>
          </p:nvSpPr>
          <p:spPr>
            <a:xfrm rot="5400000">
              <a:off x="8325788" y="2983654"/>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 (%)</a:t>
              </a:r>
            </a:p>
          </p:txBody>
        </p:sp>
        <p:sp>
          <p:nvSpPr>
            <p:cNvPr id="142" name="pl142"/>
            <p:cNvSpPr/>
            <p:nvPr/>
          </p:nvSpPr>
          <p:spPr>
            <a:xfrm>
              <a:off x="2932513" y="5080198"/>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3" name="tx143"/>
            <p:cNvSpPr/>
            <p:nvPr/>
          </p:nvSpPr>
          <p:spPr>
            <a:xfrm>
              <a:off x="3199613" y="5030180"/>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44" name="rc144"/>
            <p:cNvSpPr/>
            <p:nvPr/>
          </p:nvSpPr>
          <p:spPr>
            <a:xfrm>
              <a:off x="4457787" y="4979470"/>
              <a:ext cx="201456" cy="201456"/>
            </a:xfrm>
            <a:prstGeom prst="rect">
              <a:avLst/>
            </a:prstGeom>
            <a:solidFill>
              <a:srgbClr val="1CABE2">
                <a:alpha val="100000"/>
              </a:srgbClr>
            </a:solidFill>
          </p:spPr>
          <p:txBody>
            <a:bodyPr/>
            <a:lstStyle/>
            <a:p/>
          </p:txBody>
        </p:sp>
        <p:sp>
          <p:nvSpPr>
            <p:cNvPr id="145" name="rc145"/>
            <p:cNvSpPr/>
            <p:nvPr/>
          </p:nvSpPr>
          <p:spPr>
            <a:xfrm>
              <a:off x="5663064" y="4979470"/>
              <a:ext cx="201456" cy="201456"/>
            </a:xfrm>
            <a:prstGeom prst="rect">
              <a:avLst/>
            </a:prstGeom>
            <a:solidFill>
              <a:srgbClr val="80BD41">
                <a:alpha val="100000"/>
              </a:srgbClr>
            </a:solidFill>
          </p:spPr>
          <p:txBody>
            <a:bodyPr/>
            <a:lstStyle/>
            <a:p/>
          </p:txBody>
        </p:sp>
        <p:sp>
          <p:nvSpPr>
            <p:cNvPr id="146" name="tx146"/>
            <p:cNvSpPr/>
            <p:nvPr/>
          </p:nvSpPr>
          <p:spPr>
            <a:xfrm>
              <a:off x="4737832" y="5030180"/>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47" name="tx147"/>
            <p:cNvSpPr/>
            <p:nvPr/>
          </p:nvSpPr>
          <p:spPr>
            <a:xfrm>
              <a:off x="5943109" y="5030180"/>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8" name="tx148"/>
            <p:cNvSpPr/>
            <p:nvPr/>
          </p:nvSpPr>
          <p:spPr>
            <a:xfrm>
              <a:off x="989976"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DTP3 coverage, and number of vaccinated and unvaccinated children,</a:t>
              </a:r>
            </a:p>
          </p:txBody>
        </p:sp>
        <p:sp>
          <p:nvSpPr>
            <p:cNvPr id="149" name="tx149"/>
            <p:cNvSpPr/>
            <p:nvPr/>
          </p:nvSpPr>
          <p:spPr>
            <a:xfrm>
              <a:off x="989976" y="1618677"/>
              <a:ext cx="14716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Gavi 57, 2000-2025</a:t>
              </a:r>
            </a:p>
          </p:txBody>
        </p:sp>
        <p:sp>
          <p:nvSpPr>
            <p:cNvPr id="150" name="pl150"/>
            <p:cNvSpPr/>
            <p:nvPr/>
          </p:nvSpPr>
          <p:spPr>
            <a:xfrm>
              <a:off x="2164463"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3826640"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5488817"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7150993"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989976" y="5785519"/>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5" name="pl155"/>
            <p:cNvSpPr/>
            <p:nvPr/>
          </p:nvSpPr>
          <p:spPr>
            <a:xfrm>
              <a:off x="989976" y="5636740"/>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6" name="pl156"/>
            <p:cNvSpPr/>
            <p:nvPr/>
          </p:nvSpPr>
          <p:spPr>
            <a:xfrm>
              <a:off x="989976" y="5487961"/>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7" name="pl157"/>
            <p:cNvSpPr/>
            <p:nvPr/>
          </p:nvSpPr>
          <p:spPr>
            <a:xfrm>
              <a:off x="1333375"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2995552"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4657728"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6319905"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7982082"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2" name="rc162"/>
            <p:cNvSpPr/>
            <p:nvPr/>
          </p:nvSpPr>
          <p:spPr>
            <a:xfrm>
              <a:off x="1333375" y="5726007"/>
              <a:ext cx="5213097" cy="119023"/>
            </a:xfrm>
            <a:prstGeom prst="rect">
              <a:avLst/>
            </a:prstGeom>
            <a:solidFill>
              <a:srgbClr val="80BD41">
                <a:alpha val="100000"/>
              </a:srgbClr>
            </a:solidFill>
          </p:spPr>
          <p:txBody>
            <a:bodyPr/>
            <a:lstStyle/>
            <a:p/>
          </p:txBody>
        </p:sp>
        <p:sp>
          <p:nvSpPr>
            <p:cNvPr id="163" name="rc163"/>
            <p:cNvSpPr/>
            <p:nvPr/>
          </p:nvSpPr>
          <p:spPr>
            <a:xfrm>
              <a:off x="6546473" y="5726007"/>
              <a:ext cx="1071641" cy="119023"/>
            </a:xfrm>
            <a:prstGeom prst="rect">
              <a:avLst/>
            </a:prstGeom>
            <a:solidFill>
              <a:srgbClr val="1CABE2">
                <a:alpha val="100000"/>
              </a:srgbClr>
            </a:solidFill>
          </p:spPr>
          <p:txBody>
            <a:bodyPr/>
            <a:lstStyle/>
            <a:p/>
          </p:txBody>
        </p:sp>
        <p:sp>
          <p:nvSpPr>
            <p:cNvPr id="164" name="rc164"/>
            <p:cNvSpPr/>
            <p:nvPr/>
          </p:nvSpPr>
          <p:spPr>
            <a:xfrm>
              <a:off x="1333375" y="5577228"/>
              <a:ext cx="5296904" cy="119023"/>
            </a:xfrm>
            <a:prstGeom prst="rect">
              <a:avLst/>
            </a:prstGeom>
            <a:solidFill>
              <a:srgbClr val="80BD41">
                <a:alpha val="100000"/>
              </a:srgbClr>
            </a:solidFill>
          </p:spPr>
          <p:txBody>
            <a:bodyPr/>
            <a:lstStyle/>
            <a:p/>
          </p:txBody>
        </p:sp>
        <p:sp>
          <p:nvSpPr>
            <p:cNvPr id="165" name="rc165"/>
            <p:cNvSpPr/>
            <p:nvPr/>
          </p:nvSpPr>
          <p:spPr>
            <a:xfrm>
              <a:off x="6630279" y="5577228"/>
              <a:ext cx="1212216" cy="119023"/>
            </a:xfrm>
            <a:prstGeom prst="rect">
              <a:avLst/>
            </a:prstGeom>
            <a:solidFill>
              <a:srgbClr val="1CABE2">
                <a:alpha val="100000"/>
              </a:srgbClr>
            </a:solidFill>
          </p:spPr>
          <p:txBody>
            <a:bodyPr/>
            <a:lstStyle/>
            <a:p/>
          </p:txBody>
        </p:sp>
        <p:sp>
          <p:nvSpPr>
            <p:cNvPr id="166" name="rc166"/>
            <p:cNvSpPr/>
            <p:nvPr/>
          </p:nvSpPr>
          <p:spPr>
            <a:xfrm>
              <a:off x="1333375" y="5428449"/>
              <a:ext cx="5388027" cy="119023"/>
            </a:xfrm>
            <a:prstGeom prst="rect">
              <a:avLst/>
            </a:prstGeom>
            <a:solidFill>
              <a:srgbClr val="80BD41">
                <a:alpha val="100000"/>
              </a:srgbClr>
            </a:solidFill>
          </p:spPr>
          <p:txBody>
            <a:bodyPr/>
            <a:lstStyle/>
            <a:p/>
          </p:txBody>
        </p:sp>
        <p:sp>
          <p:nvSpPr>
            <p:cNvPr id="167" name="rc167"/>
            <p:cNvSpPr/>
            <p:nvPr/>
          </p:nvSpPr>
          <p:spPr>
            <a:xfrm>
              <a:off x="6721403" y="5428449"/>
              <a:ext cx="1152898" cy="119023"/>
            </a:xfrm>
            <a:prstGeom prst="rect">
              <a:avLst/>
            </a:prstGeom>
            <a:solidFill>
              <a:srgbClr val="1CABE2">
                <a:alpha val="100000"/>
              </a:srgbClr>
            </a:solidFill>
          </p:spPr>
          <p:txBody>
            <a:bodyPr/>
            <a:lstStyle/>
            <a:p/>
          </p:txBody>
        </p:sp>
        <p:sp>
          <p:nvSpPr>
            <p:cNvPr id="168" name="tx168"/>
            <p:cNvSpPr/>
            <p:nvPr/>
          </p:nvSpPr>
          <p:spPr>
            <a:xfrm>
              <a:off x="3816891"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62.7</a:t>
              </a:r>
            </a:p>
          </p:txBody>
        </p:sp>
        <p:sp>
          <p:nvSpPr>
            <p:cNvPr id="169" name="tx169"/>
            <p:cNvSpPr/>
            <p:nvPr/>
          </p:nvSpPr>
          <p:spPr>
            <a:xfrm>
              <a:off x="6959261"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12.9</a:t>
              </a:r>
            </a:p>
          </p:txBody>
        </p:sp>
        <p:sp>
          <p:nvSpPr>
            <p:cNvPr id="170" name="tx170"/>
            <p:cNvSpPr/>
            <p:nvPr/>
          </p:nvSpPr>
          <p:spPr>
            <a:xfrm>
              <a:off x="3858795"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63.7</a:t>
              </a:r>
            </a:p>
          </p:txBody>
        </p:sp>
        <p:sp>
          <p:nvSpPr>
            <p:cNvPr id="171" name="tx171"/>
            <p:cNvSpPr/>
            <p:nvPr/>
          </p:nvSpPr>
          <p:spPr>
            <a:xfrm>
              <a:off x="7113355"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14.6</a:t>
              </a:r>
            </a:p>
          </p:txBody>
        </p:sp>
        <p:sp>
          <p:nvSpPr>
            <p:cNvPr id="172" name="tx172"/>
            <p:cNvSpPr/>
            <p:nvPr/>
          </p:nvSpPr>
          <p:spPr>
            <a:xfrm>
              <a:off x="3904356"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64.8</a:t>
              </a:r>
            </a:p>
          </p:txBody>
        </p:sp>
        <p:sp>
          <p:nvSpPr>
            <p:cNvPr id="173" name="tx173"/>
            <p:cNvSpPr/>
            <p:nvPr/>
          </p:nvSpPr>
          <p:spPr>
            <a:xfrm>
              <a:off x="7174819"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13.9</a:t>
              </a:r>
            </a:p>
          </p:txBody>
        </p:sp>
        <p:sp>
          <p:nvSpPr>
            <p:cNvPr id="174" name="tx174"/>
            <p:cNvSpPr/>
            <p:nvPr/>
          </p:nvSpPr>
          <p:spPr>
            <a:xfrm>
              <a:off x="7809318"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75.6</a:t>
              </a:r>
            </a:p>
          </p:txBody>
        </p:sp>
        <p:sp>
          <p:nvSpPr>
            <p:cNvPr id="175" name="tx175"/>
            <p:cNvSpPr/>
            <p:nvPr/>
          </p:nvSpPr>
          <p:spPr>
            <a:xfrm>
              <a:off x="8044919"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78.3</a:t>
              </a:r>
            </a:p>
          </p:txBody>
        </p:sp>
        <p:sp>
          <p:nvSpPr>
            <p:cNvPr id="176" name="tx176"/>
            <p:cNvSpPr/>
            <p:nvPr/>
          </p:nvSpPr>
          <p:spPr>
            <a:xfrm>
              <a:off x="8078315"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78.7</a:t>
              </a:r>
            </a:p>
          </p:txBody>
        </p:sp>
        <p:sp>
          <p:nvSpPr>
            <p:cNvPr id="177" name="tx177"/>
            <p:cNvSpPr/>
            <p:nvPr/>
          </p:nvSpPr>
          <p:spPr>
            <a:xfrm>
              <a:off x="616450" y="573550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8" name="tx178"/>
            <p:cNvSpPr/>
            <p:nvPr/>
          </p:nvSpPr>
          <p:spPr>
            <a:xfrm>
              <a:off x="616450" y="558672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9" name="tx179"/>
            <p:cNvSpPr/>
            <p:nvPr/>
          </p:nvSpPr>
          <p:spPr>
            <a:xfrm>
              <a:off x="616450" y="543794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0" name="tx180"/>
            <p:cNvSpPr/>
            <p:nvPr/>
          </p:nvSpPr>
          <p:spPr>
            <a:xfrm>
              <a:off x="1216880"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1" name="tx181"/>
            <p:cNvSpPr/>
            <p:nvPr/>
          </p:nvSpPr>
          <p:spPr>
            <a:xfrm>
              <a:off x="2840195"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2" name="tx182"/>
            <p:cNvSpPr/>
            <p:nvPr/>
          </p:nvSpPr>
          <p:spPr>
            <a:xfrm>
              <a:off x="4502372"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3" name="tx183"/>
            <p:cNvSpPr/>
            <p:nvPr/>
          </p:nvSpPr>
          <p:spPr>
            <a:xfrm>
              <a:off x="6164548"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 M</a:t>
              </a:r>
            </a:p>
          </p:txBody>
        </p:sp>
        <p:sp>
          <p:nvSpPr>
            <p:cNvPr id="184" name="tx184"/>
            <p:cNvSpPr/>
            <p:nvPr/>
          </p:nvSpPr>
          <p:spPr>
            <a:xfrm>
              <a:off x="7826725"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 M</a:t>
              </a:r>
            </a:p>
          </p:txBody>
        </p:sp>
        <p:sp>
          <p:nvSpPr>
            <p:cNvPr id="185" name="tx185"/>
            <p:cNvSpPr/>
            <p:nvPr/>
          </p:nvSpPr>
          <p:spPr>
            <a:xfrm>
              <a:off x="3878244" y="61016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6" name="tx186"/>
            <p:cNvSpPr/>
            <p:nvPr/>
          </p:nvSpPr>
          <p:spPr>
            <a:xfrm>
              <a:off x="4382763"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87" name="tx187"/>
            <p:cNvSpPr/>
            <p:nvPr/>
          </p:nvSpPr>
          <p:spPr>
            <a:xfrm>
              <a:off x="1751485" y="64214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8" name="tx188"/>
            <p:cNvSpPr/>
            <p:nvPr/>
          </p:nvSpPr>
          <p:spPr>
            <a:xfrm>
              <a:off x="5077432" y="6542159"/>
              <a:ext cx="34673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Unvaccinated includes zero-dose and undervaccinated children.</a:t>
              </a:r>
            </a:p>
          </p:txBody>
        </p:sp>
      </p:grpSp>
      <p:sp>
        <p:nvSpPr>
          <p:cNvPr id="1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DTP3 coverage in 2025 (82%) was within 1% of coverage in 2019 (83%).
The number of children vaccinated with DTP3 increased 3% from 62.7 million in 2019 to 64.8 million in 2025.
The number of surviving infants increased approximately 4% from 75.6 million in 2019 to 78.7 million in 2025.
In 2025, 2.1 million more children were vaccinated than in 2019.
In 2025, there were 3.1 million more surviving infants (target population) than in 2019.
For vaccine coverage to increase, the number of children vaccinated must increase at a faster rate than the population increases.</a:t>
            </a:r>
          </a:p>
        </p:txBody>
      </p:sp>
      <p:sp>
        <p:nvSpPr>
          <p:cNvPr id="19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DTP3 coverage was 82%: 64.8 million children received three doses of DTP-containing vaccine, but 13.9 million remain un- or under-vaccinated.</a:t>
            </a:r>
          </a:p>
        </p:txBody>
      </p:sp>
      <p:grpSp xmlns:pic="http://schemas.openxmlformats.org/drawingml/2006/picture">
        <p:nvGrpSpPr>
          <p:cNvPr id="191" name=""/>
          <p:cNvGrpSpPr/>
          <p:nvPr/>
        </p:nvGrpSpPr>
        <p:grpSpPr>
          <a:xfrm>
            <a:off x="292608" y="1005840"/>
            <a:ext cx="8595360" cy="28575"/>
            <a:chOff x="292608" y="1005840"/>
            <a:chExt cx="8595360" cy="28575"/>
          </a:xfrm>
        </p:grpSpPr>
        <p:sp>
          <p:nvSpPr>
            <p:cNvPr id="19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34889" y="5257062"/>
              <a:ext cx="265183" cy="77901"/>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5" name="rc5"/>
            <p:cNvSpPr/>
            <p:nvPr/>
          </p:nvSpPr>
          <p:spPr>
            <a:xfrm>
              <a:off x="2100073" y="5257062"/>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6" name="rc6"/>
            <p:cNvSpPr/>
            <p:nvPr/>
          </p:nvSpPr>
          <p:spPr>
            <a:xfrm>
              <a:off x="2365257" y="5257062"/>
              <a:ext cx="265183" cy="7790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7" name="rc7"/>
            <p:cNvSpPr/>
            <p:nvPr/>
          </p:nvSpPr>
          <p:spPr>
            <a:xfrm>
              <a:off x="2630441" y="5257062"/>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 name="rc8"/>
            <p:cNvSpPr/>
            <p:nvPr/>
          </p:nvSpPr>
          <p:spPr>
            <a:xfrm>
              <a:off x="2895625" y="5257062"/>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 name="rc9"/>
            <p:cNvSpPr/>
            <p:nvPr/>
          </p:nvSpPr>
          <p:spPr>
            <a:xfrm>
              <a:off x="3160809" y="5257062"/>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0" name="rc10"/>
            <p:cNvSpPr/>
            <p:nvPr/>
          </p:nvSpPr>
          <p:spPr>
            <a:xfrm>
              <a:off x="3425993" y="5257062"/>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1" name="rc11"/>
            <p:cNvSpPr/>
            <p:nvPr/>
          </p:nvSpPr>
          <p:spPr>
            <a:xfrm>
              <a:off x="3691177" y="5257062"/>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 name="rc12"/>
            <p:cNvSpPr/>
            <p:nvPr/>
          </p:nvSpPr>
          <p:spPr>
            <a:xfrm>
              <a:off x="3956361" y="525706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 name="rc13"/>
            <p:cNvSpPr/>
            <p:nvPr/>
          </p:nvSpPr>
          <p:spPr>
            <a:xfrm>
              <a:off x="4221545" y="5257062"/>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4" name="rc14"/>
            <p:cNvSpPr/>
            <p:nvPr/>
          </p:nvSpPr>
          <p:spPr>
            <a:xfrm>
              <a:off x="4486728" y="5257062"/>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5" name="rc15"/>
            <p:cNvSpPr/>
            <p:nvPr/>
          </p:nvSpPr>
          <p:spPr>
            <a:xfrm>
              <a:off x="4751912" y="5257062"/>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6" name="rc16"/>
            <p:cNvSpPr/>
            <p:nvPr/>
          </p:nvSpPr>
          <p:spPr>
            <a:xfrm>
              <a:off x="5017096" y="5257062"/>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7" name="rc17"/>
            <p:cNvSpPr/>
            <p:nvPr/>
          </p:nvSpPr>
          <p:spPr>
            <a:xfrm>
              <a:off x="5282280" y="525706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8" name="rc18"/>
            <p:cNvSpPr/>
            <p:nvPr/>
          </p:nvSpPr>
          <p:spPr>
            <a:xfrm>
              <a:off x="5547464" y="5257062"/>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9" name="rc19"/>
            <p:cNvSpPr/>
            <p:nvPr/>
          </p:nvSpPr>
          <p:spPr>
            <a:xfrm>
              <a:off x="5812648" y="525706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0" name="rc20"/>
            <p:cNvSpPr/>
            <p:nvPr/>
          </p:nvSpPr>
          <p:spPr>
            <a:xfrm>
              <a:off x="6077832" y="5257062"/>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1" name="rc21"/>
            <p:cNvSpPr/>
            <p:nvPr/>
          </p:nvSpPr>
          <p:spPr>
            <a:xfrm>
              <a:off x="6343016" y="525706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2" name="rc22"/>
            <p:cNvSpPr/>
            <p:nvPr/>
          </p:nvSpPr>
          <p:spPr>
            <a:xfrm>
              <a:off x="6608200" y="5257062"/>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3" name="rc23"/>
            <p:cNvSpPr/>
            <p:nvPr/>
          </p:nvSpPr>
          <p:spPr>
            <a:xfrm>
              <a:off x="6873384" y="525706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4" name="rc24"/>
            <p:cNvSpPr/>
            <p:nvPr/>
          </p:nvSpPr>
          <p:spPr>
            <a:xfrm>
              <a:off x="7138568" y="5257062"/>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5" name="rc25"/>
            <p:cNvSpPr/>
            <p:nvPr/>
          </p:nvSpPr>
          <p:spPr>
            <a:xfrm>
              <a:off x="7403752" y="5257062"/>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6" name="rc26"/>
            <p:cNvSpPr/>
            <p:nvPr/>
          </p:nvSpPr>
          <p:spPr>
            <a:xfrm>
              <a:off x="7668936" y="5257062"/>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7" name="rc27"/>
            <p:cNvSpPr/>
            <p:nvPr/>
          </p:nvSpPr>
          <p:spPr>
            <a:xfrm>
              <a:off x="7934120" y="5257062"/>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8" name="rc28"/>
            <p:cNvSpPr/>
            <p:nvPr/>
          </p:nvSpPr>
          <p:spPr>
            <a:xfrm>
              <a:off x="8199303" y="5257062"/>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9" name="rc29"/>
            <p:cNvSpPr/>
            <p:nvPr/>
          </p:nvSpPr>
          <p:spPr>
            <a:xfrm>
              <a:off x="8464487" y="5257062"/>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0" name="rc30"/>
            <p:cNvSpPr/>
            <p:nvPr/>
          </p:nvSpPr>
          <p:spPr>
            <a:xfrm>
              <a:off x="1834889" y="190730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 name="rc31"/>
            <p:cNvSpPr/>
            <p:nvPr/>
          </p:nvSpPr>
          <p:spPr>
            <a:xfrm>
              <a:off x="2100073" y="190730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 name="rc32"/>
            <p:cNvSpPr/>
            <p:nvPr/>
          </p:nvSpPr>
          <p:spPr>
            <a:xfrm>
              <a:off x="2365257" y="1907308"/>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 name="rc33"/>
            <p:cNvSpPr/>
            <p:nvPr/>
          </p:nvSpPr>
          <p:spPr>
            <a:xfrm>
              <a:off x="2630441" y="190730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4" name="rc34"/>
            <p:cNvSpPr/>
            <p:nvPr/>
          </p:nvSpPr>
          <p:spPr>
            <a:xfrm>
              <a:off x="2895625" y="190730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160809" y="190730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 name="rc36"/>
            <p:cNvSpPr/>
            <p:nvPr/>
          </p:nvSpPr>
          <p:spPr>
            <a:xfrm>
              <a:off x="3425993"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7" name="rc37"/>
            <p:cNvSpPr/>
            <p:nvPr/>
          </p:nvSpPr>
          <p:spPr>
            <a:xfrm>
              <a:off x="3691177"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 name="rc38"/>
            <p:cNvSpPr/>
            <p:nvPr/>
          </p:nvSpPr>
          <p:spPr>
            <a:xfrm>
              <a:off x="3956361" y="190730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 name="rc39"/>
            <p:cNvSpPr/>
            <p:nvPr/>
          </p:nvSpPr>
          <p:spPr>
            <a:xfrm>
              <a:off x="4221545" y="190730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 name="rc40"/>
            <p:cNvSpPr/>
            <p:nvPr/>
          </p:nvSpPr>
          <p:spPr>
            <a:xfrm>
              <a:off x="4486728"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 name="rc41"/>
            <p:cNvSpPr/>
            <p:nvPr/>
          </p:nvSpPr>
          <p:spPr>
            <a:xfrm>
              <a:off x="4751912" y="190730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 name="rc42"/>
            <p:cNvSpPr/>
            <p:nvPr/>
          </p:nvSpPr>
          <p:spPr>
            <a:xfrm>
              <a:off x="5017096"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 name="rc43"/>
            <p:cNvSpPr/>
            <p:nvPr/>
          </p:nvSpPr>
          <p:spPr>
            <a:xfrm>
              <a:off x="5282280" y="190730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 name="rc44"/>
            <p:cNvSpPr/>
            <p:nvPr/>
          </p:nvSpPr>
          <p:spPr>
            <a:xfrm>
              <a:off x="5547464" y="190730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 name="rc45"/>
            <p:cNvSpPr/>
            <p:nvPr/>
          </p:nvSpPr>
          <p:spPr>
            <a:xfrm>
              <a:off x="5812648" y="190730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 name="rc46"/>
            <p:cNvSpPr/>
            <p:nvPr/>
          </p:nvSpPr>
          <p:spPr>
            <a:xfrm>
              <a:off x="6077832" y="190730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 name="rc47"/>
            <p:cNvSpPr/>
            <p:nvPr/>
          </p:nvSpPr>
          <p:spPr>
            <a:xfrm>
              <a:off x="6343016" y="190730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 name="rc48"/>
            <p:cNvSpPr/>
            <p:nvPr/>
          </p:nvSpPr>
          <p:spPr>
            <a:xfrm>
              <a:off x="6608200" y="190730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 name="rc49"/>
            <p:cNvSpPr/>
            <p:nvPr/>
          </p:nvSpPr>
          <p:spPr>
            <a:xfrm>
              <a:off x="6873384" y="190730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 name="rc50"/>
            <p:cNvSpPr/>
            <p:nvPr/>
          </p:nvSpPr>
          <p:spPr>
            <a:xfrm>
              <a:off x="7138568" y="190730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 name="rc51"/>
            <p:cNvSpPr/>
            <p:nvPr/>
          </p:nvSpPr>
          <p:spPr>
            <a:xfrm>
              <a:off x="7403752" y="190730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 name="rc52"/>
            <p:cNvSpPr/>
            <p:nvPr/>
          </p:nvSpPr>
          <p:spPr>
            <a:xfrm>
              <a:off x="7668936" y="190730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 name="rc53"/>
            <p:cNvSpPr/>
            <p:nvPr/>
          </p:nvSpPr>
          <p:spPr>
            <a:xfrm>
              <a:off x="7934120" y="190730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 name="rc54"/>
            <p:cNvSpPr/>
            <p:nvPr/>
          </p:nvSpPr>
          <p:spPr>
            <a:xfrm>
              <a:off x="8199303" y="190730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 name="rc55"/>
            <p:cNvSpPr/>
            <p:nvPr/>
          </p:nvSpPr>
          <p:spPr>
            <a:xfrm>
              <a:off x="8464487" y="190730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 name="rc56"/>
            <p:cNvSpPr/>
            <p:nvPr/>
          </p:nvSpPr>
          <p:spPr>
            <a:xfrm>
              <a:off x="1834889" y="4789654"/>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 name="rc57"/>
            <p:cNvSpPr/>
            <p:nvPr/>
          </p:nvSpPr>
          <p:spPr>
            <a:xfrm>
              <a:off x="2100073" y="478965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8" name="rc58"/>
            <p:cNvSpPr/>
            <p:nvPr/>
          </p:nvSpPr>
          <p:spPr>
            <a:xfrm>
              <a:off x="2365257" y="478965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9" name="rc59"/>
            <p:cNvSpPr/>
            <p:nvPr/>
          </p:nvSpPr>
          <p:spPr>
            <a:xfrm>
              <a:off x="2630441" y="4789654"/>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 name="rc60"/>
            <p:cNvSpPr/>
            <p:nvPr/>
          </p:nvSpPr>
          <p:spPr>
            <a:xfrm>
              <a:off x="2895625" y="4789654"/>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1" name="rc61"/>
            <p:cNvSpPr/>
            <p:nvPr/>
          </p:nvSpPr>
          <p:spPr>
            <a:xfrm>
              <a:off x="3160809" y="478965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2" name="rc62"/>
            <p:cNvSpPr/>
            <p:nvPr/>
          </p:nvSpPr>
          <p:spPr>
            <a:xfrm>
              <a:off x="3425993" y="4789654"/>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 name="rc63"/>
            <p:cNvSpPr/>
            <p:nvPr/>
          </p:nvSpPr>
          <p:spPr>
            <a:xfrm>
              <a:off x="3691177" y="4789654"/>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4" name="rc64"/>
            <p:cNvSpPr/>
            <p:nvPr/>
          </p:nvSpPr>
          <p:spPr>
            <a:xfrm>
              <a:off x="3956361" y="478965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5" name="rc65"/>
            <p:cNvSpPr/>
            <p:nvPr/>
          </p:nvSpPr>
          <p:spPr>
            <a:xfrm>
              <a:off x="4221545" y="4789654"/>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6" name="rc66"/>
            <p:cNvSpPr/>
            <p:nvPr/>
          </p:nvSpPr>
          <p:spPr>
            <a:xfrm>
              <a:off x="4486728" y="478965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7" name="rc67"/>
            <p:cNvSpPr/>
            <p:nvPr/>
          </p:nvSpPr>
          <p:spPr>
            <a:xfrm>
              <a:off x="4751912" y="478965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8" name="rc68"/>
            <p:cNvSpPr/>
            <p:nvPr/>
          </p:nvSpPr>
          <p:spPr>
            <a:xfrm>
              <a:off x="5017096" y="4789654"/>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9" name="rc69"/>
            <p:cNvSpPr/>
            <p:nvPr/>
          </p:nvSpPr>
          <p:spPr>
            <a:xfrm>
              <a:off x="5282280" y="4789654"/>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 name="rc70"/>
            <p:cNvSpPr/>
            <p:nvPr/>
          </p:nvSpPr>
          <p:spPr>
            <a:xfrm>
              <a:off x="5547464" y="4789654"/>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1" name="rc71"/>
            <p:cNvSpPr/>
            <p:nvPr/>
          </p:nvSpPr>
          <p:spPr>
            <a:xfrm>
              <a:off x="5812648" y="4789654"/>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 name="rc72"/>
            <p:cNvSpPr/>
            <p:nvPr/>
          </p:nvSpPr>
          <p:spPr>
            <a:xfrm>
              <a:off x="6077832" y="4789654"/>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3" name="rc73"/>
            <p:cNvSpPr/>
            <p:nvPr/>
          </p:nvSpPr>
          <p:spPr>
            <a:xfrm>
              <a:off x="6343016" y="478965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4" name="rc74"/>
            <p:cNvSpPr/>
            <p:nvPr/>
          </p:nvSpPr>
          <p:spPr>
            <a:xfrm>
              <a:off x="6608200" y="4789654"/>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5" name="rc75"/>
            <p:cNvSpPr/>
            <p:nvPr/>
          </p:nvSpPr>
          <p:spPr>
            <a:xfrm>
              <a:off x="6873384" y="4789654"/>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6" name="rc76"/>
            <p:cNvSpPr/>
            <p:nvPr/>
          </p:nvSpPr>
          <p:spPr>
            <a:xfrm>
              <a:off x="7138568" y="478965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7" name="rc77"/>
            <p:cNvSpPr/>
            <p:nvPr/>
          </p:nvSpPr>
          <p:spPr>
            <a:xfrm>
              <a:off x="7403752" y="478965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8" name="rc78"/>
            <p:cNvSpPr/>
            <p:nvPr/>
          </p:nvSpPr>
          <p:spPr>
            <a:xfrm>
              <a:off x="7668936" y="4789654"/>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9" name="rc79"/>
            <p:cNvSpPr/>
            <p:nvPr/>
          </p:nvSpPr>
          <p:spPr>
            <a:xfrm>
              <a:off x="7934120" y="4789654"/>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0" name="rc80"/>
            <p:cNvSpPr/>
            <p:nvPr/>
          </p:nvSpPr>
          <p:spPr>
            <a:xfrm>
              <a:off x="8199303" y="4789654"/>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1" name="rc81"/>
            <p:cNvSpPr/>
            <p:nvPr/>
          </p:nvSpPr>
          <p:spPr>
            <a:xfrm>
              <a:off x="8464487" y="4789654"/>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2" name="rc82"/>
            <p:cNvSpPr/>
            <p:nvPr/>
          </p:nvSpPr>
          <p:spPr>
            <a:xfrm>
              <a:off x="1834889" y="1985210"/>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3" name="rc83"/>
            <p:cNvSpPr/>
            <p:nvPr/>
          </p:nvSpPr>
          <p:spPr>
            <a:xfrm>
              <a:off x="2100073" y="1985210"/>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4" name="rc84"/>
            <p:cNvSpPr/>
            <p:nvPr/>
          </p:nvSpPr>
          <p:spPr>
            <a:xfrm>
              <a:off x="2365257" y="1985210"/>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5" name="rc85"/>
            <p:cNvSpPr/>
            <p:nvPr/>
          </p:nvSpPr>
          <p:spPr>
            <a:xfrm>
              <a:off x="2630441" y="1985210"/>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6" name="rc86"/>
            <p:cNvSpPr/>
            <p:nvPr/>
          </p:nvSpPr>
          <p:spPr>
            <a:xfrm>
              <a:off x="2895625" y="1985210"/>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7" name="rc87"/>
            <p:cNvSpPr/>
            <p:nvPr/>
          </p:nvSpPr>
          <p:spPr>
            <a:xfrm>
              <a:off x="3160809" y="1985210"/>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8" name="rc88"/>
            <p:cNvSpPr/>
            <p:nvPr/>
          </p:nvSpPr>
          <p:spPr>
            <a:xfrm>
              <a:off x="3425993" y="1985210"/>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9" name="rc89"/>
            <p:cNvSpPr/>
            <p:nvPr/>
          </p:nvSpPr>
          <p:spPr>
            <a:xfrm>
              <a:off x="3691177" y="1985210"/>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0" name="rc90"/>
            <p:cNvSpPr/>
            <p:nvPr/>
          </p:nvSpPr>
          <p:spPr>
            <a:xfrm>
              <a:off x="3956361" y="198521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 name="rc91"/>
            <p:cNvSpPr/>
            <p:nvPr/>
          </p:nvSpPr>
          <p:spPr>
            <a:xfrm>
              <a:off x="4221545" y="1985210"/>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2" name="rc92"/>
            <p:cNvSpPr/>
            <p:nvPr/>
          </p:nvSpPr>
          <p:spPr>
            <a:xfrm>
              <a:off x="4486728"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3" name="rc93"/>
            <p:cNvSpPr/>
            <p:nvPr/>
          </p:nvSpPr>
          <p:spPr>
            <a:xfrm>
              <a:off x="4751912"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4" name="rc94"/>
            <p:cNvSpPr/>
            <p:nvPr/>
          </p:nvSpPr>
          <p:spPr>
            <a:xfrm>
              <a:off x="5017096" y="1985210"/>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 name="rc95"/>
            <p:cNvSpPr/>
            <p:nvPr/>
          </p:nvSpPr>
          <p:spPr>
            <a:xfrm>
              <a:off x="5282280" y="1985210"/>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6" name="rc96"/>
            <p:cNvSpPr/>
            <p:nvPr/>
          </p:nvSpPr>
          <p:spPr>
            <a:xfrm>
              <a:off x="5547464"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 name="rc97"/>
            <p:cNvSpPr/>
            <p:nvPr/>
          </p:nvSpPr>
          <p:spPr>
            <a:xfrm>
              <a:off x="5812648"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8" name="rc98"/>
            <p:cNvSpPr/>
            <p:nvPr/>
          </p:nvSpPr>
          <p:spPr>
            <a:xfrm>
              <a:off x="6077832"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9" name="rc99"/>
            <p:cNvSpPr/>
            <p:nvPr/>
          </p:nvSpPr>
          <p:spPr>
            <a:xfrm>
              <a:off x="6343016"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0" name="rc100"/>
            <p:cNvSpPr/>
            <p:nvPr/>
          </p:nvSpPr>
          <p:spPr>
            <a:xfrm>
              <a:off x="6608200"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1" name="rc101"/>
            <p:cNvSpPr/>
            <p:nvPr/>
          </p:nvSpPr>
          <p:spPr>
            <a:xfrm>
              <a:off x="6873384"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2" name="rc102"/>
            <p:cNvSpPr/>
            <p:nvPr/>
          </p:nvSpPr>
          <p:spPr>
            <a:xfrm>
              <a:off x="7138568"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3" name="rc103"/>
            <p:cNvSpPr/>
            <p:nvPr/>
          </p:nvSpPr>
          <p:spPr>
            <a:xfrm>
              <a:off x="7403752"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 name="rc104"/>
            <p:cNvSpPr/>
            <p:nvPr/>
          </p:nvSpPr>
          <p:spPr>
            <a:xfrm>
              <a:off x="7668936"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 name="rc105"/>
            <p:cNvSpPr/>
            <p:nvPr/>
          </p:nvSpPr>
          <p:spPr>
            <a:xfrm>
              <a:off x="7934120"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 name="rc106"/>
            <p:cNvSpPr/>
            <p:nvPr/>
          </p:nvSpPr>
          <p:spPr>
            <a:xfrm>
              <a:off x="8199303"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 name="rc107"/>
            <p:cNvSpPr/>
            <p:nvPr/>
          </p:nvSpPr>
          <p:spPr>
            <a:xfrm>
              <a:off x="8464487" y="198521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 name="rc108"/>
            <p:cNvSpPr/>
            <p:nvPr/>
          </p:nvSpPr>
          <p:spPr>
            <a:xfrm>
              <a:off x="1834889" y="253051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9" name="rc109"/>
            <p:cNvSpPr/>
            <p:nvPr/>
          </p:nvSpPr>
          <p:spPr>
            <a:xfrm>
              <a:off x="2100073" y="253051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0" name="rc110"/>
            <p:cNvSpPr/>
            <p:nvPr/>
          </p:nvSpPr>
          <p:spPr>
            <a:xfrm>
              <a:off x="2365257" y="253051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1" name="rc111"/>
            <p:cNvSpPr/>
            <p:nvPr/>
          </p:nvSpPr>
          <p:spPr>
            <a:xfrm>
              <a:off x="2630441" y="253051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2" name="rc112"/>
            <p:cNvSpPr/>
            <p:nvPr/>
          </p:nvSpPr>
          <p:spPr>
            <a:xfrm>
              <a:off x="2895625" y="2530518"/>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3" name="rc113"/>
            <p:cNvSpPr/>
            <p:nvPr/>
          </p:nvSpPr>
          <p:spPr>
            <a:xfrm>
              <a:off x="3160809" y="253051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4" name="rc114"/>
            <p:cNvSpPr/>
            <p:nvPr/>
          </p:nvSpPr>
          <p:spPr>
            <a:xfrm>
              <a:off x="3425993" y="253051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5" name="rc115"/>
            <p:cNvSpPr/>
            <p:nvPr/>
          </p:nvSpPr>
          <p:spPr>
            <a:xfrm>
              <a:off x="3691177" y="253051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 name="rc116"/>
            <p:cNvSpPr/>
            <p:nvPr/>
          </p:nvSpPr>
          <p:spPr>
            <a:xfrm>
              <a:off x="3956361" y="253051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7" name="rc117"/>
            <p:cNvSpPr/>
            <p:nvPr/>
          </p:nvSpPr>
          <p:spPr>
            <a:xfrm>
              <a:off x="4221545" y="253051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 name="rc118"/>
            <p:cNvSpPr/>
            <p:nvPr/>
          </p:nvSpPr>
          <p:spPr>
            <a:xfrm>
              <a:off x="4486728" y="253051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 name="rc119"/>
            <p:cNvSpPr/>
            <p:nvPr/>
          </p:nvSpPr>
          <p:spPr>
            <a:xfrm>
              <a:off x="4751912" y="253051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 name="rc120"/>
            <p:cNvSpPr/>
            <p:nvPr/>
          </p:nvSpPr>
          <p:spPr>
            <a:xfrm>
              <a:off x="5017096" y="253051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 name="rc121"/>
            <p:cNvSpPr/>
            <p:nvPr/>
          </p:nvSpPr>
          <p:spPr>
            <a:xfrm>
              <a:off x="5282280" y="253051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2" name="rc122"/>
            <p:cNvSpPr/>
            <p:nvPr/>
          </p:nvSpPr>
          <p:spPr>
            <a:xfrm>
              <a:off x="5547464" y="253051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5812648" y="253051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4" name="rc124"/>
            <p:cNvSpPr/>
            <p:nvPr/>
          </p:nvSpPr>
          <p:spPr>
            <a:xfrm>
              <a:off x="6077832" y="253051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5" name="rc125"/>
            <p:cNvSpPr/>
            <p:nvPr/>
          </p:nvSpPr>
          <p:spPr>
            <a:xfrm>
              <a:off x="6343016" y="253051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6" name="rc126"/>
            <p:cNvSpPr/>
            <p:nvPr/>
          </p:nvSpPr>
          <p:spPr>
            <a:xfrm>
              <a:off x="6608200" y="253051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7" name="rc127"/>
            <p:cNvSpPr/>
            <p:nvPr/>
          </p:nvSpPr>
          <p:spPr>
            <a:xfrm>
              <a:off x="6873384" y="253051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8" name="rc128"/>
            <p:cNvSpPr/>
            <p:nvPr/>
          </p:nvSpPr>
          <p:spPr>
            <a:xfrm>
              <a:off x="7138568" y="253051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9" name="rc129"/>
            <p:cNvSpPr/>
            <p:nvPr/>
          </p:nvSpPr>
          <p:spPr>
            <a:xfrm>
              <a:off x="7403752" y="253051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 name="rc130"/>
            <p:cNvSpPr/>
            <p:nvPr/>
          </p:nvSpPr>
          <p:spPr>
            <a:xfrm>
              <a:off x="7668936" y="253051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1" name="rc131"/>
            <p:cNvSpPr/>
            <p:nvPr/>
          </p:nvSpPr>
          <p:spPr>
            <a:xfrm>
              <a:off x="7934120" y="2530518"/>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2" name="rc132"/>
            <p:cNvSpPr/>
            <p:nvPr/>
          </p:nvSpPr>
          <p:spPr>
            <a:xfrm>
              <a:off x="8199303" y="2530518"/>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3" name="rc133"/>
            <p:cNvSpPr/>
            <p:nvPr/>
          </p:nvSpPr>
          <p:spPr>
            <a:xfrm>
              <a:off x="8464487" y="2530518"/>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 name="rc134"/>
            <p:cNvSpPr/>
            <p:nvPr/>
          </p:nvSpPr>
          <p:spPr>
            <a:xfrm>
              <a:off x="1834889" y="4010642"/>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5" name="rc135"/>
            <p:cNvSpPr/>
            <p:nvPr/>
          </p:nvSpPr>
          <p:spPr>
            <a:xfrm>
              <a:off x="2100073" y="4010642"/>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6" name="rc136"/>
            <p:cNvSpPr/>
            <p:nvPr/>
          </p:nvSpPr>
          <p:spPr>
            <a:xfrm>
              <a:off x="2365257" y="4010642"/>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37" name="rc137"/>
            <p:cNvSpPr/>
            <p:nvPr/>
          </p:nvSpPr>
          <p:spPr>
            <a:xfrm>
              <a:off x="2630441" y="4010642"/>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8" name="rc138"/>
            <p:cNvSpPr/>
            <p:nvPr/>
          </p:nvSpPr>
          <p:spPr>
            <a:xfrm>
              <a:off x="2895625" y="401064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9" name="rc139"/>
            <p:cNvSpPr/>
            <p:nvPr/>
          </p:nvSpPr>
          <p:spPr>
            <a:xfrm>
              <a:off x="3160809" y="401064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0" name="rc140"/>
            <p:cNvSpPr/>
            <p:nvPr/>
          </p:nvSpPr>
          <p:spPr>
            <a:xfrm>
              <a:off x="3425993" y="401064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1" name="rc141"/>
            <p:cNvSpPr/>
            <p:nvPr/>
          </p:nvSpPr>
          <p:spPr>
            <a:xfrm>
              <a:off x="3691177" y="401064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2" name="rc142"/>
            <p:cNvSpPr/>
            <p:nvPr/>
          </p:nvSpPr>
          <p:spPr>
            <a:xfrm>
              <a:off x="3956361" y="401064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3" name="rc143"/>
            <p:cNvSpPr/>
            <p:nvPr/>
          </p:nvSpPr>
          <p:spPr>
            <a:xfrm>
              <a:off x="4221545" y="401064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 name="rc144"/>
            <p:cNvSpPr/>
            <p:nvPr/>
          </p:nvSpPr>
          <p:spPr>
            <a:xfrm>
              <a:off x="4486728" y="401064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 name="rc145"/>
            <p:cNvSpPr/>
            <p:nvPr/>
          </p:nvSpPr>
          <p:spPr>
            <a:xfrm>
              <a:off x="4751912" y="401064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6" name="rc146"/>
            <p:cNvSpPr/>
            <p:nvPr/>
          </p:nvSpPr>
          <p:spPr>
            <a:xfrm>
              <a:off x="5017096" y="401064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 name="rc147"/>
            <p:cNvSpPr/>
            <p:nvPr/>
          </p:nvSpPr>
          <p:spPr>
            <a:xfrm>
              <a:off x="5282280" y="401064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8" name="rc148"/>
            <p:cNvSpPr/>
            <p:nvPr/>
          </p:nvSpPr>
          <p:spPr>
            <a:xfrm>
              <a:off x="5547464" y="401064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9" name="rc149"/>
            <p:cNvSpPr/>
            <p:nvPr/>
          </p:nvSpPr>
          <p:spPr>
            <a:xfrm>
              <a:off x="5812648" y="401064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0" name="rc150"/>
            <p:cNvSpPr/>
            <p:nvPr/>
          </p:nvSpPr>
          <p:spPr>
            <a:xfrm>
              <a:off x="6077832" y="401064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1" name="rc151"/>
            <p:cNvSpPr/>
            <p:nvPr/>
          </p:nvSpPr>
          <p:spPr>
            <a:xfrm>
              <a:off x="6343016" y="401064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 name="rc152"/>
            <p:cNvSpPr/>
            <p:nvPr/>
          </p:nvSpPr>
          <p:spPr>
            <a:xfrm>
              <a:off x="6608200" y="4010642"/>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3" name="rc153"/>
            <p:cNvSpPr/>
            <p:nvPr/>
          </p:nvSpPr>
          <p:spPr>
            <a:xfrm>
              <a:off x="6873384" y="4010642"/>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4" name="rc154"/>
            <p:cNvSpPr/>
            <p:nvPr/>
          </p:nvSpPr>
          <p:spPr>
            <a:xfrm>
              <a:off x="7138568" y="401064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5" name="rc155"/>
            <p:cNvSpPr/>
            <p:nvPr/>
          </p:nvSpPr>
          <p:spPr>
            <a:xfrm>
              <a:off x="7403752" y="401064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6" name="rc156"/>
            <p:cNvSpPr/>
            <p:nvPr/>
          </p:nvSpPr>
          <p:spPr>
            <a:xfrm>
              <a:off x="7668936" y="401064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7" name="rc157"/>
            <p:cNvSpPr/>
            <p:nvPr/>
          </p:nvSpPr>
          <p:spPr>
            <a:xfrm>
              <a:off x="7934120" y="401064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58" name="rc158"/>
            <p:cNvSpPr/>
            <p:nvPr/>
          </p:nvSpPr>
          <p:spPr>
            <a:xfrm>
              <a:off x="8199303" y="401064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9" name="rc159"/>
            <p:cNvSpPr/>
            <p:nvPr/>
          </p:nvSpPr>
          <p:spPr>
            <a:xfrm>
              <a:off x="8464487" y="4010642"/>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60" name="rc160"/>
            <p:cNvSpPr/>
            <p:nvPr/>
          </p:nvSpPr>
          <p:spPr>
            <a:xfrm>
              <a:off x="1834889" y="3465333"/>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61" name="rc161"/>
            <p:cNvSpPr/>
            <p:nvPr/>
          </p:nvSpPr>
          <p:spPr>
            <a:xfrm>
              <a:off x="2100073" y="3465333"/>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62" name="rc162"/>
            <p:cNvSpPr/>
            <p:nvPr/>
          </p:nvSpPr>
          <p:spPr>
            <a:xfrm>
              <a:off x="2365257" y="3465333"/>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63" name="rc163"/>
            <p:cNvSpPr/>
            <p:nvPr/>
          </p:nvSpPr>
          <p:spPr>
            <a:xfrm>
              <a:off x="2630441" y="3465333"/>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4" name="rc164"/>
            <p:cNvSpPr/>
            <p:nvPr/>
          </p:nvSpPr>
          <p:spPr>
            <a:xfrm>
              <a:off x="2895625" y="3465333"/>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5" name="rc165"/>
            <p:cNvSpPr/>
            <p:nvPr/>
          </p:nvSpPr>
          <p:spPr>
            <a:xfrm>
              <a:off x="3160809" y="346533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6" name="rc166"/>
            <p:cNvSpPr/>
            <p:nvPr/>
          </p:nvSpPr>
          <p:spPr>
            <a:xfrm>
              <a:off x="3425993" y="346533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67" name="rc167"/>
            <p:cNvSpPr/>
            <p:nvPr/>
          </p:nvSpPr>
          <p:spPr>
            <a:xfrm>
              <a:off x="3691177" y="346533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8" name="rc168"/>
            <p:cNvSpPr/>
            <p:nvPr/>
          </p:nvSpPr>
          <p:spPr>
            <a:xfrm>
              <a:off x="3956361" y="346533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69" name="rc169"/>
            <p:cNvSpPr/>
            <p:nvPr/>
          </p:nvSpPr>
          <p:spPr>
            <a:xfrm>
              <a:off x="4221545" y="346533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70" name="rc170"/>
            <p:cNvSpPr/>
            <p:nvPr/>
          </p:nvSpPr>
          <p:spPr>
            <a:xfrm>
              <a:off x="4486728" y="346533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71" name="rc171"/>
            <p:cNvSpPr/>
            <p:nvPr/>
          </p:nvSpPr>
          <p:spPr>
            <a:xfrm>
              <a:off x="4751912" y="346533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72" name="rc172"/>
            <p:cNvSpPr/>
            <p:nvPr/>
          </p:nvSpPr>
          <p:spPr>
            <a:xfrm>
              <a:off x="5017096" y="3465333"/>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3" name="rc173"/>
            <p:cNvSpPr/>
            <p:nvPr/>
          </p:nvSpPr>
          <p:spPr>
            <a:xfrm>
              <a:off x="5282280" y="3465333"/>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4" name="rc174"/>
            <p:cNvSpPr/>
            <p:nvPr/>
          </p:nvSpPr>
          <p:spPr>
            <a:xfrm>
              <a:off x="5547464" y="3465333"/>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5" name="rc175"/>
            <p:cNvSpPr/>
            <p:nvPr/>
          </p:nvSpPr>
          <p:spPr>
            <a:xfrm>
              <a:off x="5812648" y="3465333"/>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6" name="rc176"/>
            <p:cNvSpPr/>
            <p:nvPr/>
          </p:nvSpPr>
          <p:spPr>
            <a:xfrm>
              <a:off x="6077832" y="3465333"/>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7" name="rc177"/>
            <p:cNvSpPr/>
            <p:nvPr/>
          </p:nvSpPr>
          <p:spPr>
            <a:xfrm>
              <a:off x="6343016" y="3465333"/>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78" name="rc178"/>
            <p:cNvSpPr/>
            <p:nvPr/>
          </p:nvSpPr>
          <p:spPr>
            <a:xfrm>
              <a:off x="6608200" y="3465333"/>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79" name="rc179"/>
            <p:cNvSpPr/>
            <p:nvPr/>
          </p:nvSpPr>
          <p:spPr>
            <a:xfrm>
              <a:off x="6873384" y="3465333"/>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80" name="rc180"/>
            <p:cNvSpPr/>
            <p:nvPr/>
          </p:nvSpPr>
          <p:spPr>
            <a:xfrm>
              <a:off x="7138568" y="3465333"/>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81" name="rc181"/>
            <p:cNvSpPr/>
            <p:nvPr/>
          </p:nvSpPr>
          <p:spPr>
            <a:xfrm>
              <a:off x="7403752" y="346533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2" name="rc182"/>
            <p:cNvSpPr/>
            <p:nvPr/>
          </p:nvSpPr>
          <p:spPr>
            <a:xfrm>
              <a:off x="7668936" y="346533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3" name="rc183"/>
            <p:cNvSpPr/>
            <p:nvPr/>
          </p:nvSpPr>
          <p:spPr>
            <a:xfrm>
              <a:off x="7934120" y="346533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4" name="rc184"/>
            <p:cNvSpPr/>
            <p:nvPr/>
          </p:nvSpPr>
          <p:spPr>
            <a:xfrm>
              <a:off x="8199303" y="3465333"/>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5" name="rc185"/>
            <p:cNvSpPr/>
            <p:nvPr/>
          </p:nvSpPr>
          <p:spPr>
            <a:xfrm>
              <a:off x="8464487" y="346533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86" name="rc186"/>
            <p:cNvSpPr/>
            <p:nvPr/>
          </p:nvSpPr>
          <p:spPr>
            <a:xfrm>
              <a:off x="1834889" y="5490765"/>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87" name="rc187"/>
            <p:cNvSpPr/>
            <p:nvPr/>
          </p:nvSpPr>
          <p:spPr>
            <a:xfrm>
              <a:off x="2100073" y="5490765"/>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88" name="rc188"/>
            <p:cNvSpPr/>
            <p:nvPr/>
          </p:nvSpPr>
          <p:spPr>
            <a:xfrm>
              <a:off x="2365257" y="5490765"/>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89" name="rc189"/>
            <p:cNvSpPr/>
            <p:nvPr/>
          </p:nvSpPr>
          <p:spPr>
            <a:xfrm>
              <a:off x="2630441" y="5490765"/>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90" name="rc190"/>
            <p:cNvSpPr/>
            <p:nvPr/>
          </p:nvSpPr>
          <p:spPr>
            <a:xfrm>
              <a:off x="2895625" y="5490765"/>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91" name="rc191"/>
            <p:cNvSpPr/>
            <p:nvPr/>
          </p:nvSpPr>
          <p:spPr>
            <a:xfrm>
              <a:off x="3160809" y="5490765"/>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92" name="rc192"/>
            <p:cNvSpPr/>
            <p:nvPr/>
          </p:nvSpPr>
          <p:spPr>
            <a:xfrm>
              <a:off x="3425993" y="5490765"/>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93" name="rc193"/>
            <p:cNvSpPr/>
            <p:nvPr/>
          </p:nvSpPr>
          <p:spPr>
            <a:xfrm>
              <a:off x="3691177" y="5490765"/>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94" name="rc194"/>
            <p:cNvSpPr/>
            <p:nvPr/>
          </p:nvSpPr>
          <p:spPr>
            <a:xfrm>
              <a:off x="3956361" y="5490765"/>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95" name="rc195"/>
            <p:cNvSpPr/>
            <p:nvPr/>
          </p:nvSpPr>
          <p:spPr>
            <a:xfrm>
              <a:off x="4221545" y="5490765"/>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96" name="rc196"/>
            <p:cNvSpPr/>
            <p:nvPr/>
          </p:nvSpPr>
          <p:spPr>
            <a:xfrm>
              <a:off x="4486728" y="5490765"/>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97" name="rc197"/>
            <p:cNvSpPr/>
            <p:nvPr/>
          </p:nvSpPr>
          <p:spPr>
            <a:xfrm>
              <a:off x="4751912" y="5490765"/>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98" name="rc198"/>
            <p:cNvSpPr/>
            <p:nvPr/>
          </p:nvSpPr>
          <p:spPr>
            <a:xfrm>
              <a:off x="5017096" y="5490765"/>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99" name="rc199"/>
            <p:cNvSpPr/>
            <p:nvPr/>
          </p:nvSpPr>
          <p:spPr>
            <a:xfrm>
              <a:off x="5282280" y="5490765"/>
              <a:ext cx="265183" cy="77901"/>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00" name="rc200"/>
            <p:cNvSpPr/>
            <p:nvPr/>
          </p:nvSpPr>
          <p:spPr>
            <a:xfrm>
              <a:off x="5547464" y="5490765"/>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01" name="rc201"/>
            <p:cNvSpPr/>
            <p:nvPr/>
          </p:nvSpPr>
          <p:spPr>
            <a:xfrm>
              <a:off x="5812648" y="5490765"/>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02" name="rc202"/>
            <p:cNvSpPr/>
            <p:nvPr/>
          </p:nvSpPr>
          <p:spPr>
            <a:xfrm>
              <a:off x="6077832" y="5490765"/>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03" name="rc203"/>
            <p:cNvSpPr/>
            <p:nvPr/>
          </p:nvSpPr>
          <p:spPr>
            <a:xfrm>
              <a:off x="6343016" y="5490765"/>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04" name="rc204"/>
            <p:cNvSpPr/>
            <p:nvPr/>
          </p:nvSpPr>
          <p:spPr>
            <a:xfrm>
              <a:off x="6608200" y="5490765"/>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05" name="rc205"/>
            <p:cNvSpPr/>
            <p:nvPr/>
          </p:nvSpPr>
          <p:spPr>
            <a:xfrm>
              <a:off x="6873384" y="5490765"/>
              <a:ext cx="265183" cy="77901"/>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06" name="rc206"/>
            <p:cNvSpPr/>
            <p:nvPr/>
          </p:nvSpPr>
          <p:spPr>
            <a:xfrm>
              <a:off x="7138568" y="5490765"/>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07" name="rc207"/>
            <p:cNvSpPr/>
            <p:nvPr/>
          </p:nvSpPr>
          <p:spPr>
            <a:xfrm>
              <a:off x="7403752" y="5490765"/>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08" name="rc208"/>
            <p:cNvSpPr/>
            <p:nvPr/>
          </p:nvSpPr>
          <p:spPr>
            <a:xfrm>
              <a:off x="7668936" y="5490765"/>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09" name="rc209"/>
            <p:cNvSpPr/>
            <p:nvPr/>
          </p:nvSpPr>
          <p:spPr>
            <a:xfrm>
              <a:off x="7934120" y="5490765"/>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10" name="rc210"/>
            <p:cNvSpPr/>
            <p:nvPr/>
          </p:nvSpPr>
          <p:spPr>
            <a:xfrm>
              <a:off x="8199303" y="5490765"/>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11" name="rc211"/>
            <p:cNvSpPr/>
            <p:nvPr/>
          </p:nvSpPr>
          <p:spPr>
            <a:xfrm>
              <a:off x="8464487" y="5490765"/>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12" name="rc212"/>
            <p:cNvSpPr/>
            <p:nvPr/>
          </p:nvSpPr>
          <p:spPr>
            <a:xfrm>
              <a:off x="1834889" y="4400148"/>
              <a:ext cx="265183" cy="77901"/>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13" name="rc213"/>
            <p:cNvSpPr/>
            <p:nvPr/>
          </p:nvSpPr>
          <p:spPr>
            <a:xfrm>
              <a:off x="2100073" y="4400148"/>
              <a:ext cx="265183" cy="7790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14" name="rc214"/>
            <p:cNvSpPr/>
            <p:nvPr/>
          </p:nvSpPr>
          <p:spPr>
            <a:xfrm>
              <a:off x="2365257" y="4400148"/>
              <a:ext cx="265183" cy="7790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15" name="rc215"/>
            <p:cNvSpPr/>
            <p:nvPr/>
          </p:nvSpPr>
          <p:spPr>
            <a:xfrm>
              <a:off x="2630441" y="4400148"/>
              <a:ext cx="265183" cy="77901"/>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16" name="rc216"/>
            <p:cNvSpPr/>
            <p:nvPr/>
          </p:nvSpPr>
          <p:spPr>
            <a:xfrm>
              <a:off x="2895625" y="4400148"/>
              <a:ext cx="265183" cy="77901"/>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217" name="rc217"/>
            <p:cNvSpPr/>
            <p:nvPr/>
          </p:nvSpPr>
          <p:spPr>
            <a:xfrm>
              <a:off x="3160809" y="4400148"/>
              <a:ext cx="265183" cy="7790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18" name="rc218"/>
            <p:cNvSpPr/>
            <p:nvPr/>
          </p:nvSpPr>
          <p:spPr>
            <a:xfrm>
              <a:off x="3425993" y="4400148"/>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19" name="rc219"/>
            <p:cNvSpPr/>
            <p:nvPr/>
          </p:nvSpPr>
          <p:spPr>
            <a:xfrm>
              <a:off x="3691177" y="4400148"/>
              <a:ext cx="265183" cy="77901"/>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220" name="rc220"/>
            <p:cNvSpPr/>
            <p:nvPr/>
          </p:nvSpPr>
          <p:spPr>
            <a:xfrm>
              <a:off x="3956361" y="4400148"/>
              <a:ext cx="265183" cy="77901"/>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221" name="rc221"/>
            <p:cNvSpPr/>
            <p:nvPr/>
          </p:nvSpPr>
          <p:spPr>
            <a:xfrm>
              <a:off x="4221545" y="4400148"/>
              <a:ext cx="265183" cy="7790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22" name="rc222"/>
            <p:cNvSpPr/>
            <p:nvPr/>
          </p:nvSpPr>
          <p:spPr>
            <a:xfrm>
              <a:off x="4486728" y="4400148"/>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23" name="rc223"/>
            <p:cNvSpPr/>
            <p:nvPr/>
          </p:nvSpPr>
          <p:spPr>
            <a:xfrm>
              <a:off x="4751912" y="4400148"/>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24" name="rc224"/>
            <p:cNvSpPr/>
            <p:nvPr/>
          </p:nvSpPr>
          <p:spPr>
            <a:xfrm>
              <a:off x="5017096" y="4400148"/>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25" name="rc225"/>
            <p:cNvSpPr/>
            <p:nvPr/>
          </p:nvSpPr>
          <p:spPr>
            <a:xfrm>
              <a:off x="5282280" y="4400148"/>
              <a:ext cx="265183" cy="7790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26" name="rc226"/>
            <p:cNvSpPr/>
            <p:nvPr/>
          </p:nvSpPr>
          <p:spPr>
            <a:xfrm>
              <a:off x="5547464" y="4400148"/>
              <a:ext cx="265183" cy="7790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27" name="rc227"/>
            <p:cNvSpPr/>
            <p:nvPr/>
          </p:nvSpPr>
          <p:spPr>
            <a:xfrm>
              <a:off x="5812648" y="4400148"/>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28" name="rc228"/>
            <p:cNvSpPr/>
            <p:nvPr/>
          </p:nvSpPr>
          <p:spPr>
            <a:xfrm>
              <a:off x="6077832" y="4400148"/>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29" name="rc229"/>
            <p:cNvSpPr/>
            <p:nvPr/>
          </p:nvSpPr>
          <p:spPr>
            <a:xfrm>
              <a:off x="6343016" y="4400148"/>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30" name="rc230"/>
            <p:cNvSpPr/>
            <p:nvPr/>
          </p:nvSpPr>
          <p:spPr>
            <a:xfrm>
              <a:off x="6608200" y="4400148"/>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31" name="rc231"/>
            <p:cNvSpPr/>
            <p:nvPr/>
          </p:nvSpPr>
          <p:spPr>
            <a:xfrm>
              <a:off x="6873384" y="440014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32" name="rc232"/>
            <p:cNvSpPr/>
            <p:nvPr/>
          </p:nvSpPr>
          <p:spPr>
            <a:xfrm>
              <a:off x="7138568" y="4400148"/>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33" name="rc233"/>
            <p:cNvSpPr/>
            <p:nvPr/>
          </p:nvSpPr>
          <p:spPr>
            <a:xfrm>
              <a:off x="7403752" y="4400148"/>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34" name="rc234"/>
            <p:cNvSpPr/>
            <p:nvPr/>
          </p:nvSpPr>
          <p:spPr>
            <a:xfrm>
              <a:off x="7668936" y="4400148"/>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35" name="rc235"/>
            <p:cNvSpPr/>
            <p:nvPr/>
          </p:nvSpPr>
          <p:spPr>
            <a:xfrm>
              <a:off x="7934120" y="440014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36" name="rc236"/>
            <p:cNvSpPr/>
            <p:nvPr/>
          </p:nvSpPr>
          <p:spPr>
            <a:xfrm>
              <a:off x="8199303" y="4400148"/>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37" name="rc237"/>
            <p:cNvSpPr/>
            <p:nvPr/>
          </p:nvSpPr>
          <p:spPr>
            <a:xfrm>
              <a:off x="8464487" y="4400148"/>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38" name="rc238"/>
            <p:cNvSpPr/>
            <p:nvPr/>
          </p:nvSpPr>
          <p:spPr>
            <a:xfrm>
              <a:off x="1834889" y="416644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9" name="rc239"/>
            <p:cNvSpPr/>
            <p:nvPr/>
          </p:nvSpPr>
          <p:spPr>
            <a:xfrm>
              <a:off x="2100073" y="416644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40" name="rc240"/>
            <p:cNvSpPr/>
            <p:nvPr/>
          </p:nvSpPr>
          <p:spPr>
            <a:xfrm>
              <a:off x="2365257" y="4166444"/>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1" name="rc241"/>
            <p:cNvSpPr/>
            <p:nvPr/>
          </p:nvSpPr>
          <p:spPr>
            <a:xfrm>
              <a:off x="2630441" y="4166444"/>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42" name="rc242"/>
            <p:cNvSpPr/>
            <p:nvPr/>
          </p:nvSpPr>
          <p:spPr>
            <a:xfrm>
              <a:off x="2895625" y="416644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3" name="rc243"/>
            <p:cNvSpPr/>
            <p:nvPr/>
          </p:nvSpPr>
          <p:spPr>
            <a:xfrm>
              <a:off x="3160809" y="4166444"/>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44" name="rc244"/>
            <p:cNvSpPr/>
            <p:nvPr/>
          </p:nvSpPr>
          <p:spPr>
            <a:xfrm>
              <a:off x="3425993" y="4166444"/>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45" name="rc245"/>
            <p:cNvSpPr/>
            <p:nvPr/>
          </p:nvSpPr>
          <p:spPr>
            <a:xfrm>
              <a:off x="3691177" y="416644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6" name="rc246"/>
            <p:cNvSpPr/>
            <p:nvPr/>
          </p:nvSpPr>
          <p:spPr>
            <a:xfrm>
              <a:off x="3956361" y="4166444"/>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47" name="rc247"/>
            <p:cNvSpPr/>
            <p:nvPr/>
          </p:nvSpPr>
          <p:spPr>
            <a:xfrm>
              <a:off x="4221545" y="4166444"/>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8" name="rc248"/>
            <p:cNvSpPr/>
            <p:nvPr/>
          </p:nvSpPr>
          <p:spPr>
            <a:xfrm>
              <a:off x="4486728" y="4166444"/>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49" name="rc249"/>
            <p:cNvSpPr/>
            <p:nvPr/>
          </p:nvSpPr>
          <p:spPr>
            <a:xfrm>
              <a:off x="4751912" y="4166444"/>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0" name="rc250"/>
            <p:cNvSpPr/>
            <p:nvPr/>
          </p:nvSpPr>
          <p:spPr>
            <a:xfrm>
              <a:off x="5017096" y="4166444"/>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51" name="rc251"/>
            <p:cNvSpPr/>
            <p:nvPr/>
          </p:nvSpPr>
          <p:spPr>
            <a:xfrm>
              <a:off x="5282280" y="4166444"/>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2" name="rc252"/>
            <p:cNvSpPr/>
            <p:nvPr/>
          </p:nvSpPr>
          <p:spPr>
            <a:xfrm>
              <a:off x="5547464" y="4166444"/>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53" name="rc253"/>
            <p:cNvSpPr/>
            <p:nvPr/>
          </p:nvSpPr>
          <p:spPr>
            <a:xfrm>
              <a:off x="5812648" y="4166444"/>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54" name="rc254"/>
            <p:cNvSpPr/>
            <p:nvPr/>
          </p:nvSpPr>
          <p:spPr>
            <a:xfrm>
              <a:off x="6077832" y="416644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5" name="rc255"/>
            <p:cNvSpPr/>
            <p:nvPr/>
          </p:nvSpPr>
          <p:spPr>
            <a:xfrm>
              <a:off x="6343016" y="4166444"/>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6" name="rc256"/>
            <p:cNvSpPr/>
            <p:nvPr/>
          </p:nvSpPr>
          <p:spPr>
            <a:xfrm>
              <a:off x="6608200" y="4166444"/>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57" name="rc257"/>
            <p:cNvSpPr/>
            <p:nvPr/>
          </p:nvSpPr>
          <p:spPr>
            <a:xfrm>
              <a:off x="6873384" y="4166444"/>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58" name="rc258"/>
            <p:cNvSpPr/>
            <p:nvPr/>
          </p:nvSpPr>
          <p:spPr>
            <a:xfrm>
              <a:off x="7138568" y="4166444"/>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59" name="rc259"/>
            <p:cNvSpPr/>
            <p:nvPr/>
          </p:nvSpPr>
          <p:spPr>
            <a:xfrm>
              <a:off x="7403752" y="4166444"/>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60" name="rc260"/>
            <p:cNvSpPr/>
            <p:nvPr/>
          </p:nvSpPr>
          <p:spPr>
            <a:xfrm>
              <a:off x="7668936" y="4166444"/>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61" name="rc261"/>
            <p:cNvSpPr/>
            <p:nvPr/>
          </p:nvSpPr>
          <p:spPr>
            <a:xfrm>
              <a:off x="7934120" y="416644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62" name="rc262"/>
            <p:cNvSpPr/>
            <p:nvPr/>
          </p:nvSpPr>
          <p:spPr>
            <a:xfrm>
              <a:off x="8199303" y="416644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63" name="rc263"/>
            <p:cNvSpPr/>
            <p:nvPr/>
          </p:nvSpPr>
          <p:spPr>
            <a:xfrm>
              <a:off x="8464487" y="416644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64" name="rc264"/>
            <p:cNvSpPr/>
            <p:nvPr/>
          </p:nvSpPr>
          <p:spPr>
            <a:xfrm>
              <a:off x="1834889" y="3231629"/>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65" name="rc265"/>
            <p:cNvSpPr/>
            <p:nvPr/>
          </p:nvSpPr>
          <p:spPr>
            <a:xfrm>
              <a:off x="2100073" y="3231629"/>
              <a:ext cx="265183" cy="77901"/>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66" name="rc266"/>
            <p:cNvSpPr/>
            <p:nvPr/>
          </p:nvSpPr>
          <p:spPr>
            <a:xfrm>
              <a:off x="2365257" y="3231629"/>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67" name="rc267"/>
            <p:cNvSpPr/>
            <p:nvPr/>
          </p:nvSpPr>
          <p:spPr>
            <a:xfrm>
              <a:off x="2630441" y="3231629"/>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68" name="rc268"/>
            <p:cNvSpPr/>
            <p:nvPr/>
          </p:nvSpPr>
          <p:spPr>
            <a:xfrm>
              <a:off x="2895625" y="3231629"/>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69" name="rc269"/>
            <p:cNvSpPr/>
            <p:nvPr/>
          </p:nvSpPr>
          <p:spPr>
            <a:xfrm>
              <a:off x="3160809" y="3231629"/>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70" name="rc270"/>
            <p:cNvSpPr/>
            <p:nvPr/>
          </p:nvSpPr>
          <p:spPr>
            <a:xfrm>
              <a:off x="3425993" y="3231629"/>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71" name="rc271"/>
            <p:cNvSpPr/>
            <p:nvPr/>
          </p:nvSpPr>
          <p:spPr>
            <a:xfrm>
              <a:off x="3691177" y="3231629"/>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2" name="rc272"/>
            <p:cNvSpPr/>
            <p:nvPr/>
          </p:nvSpPr>
          <p:spPr>
            <a:xfrm>
              <a:off x="3956361" y="3231629"/>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73" name="rc273"/>
            <p:cNvSpPr/>
            <p:nvPr/>
          </p:nvSpPr>
          <p:spPr>
            <a:xfrm>
              <a:off x="4221545" y="3231629"/>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74" name="rc274"/>
            <p:cNvSpPr/>
            <p:nvPr/>
          </p:nvSpPr>
          <p:spPr>
            <a:xfrm>
              <a:off x="4486728" y="3231629"/>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5" name="rc275"/>
            <p:cNvSpPr/>
            <p:nvPr/>
          </p:nvSpPr>
          <p:spPr>
            <a:xfrm>
              <a:off x="4751912" y="3231629"/>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6" name="rc276"/>
            <p:cNvSpPr/>
            <p:nvPr/>
          </p:nvSpPr>
          <p:spPr>
            <a:xfrm>
              <a:off x="5017096" y="323162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7" name="rc277"/>
            <p:cNvSpPr/>
            <p:nvPr/>
          </p:nvSpPr>
          <p:spPr>
            <a:xfrm>
              <a:off x="5282280" y="323162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78" name="rc278"/>
            <p:cNvSpPr/>
            <p:nvPr/>
          </p:nvSpPr>
          <p:spPr>
            <a:xfrm>
              <a:off x="5547464" y="323162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9" name="rc279"/>
            <p:cNvSpPr/>
            <p:nvPr/>
          </p:nvSpPr>
          <p:spPr>
            <a:xfrm>
              <a:off x="5812648" y="3231629"/>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0" name="rc280"/>
            <p:cNvSpPr/>
            <p:nvPr/>
          </p:nvSpPr>
          <p:spPr>
            <a:xfrm>
              <a:off x="6077832" y="323162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81" name="rc281"/>
            <p:cNvSpPr/>
            <p:nvPr/>
          </p:nvSpPr>
          <p:spPr>
            <a:xfrm>
              <a:off x="6343016" y="3231629"/>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82" name="rc282"/>
            <p:cNvSpPr/>
            <p:nvPr/>
          </p:nvSpPr>
          <p:spPr>
            <a:xfrm>
              <a:off x="6608200" y="3231629"/>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3" name="rc283"/>
            <p:cNvSpPr/>
            <p:nvPr/>
          </p:nvSpPr>
          <p:spPr>
            <a:xfrm>
              <a:off x="6873384" y="3231629"/>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84" name="rc284"/>
            <p:cNvSpPr/>
            <p:nvPr/>
          </p:nvSpPr>
          <p:spPr>
            <a:xfrm>
              <a:off x="7138568" y="3231629"/>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85" name="rc285"/>
            <p:cNvSpPr/>
            <p:nvPr/>
          </p:nvSpPr>
          <p:spPr>
            <a:xfrm>
              <a:off x="7403752" y="3231629"/>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6" name="rc286"/>
            <p:cNvSpPr/>
            <p:nvPr/>
          </p:nvSpPr>
          <p:spPr>
            <a:xfrm>
              <a:off x="7668936" y="3231629"/>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87" name="rc287"/>
            <p:cNvSpPr/>
            <p:nvPr/>
          </p:nvSpPr>
          <p:spPr>
            <a:xfrm>
              <a:off x="7934120" y="3231629"/>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88" name="rc288"/>
            <p:cNvSpPr/>
            <p:nvPr/>
          </p:nvSpPr>
          <p:spPr>
            <a:xfrm>
              <a:off x="8199303" y="3231629"/>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89" name="rc289"/>
            <p:cNvSpPr/>
            <p:nvPr/>
          </p:nvSpPr>
          <p:spPr>
            <a:xfrm>
              <a:off x="8464487" y="323162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0" name="rc290"/>
            <p:cNvSpPr/>
            <p:nvPr/>
          </p:nvSpPr>
          <p:spPr>
            <a:xfrm>
              <a:off x="1834889" y="463385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91" name="rc291"/>
            <p:cNvSpPr/>
            <p:nvPr/>
          </p:nvSpPr>
          <p:spPr>
            <a:xfrm>
              <a:off x="2100073" y="4633852"/>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92" name="rc292"/>
            <p:cNvSpPr/>
            <p:nvPr/>
          </p:nvSpPr>
          <p:spPr>
            <a:xfrm>
              <a:off x="2365257" y="463385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93" name="rc293"/>
            <p:cNvSpPr/>
            <p:nvPr/>
          </p:nvSpPr>
          <p:spPr>
            <a:xfrm>
              <a:off x="2630441" y="4633852"/>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94" name="rc294"/>
            <p:cNvSpPr/>
            <p:nvPr/>
          </p:nvSpPr>
          <p:spPr>
            <a:xfrm>
              <a:off x="2895625" y="4633852"/>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95" name="rc295"/>
            <p:cNvSpPr/>
            <p:nvPr/>
          </p:nvSpPr>
          <p:spPr>
            <a:xfrm>
              <a:off x="3160809" y="463385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96" name="rc296"/>
            <p:cNvSpPr/>
            <p:nvPr/>
          </p:nvSpPr>
          <p:spPr>
            <a:xfrm>
              <a:off x="3425993" y="463385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97" name="rc297"/>
            <p:cNvSpPr/>
            <p:nvPr/>
          </p:nvSpPr>
          <p:spPr>
            <a:xfrm>
              <a:off x="3691177" y="463385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98" name="rc298"/>
            <p:cNvSpPr/>
            <p:nvPr/>
          </p:nvSpPr>
          <p:spPr>
            <a:xfrm>
              <a:off x="3956361" y="4633852"/>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99" name="rc299"/>
            <p:cNvSpPr/>
            <p:nvPr/>
          </p:nvSpPr>
          <p:spPr>
            <a:xfrm>
              <a:off x="4221545" y="4633852"/>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0" name="rc300"/>
            <p:cNvSpPr/>
            <p:nvPr/>
          </p:nvSpPr>
          <p:spPr>
            <a:xfrm>
              <a:off x="4486728" y="4633852"/>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01" name="rc301"/>
            <p:cNvSpPr/>
            <p:nvPr/>
          </p:nvSpPr>
          <p:spPr>
            <a:xfrm>
              <a:off x="4751912" y="4633852"/>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02" name="rc302"/>
            <p:cNvSpPr/>
            <p:nvPr/>
          </p:nvSpPr>
          <p:spPr>
            <a:xfrm>
              <a:off x="5017096" y="463385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3" name="rc303"/>
            <p:cNvSpPr/>
            <p:nvPr/>
          </p:nvSpPr>
          <p:spPr>
            <a:xfrm>
              <a:off x="5282280" y="4633852"/>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4" name="rc304"/>
            <p:cNvSpPr/>
            <p:nvPr/>
          </p:nvSpPr>
          <p:spPr>
            <a:xfrm>
              <a:off x="5547464" y="4633852"/>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05" name="rc305"/>
            <p:cNvSpPr/>
            <p:nvPr/>
          </p:nvSpPr>
          <p:spPr>
            <a:xfrm>
              <a:off x="5812648" y="4633852"/>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06" name="rc306"/>
            <p:cNvSpPr/>
            <p:nvPr/>
          </p:nvSpPr>
          <p:spPr>
            <a:xfrm>
              <a:off x="6077832" y="4633852"/>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7" name="rc307"/>
            <p:cNvSpPr/>
            <p:nvPr/>
          </p:nvSpPr>
          <p:spPr>
            <a:xfrm>
              <a:off x="6343016" y="463385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08" name="rc308"/>
            <p:cNvSpPr/>
            <p:nvPr/>
          </p:nvSpPr>
          <p:spPr>
            <a:xfrm>
              <a:off x="6608200" y="463385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09" name="rc309"/>
            <p:cNvSpPr/>
            <p:nvPr/>
          </p:nvSpPr>
          <p:spPr>
            <a:xfrm>
              <a:off x="6873384" y="4633852"/>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10" name="rc310"/>
            <p:cNvSpPr/>
            <p:nvPr/>
          </p:nvSpPr>
          <p:spPr>
            <a:xfrm>
              <a:off x="7138568" y="4633852"/>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11" name="rc311"/>
            <p:cNvSpPr/>
            <p:nvPr/>
          </p:nvSpPr>
          <p:spPr>
            <a:xfrm>
              <a:off x="7403752" y="4633852"/>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12" name="rc312"/>
            <p:cNvSpPr/>
            <p:nvPr/>
          </p:nvSpPr>
          <p:spPr>
            <a:xfrm>
              <a:off x="7668936" y="4633852"/>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13" name="rc313"/>
            <p:cNvSpPr/>
            <p:nvPr/>
          </p:nvSpPr>
          <p:spPr>
            <a:xfrm>
              <a:off x="7934120" y="4633852"/>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14" name="rc314"/>
            <p:cNvSpPr/>
            <p:nvPr/>
          </p:nvSpPr>
          <p:spPr>
            <a:xfrm>
              <a:off x="8199303" y="4633852"/>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15" name="rc315"/>
            <p:cNvSpPr/>
            <p:nvPr/>
          </p:nvSpPr>
          <p:spPr>
            <a:xfrm>
              <a:off x="8464487" y="4633852"/>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16" name="rc316"/>
            <p:cNvSpPr/>
            <p:nvPr/>
          </p:nvSpPr>
          <p:spPr>
            <a:xfrm>
              <a:off x="1834889" y="1206197"/>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17" name="rc317"/>
            <p:cNvSpPr/>
            <p:nvPr/>
          </p:nvSpPr>
          <p:spPr>
            <a:xfrm>
              <a:off x="2100073" y="1206197"/>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18" name="rc318"/>
            <p:cNvSpPr/>
            <p:nvPr/>
          </p:nvSpPr>
          <p:spPr>
            <a:xfrm>
              <a:off x="2365257" y="1206197"/>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19" name="rc319"/>
            <p:cNvSpPr/>
            <p:nvPr/>
          </p:nvSpPr>
          <p:spPr>
            <a:xfrm>
              <a:off x="2630441" y="1206197"/>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20" name="rc320"/>
            <p:cNvSpPr/>
            <p:nvPr/>
          </p:nvSpPr>
          <p:spPr>
            <a:xfrm>
              <a:off x="2895625" y="1206197"/>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21" name="rc321"/>
            <p:cNvSpPr/>
            <p:nvPr/>
          </p:nvSpPr>
          <p:spPr>
            <a:xfrm>
              <a:off x="3160809" y="1206197"/>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2" name="rc322"/>
            <p:cNvSpPr/>
            <p:nvPr/>
          </p:nvSpPr>
          <p:spPr>
            <a:xfrm>
              <a:off x="3425993" y="1206197"/>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3" name="rc323"/>
            <p:cNvSpPr/>
            <p:nvPr/>
          </p:nvSpPr>
          <p:spPr>
            <a:xfrm>
              <a:off x="3691177" y="120619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4" name="rc324"/>
            <p:cNvSpPr/>
            <p:nvPr/>
          </p:nvSpPr>
          <p:spPr>
            <a:xfrm>
              <a:off x="3956361" y="120619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5" name="rc325"/>
            <p:cNvSpPr/>
            <p:nvPr/>
          </p:nvSpPr>
          <p:spPr>
            <a:xfrm>
              <a:off x="4221545" y="120619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6" name="rc326"/>
            <p:cNvSpPr/>
            <p:nvPr/>
          </p:nvSpPr>
          <p:spPr>
            <a:xfrm>
              <a:off x="4486728" y="120619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7" name="rc327"/>
            <p:cNvSpPr/>
            <p:nvPr/>
          </p:nvSpPr>
          <p:spPr>
            <a:xfrm>
              <a:off x="4751912" y="120619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8" name="rc328"/>
            <p:cNvSpPr/>
            <p:nvPr/>
          </p:nvSpPr>
          <p:spPr>
            <a:xfrm>
              <a:off x="5017096" y="120619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9" name="rc329"/>
            <p:cNvSpPr/>
            <p:nvPr/>
          </p:nvSpPr>
          <p:spPr>
            <a:xfrm>
              <a:off x="5282280" y="120619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0" name="rc330"/>
            <p:cNvSpPr/>
            <p:nvPr/>
          </p:nvSpPr>
          <p:spPr>
            <a:xfrm>
              <a:off x="5547464" y="120619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1" name="rc331"/>
            <p:cNvSpPr/>
            <p:nvPr/>
          </p:nvSpPr>
          <p:spPr>
            <a:xfrm>
              <a:off x="5812648" y="120619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2" name="rc332"/>
            <p:cNvSpPr/>
            <p:nvPr/>
          </p:nvSpPr>
          <p:spPr>
            <a:xfrm>
              <a:off x="6077832" y="120619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3" name="rc333"/>
            <p:cNvSpPr/>
            <p:nvPr/>
          </p:nvSpPr>
          <p:spPr>
            <a:xfrm>
              <a:off x="6343016" y="120619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4" name="rc334"/>
            <p:cNvSpPr/>
            <p:nvPr/>
          </p:nvSpPr>
          <p:spPr>
            <a:xfrm>
              <a:off x="6608200" y="120619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5" name="rc335"/>
            <p:cNvSpPr/>
            <p:nvPr/>
          </p:nvSpPr>
          <p:spPr>
            <a:xfrm>
              <a:off x="6873384" y="120619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6" name="rc336"/>
            <p:cNvSpPr/>
            <p:nvPr/>
          </p:nvSpPr>
          <p:spPr>
            <a:xfrm>
              <a:off x="7138568" y="120619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7" name="rc337"/>
            <p:cNvSpPr/>
            <p:nvPr/>
          </p:nvSpPr>
          <p:spPr>
            <a:xfrm>
              <a:off x="7403752"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8" name="rc338"/>
            <p:cNvSpPr/>
            <p:nvPr/>
          </p:nvSpPr>
          <p:spPr>
            <a:xfrm>
              <a:off x="7668936"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9" name="rc339"/>
            <p:cNvSpPr/>
            <p:nvPr/>
          </p:nvSpPr>
          <p:spPr>
            <a:xfrm>
              <a:off x="7934120"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0" name="rc340"/>
            <p:cNvSpPr/>
            <p:nvPr/>
          </p:nvSpPr>
          <p:spPr>
            <a:xfrm>
              <a:off x="8199303" y="120619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1" name="rc341"/>
            <p:cNvSpPr/>
            <p:nvPr/>
          </p:nvSpPr>
          <p:spPr>
            <a:xfrm>
              <a:off x="8464487"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2" name="rc342"/>
            <p:cNvSpPr/>
            <p:nvPr/>
          </p:nvSpPr>
          <p:spPr>
            <a:xfrm>
              <a:off x="1834889" y="4945457"/>
              <a:ext cx="265183" cy="77901"/>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43" name="rc343"/>
            <p:cNvSpPr/>
            <p:nvPr/>
          </p:nvSpPr>
          <p:spPr>
            <a:xfrm>
              <a:off x="2100073" y="4945457"/>
              <a:ext cx="265183" cy="77901"/>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44" name="rc344"/>
            <p:cNvSpPr/>
            <p:nvPr/>
          </p:nvSpPr>
          <p:spPr>
            <a:xfrm>
              <a:off x="2365257" y="4945457"/>
              <a:ext cx="265183" cy="77901"/>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345" name="rc345"/>
            <p:cNvSpPr/>
            <p:nvPr/>
          </p:nvSpPr>
          <p:spPr>
            <a:xfrm>
              <a:off x="2630441" y="4945457"/>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46" name="rc346"/>
            <p:cNvSpPr/>
            <p:nvPr/>
          </p:nvSpPr>
          <p:spPr>
            <a:xfrm>
              <a:off x="2895625" y="4945457"/>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47" name="rc347"/>
            <p:cNvSpPr/>
            <p:nvPr/>
          </p:nvSpPr>
          <p:spPr>
            <a:xfrm>
              <a:off x="3160809" y="4945457"/>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48" name="rc348"/>
            <p:cNvSpPr/>
            <p:nvPr/>
          </p:nvSpPr>
          <p:spPr>
            <a:xfrm>
              <a:off x="3425993" y="4945457"/>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49" name="rc349"/>
            <p:cNvSpPr/>
            <p:nvPr/>
          </p:nvSpPr>
          <p:spPr>
            <a:xfrm>
              <a:off x="3691177" y="4945457"/>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50" name="rc350"/>
            <p:cNvSpPr/>
            <p:nvPr/>
          </p:nvSpPr>
          <p:spPr>
            <a:xfrm>
              <a:off x="3956361" y="4945457"/>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51" name="rc351"/>
            <p:cNvSpPr/>
            <p:nvPr/>
          </p:nvSpPr>
          <p:spPr>
            <a:xfrm>
              <a:off x="4221545" y="494545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52" name="rc352"/>
            <p:cNvSpPr/>
            <p:nvPr/>
          </p:nvSpPr>
          <p:spPr>
            <a:xfrm>
              <a:off x="4486728" y="4945457"/>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53" name="rc353"/>
            <p:cNvSpPr/>
            <p:nvPr/>
          </p:nvSpPr>
          <p:spPr>
            <a:xfrm>
              <a:off x="4751912" y="494545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54" name="rc354"/>
            <p:cNvSpPr/>
            <p:nvPr/>
          </p:nvSpPr>
          <p:spPr>
            <a:xfrm>
              <a:off x="5017096" y="494545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55" name="rc355"/>
            <p:cNvSpPr/>
            <p:nvPr/>
          </p:nvSpPr>
          <p:spPr>
            <a:xfrm>
              <a:off x="5282280" y="494545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56" name="rc356"/>
            <p:cNvSpPr/>
            <p:nvPr/>
          </p:nvSpPr>
          <p:spPr>
            <a:xfrm>
              <a:off x="5547464" y="4945457"/>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57" name="rc357"/>
            <p:cNvSpPr/>
            <p:nvPr/>
          </p:nvSpPr>
          <p:spPr>
            <a:xfrm>
              <a:off x="5812648" y="494545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58" name="rc358"/>
            <p:cNvSpPr/>
            <p:nvPr/>
          </p:nvSpPr>
          <p:spPr>
            <a:xfrm>
              <a:off x="6077832" y="494545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59" name="rc359"/>
            <p:cNvSpPr/>
            <p:nvPr/>
          </p:nvSpPr>
          <p:spPr>
            <a:xfrm>
              <a:off x="6343016" y="494545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60" name="rc360"/>
            <p:cNvSpPr/>
            <p:nvPr/>
          </p:nvSpPr>
          <p:spPr>
            <a:xfrm>
              <a:off x="6608200" y="494545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61" name="rc361"/>
            <p:cNvSpPr/>
            <p:nvPr/>
          </p:nvSpPr>
          <p:spPr>
            <a:xfrm>
              <a:off x="6873384" y="4945457"/>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62" name="rc362"/>
            <p:cNvSpPr/>
            <p:nvPr/>
          </p:nvSpPr>
          <p:spPr>
            <a:xfrm>
              <a:off x="7138568" y="494545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63" name="rc363"/>
            <p:cNvSpPr/>
            <p:nvPr/>
          </p:nvSpPr>
          <p:spPr>
            <a:xfrm>
              <a:off x="7403752" y="4945457"/>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4" name="rc364"/>
            <p:cNvSpPr/>
            <p:nvPr/>
          </p:nvSpPr>
          <p:spPr>
            <a:xfrm>
              <a:off x="7668936" y="4945457"/>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5" name="rc365"/>
            <p:cNvSpPr/>
            <p:nvPr/>
          </p:nvSpPr>
          <p:spPr>
            <a:xfrm>
              <a:off x="7934120" y="4945457"/>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66" name="rc366"/>
            <p:cNvSpPr/>
            <p:nvPr/>
          </p:nvSpPr>
          <p:spPr>
            <a:xfrm>
              <a:off x="8199303" y="4945457"/>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7" name="rc367"/>
            <p:cNvSpPr/>
            <p:nvPr/>
          </p:nvSpPr>
          <p:spPr>
            <a:xfrm>
              <a:off x="8464487" y="4945457"/>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8" name="rc368"/>
            <p:cNvSpPr/>
            <p:nvPr/>
          </p:nvSpPr>
          <p:spPr>
            <a:xfrm>
              <a:off x="1834889" y="3543234"/>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69" name="rc369"/>
            <p:cNvSpPr/>
            <p:nvPr/>
          </p:nvSpPr>
          <p:spPr>
            <a:xfrm>
              <a:off x="2100073" y="3543234"/>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70" name="rc370"/>
            <p:cNvSpPr/>
            <p:nvPr/>
          </p:nvSpPr>
          <p:spPr>
            <a:xfrm>
              <a:off x="2365257" y="3543234"/>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71" name="rc371"/>
            <p:cNvSpPr/>
            <p:nvPr/>
          </p:nvSpPr>
          <p:spPr>
            <a:xfrm>
              <a:off x="2630441" y="3543234"/>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72" name="rc372"/>
            <p:cNvSpPr/>
            <p:nvPr/>
          </p:nvSpPr>
          <p:spPr>
            <a:xfrm>
              <a:off x="2895625" y="3543234"/>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73" name="rc373"/>
            <p:cNvSpPr/>
            <p:nvPr/>
          </p:nvSpPr>
          <p:spPr>
            <a:xfrm>
              <a:off x="3160809" y="3543234"/>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74" name="rc374"/>
            <p:cNvSpPr/>
            <p:nvPr/>
          </p:nvSpPr>
          <p:spPr>
            <a:xfrm>
              <a:off x="3425993" y="3543234"/>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75" name="rc375"/>
            <p:cNvSpPr/>
            <p:nvPr/>
          </p:nvSpPr>
          <p:spPr>
            <a:xfrm>
              <a:off x="3691177" y="354323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6" name="rc376"/>
            <p:cNvSpPr/>
            <p:nvPr/>
          </p:nvSpPr>
          <p:spPr>
            <a:xfrm>
              <a:off x="3956361" y="3543234"/>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77" name="rc377"/>
            <p:cNvSpPr/>
            <p:nvPr/>
          </p:nvSpPr>
          <p:spPr>
            <a:xfrm>
              <a:off x="4221545" y="3543234"/>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78" name="rc378"/>
            <p:cNvSpPr/>
            <p:nvPr/>
          </p:nvSpPr>
          <p:spPr>
            <a:xfrm>
              <a:off x="4486728" y="354323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9" name="rc379"/>
            <p:cNvSpPr/>
            <p:nvPr/>
          </p:nvSpPr>
          <p:spPr>
            <a:xfrm>
              <a:off x="4751912" y="3543234"/>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80" name="rc380"/>
            <p:cNvSpPr/>
            <p:nvPr/>
          </p:nvSpPr>
          <p:spPr>
            <a:xfrm>
              <a:off x="5017096" y="3543234"/>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81" name="rc381"/>
            <p:cNvSpPr/>
            <p:nvPr/>
          </p:nvSpPr>
          <p:spPr>
            <a:xfrm>
              <a:off x="5282280" y="3543234"/>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82" name="rc382"/>
            <p:cNvSpPr/>
            <p:nvPr/>
          </p:nvSpPr>
          <p:spPr>
            <a:xfrm>
              <a:off x="5547464" y="3543234"/>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83" name="rc383"/>
            <p:cNvSpPr/>
            <p:nvPr/>
          </p:nvSpPr>
          <p:spPr>
            <a:xfrm>
              <a:off x="5812648" y="3543234"/>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4" name="rc384"/>
            <p:cNvSpPr/>
            <p:nvPr/>
          </p:nvSpPr>
          <p:spPr>
            <a:xfrm>
              <a:off x="6077832" y="3543234"/>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85" name="rc385"/>
            <p:cNvSpPr/>
            <p:nvPr/>
          </p:nvSpPr>
          <p:spPr>
            <a:xfrm>
              <a:off x="6343016" y="354323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6" name="rc386"/>
            <p:cNvSpPr/>
            <p:nvPr/>
          </p:nvSpPr>
          <p:spPr>
            <a:xfrm>
              <a:off x="6608200" y="3543234"/>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7" name="rc387"/>
            <p:cNvSpPr/>
            <p:nvPr/>
          </p:nvSpPr>
          <p:spPr>
            <a:xfrm>
              <a:off x="6873384" y="3543234"/>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8" name="rc388"/>
            <p:cNvSpPr/>
            <p:nvPr/>
          </p:nvSpPr>
          <p:spPr>
            <a:xfrm>
              <a:off x="7138568" y="354323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89" name="rc389"/>
            <p:cNvSpPr/>
            <p:nvPr/>
          </p:nvSpPr>
          <p:spPr>
            <a:xfrm>
              <a:off x="7403752" y="3543234"/>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90" name="rc390"/>
            <p:cNvSpPr/>
            <p:nvPr/>
          </p:nvSpPr>
          <p:spPr>
            <a:xfrm>
              <a:off x="7668936" y="3543234"/>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91" name="rc391"/>
            <p:cNvSpPr/>
            <p:nvPr/>
          </p:nvSpPr>
          <p:spPr>
            <a:xfrm>
              <a:off x="7934120" y="3543234"/>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92" name="rc392"/>
            <p:cNvSpPr/>
            <p:nvPr/>
          </p:nvSpPr>
          <p:spPr>
            <a:xfrm>
              <a:off x="8199303" y="3543234"/>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93" name="rc393"/>
            <p:cNvSpPr/>
            <p:nvPr/>
          </p:nvSpPr>
          <p:spPr>
            <a:xfrm>
              <a:off x="8464487" y="3543234"/>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94" name="rc394"/>
            <p:cNvSpPr/>
            <p:nvPr/>
          </p:nvSpPr>
          <p:spPr>
            <a:xfrm>
              <a:off x="1834889" y="1517802"/>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95" name="rc395"/>
            <p:cNvSpPr/>
            <p:nvPr/>
          </p:nvSpPr>
          <p:spPr>
            <a:xfrm>
              <a:off x="2100073" y="151780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6" name="rc396"/>
            <p:cNvSpPr/>
            <p:nvPr/>
          </p:nvSpPr>
          <p:spPr>
            <a:xfrm>
              <a:off x="2365257" y="151780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7" name="rc397"/>
            <p:cNvSpPr/>
            <p:nvPr/>
          </p:nvSpPr>
          <p:spPr>
            <a:xfrm>
              <a:off x="2630441" y="151780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8" name="rc398"/>
            <p:cNvSpPr/>
            <p:nvPr/>
          </p:nvSpPr>
          <p:spPr>
            <a:xfrm>
              <a:off x="2895625" y="151780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60809" y="1517802"/>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0" name="rc400"/>
            <p:cNvSpPr/>
            <p:nvPr/>
          </p:nvSpPr>
          <p:spPr>
            <a:xfrm>
              <a:off x="3425993" y="151780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1" name="rc401"/>
            <p:cNvSpPr/>
            <p:nvPr/>
          </p:nvSpPr>
          <p:spPr>
            <a:xfrm>
              <a:off x="3691177"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2" name="rc402"/>
            <p:cNvSpPr/>
            <p:nvPr/>
          </p:nvSpPr>
          <p:spPr>
            <a:xfrm>
              <a:off x="3956361"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3" name="rc403"/>
            <p:cNvSpPr/>
            <p:nvPr/>
          </p:nvSpPr>
          <p:spPr>
            <a:xfrm>
              <a:off x="4221545"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4" name="rc404"/>
            <p:cNvSpPr/>
            <p:nvPr/>
          </p:nvSpPr>
          <p:spPr>
            <a:xfrm>
              <a:off x="4486728"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5" name="rc405"/>
            <p:cNvSpPr/>
            <p:nvPr/>
          </p:nvSpPr>
          <p:spPr>
            <a:xfrm>
              <a:off x="4751912" y="151780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6" name="rc406"/>
            <p:cNvSpPr/>
            <p:nvPr/>
          </p:nvSpPr>
          <p:spPr>
            <a:xfrm>
              <a:off x="5017096" y="151780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7" name="rc407"/>
            <p:cNvSpPr/>
            <p:nvPr/>
          </p:nvSpPr>
          <p:spPr>
            <a:xfrm>
              <a:off x="5282280" y="151780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8" name="rc408"/>
            <p:cNvSpPr/>
            <p:nvPr/>
          </p:nvSpPr>
          <p:spPr>
            <a:xfrm>
              <a:off x="5547464" y="151780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9" name="rc409"/>
            <p:cNvSpPr/>
            <p:nvPr/>
          </p:nvSpPr>
          <p:spPr>
            <a:xfrm>
              <a:off x="5812648"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0" name="rc410"/>
            <p:cNvSpPr/>
            <p:nvPr/>
          </p:nvSpPr>
          <p:spPr>
            <a:xfrm>
              <a:off x="6077832"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43016"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2" name="rc412"/>
            <p:cNvSpPr/>
            <p:nvPr/>
          </p:nvSpPr>
          <p:spPr>
            <a:xfrm>
              <a:off x="6608200"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3" name="rc413"/>
            <p:cNvSpPr/>
            <p:nvPr/>
          </p:nvSpPr>
          <p:spPr>
            <a:xfrm>
              <a:off x="6873384"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4" name="rc414"/>
            <p:cNvSpPr/>
            <p:nvPr/>
          </p:nvSpPr>
          <p:spPr>
            <a:xfrm>
              <a:off x="7138568"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5" name="rc415"/>
            <p:cNvSpPr/>
            <p:nvPr/>
          </p:nvSpPr>
          <p:spPr>
            <a:xfrm>
              <a:off x="7403752"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6" name="rc416"/>
            <p:cNvSpPr/>
            <p:nvPr/>
          </p:nvSpPr>
          <p:spPr>
            <a:xfrm>
              <a:off x="7668936"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7" name="rc417"/>
            <p:cNvSpPr/>
            <p:nvPr/>
          </p:nvSpPr>
          <p:spPr>
            <a:xfrm>
              <a:off x="7934120"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8" name="rc418"/>
            <p:cNvSpPr/>
            <p:nvPr/>
          </p:nvSpPr>
          <p:spPr>
            <a:xfrm>
              <a:off x="8199303"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9" name="rc419"/>
            <p:cNvSpPr/>
            <p:nvPr/>
          </p:nvSpPr>
          <p:spPr>
            <a:xfrm>
              <a:off x="8464487" y="1517802"/>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0" name="rc420"/>
            <p:cNvSpPr/>
            <p:nvPr/>
          </p:nvSpPr>
          <p:spPr>
            <a:xfrm>
              <a:off x="1834889" y="4088543"/>
              <a:ext cx="265183" cy="77901"/>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421" name="rc421"/>
            <p:cNvSpPr/>
            <p:nvPr/>
          </p:nvSpPr>
          <p:spPr>
            <a:xfrm>
              <a:off x="2100073" y="4088543"/>
              <a:ext cx="265183" cy="77901"/>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422" name="rc422"/>
            <p:cNvSpPr/>
            <p:nvPr/>
          </p:nvSpPr>
          <p:spPr>
            <a:xfrm>
              <a:off x="2365257" y="4088543"/>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23" name="rc423"/>
            <p:cNvSpPr/>
            <p:nvPr/>
          </p:nvSpPr>
          <p:spPr>
            <a:xfrm>
              <a:off x="2630441" y="4088543"/>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424" name="rc424"/>
            <p:cNvSpPr/>
            <p:nvPr/>
          </p:nvSpPr>
          <p:spPr>
            <a:xfrm>
              <a:off x="2895625" y="4088543"/>
              <a:ext cx="265183" cy="7790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25" name="rc425"/>
            <p:cNvSpPr/>
            <p:nvPr/>
          </p:nvSpPr>
          <p:spPr>
            <a:xfrm>
              <a:off x="3160809" y="4088543"/>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26" name="rc426"/>
            <p:cNvSpPr/>
            <p:nvPr/>
          </p:nvSpPr>
          <p:spPr>
            <a:xfrm>
              <a:off x="3425993" y="4088543"/>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27" name="rc427"/>
            <p:cNvSpPr/>
            <p:nvPr/>
          </p:nvSpPr>
          <p:spPr>
            <a:xfrm>
              <a:off x="3691177" y="408854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28" name="rc428"/>
            <p:cNvSpPr/>
            <p:nvPr/>
          </p:nvSpPr>
          <p:spPr>
            <a:xfrm>
              <a:off x="3956361" y="4088543"/>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29" name="rc429"/>
            <p:cNvSpPr/>
            <p:nvPr/>
          </p:nvSpPr>
          <p:spPr>
            <a:xfrm>
              <a:off x="4221545" y="4088543"/>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30" name="rc430"/>
            <p:cNvSpPr/>
            <p:nvPr/>
          </p:nvSpPr>
          <p:spPr>
            <a:xfrm>
              <a:off x="4486728" y="4088543"/>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31" name="rc431"/>
            <p:cNvSpPr/>
            <p:nvPr/>
          </p:nvSpPr>
          <p:spPr>
            <a:xfrm>
              <a:off x="4751912" y="4088543"/>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32" name="rc432"/>
            <p:cNvSpPr/>
            <p:nvPr/>
          </p:nvSpPr>
          <p:spPr>
            <a:xfrm>
              <a:off x="5017096" y="4088543"/>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33" name="rc433"/>
            <p:cNvSpPr/>
            <p:nvPr/>
          </p:nvSpPr>
          <p:spPr>
            <a:xfrm>
              <a:off x="5282280" y="4088543"/>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34" name="rc434"/>
            <p:cNvSpPr/>
            <p:nvPr/>
          </p:nvSpPr>
          <p:spPr>
            <a:xfrm>
              <a:off x="5547464" y="4088543"/>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35" name="rc435"/>
            <p:cNvSpPr/>
            <p:nvPr/>
          </p:nvSpPr>
          <p:spPr>
            <a:xfrm>
              <a:off x="5812648" y="4088543"/>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36" name="rc436"/>
            <p:cNvSpPr/>
            <p:nvPr/>
          </p:nvSpPr>
          <p:spPr>
            <a:xfrm>
              <a:off x="6077832" y="4088543"/>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37" name="rc437"/>
            <p:cNvSpPr/>
            <p:nvPr/>
          </p:nvSpPr>
          <p:spPr>
            <a:xfrm>
              <a:off x="6343016" y="4088543"/>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38" name="rc438"/>
            <p:cNvSpPr/>
            <p:nvPr/>
          </p:nvSpPr>
          <p:spPr>
            <a:xfrm>
              <a:off x="6608200" y="4088543"/>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39" name="rc439"/>
            <p:cNvSpPr/>
            <p:nvPr/>
          </p:nvSpPr>
          <p:spPr>
            <a:xfrm>
              <a:off x="6873384" y="408854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40" name="rc440"/>
            <p:cNvSpPr/>
            <p:nvPr/>
          </p:nvSpPr>
          <p:spPr>
            <a:xfrm>
              <a:off x="7138568" y="408854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41" name="rc441"/>
            <p:cNvSpPr/>
            <p:nvPr/>
          </p:nvSpPr>
          <p:spPr>
            <a:xfrm>
              <a:off x="7403752" y="4088543"/>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42" name="rc442"/>
            <p:cNvSpPr/>
            <p:nvPr/>
          </p:nvSpPr>
          <p:spPr>
            <a:xfrm>
              <a:off x="7668936" y="408854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43" name="rc443"/>
            <p:cNvSpPr/>
            <p:nvPr/>
          </p:nvSpPr>
          <p:spPr>
            <a:xfrm>
              <a:off x="7934120" y="408854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44" name="rc444"/>
            <p:cNvSpPr/>
            <p:nvPr/>
          </p:nvSpPr>
          <p:spPr>
            <a:xfrm>
              <a:off x="8199303" y="408854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45" name="rc445"/>
            <p:cNvSpPr/>
            <p:nvPr/>
          </p:nvSpPr>
          <p:spPr>
            <a:xfrm>
              <a:off x="8464487" y="408854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46" name="rc446"/>
            <p:cNvSpPr/>
            <p:nvPr/>
          </p:nvSpPr>
          <p:spPr>
            <a:xfrm>
              <a:off x="1834889" y="3854839"/>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47" name="rc447"/>
            <p:cNvSpPr/>
            <p:nvPr/>
          </p:nvSpPr>
          <p:spPr>
            <a:xfrm>
              <a:off x="2100073" y="3854839"/>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8" name="rc448"/>
            <p:cNvSpPr/>
            <p:nvPr/>
          </p:nvSpPr>
          <p:spPr>
            <a:xfrm>
              <a:off x="2365257" y="3854839"/>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9" name="rc449"/>
            <p:cNvSpPr/>
            <p:nvPr/>
          </p:nvSpPr>
          <p:spPr>
            <a:xfrm>
              <a:off x="2630441" y="3854839"/>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50" name="rc450"/>
            <p:cNvSpPr/>
            <p:nvPr/>
          </p:nvSpPr>
          <p:spPr>
            <a:xfrm>
              <a:off x="2895625" y="3854839"/>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51" name="rc451"/>
            <p:cNvSpPr/>
            <p:nvPr/>
          </p:nvSpPr>
          <p:spPr>
            <a:xfrm>
              <a:off x="3160809" y="3854839"/>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2" name="rc452"/>
            <p:cNvSpPr/>
            <p:nvPr/>
          </p:nvSpPr>
          <p:spPr>
            <a:xfrm>
              <a:off x="3425993" y="3854839"/>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3" name="rc453"/>
            <p:cNvSpPr/>
            <p:nvPr/>
          </p:nvSpPr>
          <p:spPr>
            <a:xfrm>
              <a:off x="3691177" y="3854839"/>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4" name="rc454"/>
            <p:cNvSpPr/>
            <p:nvPr/>
          </p:nvSpPr>
          <p:spPr>
            <a:xfrm>
              <a:off x="3956361" y="3854839"/>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5" name="rc455"/>
            <p:cNvSpPr/>
            <p:nvPr/>
          </p:nvSpPr>
          <p:spPr>
            <a:xfrm>
              <a:off x="4221545" y="3854839"/>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6" name="rc456"/>
            <p:cNvSpPr/>
            <p:nvPr/>
          </p:nvSpPr>
          <p:spPr>
            <a:xfrm>
              <a:off x="4486728" y="3854839"/>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7" name="rc457"/>
            <p:cNvSpPr/>
            <p:nvPr/>
          </p:nvSpPr>
          <p:spPr>
            <a:xfrm>
              <a:off x="4751912" y="3854839"/>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8" name="rc458"/>
            <p:cNvSpPr/>
            <p:nvPr/>
          </p:nvSpPr>
          <p:spPr>
            <a:xfrm>
              <a:off x="5017096" y="3854839"/>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9" name="rc459"/>
            <p:cNvSpPr/>
            <p:nvPr/>
          </p:nvSpPr>
          <p:spPr>
            <a:xfrm>
              <a:off x="5282280" y="3854839"/>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0" name="rc460"/>
            <p:cNvSpPr/>
            <p:nvPr/>
          </p:nvSpPr>
          <p:spPr>
            <a:xfrm>
              <a:off x="5547464" y="3854839"/>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1" name="rc461"/>
            <p:cNvSpPr/>
            <p:nvPr/>
          </p:nvSpPr>
          <p:spPr>
            <a:xfrm>
              <a:off x="5812648" y="3854839"/>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2" name="rc462"/>
            <p:cNvSpPr/>
            <p:nvPr/>
          </p:nvSpPr>
          <p:spPr>
            <a:xfrm>
              <a:off x="6077832" y="3854839"/>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3" name="rc463"/>
            <p:cNvSpPr/>
            <p:nvPr/>
          </p:nvSpPr>
          <p:spPr>
            <a:xfrm>
              <a:off x="6343016" y="3854839"/>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64" name="rc464"/>
            <p:cNvSpPr/>
            <p:nvPr/>
          </p:nvSpPr>
          <p:spPr>
            <a:xfrm>
              <a:off x="6608200" y="3854839"/>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5" name="rc465"/>
            <p:cNvSpPr/>
            <p:nvPr/>
          </p:nvSpPr>
          <p:spPr>
            <a:xfrm>
              <a:off x="6873384" y="3854839"/>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6" name="rc466"/>
            <p:cNvSpPr/>
            <p:nvPr/>
          </p:nvSpPr>
          <p:spPr>
            <a:xfrm>
              <a:off x="7138568" y="385483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7" name="rc467"/>
            <p:cNvSpPr/>
            <p:nvPr/>
          </p:nvSpPr>
          <p:spPr>
            <a:xfrm>
              <a:off x="7403752" y="3854839"/>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68" name="rc468"/>
            <p:cNvSpPr/>
            <p:nvPr/>
          </p:nvSpPr>
          <p:spPr>
            <a:xfrm>
              <a:off x="7668936" y="3854839"/>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69" name="rc469"/>
            <p:cNvSpPr/>
            <p:nvPr/>
          </p:nvSpPr>
          <p:spPr>
            <a:xfrm>
              <a:off x="7934120" y="3854839"/>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0" name="rc470"/>
            <p:cNvSpPr/>
            <p:nvPr/>
          </p:nvSpPr>
          <p:spPr>
            <a:xfrm>
              <a:off x="8199303" y="3854839"/>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1" name="rc471"/>
            <p:cNvSpPr/>
            <p:nvPr/>
          </p:nvSpPr>
          <p:spPr>
            <a:xfrm>
              <a:off x="8464487" y="3854839"/>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72" name="rc472"/>
            <p:cNvSpPr/>
            <p:nvPr/>
          </p:nvSpPr>
          <p:spPr>
            <a:xfrm>
              <a:off x="1834889" y="128409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3" name="rc473"/>
            <p:cNvSpPr/>
            <p:nvPr/>
          </p:nvSpPr>
          <p:spPr>
            <a:xfrm>
              <a:off x="2100073" y="1284098"/>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74" name="rc474"/>
            <p:cNvSpPr/>
            <p:nvPr/>
          </p:nvSpPr>
          <p:spPr>
            <a:xfrm>
              <a:off x="2365257" y="1284098"/>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5" name="rc475"/>
            <p:cNvSpPr/>
            <p:nvPr/>
          </p:nvSpPr>
          <p:spPr>
            <a:xfrm>
              <a:off x="2630441" y="128409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6" name="rc476"/>
            <p:cNvSpPr/>
            <p:nvPr/>
          </p:nvSpPr>
          <p:spPr>
            <a:xfrm>
              <a:off x="2895625" y="128409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7" name="rc477"/>
            <p:cNvSpPr/>
            <p:nvPr/>
          </p:nvSpPr>
          <p:spPr>
            <a:xfrm>
              <a:off x="3160809" y="1284098"/>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8" name="rc478"/>
            <p:cNvSpPr/>
            <p:nvPr/>
          </p:nvSpPr>
          <p:spPr>
            <a:xfrm>
              <a:off x="3425993" y="1284098"/>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9" name="rc479"/>
            <p:cNvSpPr/>
            <p:nvPr/>
          </p:nvSpPr>
          <p:spPr>
            <a:xfrm>
              <a:off x="3691177" y="128409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0" name="rc480"/>
            <p:cNvSpPr/>
            <p:nvPr/>
          </p:nvSpPr>
          <p:spPr>
            <a:xfrm>
              <a:off x="3956361" y="128409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1" name="rc481"/>
            <p:cNvSpPr/>
            <p:nvPr/>
          </p:nvSpPr>
          <p:spPr>
            <a:xfrm>
              <a:off x="4221545" y="128409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2" name="rc482"/>
            <p:cNvSpPr/>
            <p:nvPr/>
          </p:nvSpPr>
          <p:spPr>
            <a:xfrm>
              <a:off x="4486728" y="128409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3" name="rc483"/>
            <p:cNvSpPr/>
            <p:nvPr/>
          </p:nvSpPr>
          <p:spPr>
            <a:xfrm>
              <a:off x="4751912" y="128409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84" name="rc484"/>
            <p:cNvSpPr/>
            <p:nvPr/>
          </p:nvSpPr>
          <p:spPr>
            <a:xfrm>
              <a:off x="5017096" y="128409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85" name="rc485"/>
            <p:cNvSpPr/>
            <p:nvPr/>
          </p:nvSpPr>
          <p:spPr>
            <a:xfrm>
              <a:off x="5282280" y="128409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6" name="rc486"/>
            <p:cNvSpPr/>
            <p:nvPr/>
          </p:nvSpPr>
          <p:spPr>
            <a:xfrm>
              <a:off x="5547464" y="128409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7" name="rc487"/>
            <p:cNvSpPr/>
            <p:nvPr/>
          </p:nvSpPr>
          <p:spPr>
            <a:xfrm>
              <a:off x="5812648" y="1284098"/>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8" name="rc488"/>
            <p:cNvSpPr/>
            <p:nvPr/>
          </p:nvSpPr>
          <p:spPr>
            <a:xfrm>
              <a:off x="6077832" y="128409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9" name="rc489"/>
            <p:cNvSpPr/>
            <p:nvPr/>
          </p:nvSpPr>
          <p:spPr>
            <a:xfrm>
              <a:off x="6343016"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0" name="rc490"/>
            <p:cNvSpPr/>
            <p:nvPr/>
          </p:nvSpPr>
          <p:spPr>
            <a:xfrm>
              <a:off x="6608200" y="128409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1" name="rc491"/>
            <p:cNvSpPr/>
            <p:nvPr/>
          </p:nvSpPr>
          <p:spPr>
            <a:xfrm>
              <a:off x="6873384" y="128409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2" name="rc492"/>
            <p:cNvSpPr/>
            <p:nvPr/>
          </p:nvSpPr>
          <p:spPr>
            <a:xfrm>
              <a:off x="7138568" y="128409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3" name="rc493"/>
            <p:cNvSpPr/>
            <p:nvPr/>
          </p:nvSpPr>
          <p:spPr>
            <a:xfrm>
              <a:off x="7403752" y="128409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4" name="rc494"/>
            <p:cNvSpPr/>
            <p:nvPr/>
          </p:nvSpPr>
          <p:spPr>
            <a:xfrm>
              <a:off x="7668936"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5" name="rc495"/>
            <p:cNvSpPr/>
            <p:nvPr/>
          </p:nvSpPr>
          <p:spPr>
            <a:xfrm>
              <a:off x="7934120" y="128409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6" name="rc496"/>
            <p:cNvSpPr/>
            <p:nvPr/>
          </p:nvSpPr>
          <p:spPr>
            <a:xfrm>
              <a:off x="8199303" y="128409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7" name="rc497"/>
            <p:cNvSpPr/>
            <p:nvPr/>
          </p:nvSpPr>
          <p:spPr>
            <a:xfrm>
              <a:off x="8464487"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8" name="rc498"/>
            <p:cNvSpPr/>
            <p:nvPr/>
          </p:nvSpPr>
          <p:spPr>
            <a:xfrm>
              <a:off x="1834889" y="5023358"/>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99" name="rc499"/>
            <p:cNvSpPr/>
            <p:nvPr/>
          </p:nvSpPr>
          <p:spPr>
            <a:xfrm>
              <a:off x="2100073" y="5023358"/>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0" name="rc500"/>
            <p:cNvSpPr/>
            <p:nvPr/>
          </p:nvSpPr>
          <p:spPr>
            <a:xfrm>
              <a:off x="2365257" y="502335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01" name="rc501"/>
            <p:cNvSpPr/>
            <p:nvPr/>
          </p:nvSpPr>
          <p:spPr>
            <a:xfrm>
              <a:off x="2630441" y="5023358"/>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02" name="rc502"/>
            <p:cNvSpPr/>
            <p:nvPr/>
          </p:nvSpPr>
          <p:spPr>
            <a:xfrm>
              <a:off x="2895625" y="5023358"/>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03" name="rc503"/>
            <p:cNvSpPr/>
            <p:nvPr/>
          </p:nvSpPr>
          <p:spPr>
            <a:xfrm>
              <a:off x="3160809" y="5023358"/>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04" name="rc504"/>
            <p:cNvSpPr/>
            <p:nvPr/>
          </p:nvSpPr>
          <p:spPr>
            <a:xfrm>
              <a:off x="3425993" y="5023358"/>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05" name="rc505"/>
            <p:cNvSpPr/>
            <p:nvPr/>
          </p:nvSpPr>
          <p:spPr>
            <a:xfrm>
              <a:off x="3691177" y="5023358"/>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06" name="rc506"/>
            <p:cNvSpPr/>
            <p:nvPr/>
          </p:nvSpPr>
          <p:spPr>
            <a:xfrm>
              <a:off x="3956361" y="5023358"/>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07" name="rc507"/>
            <p:cNvSpPr/>
            <p:nvPr/>
          </p:nvSpPr>
          <p:spPr>
            <a:xfrm>
              <a:off x="4221545" y="5023358"/>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08" name="rc508"/>
            <p:cNvSpPr/>
            <p:nvPr/>
          </p:nvSpPr>
          <p:spPr>
            <a:xfrm>
              <a:off x="4486728" y="5023358"/>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9" name="rc509"/>
            <p:cNvSpPr/>
            <p:nvPr/>
          </p:nvSpPr>
          <p:spPr>
            <a:xfrm>
              <a:off x="4751912" y="5023358"/>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10" name="rc510"/>
            <p:cNvSpPr/>
            <p:nvPr/>
          </p:nvSpPr>
          <p:spPr>
            <a:xfrm>
              <a:off x="5017096" y="5023358"/>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11" name="rc511"/>
            <p:cNvSpPr/>
            <p:nvPr/>
          </p:nvSpPr>
          <p:spPr>
            <a:xfrm>
              <a:off x="5282280" y="5023358"/>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12" name="rc512"/>
            <p:cNvSpPr/>
            <p:nvPr/>
          </p:nvSpPr>
          <p:spPr>
            <a:xfrm>
              <a:off x="5547464" y="5023358"/>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13" name="rc513"/>
            <p:cNvSpPr/>
            <p:nvPr/>
          </p:nvSpPr>
          <p:spPr>
            <a:xfrm>
              <a:off x="5812648" y="5023358"/>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14" name="rc514"/>
            <p:cNvSpPr/>
            <p:nvPr/>
          </p:nvSpPr>
          <p:spPr>
            <a:xfrm>
              <a:off x="6077832" y="5023358"/>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515" name="rc515"/>
            <p:cNvSpPr/>
            <p:nvPr/>
          </p:nvSpPr>
          <p:spPr>
            <a:xfrm>
              <a:off x="6343016" y="5023358"/>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16" name="rc516"/>
            <p:cNvSpPr/>
            <p:nvPr/>
          </p:nvSpPr>
          <p:spPr>
            <a:xfrm>
              <a:off x="6608200" y="5023358"/>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17" name="rc517"/>
            <p:cNvSpPr/>
            <p:nvPr/>
          </p:nvSpPr>
          <p:spPr>
            <a:xfrm>
              <a:off x="6873384" y="502335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8" name="rc518"/>
            <p:cNvSpPr/>
            <p:nvPr/>
          </p:nvSpPr>
          <p:spPr>
            <a:xfrm>
              <a:off x="7138568" y="502335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9" name="rc519"/>
            <p:cNvSpPr/>
            <p:nvPr/>
          </p:nvSpPr>
          <p:spPr>
            <a:xfrm>
              <a:off x="7403752" y="5023358"/>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20" name="rc520"/>
            <p:cNvSpPr/>
            <p:nvPr/>
          </p:nvSpPr>
          <p:spPr>
            <a:xfrm>
              <a:off x="7668936" y="5023358"/>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21" name="rc521"/>
            <p:cNvSpPr/>
            <p:nvPr/>
          </p:nvSpPr>
          <p:spPr>
            <a:xfrm>
              <a:off x="7934120" y="5023358"/>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22" name="rc522"/>
            <p:cNvSpPr/>
            <p:nvPr/>
          </p:nvSpPr>
          <p:spPr>
            <a:xfrm>
              <a:off x="8199303" y="5023358"/>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23" name="rc523"/>
            <p:cNvSpPr/>
            <p:nvPr/>
          </p:nvSpPr>
          <p:spPr>
            <a:xfrm>
              <a:off x="8464487" y="5023358"/>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24" name="rc524"/>
            <p:cNvSpPr/>
            <p:nvPr/>
          </p:nvSpPr>
          <p:spPr>
            <a:xfrm>
              <a:off x="1834889" y="3309531"/>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25" name="rc525"/>
            <p:cNvSpPr/>
            <p:nvPr/>
          </p:nvSpPr>
          <p:spPr>
            <a:xfrm>
              <a:off x="2100073" y="3309531"/>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26" name="rc526"/>
            <p:cNvSpPr/>
            <p:nvPr/>
          </p:nvSpPr>
          <p:spPr>
            <a:xfrm>
              <a:off x="2365257" y="3309531"/>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27" name="rc527"/>
            <p:cNvSpPr/>
            <p:nvPr/>
          </p:nvSpPr>
          <p:spPr>
            <a:xfrm>
              <a:off x="2630441" y="3309531"/>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28" name="rc528"/>
            <p:cNvSpPr/>
            <p:nvPr/>
          </p:nvSpPr>
          <p:spPr>
            <a:xfrm>
              <a:off x="2895625" y="3309531"/>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29" name="rc529"/>
            <p:cNvSpPr/>
            <p:nvPr/>
          </p:nvSpPr>
          <p:spPr>
            <a:xfrm>
              <a:off x="3160809" y="3309531"/>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30" name="rc530"/>
            <p:cNvSpPr/>
            <p:nvPr/>
          </p:nvSpPr>
          <p:spPr>
            <a:xfrm>
              <a:off x="3425993" y="3309531"/>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31" name="rc531"/>
            <p:cNvSpPr/>
            <p:nvPr/>
          </p:nvSpPr>
          <p:spPr>
            <a:xfrm>
              <a:off x="3691177" y="3309531"/>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32" name="rc532"/>
            <p:cNvSpPr/>
            <p:nvPr/>
          </p:nvSpPr>
          <p:spPr>
            <a:xfrm>
              <a:off x="3956361" y="3309531"/>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33" name="rc533"/>
            <p:cNvSpPr/>
            <p:nvPr/>
          </p:nvSpPr>
          <p:spPr>
            <a:xfrm>
              <a:off x="4221545" y="3309531"/>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34" name="rc534"/>
            <p:cNvSpPr/>
            <p:nvPr/>
          </p:nvSpPr>
          <p:spPr>
            <a:xfrm>
              <a:off x="4486728" y="330953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35" name="rc535"/>
            <p:cNvSpPr/>
            <p:nvPr/>
          </p:nvSpPr>
          <p:spPr>
            <a:xfrm>
              <a:off x="4751912" y="330953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36" name="rc536"/>
            <p:cNvSpPr/>
            <p:nvPr/>
          </p:nvSpPr>
          <p:spPr>
            <a:xfrm>
              <a:off x="5017096" y="330953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37" name="rc537"/>
            <p:cNvSpPr/>
            <p:nvPr/>
          </p:nvSpPr>
          <p:spPr>
            <a:xfrm>
              <a:off x="5282280" y="330953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38" name="rc538"/>
            <p:cNvSpPr/>
            <p:nvPr/>
          </p:nvSpPr>
          <p:spPr>
            <a:xfrm>
              <a:off x="5547464" y="330953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39" name="rc539"/>
            <p:cNvSpPr/>
            <p:nvPr/>
          </p:nvSpPr>
          <p:spPr>
            <a:xfrm>
              <a:off x="5812648" y="330953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40" name="rc540"/>
            <p:cNvSpPr/>
            <p:nvPr/>
          </p:nvSpPr>
          <p:spPr>
            <a:xfrm>
              <a:off x="6077832" y="330953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41" name="rc541"/>
            <p:cNvSpPr/>
            <p:nvPr/>
          </p:nvSpPr>
          <p:spPr>
            <a:xfrm>
              <a:off x="6343016" y="330953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42" name="rc542"/>
            <p:cNvSpPr/>
            <p:nvPr/>
          </p:nvSpPr>
          <p:spPr>
            <a:xfrm>
              <a:off x="6608200" y="330953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43" name="rc543"/>
            <p:cNvSpPr/>
            <p:nvPr/>
          </p:nvSpPr>
          <p:spPr>
            <a:xfrm>
              <a:off x="6873384" y="330953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44" name="rc544"/>
            <p:cNvSpPr/>
            <p:nvPr/>
          </p:nvSpPr>
          <p:spPr>
            <a:xfrm>
              <a:off x="7138568" y="330953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45" name="rc545"/>
            <p:cNvSpPr/>
            <p:nvPr/>
          </p:nvSpPr>
          <p:spPr>
            <a:xfrm>
              <a:off x="7403752" y="3309531"/>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46" name="rc546"/>
            <p:cNvSpPr/>
            <p:nvPr/>
          </p:nvSpPr>
          <p:spPr>
            <a:xfrm>
              <a:off x="7668936" y="330953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7" name="rc547"/>
            <p:cNvSpPr/>
            <p:nvPr/>
          </p:nvSpPr>
          <p:spPr>
            <a:xfrm>
              <a:off x="7934120" y="330953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8" name="rc548"/>
            <p:cNvSpPr/>
            <p:nvPr/>
          </p:nvSpPr>
          <p:spPr>
            <a:xfrm>
              <a:off x="8199303" y="330953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49" name="rc549"/>
            <p:cNvSpPr/>
            <p:nvPr/>
          </p:nvSpPr>
          <p:spPr>
            <a:xfrm>
              <a:off x="8464487" y="330953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50" name="rc550"/>
            <p:cNvSpPr/>
            <p:nvPr/>
          </p:nvSpPr>
          <p:spPr>
            <a:xfrm>
              <a:off x="1834889" y="5412864"/>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51" name="rc551"/>
            <p:cNvSpPr/>
            <p:nvPr/>
          </p:nvSpPr>
          <p:spPr>
            <a:xfrm>
              <a:off x="2100073" y="5412864"/>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552" name="rc552"/>
            <p:cNvSpPr/>
            <p:nvPr/>
          </p:nvSpPr>
          <p:spPr>
            <a:xfrm>
              <a:off x="2365257" y="5412864"/>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3" name="rc553"/>
            <p:cNvSpPr/>
            <p:nvPr/>
          </p:nvSpPr>
          <p:spPr>
            <a:xfrm>
              <a:off x="2630441" y="5412864"/>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4" name="rc554"/>
            <p:cNvSpPr/>
            <p:nvPr/>
          </p:nvSpPr>
          <p:spPr>
            <a:xfrm>
              <a:off x="2895625" y="5412864"/>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55" name="rc555"/>
            <p:cNvSpPr/>
            <p:nvPr/>
          </p:nvSpPr>
          <p:spPr>
            <a:xfrm>
              <a:off x="3160809" y="5412864"/>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56" name="rc556"/>
            <p:cNvSpPr/>
            <p:nvPr/>
          </p:nvSpPr>
          <p:spPr>
            <a:xfrm>
              <a:off x="3425993" y="5412864"/>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57" name="rc557"/>
            <p:cNvSpPr/>
            <p:nvPr/>
          </p:nvSpPr>
          <p:spPr>
            <a:xfrm>
              <a:off x="3691177" y="5412864"/>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58" name="rc558"/>
            <p:cNvSpPr/>
            <p:nvPr/>
          </p:nvSpPr>
          <p:spPr>
            <a:xfrm>
              <a:off x="3956361" y="5412864"/>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59" name="rc559"/>
            <p:cNvSpPr/>
            <p:nvPr/>
          </p:nvSpPr>
          <p:spPr>
            <a:xfrm>
              <a:off x="4221545" y="5412864"/>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60" name="rc560"/>
            <p:cNvSpPr/>
            <p:nvPr/>
          </p:nvSpPr>
          <p:spPr>
            <a:xfrm>
              <a:off x="4486728" y="5412864"/>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61" name="rc561"/>
            <p:cNvSpPr/>
            <p:nvPr/>
          </p:nvSpPr>
          <p:spPr>
            <a:xfrm>
              <a:off x="4751912" y="5412864"/>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62" name="rc562"/>
            <p:cNvSpPr/>
            <p:nvPr/>
          </p:nvSpPr>
          <p:spPr>
            <a:xfrm>
              <a:off x="5017096" y="5412864"/>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63" name="rc563"/>
            <p:cNvSpPr/>
            <p:nvPr/>
          </p:nvSpPr>
          <p:spPr>
            <a:xfrm>
              <a:off x="5282280" y="5412864"/>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64" name="rc564"/>
            <p:cNvSpPr/>
            <p:nvPr/>
          </p:nvSpPr>
          <p:spPr>
            <a:xfrm>
              <a:off x="5547464" y="5412864"/>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65" name="rc565"/>
            <p:cNvSpPr/>
            <p:nvPr/>
          </p:nvSpPr>
          <p:spPr>
            <a:xfrm>
              <a:off x="5812648" y="5412864"/>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66" name="rc566"/>
            <p:cNvSpPr/>
            <p:nvPr/>
          </p:nvSpPr>
          <p:spPr>
            <a:xfrm>
              <a:off x="6077832" y="5412864"/>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67" name="rc567"/>
            <p:cNvSpPr/>
            <p:nvPr/>
          </p:nvSpPr>
          <p:spPr>
            <a:xfrm>
              <a:off x="6343016" y="5412864"/>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68" name="rc568"/>
            <p:cNvSpPr/>
            <p:nvPr/>
          </p:nvSpPr>
          <p:spPr>
            <a:xfrm>
              <a:off x="6608200" y="5412864"/>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69" name="rc569"/>
            <p:cNvSpPr/>
            <p:nvPr/>
          </p:nvSpPr>
          <p:spPr>
            <a:xfrm>
              <a:off x="6873384" y="5412864"/>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70" name="rc570"/>
            <p:cNvSpPr/>
            <p:nvPr/>
          </p:nvSpPr>
          <p:spPr>
            <a:xfrm>
              <a:off x="7138568" y="5412864"/>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71" name="rc571"/>
            <p:cNvSpPr/>
            <p:nvPr/>
          </p:nvSpPr>
          <p:spPr>
            <a:xfrm>
              <a:off x="7403752" y="5412864"/>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72" name="rc572"/>
            <p:cNvSpPr/>
            <p:nvPr/>
          </p:nvSpPr>
          <p:spPr>
            <a:xfrm>
              <a:off x="7668936" y="5412864"/>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73" name="rc573"/>
            <p:cNvSpPr/>
            <p:nvPr/>
          </p:nvSpPr>
          <p:spPr>
            <a:xfrm>
              <a:off x="7934120" y="5412864"/>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74" name="rc574"/>
            <p:cNvSpPr/>
            <p:nvPr/>
          </p:nvSpPr>
          <p:spPr>
            <a:xfrm>
              <a:off x="8199303" y="5412864"/>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75" name="rc575"/>
            <p:cNvSpPr/>
            <p:nvPr/>
          </p:nvSpPr>
          <p:spPr>
            <a:xfrm>
              <a:off x="8464487" y="5412864"/>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76" name="rc576"/>
            <p:cNvSpPr/>
            <p:nvPr/>
          </p:nvSpPr>
          <p:spPr>
            <a:xfrm>
              <a:off x="1834889" y="1751506"/>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77" name="rc577"/>
            <p:cNvSpPr/>
            <p:nvPr/>
          </p:nvSpPr>
          <p:spPr>
            <a:xfrm>
              <a:off x="2100073" y="1751506"/>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78" name="rc578"/>
            <p:cNvSpPr/>
            <p:nvPr/>
          </p:nvSpPr>
          <p:spPr>
            <a:xfrm>
              <a:off x="2365257" y="1751506"/>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79" name="rc579"/>
            <p:cNvSpPr/>
            <p:nvPr/>
          </p:nvSpPr>
          <p:spPr>
            <a:xfrm>
              <a:off x="2630441" y="1751506"/>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80" name="rc580"/>
            <p:cNvSpPr/>
            <p:nvPr/>
          </p:nvSpPr>
          <p:spPr>
            <a:xfrm>
              <a:off x="2895625" y="1751506"/>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81" name="rc581"/>
            <p:cNvSpPr/>
            <p:nvPr/>
          </p:nvSpPr>
          <p:spPr>
            <a:xfrm>
              <a:off x="3160809" y="1751506"/>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82" name="rc582"/>
            <p:cNvSpPr/>
            <p:nvPr/>
          </p:nvSpPr>
          <p:spPr>
            <a:xfrm>
              <a:off x="3425993" y="1751506"/>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83" name="rc583"/>
            <p:cNvSpPr/>
            <p:nvPr/>
          </p:nvSpPr>
          <p:spPr>
            <a:xfrm>
              <a:off x="3691177" y="1751506"/>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84" name="rc584"/>
            <p:cNvSpPr/>
            <p:nvPr/>
          </p:nvSpPr>
          <p:spPr>
            <a:xfrm>
              <a:off x="3956361" y="1751506"/>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85" name="rc585"/>
            <p:cNvSpPr/>
            <p:nvPr/>
          </p:nvSpPr>
          <p:spPr>
            <a:xfrm>
              <a:off x="4221545" y="175150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86" name="rc586"/>
            <p:cNvSpPr/>
            <p:nvPr/>
          </p:nvSpPr>
          <p:spPr>
            <a:xfrm>
              <a:off x="4486728" y="1751506"/>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87" name="rc587"/>
            <p:cNvSpPr/>
            <p:nvPr/>
          </p:nvSpPr>
          <p:spPr>
            <a:xfrm>
              <a:off x="4751912" y="1751506"/>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88" name="rc588"/>
            <p:cNvSpPr/>
            <p:nvPr/>
          </p:nvSpPr>
          <p:spPr>
            <a:xfrm>
              <a:off x="5017096" y="1751506"/>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89" name="rc589"/>
            <p:cNvSpPr/>
            <p:nvPr/>
          </p:nvSpPr>
          <p:spPr>
            <a:xfrm>
              <a:off x="5282280" y="1751506"/>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0" name="rc590"/>
            <p:cNvSpPr/>
            <p:nvPr/>
          </p:nvSpPr>
          <p:spPr>
            <a:xfrm>
              <a:off x="5547464" y="1751506"/>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91" name="rc591"/>
            <p:cNvSpPr/>
            <p:nvPr/>
          </p:nvSpPr>
          <p:spPr>
            <a:xfrm>
              <a:off x="5812648" y="1751506"/>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2" name="rc592"/>
            <p:cNvSpPr/>
            <p:nvPr/>
          </p:nvSpPr>
          <p:spPr>
            <a:xfrm>
              <a:off x="6077832" y="1751506"/>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3" name="rc593"/>
            <p:cNvSpPr/>
            <p:nvPr/>
          </p:nvSpPr>
          <p:spPr>
            <a:xfrm>
              <a:off x="6343016" y="175150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94" name="rc594"/>
            <p:cNvSpPr/>
            <p:nvPr/>
          </p:nvSpPr>
          <p:spPr>
            <a:xfrm>
              <a:off x="6608200" y="175150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5" name="rc595"/>
            <p:cNvSpPr/>
            <p:nvPr/>
          </p:nvSpPr>
          <p:spPr>
            <a:xfrm>
              <a:off x="6873384" y="175150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6" name="rc596"/>
            <p:cNvSpPr/>
            <p:nvPr/>
          </p:nvSpPr>
          <p:spPr>
            <a:xfrm>
              <a:off x="7138568" y="1751506"/>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97" name="rc597"/>
            <p:cNvSpPr/>
            <p:nvPr/>
          </p:nvSpPr>
          <p:spPr>
            <a:xfrm>
              <a:off x="7403752" y="1751506"/>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98" name="rc598"/>
            <p:cNvSpPr/>
            <p:nvPr/>
          </p:nvSpPr>
          <p:spPr>
            <a:xfrm>
              <a:off x="7668936" y="175150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99" name="rc599"/>
            <p:cNvSpPr/>
            <p:nvPr/>
          </p:nvSpPr>
          <p:spPr>
            <a:xfrm>
              <a:off x="7934120" y="175150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00" name="rc600"/>
            <p:cNvSpPr/>
            <p:nvPr/>
          </p:nvSpPr>
          <p:spPr>
            <a:xfrm>
              <a:off x="8199303" y="175150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01" name="rc601"/>
            <p:cNvSpPr/>
            <p:nvPr/>
          </p:nvSpPr>
          <p:spPr>
            <a:xfrm>
              <a:off x="8464487" y="1751506"/>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2" name="rc602"/>
            <p:cNvSpPr/>
            <p:nvPr/>
          </p:nvSpPr>
          <p:spPr>
            <a:xfrm>
              <a:off x="1834889" y="2608420"/>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03" name="rc603"/>
            <p:cNvSpPr/>
            <p:nvPr/>
          </p:nvSpPr>
          <p:spPr>
            <a:xfrm>
              <a:off x="2100073" y="2608420"/>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04" name="rc604"/>
            <p:cNvSpPr/>
            <p:nvPr/>
          </p:nvSpPr>
          <p:spPr>
            <a:xfrm>
              <a:off x="2365257" y="2608420"/>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05" name="rc605"/>
            <p:cNvSpPr/>
            <p:nvPr/>
          </p:nvSpPr>
          <p:spPr>
            <a:xfrm>
              <a:off x="2630441" y="2608420"/>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6" name="rc606"/>
            <p:cNvSpPr/>
            <p:nvPr/>
          </p:nvSpPr>
          <p:spPr>
            <a:xfrm>
              <a:off x="2895625" y="2608420"/>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7" name="rc607"/>
            <p:cNvSpPr/>
            <p:nvPr/>
          </p:nvSpPr>
          <p:spPr>
            <a:xfrm>
              <a:off x="3160809" y="2608420"/>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08" name="rc608"/>
            <p:cNvSpPr/>
            <p:nvPr/>
          </p:nvSpPr>
          <p:spPr>
            <a:xfrm>
              <a:off x="3425993" y="2608420"/>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09" name="rc609"/>
            <p:cNvSpPr/>
            <p:nvPr/>
          </p:nvSpPr>
          <p:spPr>
            <a:xfrm>
              <a:off x="3691177" y="2608420"/>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10" name="rc610"/>
            <p:cNvSpPr/>
            <p:nvPr/>
          </p:nvSpPr>
          <p:spPr>
            <a:xfrm>
              <a:off x="3956361" y="2608420"/>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1" name="rc611"/>
            <p:cNvSpPr/>
            <p:nvPr/>
          </p:nvSpPr>
          <p:spPr>
            <a:xfrm>
              <a:off x="4221545" y="2608420"/>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2" name="rc612"/>
            <p:cNvSpPr/>
            <p:nvPr/>
          </p:nvSpPr>
          <p:spPr>
            <a:xfrm>
              <a:off x="4486728" y="2608420"/>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3" name="rc613"/>
            <p:cNvSpPr/>
            <p:nvPr/>
          </p:nvSpPr>
          <p:spPr>
            <a:xfrm>
              <a:off x="4751912" y="2608420"/>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4" name="rc614"/>
            <p:cNvSpPr/>
            <p:nvPr/>
          </p:nvSpPr>
          <p:spPr>
            <a:xfrm>
              <a:off x="5017096" y="2608420"/>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5" name="rc615"/>
            <p:cNvSpPr/>
            <p:nvPr/>
          </p:nvSpPr>
          <p:spPr>
            <a:xfrm>
              <a:off x="5282280" y="2608420"/>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16" name="rc616"/>
            <p:cNvSpPr/>
            <p:nvPr/>
          </p:nvSpPr>
          <p:spPr>
            <a:xfrm>
              <a:off x="5547464" y="2608420"/>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7" name="rc617"/>
            <p:cNvSpPr/>
            <p:nvPr/>
          </p:nvSpPr>
          <p:spPr>
            <a:xfrm>
              <a:off x="5812648" y="2608420"/>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18" name="rc618"/>
            <p:cNvSpPr/>
            <p:nvPr/>
          </p:nvSpPr>
          <p:spPr>
            <a:xfrm>
              <a:off x="6077832" y="2608420"/>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9" name="rc619"/>
            <p:cNvSpPr/>
            <p:nvPr/>
          </p:nvSpPr>
          <p:spPr>
            <a:xfrm>
              <a:off x="6343016" y="2608420"/>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20" name="rc620"/>
            <p:cNvSpPr/>
            <p:nvPr/>
          </p:nvSpPr>
          <p:spPr>
            <a:xfrm>
              <a:off x="6608200" y="260842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1" name="rc621"/>
            <p:cNvSpPr/>
            <p:nvPr/>
          </p:nvSpPr>
          <p:spPr>
            <a:xfrm>
              <a:off x="6873384" y="260842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2" name="rc622"/>
            <p:cNvSpPr/>
            <p:nvPr/>
          </p:nvSpPr>
          <p:spPr>
            <a:xfrm>
              <a:off x="7138568" y="260842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3" name="rc623"/>
            <p:cNvSpPr/>
            <p:nvPr/>
          </p:nvSpPr>
          <p:spPr>
            <a:xfrm>
              <a:off x="7403752" y="260842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4" name="rc624"/>
            <p:cNvSpPr/>
            <p:nvPr/>
          </p:nvSpPr>
          <p:spPr>
            <a:xfrm>
              <a:off x="7668936" y="2608420"/>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5" name="rc625"/>
            <p:cNvSpPr/>
            <p:nvPr/>
          </p:nvSpPr>
          <p:spPr>
            <a:xfrm>
              <a:off x="7934120" y="260842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6" name="rc626"/>
            <p:cNvSpPr/>
            <p:nvPr/>
          </p:nvSpPr>
          <p:spPr>
            <a:xfrm>
              <a:off x="8199303" y="2608420"/>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7" name="rc627"/>
            <p:cNvSpPr/>
            <p:nvPr/>
          </p:nvSpPr>
          <p:spPr>
            <a:xfrm>
              <a:off x="8464487" y="2608420"/>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8" name="rc628"/>
            <p:cNvSpPr/>
            <p:nvPr/>
          </p:nvSpPr>
          <p:spPr>
            <a:xfrm>
              <a:off x="1834889" y="3932741"/>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9" name="rc629"/>
            <p:cNvSpPr/>
            <p:nvPr/>
          </p:nvSpPr>
          <p:spPr>
            <a:xfrm>
              <a:off x="2100073" y="3932741"/>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0" name="rc630"/>
            <p:cNvSpPr/>
            <p:nvPr/>
          </p:nvSpPr>
          <p:spPr>
            <a:xfrm>
              <a:off x="2365257" y="3932741"/>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1" name="rc631"/>
            <p:cNvSpPr/>
            <p:nvPr/>
          </p:nvSpPr>
          <p:spPr>
            <a:xfrm>
              <a:off x="2630441" y="3932741"/>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2" name="rc632"/>
            <p:cNvSpPr/>
            <p:nvPr/>
          </p:nvSpPr>
          <p:spPr>
            <a:xfrm>
              <a:off x="2895625" y="3932741"/>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3" name="rc633"/>
            <p:cNvSpPr/>
            <p:nvPr/>
          </p:nvSpPr>
          <p:spPr>
            <a:xfrm>
              <a:off x="3160809" y="3932741"/>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4" name="rc634"/>
            <p:cNvSpPr/>
            <p:nvPr/>
          </p:nvSpPr>
          <p:spPr>
            <a:xfrm>
              <a:off x="3425993" y="393274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5" name="rc635"/>
            <p:cNvSpPr/>
            <p:nvPr/>
          </p:nvSpPr>
          <p:spPr>
            <a:xfrm>
              <a:off x="3691177" y="393274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6" name="rc636"/>
            <p:cNvSpPr/>
            <p:nvPr/>
          </p:nvSpPr>
          <p:spPr>
            <a:xfrm>
              <a:off x="3956361" y="393274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7" name="rc637"/>
            <p:cNvSpPr/>
            <p:nvPr/>
          </p:nvSpPr>
          <p:spPr>
            <a:xfrm>
              <a:off x="4221545" y="393274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8" name="rc638"/>
            <p:cNvSpPr/>
            <p:nvPr/>
          </p:nvSpPr>
          <p:spPr>
            <a:xfrm>
              <a:off x="4486728" y="393274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9" name="rc639"/>
            <p:cNvSpPr/>
            <p:nvPr/>
          </p:nvSpPr>
          <p:spPr>
            <a:xfrm>
              <a:off x="4751912" y="393274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0" name="rc640"/>
            <p:cNvSpPr/>
            <p:nvPr/>
          </p:nvSpPr>
          <p:spPr>
            <a:xfrm>
              <a:off x="5017096" y="393274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1" name="rc641"/>
            <p:cNvSpPr/>
            <p:nvPr/>
          </p:nvSpPr>
          <p:spPr>
            <a:xfrm>
              <a:off x="5282280" y="3932741"/>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2" name="rc642"/>
            <p:cNvSpPr/>
            <p:nvPr/>
          </p:nvSpPr>
          <p:spPr>
            <a:xfrm>
              <a:off x="5547464" y="393274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3" name="rc643"/>
            <p:cNvSpPr/>
            <p:nvPr/>
          </p:nvSpPr>
          <p:spPr>
            <a:xfrm>
              <a:off x="5812648" y="3932741"/>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4" name="rc644"/>
            <p:cNvSpPr/>
            <p:nvPr/>
          </p:nvSpPr>
          <p:spPr>
            <a:xfrm>
              <a:off x="6077832" y="393274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5" name="rc645"/>
            <p:cNvSpPr/>
            <p:nvPr/>
          </p:nvSpPr>
          <p:spPr>
            <a:xfrm>
              <a:off x="6343016" y="393274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6" name="rc646"/>
            <p:cNvSpPr/>
            <p:nvPr/>
          </p:nvSpPr>
          <p:spPr>
            <a:xfrm>
              <a:off x="6608200" y="393274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7" name="rc647"/>
            <p:cNvSpPr/>
            <p:nvPr/>
          </p:nvSpPr>
          <p:spPr>
            <a:xfrm>
              <a:off x="6873384" y="393274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8" name="rc648"/>
            <p:cNvSpPr/>
            <p:nvPr/>
          </p:nvSpPr>
          <p:spPr>
            <a:xfrm>
              <a:off x="7138568" y="393274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9" name="rc649"/>
            <p:cNvSpPr/>
            <p:nvPr/>
          </p:nvSpPr>
          <p:spPr>
            <a:xfrm>
              <a:off x="7403752" y="393274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50" name="rc650"/>
            <p:cNvSpPr/>
            <p:nvPr/>
          </p:nvSpPr>
          <p:spPr>
            <a:xfrm>
              <a:off x="7668936" y="393274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1" name="rc651"/>
            <p:cNvSpPr/>
            <p:nvPr/>
          </p:nvSpPr>
          <p:spPr>
            <a:xfrm>
              <a:off x="7934120" y="393274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2" name="rc652"/>
            <p:cNvSpPr/>
            <p:nvPr/>
          </p:nvSpPr>
          <p:spPr>
            <a:xfrm>
              <a:off x="8199303" y="393274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53" name="rc653"/>
            <p:cNvSpPr/>
            <p:nvPr/>
          </p:nvSpPr>
          <p:spPr>
            <a:xfrm>
              <a:off x="8464487" y="393274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54" name="rc654"/>
            <p:cNvSpPr/>
            <p:nvPr/>
          </p:nvSpPr>
          <p:spPr>
            <a:xfrm>
              <a:off x="1834889" y="4867555"/>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55" name="rc655"/>
            <p:cNvSpPr/>
            <p:nvPr/>
          </p:nvSpPr>
          <p:spPr>
            <a:xfrm>
              <a:off x="2100073" y="4867555"/>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56" name="rc656"/>
            <p:cNvSpPr/>
            <p:nvPr/>
          </p:nvSpPr>
          <p:spPr>
            <a:xfrm>
              <a:off x="2365257" y="4867555"/>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57" name="rc657"/>
            <p:cNvSpPr/>
            <p:nvPr/>
          </p:nvSpPr>
          <p:spPr>
            <a:xfrm>
              <a:off x="2630441" y="4867555"/>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658" name="rc658"/>
            <p:cNvSpPr/>
            <p:nvPr/>
          </p:nvSpPr>
          <p:spPr>
            <a:xfrm>
              <a:off x="2895625" y="4867555"/>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659" name="rc659"/>
            <p:cNvSpPr/>
            <p:nvPr/>
          </p:nvSpPr>
          <p:spPr>
            <a:xfrm>
              <a:off x="3160809" y="4867555"/>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660" name="rc660"/>
            <p:cNvSpPr/>
            <p:nvPr/>
          </p:nvSpPr>
          <p:spPr>
            <a:xfrm>
              <a:off x="3425993" y="4867555"/>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61" name="rc661"/>
            <p:cNvSpPr/>
            <p:nvPr/>
          </p:nvSpPr>
          <p:spPr>
            <a:xfrm>
              <a:off x="3691177" y="4867555"/>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62" name="rc662"/>
            <p:cNvSpPr/>
            <p:nvPr/>
          </p:nvSpPr>
          <p:spPr>
            <a:xfrm>
              <a:off x="3956361" y="4867555"/>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63" name="rc663"/>
            <p:cNvSpPr/>
            <p:nvPr/>
          </p:nvSpPr>
          <p:spPr>
            <a:xfrm>
              <a:off x="4221545" y="4867555"/>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64" name="rc664"/>
            <p:cNvSpPr/>
            <p:nvPr/>
          </p:nvSpPr>
          <p:spPr>
            <a:xfrm>
              <a:off x="4486728" y="4867555"/>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65" name="rc665"/>
            <p:cNvSpPr/>
            <p:nvPr/>
          </p:nvSpPr>
          <p:spPr>
            <a:xfrm>
              <a:off x="4751912" y="4867555"/>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66" name="rc666"/>
            <p:cNvSpPr/>
            <p:nvPr/>
          </p:nvSpPr>
          <p:spPr>
            <a:xfrm>
              <a:off x="5017096" y="4867555"/>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67" name="rc667"/>
            <p:cNvSpPr/>
            <p:nvPr/>
          </p:nvSpPr>
          <p:spPr>
            <a:xfrm>
              <a:off x="5282280" y="4867555"/>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68" name="rc668"/>
            <p:cNvSpPr/>
            <p:nvPr/>
          </p:nvSpPr>
          <p:spPr>
            <a:xfrm>
              <a:off x="5547464" y="4867555"/>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69" name="rc669"/>
            <p:cNvSpPr/>
            <p:nvPr/>
          </p:nvSpPr>
          <p:spPr>
            <a:xfrm>
              <a:off x="5812648" y="4867555"/>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70" name="rc670"/>
            <p:cNvSpPr/>
            <p:nvPr/>
          </p:nvSpPr>
          <p:spPr>
            <a:xfrm>
              <a:off x="6077832" y="4867555"/>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71" name="rc671"/>
            <p:cNvSpPr/>
            <p:nvPr/>
          </p:nvSpPr>
          <p:spPr>
            <a:xfrm>
              <a:off x="6343016" y="4867555"/>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72" name="rc672"/>
            <p:cNvSpPr/>
            <p:nvPr/>
          </p:nvSpPr>
          <p:spPr>
            <a:xfrm>
              <a:off x="6608200" y="4867555"/>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73" name="rc673"/>
            <p:cNvSpPr/>
            <p:nvPr/>
          </p:nvSpPr>
          <p:spPr>
            <a:xfrm>
              <a:off x="6873384" y="4867555"/>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74" name="rc674"/>
            <p:cNvSpPr/>
            <p:nvPr/>
          </p:nvSpPr>
          <p:spPr>
            <a:xfrm>
              <a:off x="7138568" y="4867555"/>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75" name="rc675"/>
            <p:cNvSpPr/>
            <p:nvPr/>
          </p:nvSpPr>
          <p:spPr>
            <a:xfrm>
              <a:off x="7403752" y="486755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76" name="rc676"/>
            <p:cNvSpPr/>
            <p:nvPr/>
          </p:nvSpPr>
          <p:spPr>
            <a:xfrm>
              <a:off x="7668936" y="4867555"/>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77" name="rc677"/>
            <p:cNvSpPr/>
            <p:nvPr/>
          </p:nvSpPr>
          <p:spPr>
            <a:xfrm>
              <a:off x="7934120" y="4867555"/>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78" name="rc678"/>
            <p:cNvSpPr/>
            <p:nvPr/>
          </p:nvSpPr>
          <p:spPr>
            <a:xfrm>
              <a:off x="8199303" y="4867555"/>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79" name="rc679"/>
            <p:cNvSpPr/>
            <p:nvPr/>
          </p:nvSpPr>
          <p:spPr>
            <a:xfrm>
              <a:off x="8464487" y="4867555"/>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80" name="rc680"/>
            <p:cNvSpPr/>
            <p:nvPr/>
          </p:nvSpPr>
          <p:spPr>
            <a:xfrm>
              <a:off x="1834889" y="268632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81" name="rc681"/>
            <p:cNvSpPr/>
            <p:nvPr/>
          </p:nvSpPr>
          <p:spPr>
            <a:xfrm>
              <a:off x="2100073" y="268632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82" name="rc682"/>
            <p:cNvSpPr/>
            <p:nvPr/>
          </p:nvSpPr>
          <p:spPr>
            <a:xfrm>
              <a:off x="2365257" y="268632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83" name="rc683"/>
            <p:cNvSpPr/>
            <p:nvPr/>
          </p:nvSpPr>
          <p:spPr>
            <a:xfrm>
              <a:off x="2630441" y="268632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4" name="rc684"/>
            <p:cNvSpPr/>
            <p:nvPr/>
          </p:nvSpPr>
          <p:spPr>
            <a:xfrm>
              <a:off x="2895625" y="268632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5" name="rc685"/>
            <p:cNvSpPr/>
            <p:nvPr/>
          </p:nvSpPr>
          <p:spPr>
            <a:xfrm>
              <a:off x="3160809" y="268632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86" name="rc686"/>
            <p:cNvSpPr/>
            <p:nvPr/>
          </p:nvSpPr>
          <p:spPr>
            <a:xfrm>
              <a:off x="3425993" y="268632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87" name="rc687"/>
            <p:cNvSpPr/>
            <p:nvPr/>
          </p:nvSpPr>
          <p:spPr>
            <a:xfrm>
              <a:off x="3691177" y="268632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88" name="rc688"/>
            <p:cNvSpPr/>
            <p:nvPr/>
          </p:nvSpPr>
          <p:spPr>
            <a:xfrm>
              <a:off x="3956361" y="268632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89" name="rc689"/>
            <p:cNvSpPr/>
            <p:nvPr/>
          </p:nvSpPr>
          <p:spPr>
            <a:xfrm>
              <a:off x="4221545" y="268632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0" name="rc690"/>
            <p:cNvSpPr/>
            <p:nvPr/>
          </p:nvSpPr>
          <p:spPr>
            <a:xfrm>
              <a:off x="4486728"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1" name="rc691"/>
            <p:cNvSpPr/>
            <p:nvPr/>
          </p:nvSpPr>
          <p:spPr>
            <a:xfrm>
              <a:off x="4751912" y="268632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2" name="rc692"/>
            <p:cNvSpPr/>
            <p:nvPr/>
          </p:nvSpPr>
          <p:spPr>
            <a:xfrm>
              <a:off x="5017096" y="268632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3" name="rc693"/>
            <p:cNvSpPr/>
            <p:nvPr/>
          </p:nvSpPr>
          <p:spPr>
            <a:xfrm>
              <a:off x="5282280"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4" name="rc694"/>
            <p:cNvSpPr/>
            <p:nvPr/>
          </p:nvSpPr>
          <p:spPr>
            <a:xfrm>
              <a:off x="5547464" y="268632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5" name="rc695"/>
            <p:cNvSpPr/>
            <p:nvPr/>
          </p:nvSpPr>
          <p:spPr>
            <a:xfrm>
              <a:off x="5812648" y="268632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96" name="rc696"/>
            <p:cNvSpPr/>
            <p:nvPr/>
          </p:nvSpPr>
          <p:spPr>
            <a:xfrm>
              <a:off x="6077832" y="268632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97" name="rc697"/>
            <p:cNvSpPr/>
            <p:nvPr/>
          </p:nvSpPr>
          <p:spPr>
            <a:xfrm>
              <a:off x="6343016" y="268632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8" name="rc698"/>
            <p:cNvSpPr/>
            <p:nvPr/>
          </p:nvSpPr>
          <p:spPr>
            <a:xfrm>
              <a:off x="6608200" y="268632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9" name="rc699"/>
            <p:cNvSpPr/>
            <p:nvPr/>
          </p:nvSpPr>
          <p:spPr>
            <a:xfrm>
              <a:off x="6873384" y="268632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0" name="rc700"/>
            <p:cNvSpPr/>
            <p:nvPr/>
          </p:nvSpPr>
          <p:spPr>
            <a:xfrm>
              <a:off x="7138568"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1" name="rc701"/>
            <p:cNvSpPr/>
            <p:nvPr/>
          </p:nvSpPr>
          <p:spPr>
            <a:xfrm>
              <a:off x="7403752" y="268632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2" name="rc702"/>
            <p:cNvSpPr/>
            <p:nvPr/>
          </p:nvSpPr>
          <p:spPr>
            <a:xfrm>
              <a:off x="7668936" y="268632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3" name="rc703"/>
            <p:cNvSpPr/>
            <p:nvPr/>
          </p:nvSpPr>
          <p:spPr>
            <a:xfrm>
              <a:off x="7934120" y="268632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4" name="rc704"/>
            <p:cNvSpPr/>
            <p:nvPr/>
          </p:nvSpPr>
          <p:spPr>
            <a:xfrm>
              <a:off x="8199303" y="268632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5" name="rc705"/>
            <p:cNvSpPr/>
            <p:nvPr/>
          </p:nvSpPr>
          <p:spPr>
            <a:xfrm>
              <a:off x="8464487" y="268632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6" name="rc706"/>
            <p:cNvSpPr/>
            <p:nvPr/>
          </p:nvSpPr>
          <p:spPr>
            <a:xfrm>
              <a:off x="1834889" y="3621136"/>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07" name="rc707"/>
            <p:cNvSpPr/>
            <p:nvPr/>
          </p:nvSpPr>
          <p:spPr>
            <a:xfrm>
              <a:off x="2100073" y="3621136"/>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708" name="rc708"/>
            <p:cNvSpPr/>
            <p:nvPr/>
          </p:nvSpPr>
          <p:spPr>
            <a:xfrm>
              <a:off x="2365257" y="3621136"/>
              <a:ext cx="265183" cy="7790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709" name="rc709"/>
            <p:cNvSpPr/>
            <p:nvPr/>
          </p:nvSpPr>
          <p:spPr>
            <a:xfrm>
              <a:off x="2630441" y="3621136"/>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710" name="rc710"/>
            <p:cNvSpPr/>
            <p:nvPr/>
          </p:nvSpPr>
          <p:spPr>
            <a:xfrm>
              <a:off x="2895625" y="3621136"/>
              <a:ext cx="265183" cy="77901"/>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711" name="rc711"/>
            <p:cNvSpPr/>
            <p:nvPr/>
          </p:nvSpPr>
          <p:spPr>
            <a:xfrm>
              <a:off x="3160809" y="3621136"/>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12" name="rc712"/>
            <p:cNvSpPr/>
            <p:nvPr/>
          </p:nvSpPr>
          <p:spPr>
            <a:xfrm>
              <a:off x="3425993" y="3621136"/>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13" name="rc713"/>
            <p:cNvSpPr/>
            <p:nvPr/>
          </p:nvSpPr>
          <p:spPr>
            <a:xfrm>
              <a:off x="3691177" y="3621136"/>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14" name="rc714"/>
            <p:cNvSpPr/>
            <p:nvPr/>
          </p:nvSpPr>
          <p:spPr>
            <a:xfrm>
              <a:off x="3956361" y="362113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15" name="rc715"/>
            <p:cNvSpPr/>
            <p:nvPr/>
          </p:nvSpPr>
          <p:spPr>
            <a:xfrm>
              <a:off x="4221545" y="362113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16" name="rc716"/>
            <p:cNvSpPr/>
            <p:nvPr/>
          </p:nvSpPr>
          <p:spPr>
            <a:xfrm>
              <a:off x="4486728" y="3621136"/>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17" name="rc717"/>
            <p:cNvSpPr/>
            <p:nvPr/>
          </p:nvSpPr>
          <p:spPr>
            <a:xfrm>
              <a:off x="4751912" y="3621136"/>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18" name="rc718"/>
            <p:cNvSpPr/>
            <p:nvPr/>
          </p:nvSpPr>
          <p:spPr>
            <a:xfrm>
              <a:off x="5017096" y="362113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19" name="rc719"/>
            <p:cNvSpPr/>
            <p:nvPr/>
          </p:nvSpPr>
          <p:spPr>
            <a:xfrm>
              <a:off x="5282280" y="362113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20" name="rc720"/>
            <p:cNvSpPr/>
            <p:nvPr/>
          </p:nvSpPr>
          <p:spPr>
            <a:xfrm>
              <a:off x="5547464" y="3621136"/>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21" name="rc721"/>
            <p:cNvSpPr/>
            <p:nvPr/>
          </p:nvSpPr>
          <p:spPr>
            <a:xfrm>
              <a:off x="5812648" y="3621136"/>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22" name="rc722"/>
            <p:cNvSpPr/>
            <p:nvPr/>
          </p:nvSpPr>
          <p:spPr>
            <a:xfrm>
              <a:off x="6077832" y="362113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3" name="rc723"/>
            <p:cNvSpPr/>
            <p:nvPr/>
          </p:nvSpPr>
          <p:spPr>
            <a:xfrm>
              <a:off x="6343016" y="362113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24" name="rc724"/>
            <p:cNvSpPr/>
            <p:nvPr/>
          </p:nvSpPr>
          <p:spPr>
            <a:xfrm>
              <a:off x="6608200" y="362113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25" name="rc725"/>
            <p:cNvSpPr/>
            <p:nvPr/>
          </p:nvSpPr>
          <p:spPr>
            <a:xfrm>
              <a:off x="6873384" y="3621136"/>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26" name="rc726"/>
            <p:cNvSpPr/>
            <p:nvPr/>
          </p:nvSpPr>
          <p:spPr>
            <a:xfrm>
              <a:off x="7138568" y="3621136"/>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27" name="rc727"/>
            <p:cNvSpPr/>
            <p:nvPr/>
          </p:nvSpPr>
          <p:spPr>
            <a:xfrm>
              <a:off x="7403752" y="3621136"/>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28" name="rc728"/>
            <p:cNvSpPr/>
            <p:nvPr/>
          </p:nvSpPr>
          <p:spPr>
            <a:xfrm>
              <a:off x="7668936" y="3621136"/>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29" name="rc729"/>
            <p:cNvSpPr/>
            <p:nvPr/>
          </p:nvSpPr>
          <p:spPr>
            <a:xfrm>
              <a:off x="7934120" y="3621136"/>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30" name="rc730"/>
            <p:cNvSpPr/>
            <p:nvPr/>
          </p:nvSpPr>
          <p:spPr>
            <a:xfrm>
              <a:off x="8199303" y="3621136"/>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31" name="rc731"/>
            <p:cNvSpPr/>
            <p:nvPr/>
          </p:nvSpPr>
          <p:spPr>
            <a:xfrm>
              <a:off x="8464487" y="3621136"/>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32" name="rc732"/>
            <p:cNvSpPr/>
            <p:nvPr/>
          </p:nvSpPr>
          <p:spPr>
            <a:xfrm>
              <a:off x="1834889" y="5101259"/>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33" name="rc733"/>
            <p:cNvSpPr/>
            <p:nvPr/>
          </p:nvSpPr>
          <p:spPr>
            <a:xfrm>
              <a:off x="2100073" y="5101259"/>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34" name="rc734"/>
            <p:cNvSpPr/>
            <p:nvPr/>
          </p:nvSpPr>
          <p:spPr>
            <a:xfrm>
              <a:off x="2365257" y="5101259"/>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35" name="rc735"/>
            <p:cNvSpPr/>
            <p:nvPr/>
          </p:nvSpPr>
          <p:spPr>
            <a:xfrm>
              <a:off x="2630441" y="5101259"/>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36" name="rc736"/>
            <p:cNvSpPr/>
            <p:nvPr/>
          </p:nvSpPr>
          <p:spPr>
            <a:xfrm>
              <a:off x="2895625" y="5101259"/>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37" name="rc737"/>
            <p:cNvSpPr/>
            <p:nvPr/>
          </p:nvSpPr>
          <p:spPr>
            <a:xfrm>
              <a:off x="3160809" y="510125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38" name="rc738"/>
            <p:cNvSpPr/>
            <p:nvPr/>
          </p:nvSpPr>
          <p:spPr>
            <a:xfrm>
              <a:off x="3425993" y="510125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39" name="rc739"/>
            <p:cNvSpPr/>
            <p:nvPr/>
          </p:nvSpPr>
          <p:spPr>
            <a:xfrm>
              <a:off x="3691177" y="5101259"/>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40" name="rc740"/>
            <p:cNvSpPr/>
            <p:nvPr/>
          </p:nvSpPr>
          <p:spPr>
            <a:xfrm>
              <a:off x="3956361" y="5101259"/>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41" name="rc741"/>
            <p:cNvSpPr/>
            <p:nvPr/>
          </p:nvSpPr>
          <p:spPr>
            <a:xfrm>
              <a:off x="4221545" y="5101259"/>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42" name="rc742"/>
            <p:cNvSpPr/>
            <p:nvPr/>
          </p:nvSpPr>
          <p:spPr>
            <a:xfrm>
              <a:off x="4486728" y="5101259"/>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43" name="rc743"/>
            <p:cNvSpPr/>
            <p:nvPr/>
          </p:nvSpPr>
          <p:spPr>
            <a:xfrm>
              <a:off x="4751912" y="5101259"/>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44" name="rc744"/>
            <p:cNvSpPr/>
            <p:nvPr/>
          </p:nvSpPr>
          <p:spPr>
            <a:xfrm>
              <a:off x="5017096" y="5101259"/>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45" name="rc745"/>
            <p:cNvSpPr/>
            <p:nvPr/>
          </p:nvSpPr>
          <p:spPr>
            <a:xfrm>
              <a:off x="5282280" y="5101259"/>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46" name="rc746"/>
            <p:cNvSpPr/>
            <p:nvPr/>
          </p:nvSpPr>
          <p:spPr>
            <a:xfrm>
              <a:off x="5547464" y="5101259"/>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47" name="rc747"/>
            <p:cNvSpPr/>
            <p:nvPr/>
          </p:nvSpPr>
          <p:spPr>
            <a:xfrm>
              <a:off x="5812648" y="5101259"/>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48" name="rc748"/>
            <p:cNvSpPr/>
            <p:nvPr/>
          </p:nvSpPr>
          <p:spPr>
            <a:xfrm>
              <a:off x="6077832" y="5101259"/>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49" name="rc749"/>
            <p:cNvSpPr/>
            <p:nvPr/>
          </p:nvSpPr>
          <p:spPr>
            <a:xfrm>
              <a:off x="6343016" y="5101259"/>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50" name="rc750"/>
            <p:cNvSpPr/>
            <p:nvPr/>
          </p:nvSpPr>
          <p:spPr>
            <a:xfrm>
              <a:off x="6608200" y="5101259"/>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51" name="rc751"/>
            <p:cNvSpPr/>
            <p:nvPr/>
          </p:nvSpPr>
          <p:spPr>
            <a:xfrm>
              <a:off x="6873384" y="5101259"/>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52" name="rc752"/>
            <p:cNvSpPr/>
            <p:nvPr/>
          </p:nvSpPr>
          <p:spPr>
            <a:xfrm>
              <a:off x="7138568" y="5101259"/>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53" name="rc753"/>
            <p:cNvSpPr/>
            <p:nvPr/>
          </p:nvSpPr>
          <p:spPr>
            <a:xfrm>
              <a:off x="7403752" y="5101259"/>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54" name="rc754"/>
            <p:cNvSpPr/>
            <p:nvPr/>
          </p:nvSpPr>
          <p:spPr>
            <a:xfrm>
              <a:off x="7668936" y="5101259"/>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55" name="rc755"/>
            <p:cNvSpPr/>
            <p:nvPr/>
          </p:nvSpPr>
          <p:spPr>
            <a:xfrm>
              <a:off x="7934120" y="5101259"/>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56" name="rc756"/>
            <p:cNvSpPr/>
            <p:nvPr/>
          </p:nvSpPr>
          <p:spPr>
            <a:xfrm>
              <a:off x="8199303" y="5101259"/>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57" name="rc757"/>
            <p:cNvSpPr/>
            <p:nvPr/>
          </p:nvSpPr>
          <p:spPr>
            <a:xfrm>
              <a:off x="8464487" y="5101259"/>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58" name="rc758"/>
            <p:cNvSpPr/>
            <p:nvPr/>
          </p:nvSpPr>
          <p:spPr>
            <a:xfrm>
              <a:off x="1834889" y="237471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59" name="rc759"/>
            <p:cNvSpPr/>
            <p:nvPr/>
          </p:nvSpPr>
          <p:spPr>
            <a:xfrm>
              <a:off x="2100073" y="237471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0" name="rc760"/>
            <p:cNvSpPr/>
            <p:nvPr/>
          </p:nvSpPr>
          <p:spPr>
            <a:xfrm>
              <a:off x="2365257" y="2374716"/>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61" name="rc761"/>
            <p:cNvSpPr/>
            <p:nvPr/>
          </p:nvSpPr>
          <p:spPr>
            <a:xfrm>
              <a:off x="2630441" y="237471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62" name="rc762"/>
            <p:cNvSpPr/>
            <p:nvPr/>
          </p:nvSpPr>
          <p:spPr>
            <a:xfrm>
              <a:off x="2895625" y="237471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63" name="rc763"/>
            <p:cNvSpPr/>
            <p:nvPr/>
          </p:nvSpPr>
          <p:spPr>
            <a:xfrm>
              <a:off x="3160809" y="237471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64" name="rc764"/>
            <p:cNvSpPr/>
            <p:nvPr/>
          </p:nvSpPr>
          <p:spPr>
            <a:xfrm>
              <a:off x="3425993" y="2374716"/>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5" name="rc765"/>
            <p:cNvSpPr/>
            <p:nvPr/>
          </p:nvSpPr>
          <p:spPr>
            <a:xfrm>
              <a:off x="3691177" y="2374716"/>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66" name="rc766"/>
            <p:cNvSpPr/>
            <p:nvPr/>
          </p:nvSpPr>
          <p:spPr>
            <a:xfrm>
              <a:off x="3956361" y="237471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7" name="rc767"/>
            <p:cNvSpPr/>
            <p:nvPr/>
          </p:nvSpPr>
          <p:spPr>
            <a:xfrm>
              <a:off x="4221545" y="237471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68" name="rc768"/>
            <p:cNvSpPr/>
            <p:nvPr/>
          </p:nvSpPr>
          <p:spPr>
            <a:xfrm>
              <a:off x="4486728" y="237471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69" name="rc769"/>
            <p:cNvSpPr/>
            <p:nvPr/>
          </p:nvSpPr>
          <p:spPr>
            <a:xfrm>
              <a:off x="4751912" y="237471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17096" y="237471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1" name="rc771"/>
            <p:cNvSpPr/>
            <p:nvPr/>
          </p:nvSpPr>
          <p:spPr>
            <a:xfrm>
              <a:off x="5282280" y="237471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72" name="rc772"/>
            <p:cNvSpPr/>
            <p:nvPr/>
          </p:nvSpPr>
          <p:spPr>
            <a:xfrm>
              <a:off x="5547464" y="237471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73" name="rc773"/>
            <p:cNvSpPr/>
            <p:nvPr/>
          </p:nvSpPr>
          <p:spPr>
            <a:xfrm>
              <a:off x="5812648" y="2374716"/>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74" name="rc774"/>
            <p:cNvSpPr/>
            <p:nvPr/>
          </p:nvSpPr>
          <p:spPr>
            <a:xfrm>
              <a:off x="6077832" y="237471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75" name="rc775"/>
            <p:cNvSpPr/>
            <p:nvPr/>
          </p:nvSpPr>
          <p:spPr>
            <a:xfrm>
              <a:off x="6343016" y="2374716"/>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76" name="rc776"/>
            <p:cNvSpPr/>
            <p:nvPr/>
          </p:nvSpPr>
          <p:spPr>
            <a:xfrm>
              <a:off x="6608200" y="237471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77" name="rc777"/>
            <p:cNvSpPr/>
            <p:nvPr/>
          </p:nvSpPr>
          <p:spPr>
            <a:xfrm>
              <a:off x="6873384" y="2374716"/>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8" name="rc778"/>
            <p:cNvSpPr/>
            <p:nvPr/>
          </p:nvSpPr>
          <p:spPr>
            <a:xfrm>
              <a:off x="7138568" y="237471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79" name="rc779"/>
            <p:cNvSpPr/>
            <p:nvPr/>
          </p:nvSpPr>
          <p:spPr>
            <a:xfrm>
              <a:off x="7403752" y="237471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0" name="rc780"/>
            <p:cNvSpPr/>
            <p:nvPr/>
          </p:nvSpPr>
          <p:spPr>
            <a:xfrm>
              <a:off x="7668936" y="2374716"/>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81" name="rc781"/>
            <p:cNvSpPr/>
            <p:nvPr/>
          </p:nvSpPr>
          <p:spPr>
            <a:xfrm>
              <a:off x="7934120" y="237471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2" name="rc782"/>
            <p:cNvSpPr/>
            <p:nvPr/>
          </p:nvSpPr>
          <p:spPr>
            <a:xfrm>
              <a:off x="8199303" y="237471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83" name="rc783"/>
            <p:cNvSpPr/>
            <p:nvPr/>
          </p:nvSpPr>
          <p:spPr>
            <a:xfrm>
              <a:off x="8464487" y="237471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4" name="rc784"/>
            <p:cNvSpPr/>
            <p:nvPr/>
          </p:nvSpPr>
          <p:spPr>
            <a:xfrm>
              <a:off x="1834889" y="3387432"/>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85" name="rc785"/>
            <p:cNvSpPr/>
            <p:nvPr/>
          </p:nvSpPr>
          <p:spPr>
            <a:xfrm>
              <a:off x="2100073" y="3387432"/>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86" name="rc786"/>
            <p:cNvSpPr/>
            <p:nvPr/>
          </p:nvSpPr>
          <p:spPr>
            <a:xfrm>
              <a:off x="2365257" y="3387432"/>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87" name="rc787"/>
            <p:cNvSpPr/>
            <p:nvPr/>
          </p:nvSpPr>
          <p:spPr>
            <a:xfrm>
              <a:off x="2630441" y="3387432"/>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88" name="rc788"/>
            <p:cNvSpPr/>
            <p:nvPr/>
          </p:nvSpPr>
          <p:spPr>
            <a:xfrm>
              <a:off x="2895625" y="3387432"/>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89" name="rc789"/>
            <p:cNvSpPr/>
            <p:nvPr/>
          </p:nvSpPr>
          <p:spPr>
            <a:xfrm>
              <a:off x="3160809" y="338743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90" name="rc790"/>
            <p:cNvSpPr/>
            <p:nvPr/>
          </p:nvSpPr>
          <p:spPr>
            <a:xfrm>
              <a:off x="3425993" y="3387432"/>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91" name="rc791"/>
            <p:cNvSpPr/>
            <p:nvPr/>
          </p:nvSpPr>
          <p:spPr>
            <a:xfrm>
              <a:off x="3691177" y="3387432"/>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92" name="rc792"/>
            <p:cNvSpPr/>
            <p:nvPr/>
          </p:nvSpPr>
          <p:spPr>
            <a:xfrm>
              <a:off x="3956361" y="3387432"/>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93" name="rc793"/>
            <p:cNvSpPr/>
            <p:nvPr/>
          </p:nvSpPr>
          <p:spPr>
            <a:xfrm>
              <a:off x="4221545" y="3387432"/>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94" name="rc794"/>
            <p:cNvSpPr/>
            <p:nvPr/>
          </p:nvSpPr>
          <p:spPr>
            <a:xfrm>
              <a:off x="4486728" y="3387432"/>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95" name="rc795"/>
            <p:cNvSpPr/>
            <p:nvPr/>
          </p:nvSpPr>
          <p:spPr>
            <a:xfrm>
              <a:off x="4751912" y="3387432"/>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96" name="rc796"/>
            <p:cNvSpPr/>
            <p:nvPr/>
          </p:nvSpPr>
          <p:spPr>
            <a:xfrm>
              <a:off x="5017096" y="338743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97" name="rc797"/>
            <p:cNvSpPr/>
            <p:nvPr/>
          </p:nvSpPr>
          <p:spPr>
            <a:xfrm>
              <a:off x="5282280" y="338743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98" name="rc798"/>
            <p:cNvSpPr/>
            <p:nvPr/>
          </p:nvSpPr>
          <p:spPr>
            <a:xfrm>
              <a:off x="5547464" y="3387432"/>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99" name="rc799"/>
            <p:cNvSpPr/>
            <p:nvPr/>
          </p:nvSpPr>
          <p:spPr>
            <a:xfrm>
              <a:off x="5812648" y="3387432"/>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00" name="rc800"/>
            <p:cNvSpPr/>
            <p:nvPr/>
          </p:nvSpPr>
          <p:spPr>
            <a:xfrm>
              <a:off x="6077832" y="338743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1" name="rc801"/>
            <p:cNvSpPr/>
            <p:nvPr/>
          </p:nvSpPr>
          <p:spPr>
            <a:xfrm>
              <a:off x="6343016" y="338743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02" name="rc802"/>
            <p:cNvSpPr/>
            <p:nvPr/>
          </p:nvSpPr>
          <p:spPr>
            <a:xfrm>
              <a:off x="6608200" y="338743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3" name="rc803"/>
            <p:cNvSpPr/>
            <p:nvPr/>
          </p:nvSpPr>
          <p:spPr>
            <a:xfrm>
              <a:off x="6873384" y="338743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4" name="rc804"/>
            <p:cNvSpPr/>
            <p:nvPr/>
          </p:nvSpPr>
          <p:spPr>
            <a:xfrm>
              <a:off x="7138568" y="3387432"/>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05" name="rc805"/>
            <p:cNvSpPr/>
            <p:nvPr/>
          </p:nvSpPr>
          <p:spPr>
            <a:xfrm>
              <a:off x="7403752" y="3387432"/>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06" name="rc806"/>
            <p:cNvSpPr/>
            <p:nvPr/>
          </p:nvSpPr>
          <p:spPr>
            <a:xfrm>
              <a:off x="7668936" y="338743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7" name="rc807"/>
            <p:cNvSpPr/>
            <p:nvPr/>
          </p:nvSpPr>
          <p:spPr>
            <a:xfrm>
              <a:off x="7934120" y="338743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8" name="rc808"/>
            <p:cNvSpPr/>
            <p:nvPr/>
          </p:nvSpPr>
          <p:spPr>
            <a:xfrm>
              <a:off x="8199303" y="338743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09" name="rc809"/>
            <p:cNvSpPr/>
            <p:nvPr/>
          </p:nvSpPr>
          <p:spPr>
            <a:xfrm>
              <a:off x="8464487" y="338743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10" name="rc810"/>
            <p:cNvSpPr/>
            <p:nvPr/>
          </p:nvSpPr>
          <p:spPr>
            <a:xfrm>
              <a:off x="1834889" y="2997926"/>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11" name="rc811"/>
            <p:cNvSpPr/>
            <p:nvPr/>
          </p:nvSpPr>
          <p:spPr>
            <a:xfrm>
              <a:off x="2100073" y="299792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12" name="rc812"/>
            <p:cNvSpPr/>
            <p:nvPr/>
          </p:nvSpPr>
          <p:spPr>
            <a:xfrm>
              <a:off x="2365257" y="299792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13" name="rc813"/>
            <p:cNvSpPr/>
            <p:nvPr/>
          </p:nvSpPr>
          <p:spPr>
            <a:xfrm>
              <a:off x="2630441" y="2997926"/>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14" name="rc814"/>
            <p:cNvSpPr/>
            <p:nvPr/>
          </p:nvSpPr>
          <p:spPr>
            <a:xfrm>
              <a:off x="2895625" y="2997926"/>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15" name="rc815"/>
            <p:cNvSpPr/>
            <p:nvPr/>
          </p:nvSpPr>
          <p:spPr>
            <a:xfrm>
              <a:off x="3160809" y="2997926"/>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16" name="rc816"/>
            <p:cNvSpPr/>
            <p:nvPr/>
          </p:nvSpPr>
          <p:spPr>
            <a:xfrm>
              <a:off x="3425993" y="2997926"/>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17" name="rc817"/>
            <p:cNvSpPr/>
            <p:nvPr/>
          </p:nvSpPr>
          <p:spPr>
            <a:xfrm>
              <a:off x="3691177" y="299792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18" name="rc818"/>
            <p:cNvSpPr/>
            <p:nvPr/>
          </p:nvSpPr>
          <p:spPr>
            <a:xfrm>
              <a:off x="3956361" y="299792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19" name="rc819"/>
            <p:cNvSpPr/>
            <p:nvPr/>
          </p:nvSpPr>
          <p:spPr>
            <a:xfrm>
              <a:off x="4221545" y="2997926"/>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20" name="rc820"/>
            <p:cNvSpPr/>
            <p:nvPr/>
          </p:nvSpPr>
          <p:spPr>
            <a:xfrm>
              <a:off x="4486728" y="2997926"/>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21" name="rc821"/>
            <p:cNvSpPr/>
            <p:nvPr/>
          </p:nvSpPr>
          <p:spPr>
            <a:xfrm>
              <a:off x="4751912" y="299792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2" name="rc822"/>
            <p:cNvSpPr/>
            <p:nvPr/>
          </p:nvSpPr>
          <p:spPr>
            <a:xfrm>
              <a:off x="5017096" y="299792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23" name="rc823"/>
            <p:cNvSpPr/>
            <p:nvPr/>
          </p:nvSpPr>
          <p:spPr>
            <a:xfrm>
              <a:off x="5282280" y="299792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24" name="rc824"/>
            <p:cNvSpPr/>
            <p:nvPr/>
          </p:nvSpPr>
          <p:spPr>
            <a:xfrm>
              <a:off x="5547464" y="299792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25" name="rc825"/>
            <p:cNvSpPr/>
            <p:nvPr/>
          </p:nvSpPr>
          <p:spPr>
            <a:xfrm>
              <a:off x="5812648" y="299792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26" name="rc826"/>
            <p:cNvSpPr/>
            <p:nvPr/>
          </p:nvSpPr>
          <p:spPr>
            <a:xfrm>
              <a:off x="6077832" y="299792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27" name="rc827"/>
            <p:cNvSpPr/>
            <p:nvPr/>
          </p:nvSpPr>
          <p:spPr>
            <a:xfrm>
              <a:off x="6343016" y="2997926"/>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28" name="rc828"/>
            <p:cNvSpPr/>
            <p:nvPr/>
          </p:nvSpPr>
          <p:spPr>
            <a:xfrm>
              <a:off x="6608200" y="2997926"/>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29" name="rc829"/>
            <p:cNvSpPr/>
            <p:nvPr/>
          </p:nvSpPr>
          <p:spPr>
            <a:xfrm>
              <a:off x="6873384" y="299792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30" name="rc830"/>
            <p:cNvSpPr/>
            <p:nvPr/>
          </p:nvSpPr>
          <p:spPr>
            <a:xfrm>
              <a:off x="7138568" y="299792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31" name="rc831"/>
            <p:cNvSpPr/>
            <p:nvPr/>
          </p:nvSpPr>
          <p:spPr>
            <a:xfrm>
              <a:off x="7403752" y="2997926"/>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32" name="rc832"/>
            <p:cNvSpPr/>
            <p:nvPr/>
          </p:nvSpPr>
          <p:spPr>
            <a:xfrm>
              <a:off x="7668936" y="2997926"/>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33" name="rc833"/>
            <p:cNvSpPr/>
            <p:nvPr/>
          </p:nvSpPr>
          <p:spPr>
            <a:xfrm>
              <a:off x="7934120" y="299792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4" name="rc834"/>
            <p:cNvSpPr/>
            <p:nvPr/>
          </p:nvSpPr>
          <p:spPr>
            <a:xfrm>
              <a:off x="8199303" y="2997926"/>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5" name="rc835"/>
            <p:cNvSpPr/>
            <p:nvPr/>
          </p:nvSpPr>
          <p:spPr>
            <a:xfrm>
              <a:off x="8464487" y="2997926"/>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6" name="rc836"/>
            <p:cNvSpPr/>
            <p:nvPr/>
          </p:nvSpPr>
          <p:spPr>
            <a:xfrm>
              <a:off x="1834889" y="471175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37" name="rc837"/>
            <p:cNvSpPr/>
            <p:nvPr/>
          </p:nvSpPr>
          <p:spPr>
            <a:xfrm>
              <a:off x="2100073" y="4711753"/>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38" name="rc838"/>
            <p:cNvSpPr/>
            <p:nvPr/>
          </p:nvSpPr>
          <p:spPr>
            <a:xfrm>
              <a:off x="2365257" y="4711753"/>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39" name="rc839"/>
            <p:cNvSpPr/>
            <p:nvPr/>
          </p:nvSpPr>
          <p:spPr>
            <a:xfrm>
              <a:off x="2630441" y="471175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40" name="rc840"/>
            <p:cNvSpPr/>
            <p:nvPr/>
          </p:nvSpPr>
          <p:spPr>
            <a:xfrm>
              <a:off x="2895625" y="471175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41" name="rc841"/>
            <p:cNvSpPr/>
            <p:nvPr/>
          </p:nvSpPr>
          <p:spPr>
            <a:xfrm>
              <a:off x="3160809" y="471175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42" name="rc842"/>
            <p:cNvSpPr/>
            <p:nvPr/>
          </p:nvSpPr>
          <p:spPr>
            <a:xfrm>
              <a:off x="3425993" y="4711753"/>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43" name="rc843"/>
            <p:cNvSpPr/>
            <p:nvPr/>
          </p:nvSpPr>
          <p:spPr>
            <a:xfrm>
              <a:off x="3691177" y="471175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44" name="rc844"/>
            <p:cNvSpPr/>
            <p:nvPr/>
          </p:nvSpPr>
          <p:spPr>
            <a:xfrm>
              <a:off x="3956361" y="471175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45" name="rc845"/>
            <p:cNvSpPr/>
            <p:nvPr/>
          </p:nvSpPr>
          <p:spPr>
            <a:xfrm>
              <a:off x="4221545" y="4711753"/>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46" name="rc846"/>
            <p:cNvSpPr/>
            <p:nvPr/>
          </p:nvSpPr>
          <p:spPr>
            <a:xfrm>
              <a:off x="4486728" y="4711753"/>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47" name="rc847"/>
            <p:cNvSpPr/>
            <p:nvPr/>
          </p:nvSpPr>
          <p:spPr>
            <a:xfrm>
              <a:off x="4751912" y="4711753"/>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48" name="rc848"/>
            <p:cNvSpPr/>
            <p:nvPr/>
          </p:nvSpPr>
          <p:spPr>
            <a:xfrm>
              <a:off x="5017096" y="471175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49" name="rc849"/>
            <p:cNvSpPr/>
            <p:nvPr/>
          </p:nvSpPr>
          <p:spPr>
            <a:xfrm>
              <a:off x="5282280" y="471175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50" name="rc850"/>
            <p:cNvSpPr/>
            <p:nvPr/>
          </p:nvSpPr>
          <p:spPr>
            <a:xfrm>
              <a:off x="5547464" y="471175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1" name="rc851"/>
            <p:cNvSpPr/>
            <p:nvPr/>
          </p:nvSpPr>
          <p:spPr>
            <a:xfrm>
              <a:off x="5812648" y="471175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2" name="rc852"/>
            <p:cNvSpPr/>
            <p:nvPr/>
          </p:nvSpPr>
          <p:spPr>
            <a:xfrm>
              <a:off x="6077832" y="471175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3" name="rc853"/>
            <p:cNvSpPr/>
            <p:nvPr/>
          </p:nvSpPr>
          <p:spPr>
            <a:xfrm>
              <a:off x="6343016" y="471175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4" name="rc854"/>
            <p:cNvSpPr/>
            <p:nvPr/>
          </p:nvSpPr>
          <p:spPr>
            <a:xfrm>
              <a:off x="6608200" y="471175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5" name="rc855"/>
            <p:cNvSpPr/>
            <p:nvPr/>
          </p:nvSpPr>
          <p:spPr>
            <a:xfrm>
              <a:off x="6873384" y="471175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56" name="rc856"/>
            <p:cNvSpPr/>
            <p:nvPr/>
          </p:nvSpPr>
          <p:spPr>
            <a:xfrm>
              <a:off x="7138568" y="471175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57" name="rc857"/>
            <p:cNvSpPr/>
            <p:nvPr/>
          </p:nvSpPr>
          <p:spPr>
            <a:xfrm>
              <a:off x="7403752" y="4711753"/>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58" name="rc858"/>
            <p:cNvSpPr/>
            <p:nvPr/>
          </p:nvSpPr>
          <p:spPr>
            <a:xfrm>
              <a:off x="7668936" y="4711753"/>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859" name="rc859"/>
            <p:cNvSpPr/>
            <p:nvPr/>
          </p:nvSpPr>
          <p:spPr>
            <a:xfrm>
              <a:off x="7934120" y="471175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60" name="rc860"/>
            <p:cNvSpPr/>
            <p:nvPr/>
          </p:nvSpPr>
          <p:spPr>
            <a:xfrm>
              <a:off x="8199303" y="471175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61" name="rc861"/>
            <p:cNvSpPr/>
            <p:nvPr/>
          </p:nvSpPr>
          <p:spPr>
            <a:xfrm>
              <a:off x="8464487" y="471175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62" name="rc862"/>
            <p:cNvSpPr/>
            <p:nvPr/>
          </p:nvSpPr>
          <p:spPr>
            <a:xfrm>
              <a:off x="1834889" y="4478049"/>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63" name="rc863"/>
            <p:cNvSpPr/>
            <p:nvPr/>
          </p:nvSpPr>
          <p:spPr>
            <a:xfrm>
              <a:off x="2100073" y="4478049"/>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4" name="rc864"/>
            <p:cNvSpPr/>
            <p:nvPr/>
          </p:nvSpPr>
          <p:spPr>
            <a:xfrm>
              <a:off x="2365257" y="4478049"/>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65" name="rc865"/>
            <p:cNvSpPr/>
            <p:nvPr/>
          </p:nvSpPr>
          <p:spPr>
            <a:xfrm>
              <a:off x="2630441" y="4478049"/>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66" name="rc866"/>
            <p:cNvSpPr/>
            <p:nvPr/>
          </p:nvSpPr>
          <p:spPr>
            <a:xfrm>
              <a:off x="2895625" y="4478049"/>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67" name="rc867"/>
            <p:cNvSpPr/>
            <p:nvPr/>
          </p:nvSpPr>
          <p:spPr>
            <a:xfrm>
              <a:off x="3160809" y="4478049"/>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8" name="rc868"/>
            <p:cNvSpPr/>
            <p:nvPr/>
          </p:nvSpPr>
          <p:spPr>
            <a:xfrm>
              <a:off x="3425993" y="4478049"/>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69" name="rc869"/>
            <p:cNvSpPr/>
            <p:nvPr/>
          </p:nvSpPr>
          <p:spPr>
            <a:xfrm>
              <a:off x="3691177" y="4478049"/>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70" name="rc870"/>
            <p:cNvSpPr/>
            <p:nvPr/>
          </p:nvSpPr>
          <p:spPr>
            <a:xfrm>
              <a:off x="3956361" y="4478049"/>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71" name="rc871"/>
            <p:cNvSpPr/>
            <p:nvPr/>
          </p:nvSpPr>
          <p:spPr>
            <a:xfrm>
              <a:off x="4221545" y="447804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2" name="rc872"/>
            <p:cNvSpPr/>
            <p:nvPr/>
          </p:nvSpPr>
          <p:spPr>
            <a:xfrm>
              <a:off x="4486728" y="447804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3" name="rc873"/>
            <p:cNvSpPr/>
            <p:nvPr/>
          </p:nvSpPr>
          <p:spPr>
            <a:xfrm>
              <a:off x="4751912" y="4478049"/>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4" name="rc874"/>
            <p:cNvSpPr/>
            <p:nvPr/>
          </p:nvSpPr>
          <p:spPr>
            <a:xfrm>
              <a:off x="5017096" y="4478049"/>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5" name="rc875"/>
            <p:cNvSpPr/>
            <p:nvPr/>
          </p:nvSpPr>
          <p:spPr>
            <a:xfrm>
              <a:off x="5282280" y="4478049"/>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76" name="rc876"/>
            <p:cNvSpPr/>
            <p:nvPr/>
          </p:nvSpPr>
          <p:spPr>
            <a:xfrm>
              <a:off x="5547464" y="4478049"/>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7" name="rc877"/>
            <p:cNvSpPr/>
            <p:nvPr/>
          </p:nvSpPr>
          <p:spPr>
            <a:xfrm>
              <a:off x="5812648" y="4478049"/>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8" name="rc878"/>
            <p:cNvSpPr/>
            <p:nvPr/>
          </p:nvSpPr>
          <p:spPr>
            <a:xfrm>
              <a:off x="6077832" y="447804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9" name="rc879"/>
            <p:cNvSpPr/>
            <p:nvPr/>
          </p:nvSpPr>
          <p:spPr>
            <a:xfrm>
              <a:off x="6343016" y="4478049"/>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80" name="rc880"/>
            <p:cNvSpPr/>
            <p:nvPr/>
          </p:nvSpPr>
          <p:spPr>
            <a:xfrm>
              <a:off x="6608200" y="4478049"/>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1" name="rc881"/>
            <p:cNvSpPr/>
            <p:nvPr/>
          </p:nvSpPr>
          <p:spPr>
            <a:xfrm>
              <a:off x="6873384" y="4478049"/>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2" name="rc882"/>
            <p:cNvSpPr/>
            <p:nvPr/>
          </p:nvSpPr>
          <p:spPr>
            <a:xfrm>
              <a:off x="7138568" y="4478049"/>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83" name="rc883"/>
            <p:cNvSpPr/>
            <p:nvPr/>
          </p:nvSpPr>
          <p:spPr>
            <a:xfrm>
              <a:off x="7403752" y="4478049"/>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84" name="rc884"/>
            <p:cNvSpPr/>
            <p:nvPr/>
          </p:nvSpPr>
          <p:spPr>
            <a:xfrm>
              <a:off x="7668936" y="447804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85" name="rc885"/>
            <p:cNvSpPr/>
            <p:nvPr/>
          </p:nvSpPr>
          <p:spPr>
            <a:xfrm>
              <a:off x="7934120" y="447804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86" name="rc886"/>
            <p:cNvSpPr/>
            <p:nvPr/>
          </p:nvSpPr>
          <p:spPr>
            <a:xfrm>
              <a:off x="8199303" y="447804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87" name="rc887"/>
            <p:cNvSpPr/>
            <p:nvPr/>
          </p:nvSpPr>
          <p:spPr>
            <a:xfrm>
              <a:off x="8464487" y="447804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88" name="rc888"/>
            <p:cNvSpPr/>
            <p:nvPr/>
          </p:nvSpPr>
          <p:spPr>
            <a:xfrm>
              <a:off x="1834889" y="1595703"/>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89" name="rc889"/>
            <p:cNvSpPr/>
            <p:nvPr/>
          </p:nvSpPr>
          <p:spPr>
            <a:xfrm>
              <a:off x="2100073" y="1595703"/>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90" name="rc890"/>
            <p:cNvSpPr/>
            <p:nvPr/>
          </p:nvSpPr>
          <p:spPr>
            <a:xfrm>
              <a:off x="2365257" y="1595703"/>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91" name="rc891"/>
            <p:cNvSpPr/>
            <p:nvPr/>
          </p:nvSpPr>
          <p:spPr>
            <a:xfrm>
              <a:off x="2630441" y="1595703"/>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92" name="rc892"/>
            <p:cNvSpPr/>
            <p:nvPr/>
          </p:nvSpPr>
          <p:spPr>
            <a:xfrm>
              <a:off x="2895625" y="159570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93" name="rc893"/>
            <p:cNvSpPr/>
            <p:nvPr/>
          </p:nvSpPr>
          <p:spPr>
            <a:xfrm>
              <a:off x="3160809" y="159570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94" name="rc894"/>
            <p:cNvSpPr/>
            <p:nvPr/>
          </p:nvSpPr>
          <p:spPr>
            <a:xfrm>
              <a:off x="3425993" y="1595703"/>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95" name="rc895"/>
            <p:cNvSpPr/>
            <p:nvPr/>
          </p:nvSpPr>
          <p:spPr>
            <a:xfrm>
              <a:off x="3691177" y="159570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96" name="rc896"/>
            <p:cNvSpPr/>
            <p:nvPr/>
          </p:nvSpPr>
          <p:spPr>
            <a:xfrm>
              <a:off x="3956361" y="159570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97" name="rc897"/>
            <p:cNvSpPr/>
            <p:nvPr/>
          </p:nvSpPr>
          <p:spPr>
            <a:xfrm>
              <a:off x="4221545" y="159570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8" name="rc898"/>
            <p:cNvSpPr/>
            <p:nvPr/>
          </p:nvSpPr>
          <p:spPr>
            <a:xfrm>
              <a:off x="4486728"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9" name="rc899"/>
            <p:cNvSpPr/>
            <p:nvPr/>
          </p:nvSpPr>
          <p:spPr>
            <a:xfrm>
              <a:off x="4751912" y="159570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00" name="rc900"/>
            <p:cNvSpPr/>
            <p:nvPr/>
          </p:nvSpPr>
          <p:spPr>
            <a:xfrm>
              <a:off x="5017096" y="159570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1" name="rc901"/>
            <p:cNvSpPr/>
            <p:nvPr/>
          </p:nvSpPr>
          <p:spPr>
            <a:xfrm>
              <a:off x="5282280" y="159570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02" name="rc902"/>
            <p:cNvSpPr/>
            <p:nvPr/>
          </p:nvSpPr>
          <p:spPr>
            <a:xfrm>
              <a:off x="5547464" y="159570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03" name="rc903"/>
            <p:cNvSpPr/>
            <p:nvPr/>
          </p:nvSpPr>
          <p:spPr>
            <a:xfrm>
              <a:off x="5812648" y="159570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04" name="rc904"/>
            <p:cNvSpPr/>
            <p:nvPr/>
          </p:nvSpPr>
          <p:spPr>
            <a:xfrm>
              <a:off x="6077832" y="159570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05" name="rc905"/>
            <p:cNvSpPr/>
            <p:nvPr/>
          </p:nvSpPr>
          <p:spPr>
            <a:xfrm>
              <a:off x="6343016" y="159570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6" name="rc906"/>
            <p:cNvSpPr/>
            <p:nvPr/>
          </p:nvSpPr>
          <p:spPr>
            <a:xfrm>
              <a:off x="6608200" y="159570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07" name="rc907"/>
            <p:cNvSpPr/>
            <p:nvPr/>
          </p:nvSpPr>
          <p:spPr>
            <a:xfrm>
              <a:off x="6873384"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08" name="rc908"/>
            <p:cNvSpPr/>
            <p:nvPr/>
          </p:nvSpPr>
          <p:spPr>
            <a:xfrm>
              <a:off x="7138568" y="159570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09" name="rc909"/>
            <p:cNvSpPr/>
            <p:nvPr/>
          </p:nvSpPr>
          <p:spPr>
            <a:xfrm>
              <a:off x="7403752" y="159570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10" name="rc910"/>
            <p:cNvSpPr/>
            <p:nvPr/>
          </p:nvSpPr>
          <p:spPr>
            <a:xfrm>
              <a:off x="7668936" y="159570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1" name="rc911"/>
            <p:cNvSpPr/>
            <p:nvPr/>
          </p:nvSpPr>
          <p:spPr>
            <a:xfrm>
              <a:off x="7934120" y="159570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12" name="rc912"/>
            <p:cNvSpPr/>
            <p:nvPr/>
          </p:nvSpPr>
          <p:spPr>
            <a:xfrm>
              <a:off x="8199303" y="159570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3" name="rc913"/>
            <p:cNvSpPr/>
            <p:nvPr/>
          </p:nvSpPr>
          <p:spPr>
            <a:xfrm>
              <a:off x="8464487" y="159570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4" name="rc914"/>
            <p:cNvSpPr/>
            <p:nvPr/>
          </p:nvSpPr>
          <p:spPr>
            <a:xfrm>
              <a:off x="1834889" y="1673605"/>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15" name="rc915"/>
            <p:cNvSpPr/>
            <p:nvPr/>
          </p:nvSpPr>
          <p:spPr>
            <a:xfrm>
              <a:off x="2100073" y="1673605"/>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16" name="rc916"/>
            <p:cNvSpPr/>
            <p:nvPr/>
          </p:nvSpPr>
          <p:spPr>
            <a:xfrm>
              <a:off x="2365257" y="1673605"/>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7" name="rc917"/>
            <p:cNvSpPr/>
            <p:nvPr/>
          </p:nvSpPr>
          <p:spPr>
            <a:xfrm>
              <a:off x="2630441" y="1673605"/>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18" name="rc918"/>
            <p:cNvSpPr/>
            <p:nvPr/>
          </p:nvSpPr>
          <p:spPr>
            <a:xfrm>
              <a:off x="2895625" y="1673605"/>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19" name="rc919"/>
            <p:cNvSpPr/>
            <p:nvPr/>
          </p:nvSpPr>
          <p:spPr>
            <a:xfrm>
              <a:off x="3160809" y="1673605"/>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20" name="rc920"/>
            <p:cNvSpPr/>
            <p:nvPr/>
          </p:nvSpPr>
          <p:spPr>
            <a:xfrm>
              <a:off x="3425993" y="1673605"/>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1" name="rc921"/>
            <p:cNvSpPr/>
            <p:nvPr/>
          </p:nvSpPr>
          <p:spPr>
            <a:xfrm>
              <a:off x="3691177"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56361" y="1673605"/>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3" name="rc923"/>
            <p:cNvSpPr/>
            <p:nvPr/>
          </p:nvSpPr>
          <p:spPr>
            <a:xfrm>
              <a:off x="4221545" y="1673605"/>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86728"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51912"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6" name="rc926"/>
            <p:cNvSpPr/>
            <p:nvPr/>
          </p:nvSpPr>
          <p:spPr>
            <a:xfrm>
              <a:off x="5017096"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7" name="rc927"/>
            <p:cNvSpPr/>
            <p:nvPr/>
          </p:nvSpPr>
          <p:spPr>
            <a:xfrm>
              <a:off x="5282280"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8" name="rc928"/>
            <p:cNvSpPr/>
            <p:nvPr/>
          </p:nvSpPr>
          <p:spPr>
            <a:xfrm>
              <a:off x="5547464"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9" name="rc929"/>
            <p:cNvSpPr/>
            <p:nvPr/>
          </p:nvSpPr>
          <p:spPr>
            <a:xfrm>
              <a:off x="5812648"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77832"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43016"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2" name="rc932"/>
            <p:cNvSpPr/>
            <p:nvPr/>
          </p:nvSpPr>
          <p:spPr>
            <a:xfrm>
              <a:off x="6608200"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73384"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4" name="rc934"/>
            <p:cNvSpPr/>
            <p:nvPr/>
          </p:nvSpPr>
          <p:spPr>
            <a:xfrm>
              <a:off x="7138568"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5" name="rc935"/>
            <p:cNvSpPr/>
            <p:nvPr/>
          </p:nvSpPr>
          <p:spPr>
            <a:xfrm>
              <a:off x="7403752"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6" name="rc936"/>
            <p:cNvSpPr/>
            <p:nvPr/>
          </p:nvSpPr>
          <p:spPr>
            <a:xfrm>
              <a:off x="7668936"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34120" y="167360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8" name="rc938"/>
            <p:cNvSpPr/>
            <p:nvPr/>
          </p:nvSpPr>
          <p:spPr>
            <a:xfrm>
              <a:off x="8199303" y="1673605"/>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9" name="rc939"/>
            <p:cNvSpPr/>
            <p:nvPr/>
          </p:nvSpPr>
          <p:spPr>
            <a:xfrm>
              <a:off x="8464487" y="1673605"/>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0" name="rc940"/>
            <p:cNvSpPr/>
            <p:nvPr/>
          </p:nvSpPr>
          <p:spPr>
            <a:xfrm>
              <a:off x="1834889" y="2764222"/>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941" name="rc941"/>
            <p:cNvSpPr/>
            <p:nvPr/>
          </p:nvSpPr>
          <p:spPr>
            <a:xfrm>
              <a:off x="2100073" y="2764222"/>
              <a:ext cx="265183" cy="7790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942" name="rc942"/>
            <p:cNvSpPr/>
            <p:nvPr/>
          </p:nvSpPr>
          <p:spPr>
            <a:xfrm>
              <a:off x="2365257" y="2764222"/>
              <a:ext cx="265183" cy="7790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943" name="rc943"/>
            <p:cNvSpPr/>
            <p:nvPr/>
          </p:nvSpPr>
          <p:spPr>
            <a:xfrm>
              <a:off x="2630441" y="2764222"/>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944" name="rc944"/>
            <p:cNvSpPr/>
            <p:nvPr/>
          </p:nvSpPr>
          <p:spPr>
            <a:xfrm>
              <a:off x="2895625" y="2764222"/>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45" name="rc945"/>
            <p:cNvSpPr/>
            <p:nvPr/>
          </p:nvSpPr>
          <p:spPr>
            <a:xfrm>
              <a:off x="3160809" y="2764222"/>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46" name="rc946"/>
            <p:cNvSpPr/>
            <p:nvPr/>
          </p:nvSpPr>
          <p:spPr>
            <a:xfrm>
              <a:off x="3425993" y="2764222"/>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947" name="rc947"/>
            <p:cNvSpPr/>
            <p:nvPr/>
          </p:nvSpPr>
          <p:spPr>
            <a:xfrm>
              <a:off x="3691177" y="2764222"/>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48" name="rc948"/>
            <p:cNvSpPr/>
            <p:nvPr/>
          </p:nvSpPr>
          <p:spPr>
            <a:xfrm>
              <a:off x="3956361" y="2764222"/>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949" name="rc949"/>
            <p:cNvSpPr/>
            <p:nvPr/>
          </p:nvSpPr>
          <p:spPr>
            <a:xfrm>
              <a:off x="4221545" y="2764222"/>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50" name="rc950"/>
            <p:cNvSpPr/>
            <p:nvPr/>
          </p:nvSpPr>
          <p:spPr>
            <a:xfrm>
              <a:off x="4486728" y="2764222"/>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51" name="rc951"/>
            <p:cNvSpPr/>
            <p:nvPr/>
          </p:nvSpPr>
          <p:spPr>
            <a:xfrm>
              <a:off x="4751912" y="2764222"/>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52" name="rc952"/>
            <p:cNvSpPr/>
            <p:nvPr/>
          </p:nvSpPr>
          <p:spPr>
            <a:xfrm>
              <a:off x="5017096" y="2764222"/>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53" name="rc953"/>
            <p:cNvSpPr/>
            <p:nvPr/>
          </p:nvSpPr>
          <p:spPr>
            <a:xfrm>
              <a:off x="5282280" y="2764222"/>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54" name="rc954"/>
            <p:cNvSpPr/>
            <p:nvPr/>
          </p:nvSpPr>
          <p:spPr>
            <a:xfrm>
              <a:off x="5547464" y="276422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55" name="rc955"/>
            <p:cNvSpPr/>
            <p:nvPr/>
          </p:nvSpPr>
          <p:spPr>
            <a:xfrm>
              <a:off x="5812648" y="276422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56" name="rc956"/>
            <p:cNvSpPr/>
            <p:nvPr/>
          </p:nvSpPr>
          <p:spPr>
            <a:xfrm>
              <a:off x="6077832" y="276422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57" name="rc957"/>
            <p:cNvSpPr/>
            <p:nvPr/>
          </p:nvSpPr>
          <p:spPr>
            <a:xfrm>
              <a:off x="6343016" y="276422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58" name="rc958"/>
            <p:cNvSpPr/>
            <p:nvPr/>
          </p:nvSpPr>
          <p:spPr>
            <a:xfrm>
              <a:off x="6608200" y="2764222"/>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59" name="rc959"/>
            <p:cNvSpPr/>
            <p:nvPr/>
          </p:nvSpPr>
          <p:spPr>
            <a:xfrm>
              <a:off x="6873384" y="2764222"/>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60" name="rc960"/>
            <p:cNvSpPr/>
            <p:nvPr/>
          </p:nvSpPr>
          <p:spPr>
            <a:xfrm>
              <a:off x="7138568" y="2764222"/>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61" name="rc961"/>
            <p:cNvSpPr/>
            <p:nvPr/>
          </p:nvSpPr>
          <p:spPr>
            <a:xfrm>
              <a:off x="7403752" y="276422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62" name="rc962"/>
            <p:cNvSpPr/>
            <p:nvPr/>
          </p:nvSpPr>
          <p:spPr>
            <a:xfrm>
              <a:off x="7668936" y="276422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63" name="rc963"/>
            <p:cNvSpPr/>
            <p:nvPr/>
          </p:nvSpPr>
          <p:spPr>
            <a:xfrm>
              <a:off x="7934120" y="276422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64" name="rc964"/>
            <p:cNvSpPr/>
            <p:nvPr/>
          </p:nvSpPr>
          <p:spPr>
            <a:xfrm>
              <a:off x="8199303" y="276422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65" name="rc965"/>
            <p:cNvSpPr/>
            <p:nvPr/>
          </p:nvSpPr>
          <p:spPr>
            <a:xfrm>
              <a:off x="8464487" y="2764222"/>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66" name="rc966"/>
            <p:cNvSpPr/>
            <p:nvPr/>
          </p:nvSpPr>
          <p:spPr>
            <a:xfrm>
              <a:off x="1834889" y="5179160"/>
              <a:ext cx="265183" cy="77901"/>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967" name="rc967"/>
            <p:cNvSpPr/>
            <p:nvPr/>
          </p:nvSpPr>
          <p:spPr>
            <a:xfrm>
              <a:off x="2100073" y="5179160"/>
              <a:ext cx="265183" cy="77901"/>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968" name="rc968"/>
            <p:cNvSpPr/>
            <p:nvPr/>
          </p:nvSpPr>
          <p:spPr>
            <a:xfrm>
              <a:off x="2365257" y="5179160"/>
              <a:ext cx="265183" cy="7790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969" name="rc969"/>
            <p:cNvSpPr/>
            <p:nvPr/>
          </p:nvSpPr>
          <p:spPr>
            <a:xfrm>
              <a:off x="2630441" y="5179160"/>
              <a:ext cx="265183" cy="77901"/>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970" name="rc970"/>
            <p:cNvSpPr/>
            <p:nvPr/>
          </p:nvSpPr>
          <p:spPr>
            <a:xfrm>
              <a:off x="2895625" y="5179160"/>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971" name="rc971"/>
            <p:cNvSpPr/>
            <p:nvPr/>
          </p:nvSpPr>
          <p:spPr>
            <a:xfrm>
              <a:off x="3160809" y="5179160"/>
              <a:ext cx="265183" cy="7790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972" name="rc972"/>
            <p:cNvSpPr/>
            <p:nvPr/>
          </p:nvSpPr>
          <p:spPr>
            <a:xfrm>
              <a:off x="3425993" y="5179160"/>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973" name="rc973"/>
            <p:cNvSpPr/>
            <p:nvPr/>
          </p:nvSpPr>
          <p:spPr>
            <a:xfrm>
              <a:off x="3691177" y="5179160"/>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974" name="rc974"/>
            <p:cNvSpPr/>
            <p:nvPr/>
          </p:nvSpPr>
          <p:spPr>
            <a:xfrm>
              <a:off x="3956361" y="5179160"/>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75" name="rc975"/>
            <p:cNvSpPr/>
            <p:nvPr/>
          </p:nvSpPr>
          <p:spPr>
            <a:xfrm>
              <a:off x="4221545" y="5179160"/>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76" name="rc976"/>
            <p:cNvSpPr/>
            <p:nvPr/>
          </p:nvSpPr>
          <p:spPr>
            <a:xfrm>
              <a:off x="4486728" y="5179160"/>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77" name="rc977"/>
            <p:cNvSpPr/>
            <p:nvPr/>
          </p:nvSpPr>
          <p:spPr>
            <a:xfrm>
              <a:off x="4751912" y="5179160"/>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978" name="rc978"/>
            <p:cNvSpPr/>
            <p:nvPr/>
          </p:nvSpPr>
          <p:spPr>
            <a:xfrm>
              <a:off x="5017096" y="5179160"/>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979" name="rc979"/>
            <p:cNvSpPr/>
            <p:nvPr/>
          </p:nvSpPr>
          <p:spPr>
            <a:xfrm>
              <a:off x="5282280" y="5179160"/>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80" name="rc980"/>
            <p:cNvSpPr/>
            <p:nvPr/>
          </p:nvSpPr>
          <p:spPr>
            <a:xfrm>
              <a:off x="5547464" y="5179160"/>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81" name="rc981"/>
            <p:cNvSpPr/>
            <p:nvPr/>
          </p:nvSpPr>
          <p:spPr>
            <a:xfrm>
              <a:off x="5812648" y="5179160"/>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982" name="rc982"/>
            <p:cNvSpPr/>
            <p:nvPr/>
          </p:nvSpPr>
          <p:spPr>
            <a:xfrm>
              <a:off x="6077832" y="5179160"/>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83" name="rc983"/>
            <p:cNvSpPr/>
            <p:nvPr/>
          </p:nvSpPr>
          <p:spPr>
            <a:xfrm>
              <a:off x="6343016" y="5179160"/>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84" name="rc984"/>
            <p:cNvSpPr/>
            <p:nvPr/>
          </p:nvSpPr>
          <p:spPr>
            <a:xfrm>
              <a:off x="6608200" y="5179160"/>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985" name="rc985"/>
            <p:cNvSpPr/>
            <p:nvPr/>
          </p:nvSpPr>
          <p:spPr>
            <a:xfrm>
              <a:off x="6873384" y="5179160"/>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986" name="rc986"/>
            <p:cNvSpPr/>
            <p:nvPr/>
          </p:nvSpPr>
          <p:spPr>
            <a:xfrm>
              <a:off x="7138568" y="5179160"/>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87" name="rc987"/>
            <p:cNvSpPr/>
            <p:nvPr/>
          </p:nvSpPr>
          <p:spPr>
            <a:xfrm>
              <a:off x="7403752" y="5179160"/>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88" name="rc988"/>
            <p:cNvSpPr/>
            <p:nvPr/>
          </p:nvSpPr>
          <p:spPr>
            <a:xfrm>
              <a:off x="7668936" y="5179160"/>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989" name="rc989"/>
            <p:cNvSpPr/>
            <p:nvPr/>
          </p:nvSpPr>
          <p:spPr>
            <a:xfrm>
              <a:off x="7934120" y="5179160"/>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90" name="rc990"/>
            <p:cNvSpPr/>
            <p:nvPr/>
          </p:nvSpPr>
          <p:spPr>
            <a:xfrm>
              <a:off x="8199303" y="5179160"/>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91" name="rc991"/>
            <p:cNvSpPr/>
            <p:nvPr/>
          </p:nvSpPr>
          <p:spPr>
            <a:xfrm>
              <a:off x="8464487" y="5179160"/>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92" name="rc992"/>
            <p:cNvSpPr/>
            <p:nvPr/>
          </p:nvSpPr>
          <p:spPr>
            <a:xfrm>
              <a:off x="1834889" y="3075827"/>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993" name="rc993"/>
            <p:cNvSpPr/>
            <p:nvPr/>
          </p:nvSpPr>
          <p:spPr>
            <a:xfrm>
              <a:off x="2100073" y="3075827"/>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994" name="rc994"/>
            <p:cNvSpPr/>
            <p:nvPr/>
          </p:nvSpPr>
          <p:spPr>
            <a:xfrm>
              <a:off x="2365257" y="3075827"/>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95" name="rc995"/>
            <p:cNvSpPr/>
            <p:nvPr/>
          </p:nvSpPr>
          <p:spPr>
            <a:xfrm>
              <a:off x="2630441" y="3075827"/>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996" name="rc996"/>
            <p:cNvSpPr/>
            <p:nvPr/>
          </p:nvSpPr>
          <p:spPr>
            <a:xfrm>
              <a:off x="2895625" y="3075827"/>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97" name="rc997"/>
            <p:cNvSpPr/>
            <p:nvPr/>
          </p:nvSpPr>
          <p:spPr>
            <a:xfrm>
              <a:off x="3160809" y="3075827"/>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98" name="rc998"/>
            <p:cNvSpPr/>
            <p:nvPr/>
          </p:nvSpPr>
          <p:spPr>
            <a:xfrm>
              <a:off x="3425993" y="3075827"/>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999" name="rc999"/>
            <p:cNvSpPr/>
            <p:nvPr/>
          </p:nvSpPr>
          <p:spPr>
            <a:xfrm>
              <a:off x="3691177" y="3075827"/>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00" name="rc1000"/>
            <p:cNvSpPr/>
            <p:nvPr/>
          </p:nvSpPr>
          <p:spPr>
            <a:xfrm>
              <a:off x="3956361" y="3075827"/>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01" name="rc1001"/>
            <p:cNvSpPr/>
            <p:nvPr/>
          </p:nvSpPr>
          <p:spPr>
            <a:xfrm>
              <a:off x="4221545" y="3075827"/>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002" name="rc1002"/>
            <p:cNvSpPr/>
            <p:nvPr/>
          </p:nvSpPr>
          <p:spPr>
            <a:xfrm>
              <a:off x="4486728" y="3075827"/>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003" name="rc1003"/>
            <p:cNvSpPr/>
            <p:nvPr/>
          </p:nvSpPr>
          <p:spPr>
            <a:xfrm>
              <a:off x="4751912" y="3075827"/>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04" name="rc1004"/>
            <p:cNvSpPr/>
            <p:nvPr/>
          </p:nvSpPr>
          <p:spPr>
            <a:xfrm>
              <a:off x="5017096" y="3075827"/>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05" name="rc1005"/>
            <p:cNvSpPr/>
            <p:nvPr/>
          </p:nvSpPr>
          <p:spPr>
            <a:xfrm>
              <a:off x="5282280" y="3075827"/>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06" name="rc1006"/>
            <p:cNvSpPr/>
            <p:nvPr/>
          </p:nvSpPr>
          <p:spPr>
            <a:xfrm>
              <a:off x="5547464" y="3075827"/>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07" name="rc1007"/>
            <p:cNvSpPr/>
            <p:nvPr/>
          </p:nvSpPr>
          <p:spPr>
            <a:xfrm>
              <a:off x="5812648" y="3075827"/>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08" name="rc1008"/>
            <p:cNvSpPr/>
            <p:nvPr/>
          </p:nvSpPr>
          <p:spPr>
            <a:xfrm>
              <a:off x="6077832" y="3075827"/>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09" name="rc1009"/>
            <p:cNvSpPr/>
            <p:nvPr/>
          </p:nvSpPr>
          <p:spPr>
            <a:xfrm>
              <a:off x="6343016" y="3075827"/>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10" name="rc1010"/>
            <p:cNvSpPr/>
            <p:nvPr/>
          </p:nvSpPr>
          <p:spPr>
            <a:xfrm>
              <a:off x="6608200" y="3075827"/>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11" name="rc1011"/>
            <p:cNvSpPr/>
            <p:nvPr/>
          </p:nvSpPr>
          <p:spPr>
            <a:xfrm>
              <a:off x="6873384" y="307582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12" name="rc1012"/>
            <p:cNvSpPr/>
            <p:nvPr/>
          </p:nvSpPr>
          <p:spPr>
            <a:xfrm>
              <a:off x="7138568" y="3075827"/>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13" name="rc1013"/>
            <p:cNvSpPr/>
            <p:nvPr/>
          </p:nvSpPr>
          <p:spPr>
            <a:xfrm>
              <a:off x="7403752" y="307582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14" name="rc1014"/>
            <p:cNvSpPr/>
            <p:nvPr/>
          </p:nvSpPr>
          <p:spPr>
            <a:xfrm>
              <a:off x="7668936" y="3075827"/>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15" name="rc1015"/>
            <p:cNvSpPr/>
            <p:nvPr/>
          </p:nvSpPr>
          <p:spPr>
            <a:xfrm>
              <a:off x="7934120" y="3075827"/>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16" name="rc1016"/>
            <p:cNvSpPr/>
            <p:nvPr/>
          </p:nvSpPr>
          <p:spPr>
            <a:xfrm>
              <a:off x="8199303" y="307582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17" name="rc1017"/>
            <p:cNvSpPr/>
            <p:nvPr/>
          </p:nvSpPr>
          <p:spPr>
            <a:xfrm>
              <a:off x="8464487" y="3075827"/>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18" name="rc1018"/>
            <p:cNvSpPr/>
            <p:nvPr/>
          </p:nvSpPr>
          <p:spPr>
            <a:xfrm>
              <a:off x="1834889" y="5568667"/>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19" name="rc1019"/>
            <p:cNvSpPr/>
            <p:nvPr/>
          </p:nvSpPr>
          <p:spPr>
            <a:xfrm>
              <a:off x="2100073" y="5568667"/>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20" name="rc1020"/>
            <p:cNvSpPr/>
            <p:nvPr/>
          </p:nvSpPr>
          <p:spPr>
            <a:xfrm>
              <a:off x="2365257" y="5568667"/>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021" name="rc1021"/>
            <p:cNvSpPr/>
            <p:nvPr/>
          </p:nvSpPr>
          <p:spPr>
            <a:xfrm>
              <a:off x="2630441" y="5568667"/>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22" name="rc1022"/>
            <p:cNvSpPr/>
            <p:nvPr/>
          </p:nvSpPr>
          <p:spPr>
            <a:xfrm>
              <a:off x="2895625" y="5568667"/>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23" name="rc1023"/>
            <p:cNvSpPr/>
            <p:nvPr/>
          </p:nvSpPr>
          <p:spPr>
            <a:xfrm>
              <a:off x="3160809" y="5568667"/>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24" name="rc1024"/>
            <p:cNvSpPr/>
            <p:nvPr/>
          </p:nvSpPr>
          <p:spPr>
            <a:xfrm>
              <a:off x="3425993" y="556866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25" name="rc1025"/>
            <p:cNvSpPr/>
            <p:nvPr/>
          </p:nvSpPr>
          <p:spPr>
            <a:xfrm>
              <a:off x="3691177" y="5568667"/>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26" name="rc1026"/>
            <p:cNvSpPr/>
            <p:nvPr/>
          </p:nvSpPr>
          <p:spPr>
            <a:xfrm>
              <a:off x="3956361" y="5568667"/>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027" name="rc1027"/>
            <p:cNvSpPr/>
            <p:nvPr/>
          </p:nvSpPr>
          <p:spPr>
            <a:xfrm>
              <a:off x="4221545" y="5568667"/>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28" name="rc1028"/>
            <p:cNvSpPr/>
            <p:nvPr/>
          </p:nvSpPr>
          <p:spPr>
            <a:xfrm>
              <a:off x="4486728" y="5568667"/>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29" name="rc1029"/>
            <p:cNvSpPr/>
            <p:nvPr/>
          </p:nvSpPr>
          <p:spPr>
            <a:xfrm>
              <a:off x="4751912" y="5568667"/>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030" name="rc1030"/>
            <p:cNvSpPr/>
            <p:nvPr/>
          </p:nvSpPr>
          <p:spPr>
            <a:xfrm>
              <a:off x="5017096" y="5568667"/>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031" name="rc1031"/>
            <p:cNvSpPr/>
            <p:nvPr/>
          </p:nvSpPr>
          <p:spPr>
            <a:xfrm>
              <a:off x="5282280" y="5568667"/>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032" name="rc1032"/>
            <p:cNvSpPr/>
            <p:nvPr/>
          </p:nvSpPr>
          <p:spPr>
            <a:xfrm>
              <a:off x="5547464" y="5568667"/>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033" name="rc1033"/>
            <p:cNvSpPr/>
            <p:nvPr/>
          </p:nvSpPr>
          <p:spPr>
            <a:xfrm>
              <a:off x="5812648" y="5568667"/>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034" name="rc1034"/>
            <p:cNvSpPr/>
            <p:nvPr/>
          </p:nvSpPr>
          <p:spPr>
            <a:xfrm>
              <a:off x="6077832" y="5568667"/>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035" name="rc1035"/>
            <p:cNvSpPr/>
            <p:nvPr/>
          </p:nvSpPr>
          <p:spPr>
            <a:xfrm>
              <a:off x="6343016" y="5568667"/>
              <a:ext cx="265183" cy="7790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036" name="rc1036"/>
            <p:cNvSpPr/>
            <p:nvPr/>
          </p:nvSpPr>
          <p:spPr>
            <a:xfrm>
              <a:off x="6608200" y="5568667"/>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037" name="rc1037"/>
            <p:cNvSpPr/>
            <p:nvPr/>
          </p:nvSpPr>
          <p:spPr>
            <a:xfrm>
              <a:off x="6873384" y="5568667"/>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038" name="rc1038"/>
            <p:cNvSpPr/>
            <p:nvPr/>
          </p:nvSpPr>
          <p:spPr>
            <a:xfrm>
              <a:off x="7138568" y="5568667"/>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039" name="rc1039"/>
            <p:cNvSpPr/>
            <p:nvPr/>
          </p:nvSpPr>
          <p:spPr>
            <a:xfrm>
              <a:off x="7403752" y="5568667"/>
              <a:ext cx="265183" cy="77901"/>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040" name="rc1040"/>
            <p:cNvSpPr/>
            <p:nvPr/>
          </p:nvSpPr>
          <p:spPr>
            <a:xfrm>
              <a:off x="7668936" y="5568667"/>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041" name="rc1041"/>
            <p:cNvSpPr/>
            <p:nvPr/>
          </p:nvSpPr>
          <p:spPr>
            <a:xfrm>
              <a:off x="7934120" y="5568667"/>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042" name="rc1042"/>
            <p:cNvSpPr/>
            <p:nvPr/>
          </p:nvSpPr>
          <p:spPr>
            <a:xfrm>
              <a:off x="8199303" y="5568667"/>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043" name="rc1043"/>
            <p:cNvSpPr/>
            <p:nvPr/>
          </p:nvSpPr>
          <p:spPr>
            <a:xfrm>
              <a:off x="8464487" y="5568667"/>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044" name="rc1044"/>
            <p:cNvSpPr/>
            <p:nvPr/>
          </p:nvSpPr>
          <p:spPr>
            <a:xfrm>
              <a:off x="1834889" y="182940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5" name="rc1045"/>
            <p:cNvSpPr/>
            <p:nvPr/>
          </p:nvSpPr>
          <p:spPr>
            <a:xfrm>
              <a:off x="2100073" y="1829407"/>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46" name="rc1046"/>
            <p:cNvSpPr/>
            <p:nvPr/>
          </p:nvSpPr>
          <p:spPr>
            <a:xfrm>
              <a:off x="2365257" y="182940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7" name="rc1047"/>
            <p:cNvSpPr/>
            <p:nvPr/>
          </p:nvSpPr>
          <p:spPr>
            <a:xfrm>
              <a:off x="2630441" y="182940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8" name="rc1048"/>
            <p:cNvSpPr/>
            <p:nvPr/>
          </p:nvSpPr>
          <p:spPr>
            <a:xfrm>
              <a:off x="2895625" y="1829407"/>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49" name="rc1049"/>
            <p:cNvSpPr/>
            <p:nvPr/>
          </p:nvSpPr>
          <p:spPr>
            <a:xfrm>
              <a:off x="3160809" y="182940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0" name="rc1050"/>
            <p:cNvSpPr/>
            <p:nvPr/>
          </p:nvSpPr>
          <p:spPr>
            <a:xfrm>
              <a:off x="3425993"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3691177" y="182940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3956361" y="182940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3" name="rc1053"/>
            <p:cNvSpPr/>
            <p:nvPr/>
          </p:nvSpPr>
          <p:spPr>
            <a:xfrm>
              <a:off x="4221545" y="182940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4" name="rc1054"/>
            <p:cNvSpPr/>
            <p:nvPr/>
          </p:nvSpPr>
          <p:spPr>
            <a:xfrm>
              <a:off x="4486728" y="182940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5" name="rc1055"/>
            <p:cNvSpPr/>
            <p:nvPr/>
          </p:nvSpPr>
          <p:spPr>
            <a:xfrm>
              <a:off x="4751912" y="182940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6" name="rc1056"/>
            <p:cNvSpPr/>
            <p:nvPr/>
          </p:nvSpPr>
          <p:spPr>
            <a:xfrm>
              <a:off x="5017096" y="182940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7" name="rc1057"/>
            <p:cNvSpPr/>
            <p:nvPr/>
          </p:nvSpPr>
          <p:spPr>
            <a:xfrm>
              <a:off x="5282280" y="182940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5547464" y="182940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9" name="rc1059"/>
            <p:cNvSpPr/>
            <p:nvPr/>
          </p:nvSpPr>
          <p:spPr>
            <a:xfrm>
              <a:off x="5812648" y="182940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0" name="rc1060"/>
            <p:cNvSpPr/>
            <p:nvPr/>
          </p:nvSpPr>
          <p:spPr>
            <a:xfrm>
              <a:off x="6077832" y="182940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6343016" y="182940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6608200" y="182940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6873384" y="182940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7138568" y="182940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5" name="rc1065"/>
            <p:cNvSpPr/>
            <p:nvPr/>
          </p:nvSpPr>
          <p:spPr>
            <a:xfrm>
              <a:off x="7403752" y="182940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6" name="rc1066"/>
            <p:cNvSpPr/>
            <p:nvPr/>
          </p:nvSpPr>
          <p:spPr>
            <a:xfrm>
              <a:off x="7668936" y="182940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7934120" y="182940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8" name="rc1068"/>
            <p:cNvSpPr/>
            <p:nvPr/>
          </p:nvSpPr>
          <p:spPr>
            <a:xfrm>
              <a:off x="8199303" y="182940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8464487" y="182940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0" name="rc1070"/>
            <p:cNvSpPr/>
            <p:nvPr/>
          </p:nvSpPr>
          <p:spPr>
            <a:xfrm>
              <a:off x="1834889" y="2063111"/>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071" name="rc1071"/>
            <p:cNvSpPr/>
            <p:nvPr/>
          </p:nvSpPr>
          <p:spPr>
            <a:xfrm>
              <a:off x="2100073" y="2063111"/>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072" name="rc1072"/>
            <p:cNvSpPr/>
            <p:nvPr/>
          </p:nvSpPr>
          <p:spPr>
            <a:xfrm>
              <a:off x="2365257" y="2063111"/>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073" name="rc1073"/>
            <p:cNvSpPr/>
            <p:nvPr/>
          </p:nvSpPr>
          <p:spPr>
            <a:xfrm>
              <a:off x="2630441" y="2063111"/>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74" name="rc1074"/>
            <p:cNvSpPr/>
            <p:nvPr/>
          </p:nvSpPr>
          <p:spPr>
            <a:xfrm>
              <a:off x="2895625" y="206311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75" name="rc1075"/>
            <p:cNvSpPr/>
            <p:nvPr/>
          </p:nvSpPr>
          <p:spPr>
            <a:xfrm>
              <a:off x="3160809" y="206311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76" name="rc1076"/>
            <p:cNvSpPr/>
            <p:nvPr/>
          </p:nvSpPr>
          <p:spPr>
            <a:xfrm>
              <a:off x="3425993" y="206311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77" name="rc1077"/>
            <p:cNvSpPr/>
            <p:nvPr/>
          </p:nvSpPr>
          <p:spPr>
            <a:xfrm>
              <a:off x="3691177" y="206311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8" name="rc1078"/>
            <p:cNvSpPr/>
            <p:nvPr/>
          </p:nvSpPr>
          <p:spPr>
            <a:xfrm>
              <a:off x="3956361" y="206311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9" name="rc1079"/>
            <p:cNvSpPr/>
            <p:nvPr/>
          </p:nvSpPr>
          <p:spPr>
            <a:xfrm>
              <a:off x="4221545" y="206311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80" name="rc1080"/>
            <p:cNvSpPr/>
            <p:nvPr/>
          </p:nvSpPr>
          <p:spPr>
            <a:xfrm>
              <a:off x="4486728" y="206311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81" name="rc1081"/>
            <p:cNvSpPr/>
            <p:nvPr/>
          </p:nvSpPr>
          <p:spPr>
            <a:xfrm>
              <a:off x="4751912" y="206311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2" name="rc1082"/>
            <p:cNvSpPr/>
            <p:nvPr/>
          </p:nvSpPr>
          <p:spPr>
            <a:xfrm>
              <a:off x="5017096" y="206311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3" name="rc1083"/>
            <p:cNvSpPr/>
            <p:nvPr/>
          </p:nvSpPr>
          <p:spPr>
            <a:xfrm>
              <a:off x="5282280" y="206311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4" name="rc1084"/>
            <p:cNvSpPr/>
            <p:nvPr/>
          </p:nvSpPr>
          <p:spPr>
            <a:xfrm>
              <a:off x="5547464" y="206311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85" name="rc1085"/>
            <p:cNvSpPr/>
            <p:nvPr/>
          </p:nvSpPr>
          <p:spPr>
            <a:xfrm>
              <a:off x="5812648" y="206311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86" name="rc1086"/>
            <p:cNvSpPr/>
            <p:nvPr/>
          </p:nvSpPr>
          <p:spPr>
            <a:xfrm>
              <a:off x="6077832" y="206311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7" name="rc1087"/>
            <p:cNvSpPr/>
            <p:nvPr/>
          </p:nvSpPr>
          <p:spPr>
            <a:xfrm>
              <a:off x="6343016" y="206311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8" name="rc1088"/>
            <p:cNvSpPr/>
            <p:nvPr/>
          </p:nvSpPr>
          <p:spPr>
            <a:xfrm>
              <a:off x="6608200" y="206311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9" name="rc1089"/>
            <p:cNvSpPr/>
            <p:nvPr/>
          </p:nvSpPr>
          <p:spPr>
            <a:xfrm>
              <a:off x="6873384" y="206311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0" name="rc1090"/>
            <p:cNvSpPr/>
            <p:nvPr/>
          </p:nvSpPr>
          <p:spPr>
            <a:xfrm>
              <a:off x="7138568" y="206311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91" name="rc1091"/>
            <p:cNvSpPr/>
            <p:nvPr/>
          </p:nvSpPr>
          <p:spPr>
            <a:xfrm>
              <a:off x="7403752" y="206311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92" name="rc1092"/>
            <p:cNvSpPr/>
            <p:nvPr/>
          </p:nvSpPr>
          <p:spPr>
            <a:xfrm>
              <a:off x="7668936" y="206311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3" name="rc1093"/>
            <p:cNvSpPr/>
            <p:nvPr/>
          </p:nvSpPr>
          <p:spPr>
            <a:xfrm>
              <a:off x="7934120" y="206311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4" name="rc1094"/>
            <p:cNvSpPr/>
            <p:nvPr/>
          </p:nvSpPr>
          <p:spPr>
            <a:xfrm>
              <a:off x="8199303" y="206311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5" name="rc1095"/>
            <p:cNvSpPr/>
            <p:nvPr/>
          </p:nvSpPr>
          <p:spPr>
            <a:xfrm>
              <a:off x="8464487" y="206311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6" name="rc1096"/>
            <p:cNvSpPr/>
            <p:nvPr/>
          </p:nvSpPr>
          <p:spPr>
            <a:xfrm>
              <a:off x="1834889" y="2141012"/>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097" name="rc1097"/>
            <p:cNvSpPr/>
            <p:nvPr/>
          </p:nvSpPr>
          <p:spPr>
            <a:xfrm>
              <a:off x="2100073" y="2141012"/>
              <a:ext cx="265183" cy="77901"/>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1098" name="rc1098"/>
            <p:cNvSpPr/>
            <p:nvPr/>
          </p:nvSpPr>
          <p:spPr>
            <a:xfrm>
              <a:off x="2365257" y="2141012"/>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99" name="rc1099"/>
            <p:cNvSpPr/>
            <p:nvPr/>
          </p:nvSpPr>
          <p:spPr>
            <a:xfrm>
              <a:off x="2630441" y="2141012"/>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00" name="rc1100"/>
            <p:cNvSpPr/>
            <p:nvPr/>
          </p:nvSpPr>
          <p:spPr>
            <a:xfrm>
              <a:off x="2895625" y="214101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01" name="rc1101"/>
            <p:cNvSpPr/>
            <p:nvPr/>
          </p:nvSpPr>
          <p:spPr>
            <a:xfrm>
              <a:off x="3160809" y="214101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02" name="rc1102"/>
            <p:cNvSpPr/>
            <p:nvPr/>
          </p:nvSpPr>
          <p:spPr>
            <a:xfrm>
              <a:off x="3425993" y="214101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03" name="rc1103"/>
            <p:cNvSpPr/>
            <p:nvPr/>
          </p:nvSpPr>
          <p:spPr>
            <a:xfrm>
              <a:off x="3691177" y="214101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04" name="rc1104"/>
            <p:cNvSpPr/>
            <p:nvPr/>
          </p:nvSpPr>
          <p:spPr>
            <a:xfrm>
              <a:off x="3956361" y="214101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05" name="rc1105"/>
            <p:cNvSpPr/>
            <p:nvPr/>
          </p:nvSpPr>
          <p:spPr>
            <a:xfrm>
              <a:off x="4221545" y="214101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06" name="rc1106"/>
            <p:cNvSpPr/>
            <p:nvPr/>
          </p:nvSpPr>
          <p:spPr>
            <a:xfrm>
              <a:off x="4486728" y="214101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07" name="rc1107"/>
            <p:cNvSpPr/>
            <p:nvPr/>
          </p:nvSpPr>
          <p:spPr>
            <a:xfrm>
              <a:off x="4751912" y="2141012"/>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08" name="rc1108"/>
            <p:cNvSpPr/>
            <p:nvPr/>
          </p:nvSpPr>
          <p:spPr>
            <a:xfrm>
              <a:off x="5017096" y="214101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09" name="rc1109"/>
            <p:cNvSpPr/>
            <p:nvPr/>
          </p:nvSpPr>
          <p:spPr>
            <a:xfrm>
              <a:off x="5282280" y="214101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10" name="rc1110"/>
            <p:cNvSpPr/>
            <p:nvPr/>
          </p:nvSpPr>
          <p:spPr>
            <a:xfrm>
              <a:off x="5547464" y="214101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11" name="rc1111"/>
            <p:cNvSpPr/>
            <p:nvPr/>
          </p:nvSpPr>
          <p:spPr>
            <a:xfrm>
              <a:off x="5812648" y="214101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12" name="rc1112"/>
            <p:cNvSpPr/>
            <p:nvPr/>
          </p:nvSpPr>
          <p:spPr>
            <a:xfrm>
              <a:off x="6077832" y="214101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3" name="rc1113"/>
            <p:cNvSpPr/>
            <p:nvPr/>
          </p:nvSpPr>
          <p:spPr>
            <a:xfrm>
              <a:off x="6343016" y="214101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4" name="rc1114"/>
            <p:cNvSpPr/>
            <p:nvPr/>
          </p:nvSpPr>
          <p:spPr>
            <a:xfrm>
              <a:off x="6608200" y="214101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15" name="rc1115"/>
            <p:cNvSpPr/>
            <p:nvPr/>
          </p:nvSpPr>
          <p:spPr>
            <a:xfrm>
              <a:off x="6873384" y="214101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6" name="rc1116"/>
            <p:cNvSpPr/>
            <p:nvPr/>
          </p:nvSpPr>
          <p:spPr>
            <a:xfrm>
              <a:off x="7138568" y="214101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17" name="rc1117"/>
            <p:cNvSpPr/>
            <p:nvPr/>
          </p:nvSpPr>
          <p:spPr>
            <a:xfrm>
              <a:off x="7403752" y="214101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18" name="rc1118"/>
            <p:cNvSpPr/>
            <p:nvPr/>
          </p:nvSpPr>
          <p:spPr>
            <a:xfrm>
              <a:off x="7668936" y="214101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19" name="rc1119"/>
            <p:cNvSpPr/>
            <p:nvPr/>
          </p:nvSpPr>
          <p:spPr>
            <a:xfrm>
              <a:off x="7934120" y="214101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20" name="rc1120"/>
            <p:cNvSpPr/>
            <p:nvPr/>
          </p:nvSpPr>
          <p:spPr>
            <a:xfrm>
              <a:off x="8199303" y="214101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21" name="rc1121"/>
            <p:cNvSpPr/>
            <p:nvPr/>
          </p:nvSpPr>
          <p:spPr>
            <a:xfrm>
              <a:off x="8464487" y="214101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22" name="rc1122"/>
            <p:cNvSpPr/>
            <p:nvPr/>
          </p:nvSpPr>
          <p:spPr>
            <a:xfrm>
              <a:off x="1834889" y="2920025"/>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23" name="rc1123"/>
            <p:cNvSpPr/>
            <p:nvPr/>
          </p:nvSpPr>
          <p:spPr>
            <a:xfrm>
              <a:off x="2100073" y="2920025"/>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24" name="rc1124"/>
            <p:cNvSpPr/>
            <p:nvPr/>
          </p:nvSpPr>
          <p:spPr>
            <a:xfrm>
              <a:off x="2365257" y="2920025"/>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25" name="rc1125"/>
            <p:cNvSpPr/>
            <p:nvPr/>
          </p:nvSpPr>
          <p:spPr>
            <a:xfrm>
              <a:off x="2630441" y="2920025"/>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26" name="rc1126"/>
            <p:cNvSpPr/>
            <p:nvPr/>
          </p:nvSpPr>
          <p:spPr>
            <a:xfrm>
              <a:off x="2895625" y="292002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7" name="rc1127"/>
            <p:cNvSpPr/>
            <p:nvPr/>
          </p:nvSpPr>
          <p:spPr>
            <a:xfrm>
              <a:off x="3160809" y="292002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28" name="rc1128"/>
            <p:cNvSpPr/>
            <p:nvPr/>
          </p:nvSpPr>
          <p:spPr>
            <a:xfrm>
              <a:off x="3425993" y="2920025"/>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3691177" y="2920025"/>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30" name="rc1130"/>
            <p:cNvSpPr/>
            <p:nvPr/>
          </p:nvSpPr>
          <p:spPr>
            <a:xfrm>
              <a:off x="3956361" y="2920025"/>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31" name="rc1131"/>
            <p:cNvSpPr/>
            <p:nvPr/>
          </p:nvSpPr>
          <p:spPr>
            <a:xfrm>
              <a:off x="4221545" y="2920025"/>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32" name="rc1132"/>
            <p:cNvSpPr/>
            <p:nvPr/>
          </p:nvSpPr>
          <p:spPr>
            <a:xfrm>
              <a:off x="4486728" y="2920025"/>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33" name="rc1133"/>
            <p:cNvSpPr/>
            <p:nvPr/>
          </p:nvSpPr>
          <p:spPr>
            <a:xfrm>
              <a:off x="4751912" y="2920025"/>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4" name="rc1134"/>
            <p:cNvSpPr/>
            <p:nvPr/>
          </p:nvSpPr>
          <p:spPr>
            <a:xfrm>
              <a:off x="5017096" y="2920025"/>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35" name="rc1135"/>
            <p:cNvSpPr/>
            <p:nvPr/>
          </p:nvSpPr>
          <p:spPr>
            <a:xfrm>
              <a:off x="5282280" y="2920025"/>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36" name="rc1136"/>
            <p:cNvSpPr/>
            <p:nvPr/>
          </p:nvSpPr>
          <p:spPr>
            <a:xfrm>
              <a:off x="5547464" y="2920025"/>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37" name="rc1137"/>
            <p:cNvSpPr/>
            <p:nvPr/>
          </p:nvSpPr>
          <p:spPr>
            <a:xfrm>
              <a:off x="5812648" y="2920025"/>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8" name="rc1138"/>
            <p:cNvSpPr/>
            <p:nvPr/>
          </p:nvSpPr>
          <p:spPr>
            <a:xfrm>
              <a:off x="6077832" y="2920025"/>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9" name="rc1139"/>
            <p:cNvSpPr/>
            <p:nvPr/>
          </p:nvSpPr>
          <p:spPr>
            <a:xfrm>
              <a:off x="6343016" y="2920025"/>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40" name="rc1140"/>
            <p:cNvSpPr/>
            <p:nvPr/>
          </p:nvSpPr>
          <p:spPr>
            <a:xfrm>
              <a:off x="6608200" y="2920025"/>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41" name="rc1141"/>
            <p:cNvSpPr/>
            <p:nvPr/>
          </p:nvSpPr>
          <p:spPr>
            <a:xfrm>
              <a:off x="6873384" y="2920025"/>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2" name="rc1142"/>
            <p:cNvSpPr/>
            <p:nvPr/>
          </p:nvSpPr>
          <p:spPr>
            <a:xfrm>
              <a:off x="7138568" y="2920025"/>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3" name="rc1143"/>
            <p:cNvSpPr/>
            <p:nvPr/>
          </p:nvSpPr>
          <p:spPr>
            <a:xfrm>
              <a:off x="7403752" y="2920025"/>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44" name="rc1144"/>
            <p:cNvSpPr/>
            <p:nvPr/>
          </p:nvSpPr>
          <p:spPr>
            <a:xfrm>
              <a:off x="7668936" y="292002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45" name="rc1145"/>
            <p:cNvSpPr/>
            <p:nvPr/>
          </p:nvSpPr>
          <p:spPr>
            <a:xfrm>
              <a:off x="7934120" y="2920025"/>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46" name="rc1146"/>
            <p:cNvSpPr/>
            <p:nvPr/>
          </p:nvSpPr>
          <p:spPr>
            <a:xfrm>
              <a:off x="8199303" y="2920025"/>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47" name="rc1147"/>
            <p:cNvSpPr/>
            <p:nvPr/>
          </p:nvSpPr>
          <p:spPr>
            <a:xfrm>
              <a:off x="8464487" y="2920025"/>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48" name="rc1148"/>
            <p:cNvSpPr/>
            <p:nvPr/>
          </p:nvSpPr>
          <p:spPr>
            <a:xfrm>
              <a:off x="1834889" y="4322247"/>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149" name="rc1149"/>
            <p:cNvSpPr/>
            <p:nvPr/>
          </p:nvSpPr>
          <p:spPr>
            <a:xfrm>
              <a:off x="2100073" y="4322247"/>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150" name="rc1150"/>
            <p:cNvSpPr/>
            <p:nvPr/>
          </p:nvSpPr>
          <p:spPr>
            <a:xfrm>
              <a:off x="2365257" y="4322247"/>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151" name="rc1151"/>
            <p:cNvSpPr/>
            <p:nvPr/>
          </p:nvSpPr>
          <p:spPr>
            <a:xfrm>
              <a:off x="2630441" y="4322247"/>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152" name="rc1152"/>
            <p:cNvSpPr/>
            <p:nvPr/>
          </p:nvSpPr>
          <p:spPr>
            <a:xfrm>
              <a:off x="2895625" y="4322247"/>
              <a:ext cx="265183" cy="77901"/>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1153" name="rc1153"/>
            <p:cNvSpPr/>
            <p:nvPr/>
          </p:nvSpPr>
          <p:spPr>
            <a:xfrm>
              <a:off x="3160809" y="4322247"/>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154" name="rc1154"/>
            <p:cNvSpPr/>
            <p:nvPr/>
          </p:nvSpPr>
          <p:spPr>
            <a:xfrm>
              <a:off x="3425993" y="4322247"/>
              <a:ext cx="265183" cy="7790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155" name="rc1155"/>
            <p:cNvSpPr/>
            <p:nvPr/>
          </p:nvSpPr>
          <p:spPr>
            <a:xfrm>
              <a:off x="3691177" y="4322247"/>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156" name="rc1156"/>
            <p:cNvSpPr/>
            <p:nvPr/>
          </p:nvSpPr>
          <p:spPr>
            <a:xfrm>
              <a:off x="3956361" y="4322247"/>
              <a:ext cx="265183" cy="77901"/>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157" name="rc1157"/>
            <p:cNvSpPr/>
            <p:nvPr/>
          </p:nvSpPr>
          <p:spPr>
            <a:xfrm>
              <a:off x="4221545" y="4322247"/>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158" name="rc1158"/>
            <p:cNvSpPr/>
            <p:nvPr/>
          </p:nvSpPr>
          <p:spPr>
            <a:xfrm>
              <a:off x="4486728" y="4322247"/>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159" name="rc1159"/>
            <p:cNvSpPr/>
            <p:nvPr/>
          </p:nvSpPr>
          <p:spPr>
            <a:xfrm>
              <a:off x="4751912" y="4322247"/>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160" name="rc1160"/>
            <p:cNvSpPr/>
            <p:nvPr/>
          </p:nvSpPr>
          <p:spPr>
            <a:xfrm>
              <a:off x="5017096" y="4322247"/>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161" name="rc1161"/>
            <p:cNvSpPr/>
            <p:nvPr/>
          </p:nvSpPr>
          <p:spPr>
            <a:xfrm>
              <a:off x="5282280" y="4322247"/>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162" name="rc1162"/>
            <p:cNvSpPr/>
            <p:nvPr/>
          </p:nvSpPr>
          <p:spPr>
            <a:xfrm>
              <a:off x="5547464" y="4322247"/>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163" name="rc1163"/>
            <p:cNvSpPr/>
            <p:nvPr/>
          </p:nvSpPr>
          <p:spPr>
            <a:xfrm>
              <a:off x="5812648" y="4322247"/>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77832" y="4322247"/>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43016" y="4322247"/>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66" name="rc1166"/>
            <p:cNvSpPr/>
            <p:nvPr/>
          </p:nvSpPr>
          <p:spPr>
            <a:xfrm>
              <a:off x="6608200" y="4322247"/>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67" name="rc1167"/>
            <p:cNvSpPr/>
            <p:nvPr/>
          </p:nvSpPr>
          <p:spPr>
            <a:xfrm>
              <a:off x="6873384" y="4322247"/>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168" name="rc1168"/>
            <p:cNvSpPr/>
            <p:nvPr/>
          </p:nvSpPr>
          <p:spPr>
            <a:xfrm>
              <a:off x="7138568" y="4322247"/>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169" name="rc1169"/>
            <p:cNvSpPr/>
            <p:nvPr/>
          </p:nvSpPr>
          <p:spPr>
            <a:xfrm>
              <a:off x="7403752" y="4322247"/>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70" name="rc1170"/>
            <p:cNvSpPr/>
            <p:nvPr/>
          </p:nvSpPr>
          <p:spPr>
            <a:xfrm>
              <a:off x="7668936" y="432224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71" name="rc1171"/>
            <p:cNvSpPr/>
            <p:nvPr/>
          </p:nvSpPr>
          <p:spPr>
            <a:xfrm>
              <a:off x="7934120" y="4322247"/>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72" name="rc1172"/>
            <p:cNvSpPr/>
            <p:nvPr/>
          </p:nvSpPr>
          <p:spPr>
            <a:xfrm>
              <a:off x="8199303" y="432224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73" name="rc1173"/>
            <p:cNvSpPr/>
            <p:nvPr/>
          </p:nvSpPr>
          <p:spPr>
            <a:xfrm>
              <a:off x="8464487" y="4322247"/>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74" name="rc1174"/>
            <p:cNvSpPr/>
            <p:nvPr/>
          </p:nvSpPr>
          <p:spPr>
            <a:xfrm>
              <a:off x="4751912" y="4244346"/>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75" name="rc1175"/>
            <p:cNvSpPr/>
            <p:nvPr/>
          </p:nvSpPr>
          <p:spPr>
            <a:xfrm>
              <a:off x="5017096" y="4244346"/>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176" name="rc1176"/>
            <p:cNvSpPr/>
            <p:nvPr/>
          </p:nvSpPr>
          <p:spPr>
            <a:xfrm>
              <a:off x="5282280" y="4244346"/>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77" name="rc1177"/>
            <p:cNvSpPr/>
            <p:nvPr/>
          </p:nvSpPr>
          <p:spPr>
            <a:xfrm>
              <a:off x="5547464" y="4244346"/>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78" name="rc1178"/>
            <p:cNvSpPr/>
            <p:nvPr/>
          </p:nvSpPr>
          <p:spPr>
            <a:xfrm>
              <a:off x="5812648" y="4244346"/>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179" name="rc1179"/>
            <p:cNvSpPr/>
            <p:nvPr/>
          </p:nvSpPr>
          <p:spPr>
            <a:xfrm>
              <a:off x="6077832" y="4244346"/>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180" name="rc1180"/>
            <p:cNvSpPr/>
            <p:nvPr/>
          </p:nvSpPr>
          <p:spPr>
            <a:xfrm>
              <a:off x="6343016" y="4244346"/>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181" name="rc1181"/>
            <p:cNvSpPr/>
            <p:nvPr/>
          </p:nvSpPr>
          <p:spPr>
            <a:xfrm>
              <a:off x="6608200" y="4244346"/>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82" name="rc1182"/>
            <p:cNvSpPr/>
            <p:nvPr/>
          </p:nvSpPr>
          <p:spPr>
            <a:xfrm>
              <a:off x="6873384" y="4244346"/>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83" name="rc1183"/>
            <p:cNvSpPr/>
            <p:nvPr/>
          </p:nvSpPr>
          <p:spPr>
            <a:xfrm>
              <a:off x="7138568" y="4244346"/>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84" name="rc1184"/>
            <p:cNvSpPr/>
            <p:nvPr/>
          </p:nvSpPr>
          <p:spPr>
            <a:xfrm>
              <a:off x="7403752" y="4244346"/>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85" name="rc1185"/>
            <p:cNvSpPr/>
            <p:nvPr/>
          </p:nvSpPr>
          <p:spPr>
            <a:xfrm>
              <a:off x="7668936" y="424434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86" name="rc1186"/>
            <p:cNvSpPr/>
            <p:nvPr/>
          </p:nvSpPr>
          <p:spPr>
            <a:xfrm>
              <a:off x="7934120" y="424434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87" name="rc1187"/>
            <p:cNvSpPr/>
            <p:nvPr/>
          </p:nvSpPr>
          <p:spPr>
            <a:xfrm>
              <a:off x="8199303" y="424434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88" name="rc1188"/>
            <p:cNvSpPr/>
            <p:nvPr/>
          </p:nvSpPr>
          <p:spPr>
            <a:xfrm>
              <a:off x="8464487" y="424434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89" name="rc1189"/>
            <p:cNvSpPr/>
            <p:nvPr/>
          </p:nvSpPr>
          <p:spPr>
            <a:xfrm>
              <a:off x="1834889" y="4555951"/>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90" name="rc1190"/>
            <p:cNvSpPr/>
            <p:nvPr/>
          </p:nvSpPr>
          <p:spPr>
            <a:xfrm>
              <a:off x="2100073" y="4555951"/>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91" name="rc1191"/>
            <p:cNvSpPr/>
            <p:nvPr/>
          </p:nvSpPr>
          <p:spPr>
            <a:xfrm>
              <a:off x="2365257" y="4555951"/>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192" name="rc1192"/>
            <p:cNvSpPr/>
            <p:nvPr/>
          </p:nvSpPr>
          <p:spPr>
            <a:xfrm>
              <a:off x="2630441" y="4555951"/>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93" name="rc1193"/>
            <p:cNvSpPr/>
            <p:nvPr/>
          </p:nvSpPr>
          <p:spPr>
            <a:xfrm>
              <a:off x="2895625" y="4555951"/>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94" name="rc1194"/>
            <p:cNvSpPr/>
            <p:nvPr/>
          </p:nvSpPr>
          <p:spPr>
            <a:xfrm>
              <a:off x="3160809" y="4555951"/>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95" name="rc1195"/>
            <p:cNvSpPr/>
            <p:nvPr/>
          </p:nvSpPr>
          <p:spPr>
            <a:xfrm>
              <a:off x="3425993" y="4555951"/>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96" name="rc1196"/>
            <p:cNvSpPr/>
            <p:nvPr/>
          </p:nvSpPr>
          <p:spPr>
            <a:xfrm>
              <a:off x="3691177" y="455595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97" name="rc1197"/>
            <p:cNvSpPr/>
            <p:nvPr/>
          </p:nvSpPr>
          <p:spPr>
            <a:xfrm>
              <a:off x="3956361" y="455595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98" name="rc1198"/>
            <p:cNvSpPr/>
            <p:nvPr/>
          </p:nvSpPr>
          <p:spPr>
            <a:xfrm>
              <a:off x="4221545" y="455595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99" name="rc1199"/>
            <p:cNvSpPr/>
            <p:nvPr/>
          </p:nvSpPr>
          <p:spPr>
            <a:xfrm>
              <a:off x="4486728" y="455595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0" name="rc1200"/>
            <p:cNvSpPr/>
            <p:nvPr/>
          </p:nvSpPr>
          <p:spPr>
            <a:xfrm>
              <a:off x="4751912" y="455595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1" name="rc1201"/>
            <p:cNvSpPr/>
            <p:nvPr/>
          </p:nvSpPr>
          <p:spPr>
            <a:xfrm>
              <a:off x="5017096" y="455595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02" name="rc1202"/>
            <p:cNvSpPr/>
            <p:nvPr/>
          </p:nvSpPr>
          <p:spPr>
            <a:xfrm>
              <a:off x="5282280" y="455595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3" name="rc1203"/>
            <p:cNvSpPr/>
            <p:nvPr/>
          </p:nvSpPr>
          <p:spPr>
            <a:xfrm>
              <a:off x="5547464" y="455595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04" name="rc1204"/>
            <p:cNvSpPr/>
            <p:nvPr/>
          </p:nvSpPr>
          <p:spPr>
            <a:xfrm>
              <a:off x="5812648" y="455595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5" name="rc1205"/>
            <p:cNvSpPr/>
            <p:nvPr/>
          </p:nvSpPr>
          <p:spPr>
            <a:xfrm>
              <a:off x="6077832" y="455595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6" name="rc1206"/>
            <p:cNvSpPr/>
            <p:nvPr/>
          </p:nvSpPr>
          <p:spPr>
            <a:xfrm>
              <a:off x="6343016" y="455595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7" name="rc1207"/>
            <p:cNvSpPr/>
            <p:nvPr/>
          </p:nvSpPr>
          <p:spPr>
            <a:xfrm>
              <a:off x="6608200" y="455595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8" name="rc1208"/>
            <p:cNvSpPr/>
            <p:nvPr/>
          </p:nvSpPr>
          <p:spPr>
            <a:xfrm>
              <a:off x="6873384" y="455595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9" name="rc1209"/>
            <p:cNvSpPr/>
            <p:nvPr/>
          </p:nvSpPr>
          <p:spPr>
            <a:xfrm>
              <a:off x="7138568" y="455595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0" name="rc1210"/>
            <p:cNvSpPr/>
            <p:nvPr/>
          </p:nvSpPr>
          <p:spPr>
            <a:xfrm>
              <a:off x="7403752" y="455595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11" name="rc1211"/>
            <p:cNvSpPr/>
            <p:nvPr/>
          </p:nvSpPr>
          <p:spPr>
            <a:xfrm>
              <a:off x="7668936" y="455595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12" name="rc1212"/>
            <p:cNvSpPr/>
            <p:nvPr/>
          </p:nvSpPr>
          <p:spPr>
            <a:xfrm>
              <a:off x="7934120" y="4555951"/>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13" name="rc1213"/>
            <p:cNvSpPr/>
            <p:nvPr/>
          </p:nvSpPr>
          <p:spPr>
            <a:xfrm>
              <a:off x="8199303" y="4555951"/>
              <a:ext cx="265183" cy="7790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214" name="rc1214"/>
            <p:cNvSpPr/>
            <p:nvPr/>
          </p:nvSpPr>
          <p:spPr>
            <a:xfrm>
              <a:off x="8464487" y="4555951"/>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15" name="rc1215"/>
            <p:cNvSpPr/>
            <p:nvPr/>
          </p:nvSpPr>
          <p:spPr>
            <a:xfrm>
              <a:off x="1834889" y="5334963"/>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6" name="rc1216"/>
            <p:cNvSpPr/>
            <p:nvPr/>
          </p:nvSpPr>
          <p:spPr>
            <a:xfrm>
              <a:off x="2100073" y="533496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17" name="rc1217"/>
            <p:cNvSpPr/>
            <p:nvPr/>
          </p:nvSpPr>
          <p:spPr>
            <a:xfrm>
              <a:off x="2365257" y="5334963"/>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8" name="rc1218"/>
            <p:cNvSpPr/>
            <p:nvPr/>
          </p:nvSpPr>
          <p:spPr>
            <a:xfrm>
              <a:off x="2630441" y="533496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19" name="rc1219"/>
            <p:cNvSpPr/>
            <p:nvPr/>
          </p:nvSpPr>
          <p:spPr>
            <a:xfrm>
              <a:off x="2895625" y="533496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20" name="rc1220"/>
            <p:cNvSpPr/>
            <p:nvPr/>
          </p:nvSpPr>
          <p:spPr>
            <a:xfrm>
              <a:off x="3160809" y="533496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21" name="rc1221"/>
            <p:cNvSpPr/>
            <p:nvPr/>
          </p:nvSpPr>
          <p:spPr>
            <a:xfrm>
              <a:off x="3425993" y="533496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22" name="rc1222"/>
            <p:cNvSpPr/>
            <p:nvPr/>
          </p:nvSpPr>
          <p:spPr>
            <a:xfrm>
              <a:off x="3691177" y="533496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23" name="rc1223"/>
            <p:cNvSpPr/>
            <p:nvPr/>
          </p:nvSpPr>
          <p:spPr>
            <a:xfrm>
              <a:off x="3956361" y="533496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24" name="rc1224"/>
            <p:cNvSpPr/>
            <p:nvPr/>
          </p:nvSpPr>
          <p:spPr>
            <a:xfrm>
              <a:off x="4221545" y="533496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25" name="rc1225"/>
            <p:cNvSpPr/>
            <p:nvPr/>
          </p:nvSpPr>
          <p:spPr>
            <a:xfrm>
              <a:off x="4486728" y="533496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26" name="rc1226"/>
            <p:cNvSpPr/>
            <p:nvPr/>
          </p:nvSpPr>
          <p:spPr>
            <a:xfrm>
              <a:off x="4751912" y="5334963"/>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27" name="rc1227"/>
            <p:cNvSpPr/>
            <p:nvPr/>
          </p:nvSpPr>
          <p:spPr>
            <a:xfrm>
              <a:off x="5017096" y="5334963"/>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228" name="rc1228"/>
            <p:cNvSpPr/>
            <p:nvPr/>
          </p:nvSpPr>
          <p:spPr>
            <a:xfrm>
              <a:off x="5282280" y="5334963"/>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29" name="rc1229"/>
            <p:cNvSpPr/>
            <p:nvPr/>
          </p:nvSpPr>
          <p:spPr>
            <a:xfrm>
              <a:off x="5547464" y="5334963"/>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30" name="rc1230"/>
            <p:cNvSpPr/>
            <p:nvPr/>
          </p:nvSpPr>
          <p:spPr>
            <a:xfrm>
              <a:off x="5812648" y="5334963"/>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31" name="rc1231"/>
            <p:cNvSpPr/>
            <p:nvPr/>
          </p:nvSpPr>
          <p:spPr>
            <a:xfrm>
              <a:off x="6077832" y="5334963"/>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232" name="rc1232"/>
            <p:cNvSpPr/>
            <p:nvPr/>
          </p:nvSpPr>
          <p:spPr>
            <a:xfrm>
              <a:off x="6343016" y="5334963"/>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233" name="rc1233"/>
            <p:cNvSpPr/>
            <p:nvPr/>
          </p:nvSpPr>
          <p:spPr>
            <a:xfrm>
              <a:off x="6608200" y="5334963"/>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234" name="rc1234"/>
            <p:cNvSpPr/>
            <p:nvPr/>
          </p:nvSpPr>
          <p:spPr>
            <a:xfrm>
              <a:off x="6873384" y="5334963"/>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35" name="rc1235"/>
            <p:cNvSpPr/>
            <p:nvPr/>
          </p:nvSpPr>
          <p:spPr>
            <a:xfrm>
              <a:off x="7138568" y="5334963"/>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36" name="rc1236"/>
            <p:cNvSpPr/>
            <p:nvPr/>
          </p:nvSpPr>
          <p:spPr>
            <a:xfrm>
              <a:off x="7403752" y="5334963"/>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237" name="rc1237"/>
            <p:cNvSpPr/>
            <p:nvPr/>
          </p:nvSpPr>
          <p:spPr>
            <a:xfrm>
              <a:off x="7668936" y="5334963"/>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38" name="rc1238"/>
            <p:cNvSpPr/>
            <p:nvPr/>
          </p:nvSpPr>
          <p:spPr>
            <a:xfrm>
              <a:off x="7934120" y="5334963"/>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39" name="rc1239"/>
            <p:cNvSpPr/>
            <p:nvPr/>
          </p:nvSpPr>
          <p:spPr>
            <a:xfrm>
              <a:off x="8199303" y="5334963"/>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40" name="rc1240"/>
            <p:cNvSpPr/>
            <p:nvPr/>
          </p:nvSpPr>
          <p:spPr>
            <a:xfrm>
              <a:off x="8464487" y="5334963"/>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241" name="rc1241"/>
            <p:cNvSpPr/>
            <p:nvPr/>
          </p:nvSpPr>
          <p:spPr>
            <a:xfrm>
              <a:off x="1834889" y="284212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42" name="rc1242"/>
            <p:cNvSpPr/>
            <p:nvPr/>
          </p:nvSpPr>
          <p:spPr>
            <a:xfrm>
              <a:off x="2100073" y="284212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3" name="rc1243"/>
            <p:cNvSpPr/>
            <p:nvPr/>
          </p:nvSpPr>
          <p:spPr>
            <a:xfrm>
              <a:off x="2365257" y="284212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44" name="rc1244"/>
            <p:cNvSpPr/>
            <p:nvPr/>
          </p:nvSpPr>
          <p:spPr>
            <a:xfrm>
              <a:off x="2630441" y="284212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45" name="rc1245"/>
            <p:cNvSpPr/>
            <p:nvPr/>
          </p:nvSpPr>
          <p:spPr>
            <a:xfrm>
              <a:off x="2895625" y="284212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46" name="rc1246"/>
            <p:cNvSpPr/>
            <p:nvPr/>
          </p:nvSpPr>
          <p:spPr>
            <a:xfrm>
              <a:off x="3160809" y="284212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3425993" y="284212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3691177" y="284212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3956361" y="2842123"/>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0" name="rc1250"/>
            <p:cNvSpPr/>
            <p:nvPr/>
          </p:nvSpPr>
          <p:spPr>
            <a:xfrm>
              <a:off x="4221545" y="2842123"/>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4486728" y="2842123"/>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4751912" y="284212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53" name="rc1253"/>
            <p:cNvSpPr/>
            <p:nvPr/>
          </p:nvSpPr>
          <p:spPr>
            <a:xfrm>
              <a:off x="5017096" y="284212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5282280" y="284212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5" name="rc1255"/>
            <p:cNvSpPr/>
            <p:nvPr/>
          </p:nvSpPr>
          <p:spPr>
            <a:xfrm>
              <a:off x="5547464" y="284212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6" name="rc1256"/>
            <p:cNvSpPr/>
            <p:nvPr/>
          </p:nvSpPr>
          <p:spPr>
            <a:xfrm>
              <a:off x="5812648" y="284212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57" name="rc1257"/>
            <p:cNvSpPr/>
            <p:nvPr/>
          </p:nvSpPr>
          <p:spPr>
            <a:xfrm>
              <a:off x="6077832" y="284212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58" name="rc1258"/>
            <p:cNvSpPr/>
            <p:nvPr/>
          </p:nvSpPr>
          <p:spPr>
            <a:xfrm>
              <a:off x="6343016" y="284212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9" name="rc1259"/>
            <p:cNvSpPr/>
            <p:nvPr/>
          </p:nvSpPr>
          <p:spPr>
            <a:xfrm>
              <a:off x="6608200" y="284212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0" name="rc1260"/>
            <p:cNvSpPr/>
            <p:nvPr/>
          </p:nvSpPr>
          <p:spPr>
            <a:xfrm>
              <a:off x="6873384" y="284212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1" name="rc1261"/>
            <p:cNvSpPr/>
            <p:nvPr/>
          </p:nvSpPr>
          <p:spPr>
            <a:xfrm>
              <a:off x="7138568" y="284212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62" name="rc1262"/>
            <p:cNvSpPr/>
            <p:nvPr/>
          </p:nvSpPr>
          <p:spPr>
            <a:xfrm>
              <a:off x="7403752" y="284212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63" name="rc1263"/>
            <p:cNvSpPr/>
            <p:nvPr/>
          </p:nvSpPr>
          <p:spPr>
            <a:xfrm>
              <a:off x="7668936" y="284212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64" name="rc1264"/>
            <p:cNvSpPr/>
            <p:nvPr/>
          </p:nvSpPr>
          <p:spPr>
            <a:xfrm>
              <a:off x="7934120" y="284212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5" name="rc1265"/>
            <p:cNvSpPr/>
            <p:nvPr/>
          </p:nvSpPr>
          <p:spPr>
            <a:xfrm>
              <a:off x="8199303" y="284212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6" name="rc1266"/>
            <p:cNvSpPr/>
            <p:nvPr/>
          </p:nvSpPr>
          <p:spPr>
            <a:xfrm>
              <a:off x="8464487" y="284212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7" name="rc1267"/>
            <p:cNvSpPr/>
            <p:nvPr/>
          </p:nvSpPr>
          <p:spPr>
            <a:xfrm>
              <a:off x="1834889" y="3153728"/>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68" name="rc1268"/>
            <p:cNvSpPr/>
            <p:nvPr/>
          </p:nvSpPr>
          <p:spPr>
            <a:xfrm>
              <a:off x="2100073" y="315372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9" name="rc1269"/>
            <p:cNvSpPr/>
            <p:nvPr/>
          </p:nvSpPr>
          <p:spPr>
            <a:xfrm>
              <a:off x="2365257" y="315372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70" name="rc1270"/>
            <p:cNvSpPr/>
            <p:nvPr/>
          </p:nvSpPr>
          <p:spPr>
            <a:xfrm>
              <a:off x="2630441" y="315372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71" name="rc1271"/>
            <p:cNvSpPr/>
            <p:nvPr/>
          </p:nvSpPr>
          <p:spPr>
            <a:xfrm>
              <a:off x="2895625" y="3153728"/>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72" name="rc1272"/>
            <p:cNvSpPr/>
            <p:nvPr/>
          </p:nvSpPr>
          <p:spPr>
            <a:xfrm>
              <a:off x="3160809" y="3153728"/>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73" name="rc1273"/>
            <p:cNvSpPr/>
            <p:nvPr/>
          </p:nvSpPr>
          <p:spPr>
            <a:xfrm>
              <a:off x="3425993" y="3153728"/>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74" name="rc1274"/>
            <p:cNvSpPr/>
            <p:nvPr/>
          </p:nvSpPr>
          <p:spPr>
            <a:xfrm>
              <a:off x="3691177" y="3153728"/>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75" name="rc1275"/>
            <p:cNvSpPr/>
            <p:nvPr/>
          </p:nvSpPr>
          <p:spPr>
            <a:xfrm>
              <a:off x="3956361" y="3153728"/>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76" name="rc1276"/>
            <p:cNvSpPr/>
            <p:nvPr/>
          </p:nvSpPr>
          <p:spPr>
            <a:xfrm>
              <a:off x="4221545" y="315372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77" name="rc1277"/>
            <p:cNvSpPr/>
            <p:nvPr/>
          </p:nvSpPr>
          <p:spPr>
            <a:xfrm>
              <a:off x="4486728" y="315372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78" name="rc1278"/>
            <p:cNvSpPr/>
            <p:nvPr/>
          </p:nvSpPr>
          <p:spPr>
            <a:xfrm>
              <a:off x="4751912" y="315372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79" name="rc1279"/>
            <p:cNvSpPr/>
            <p:nvPr/>
          </p:nvSpPr>
          <p:spPr>
            <a:xfrm>
              <a:off x="5017096" y="315372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0" name="rc1280"/>
            <p:cNvSpPr/>
            <p:nvPr/>
          </p:nvSpPr>
          <p:spPr>
            <a:xfrm>
              <a:off x="5282280" y="315372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1" name="rc1281"/>
            <p:cNvSpPr/>
            <p:nvPr/>
          </p:nvSpPr>
          <p:spPr>
            <a:xfrm>
              <a:off x="5547464" y="315372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82" name="rc1282"/>
            <p:cNvSpPr/>
            <p:nvPr/>
          </p:nvSpPr>
          <p:spPr>
            <a:xfrm>
              <a:off x="5812648" y="315372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3" name="rc1283"/>
            <p:cNvSpPr/>
            <p:nvPr/>
          </p:nvSpPr>
          <p:spPr>
            <a:xfrm>
              <a:off x="6077832" y="315372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4" name="rc1284"/>
            <p:cNvSpPr/>
            <p:nvPr/>
          </p:nvSpPr>
          <p:spPr>
            <a:xfrm>
              <a:off x="6343016" y="315372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5" name="rc1285"/>
            <p:cNvSpPr/>
            <p:nvPr/>
          </p:nvSpPr>
          <p:spPr>
            <a:xfrm>
              <a:off x="6608200" y="315372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86" name="rc1286"/>
            <p:cNvSpPr/>
            <p:nvPr/>
          </p:nvSpPr>
          <p:spPr>
            <a:xfrm>
              <a:off x="6873384" y="315372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87" name="rc1287"/>
            <p:cNvSpPr/>
            <p:nvPr/>
          </p:nvSpPr>
          <p:spPr>
            <a:xfrm>
              <a:off x="7138568" y="315372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88" name="rc1288"/>
            <p:cNvSpPr/>
            <p:nvPr/>
          </p:nvSpPr>
          <p:spPr>
            <a:xfrm>
              <a:off x="7403752" y="3153728"/>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89" name="rc1289"/>
            <p:cNvSpPr/>
            <p:nvPr/>
          </p:nvSpPr>
          <p:spPr>
            <a:xfrm>
              <a:off x="7668936" y="3153728"/>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90" name="rc1290"/>
            <p:cNvSpPr/>
            <p:nvPr/>
          </p:nvSpPr>
          <p:spPr>
            <a:xfrm>
              <a:off x="7934120" y="315372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91" name="rc1291"/>
            <p:cNvSpPr/>
            <p:nvPr/>
          </p:nvSpPr>
          <p:spPr>
            <a:xfrm>
              <a:off x="8199303" y="3153728"/>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92" name="rc1292"/>
            <p:cNvSpPr/>
            <p:nvPr/>
          </p:nvSpPr>
          <p:spPr>
            <a:xfrm>
              <a:off x="8464487" y="3153728"/>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93" name="rc1293"/>
            <p:cNvSpPr/>
            <p:nvPr/>
          </p:nvSpPr>
          <p:spPr>
            <a:xfrm>
              <a:off x="1834889" y="2452617"/>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94" name="rc1294"/>
            <p:cNvSpPr/>
            <p:nvPr/>
          </p:nvSpPr>
          <p:spPr>
            <a:xfrm>
              <a:off x="2100073" y="2452617"/>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95" name="rc1295"/>
            <p:cNvSpPr/>
            <p:nvPr/>
          </p:nvSpPr>
          <p:spPr>
            <a:xfrm>
              <a:off x="2365257" y="2452617"/>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96" name="rc1296"/>
            <p:cNvSpPr/>
            <p:nvPr/>
          </p:nvSpPr>
          <p:spPr>
            <a:xfrm>
              <a:off x="2630441" y="2452617"/>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97" name="rc1297"/>
            <p:cNvSpPr/>
            <p:nvPr/>
          </p:nvSpPr>
          <p:spPr>
            <a:xfrm>
              <a:off x="2895625" y="245261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98" name="rc1298"/>
            <p:cNvSpPr/>
            <p:nvPr/>
          </p:nvSpPr>
          <p:spPr>
            <a:xfrm>
              <a:off x="3160809" y="245261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99" name="rc1299"/>
            <p:cNvSpPr/>
            <p:nvPr/>
          </p:nvSpPr>
          <p:spPr>
            <a:xfrm>
              <a:off x="3425993" y="245261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00" name="rc1300"/>
            <p:cNvSpPr/>
            <p:nvPr/>
          </p:nvSpPr>
          <p:spPr>
            <a:xfrm>
              <a:off x="3691177" y="245261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01" name="rc1301"/>
            <p:cNvSpPr/>
            <p:nvPr/>
          </p:nvSpPr>
          <p:spPr>
            <a:xfrm>
              <a:off x="3956361" y="245261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02" name="rc1302"/>
            <p:cNvSpPr/>
            <p:nvPr/>
          </p:nvSpPr>
          <p:spPr>
            <a:xfrm>
              <a:off x="4221545" y="2452617"/>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03" name="rc1303"/>
            <p:cNvSpPr/>
            <p:nvPr/>
          </p:nvSpPr>
          <p:spPr>
            <a:xfrm>
              <a:off x="4486728" y="245261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4" name="rc1304"/>
            <p:cNvSpPr/>
            <p:nvPr/>
          </p:nvSpPr>
          <p:spPr>
            <a:xfrm>
              <a:off x="4751912" y="2452617"/>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05" name="rc1305"/>
            <p:cNvSpPr/>
            <p:nvPr/>
          </p:nvSpPr>
          <p:spPr>
            <a:xfrm>
              <a:off x="5017096" y="245261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06" name="rc1306"/>
            <p:cNvSpPr/>
            <p:nvPr/>
          </p:nvSpPr>
          <p:spPr>
            <a:xfrm>
              <a:off x="5282280" y="245261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07" name="rc1307"/>
            <p:cNvSpPr/>
            <p:nvPr/>
          </p:nvSpPr>
          <p:spPr>
            <a:xfrm>
              <a:off x="5547464" y="245261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08" name="rc1308"/>
            <p:cNvSpPr/>
            <p:nvPr/>
          </p:nvSpPr>
          <p:spPr>
            <a:xfrm>
              <a:off x="5812648" y="245261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09" name="rc1309"/>
            <p:cNvSpPr/>
            <p:nvPr/>
          </p:nvSpPr>
          <p:spPr>
            <a:xfrm>
              <a:off x="6077832" y="245261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10" name="rc1310"/>
            <p:cNvSpPr/>
            <p:nvPr/>
          </p:nvSpPr>
          <p:spPr>
            <a:xfrm>
              <a:off x="6343016" y="245261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11" name="rc1311"/>
            <p:cNvSpPr/>
            <p:nvPr/>
          </p:nvSpPr>
          <p:spPr>
            <a:xfrm>
              <a:off x="6608200" y="245261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12" name="rc1312"/>
            <p:cNvSpPr/>
            <p:nvPr/>
          </p:nvSpPr>
          <p:spPr>
            <a:xfrm>
              <a:off x="6873384"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13" name="rc1313"/>
            <p:cNvSpPr/>
            <p:nvPr/>
          </p:nvSpPr>
          <p:spPr>
            <a:xfrm>
              <a:off x="7138568" y="245261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14" name="rc1314"/>
            <p:cNvSpPr/>
            <p:nvPr/>
          </p:nvSpPr>
          <p:spPr>
            <a:xfrm>
              <a:off x="7403752" y="245261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5" name="rc1315"/>
            <p:cNvSpPr/>
            <p:nvPr/>
          </p:nvSpPr>
          <p:spPr>
            <a:xfrm>
              <a:off x="7668936" y="245261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6" name="rc1316"/>
            <p:cNvSpPr/>
            <p:nvPr/>
          </p:nvSpPr>
          <p:spPr>
            <a:xfrm>
              <a:off x="7934120" y="245261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7" name="rc1317"/>
            <p:cNvSpPr/>
            <p:nvPr/>
          </p:nvSpPr>
          <p:spPr>
            <a:xfrm>
              <a:off x="8199303" y="245261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8" name="rc1318"/>
            <p:cNvSpPr/>
            <p:nvPr/>
          </p:nvSpPr>
          <p:spPr>
            <a:xfrm>
              <a:off x="8464487" y="245261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9" name="rc1319"/>
            <p:cNvSpPr/>
            <p:nvPr/>
          </p:nvSpPr>
          <p:spPr>
            <a:xfrm>
              <a:off x="1834889" y="1439901"/>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320" name="rc1320"/>
            <p:cNvSpPr/>
            <p:nvPr/>
          </p:nvSpPr>
          <p:spPr>
            <a:xfrm>
              <a:off x="2100073" y="1439901"/>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321" name="rc1321"/>
            <p:cNvSpPr/>
            <p:nvPr/>
          </p:nvSpPr>
          <p:spPr>
            <a:xfrm>
              <a:off x="2365257" y="1439901"/>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322" name="rc1322"/>
            <p:cNvSpPr/>
            <p:nvPr/>
          </p:nvSpPr>
          <p:spPr>
            <a:xfrm>
              <a:off x="2630441" y="1439901"/>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23" name="rc1323"/>
            <p:cNvSpPr/>
            <p:nvPr/>
          </p:nvSpPr>
          <p:spPr>
            <a:xfrm>
              <a:off x="2895625" y="1439901"/>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324" name="rc1324"/>
            <p:cNvSpPr/>
            <p:nvPr/>
          </p:nvSpPr>
          <p:spPr>
            <a:xfrm>
              <a:off x="3160809" y="1439901"/>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25" name="rc1325"/>
            <p:cNvSpPr/>
            <p:nvPr/>
          </p:nvSpPr>
          <p:spPr>
            <a:xfrm>
              <a:off x="3425993" y="1439901"/>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26" name="rc1326"/>
            <p:cNvSpPr/>
            <p:nvPr/>
          </p:nvSpPr>
          <p:spPr>
            <a:xfrm>
              <a:off x="3691177" y="1439901"/>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27" name="rc1327"/>
            <p:cNvSpPr/>
            <p:nvPr/>
          </p:nvSpPr>
          <p:spPr>
            <a:xfrm>
              <a:off x="3956361" y="1439901"/>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28" name="rc1328"/>
            <p:cNvSpPr/>
            <p:nvPr/>
          </p:nvSpPr>
          <p:spPr>
            <a:xfrm>
              <a:off x="4221545" y="143990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29" name="rc1329"/>
            <p:cNvSpPr/>
            <p:nvPr/>
          </p:nvSpPr>
          <p:spPr>
            <a:xfrm>
              <a:off x="4486728" y="1439901"/>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30" name="rc1330"/>
            <p:cNvSpPr/>
            <p:nvPr/>
          </p:nvSpPr>
          <p:spPr>
            <a:xfrm>
              <a:off x="4751912" y="143990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31" name="rc1331"/>
            <p:cNvSpPr/>
            <p:nvPr/>
          </p:nvSpPr>
          <p:spPr>
            <a:xfrm>
              <a:off x="5017096" y="143990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32" name="rc1332"/>
            <p:cNvSpPr/>
            <p:nvPr/>
          </p:nvSpPr>
          <p:spPr>
            <a:xfrm>
              <a:off x="5282280" y="143990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33" name="rc1333"/>
            <p:cNvSpPr/>
            <p:nvPr/>
          </p:nvSpPr>
          <p:spPr>
            <a:xfrm>
              <a:off x="5547464" y="143990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34" name="rc1334"/>
            <p:cNvSpPr/>
            <p:nvPr/>
          </p:nvSpPr>
          <p:spPr>
            <a:xfrm>
              <a:off x="5812648" y="143990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35" name="rc1335"/>
            <p:cNvSpPr/>
            <p:nvPr/>
          </p:nvSpPr>
          <p:spPr>
            <a:xfrm>
              <a:off x="6077832" y="143990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36" name="rc1336"/>
            <p:cNvSpPr/>
            <p:nvPr/>
          </p:nvSpPr>
          <p:spPr>
            <a:xfrm>
              <a:off x="6343016" y="143990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37" name="rc1337"/>
            <p:cNvSpPr/>
            <p:nvPr/>
          </p:nvSpPr>
          <p:spPr>
            <a:xfrm>
              <a:off x="6608200" y="143990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38" name="rc1338"/>
            <p:cNvSpPr/>
            <p:nvPr/>
          </p:nvSpPr>
          <p:spPr>
            <a:xfrm>
              <a:off x="6873384" y="143990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39" name="rc1339"/>
            <p:cNvSpPr/>
            <p:nvPr/>
          </p:nvSpPr>
          <p:spPr>
            <a:xfrm>
              <a:off x="7138568" y="143990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0" name="rc1340"/>
            <p:cNvSpPr/>
            <p:nvPr/>
          </p:nvSpPr>
          <p:spPr>
            <a:xfrm>
              <a:off x="7403752" y="143990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41" name="rc1341"/>
            <p:cNvSpPr/>
            <p:nvPr/>
          </p:nvSpPr>
          <p:spPr>
            <a:xfrm>
              <a:off x="7668936" y="143990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2" name="rc1342"/>
            <p:cNvSpPr/>
            <p:nvPr/>
          </p:nvSpPr>
          <p:spPr>
            <a:xfrm>
              <a:off x="7934120" y="143990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43" name="rc1343"/>
            <p:cNvSpPr/>
            <p:nvPr/>
          </p:nvSpPr>
          <p:spPr>
            <a:xfrm>
              <a:off x="8199303" y="1439901"/>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44" name="rc1344"/>
            <p:cNvSpPr/>
            <p:nvPr/>
          </p:nvSpPr>
          <p:spPr>
            <a:xfrm>
              <a:off x="8464487" y="1439901"/>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1834889" y="3699037"/>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46" name="rc1346"/>
            <p:cNvSpPr/>
            <p:nvPr/>
          </p:nvSpPr>
          <p:spPr>
            <a:xfrm>
              <a:off x="2100073" y="369903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47" name="rc1347"/>
            <p:cNvSpPr/>
            <p:nvPr/>
          </p:nvSpPr>
          <p:spPr>
            <a:xfrm>
              <a:off x="2365257" y="3699037"/>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8" name="rc1348"/>
            <p:cNvSpPr/>
            <p:nvPr/>
          </p:nvSpPr>
          <p:spPr>
            <a:xfrm>
              <a:off x="2630441" y="369903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9" name="rc1349"/>
            <p:cNvSpPr/>
            <p:nvPr/>
          </p:nvSpPr>
          <p:spPr>
            <a:xfrm>
              <a:off x="2895625" y="369903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0" name="rc1350"/>
            <p:cNvSpPr/>
            <p:nvPr/>
          </p:nvSpPr>
          <p:spPr>
            <a:xfrm>
              <a:off x="3160809" y="369903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1" name="rc1351"/>
            <p:cNvSpPr/>
            <p:nvPr/>
          </p:nvSpPr>
          <p:spPr>
            <a:xfrm>
              <a:off x="3425993" y="369903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2" name="rc1352"/>
            <p:cNvSpPr/>
            <p:nvPr/>
          </p:nvSpPr>
          <p:spPr>
            <a:xfrm>
              <a:off x="3691177" y="369903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53" name="rc1353"/>
            <p:cNvSpPr/>
            <p:nvPr/>
          </p:nvSpPr>
          <p:spPr>
            <a:xfrm>
              <a:off x="3956361" y="3699037"/>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54" name="rc1354"/>
            <p:cNvSpPr/>
            <p:nvPr/>
          </p:nvSpPr>
          <p:spPr>
            <a:xfrm>
              <a:off x="4221545" y="3699037"/>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55" name="rc1355"/>
            <p:cNvSpPr/>
            <p:nvPr/>
          </p:nvSpPr>
          <p:spPr>
            <a:xfrm>
              <a:off x="4486728" y="369903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56" name="rc1356"/>
            <p:cNvSpPr/>
            <p:nvPr/>
          </p:nvSpPr>
          <p:spPr>
            <a:xfrm>
              <a:off x="4751912" y="369903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7" name="rc1357"/>
            <p:cNvSpPr/>
            <p:nvPr/>
          </p:nvSpPr>
          <p:spPr>
            <a:xfrm>
              <a:off x="5017096" y="369903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58" name="rc1358"/>
            <p:cNvSpPr/>
            <p:nvPr/>
          </p:nvSpPr>
          <p:spPr>
            <a:xfrm>
              <a:off x="5282280" y="369903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59" name="rc1359"/>
            <p:cNvSpPr/>
            <p:nvPr/>
          </p:nvSpPr>
          <p:spPr>
            <a:xfrm>
              <a:off x="5547464" y="369903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5812648" y="369903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1" name="rc1361"/>
            <p:cNvSpPr/>
            <p:nvPr/>
          </p:nvSpPr>
          <p:spPr>
            <a:xfrm>
              <a:off x="6077832" y="369903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62" name="rc1362"/>
            <p:cNvSpPr/>
            <p:nvPr/>
          </p:nvSpPr>
          <p:spPr>
            <a:xfrm>
              <a:off x="6343016" y="369903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3" name="rc1363"/>
            <p:cNvSpPr/>
            <p:nvPr/>
          </p:nvSpPr>
          <p:spPr>
            <a:xfrm>
              <a:off x="6608200" y="3699037"/>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64" name="rc1364"/>
            <p:cNvSpPr/>
            <p:nvPr/>
          </p:nvSpPr>
          <p:spPr>
            <a:xfrm>
              <a:off x="6873384" y="369903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65" name="rc1365"/>
            <p:cNvSpPr/>
            <p:nvPr/>
          </p:nvSpPr>
          <p:spPr>
            <a:xfrm>
              <a:off x="7138568" y="369903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66" name="rc1366"/>
            <p:cNvSpPr/>
            <p:nvPr/>
          </p:nvSpPr>
          <p:spPr>
            <a:xfrm>
              <a:off x="7403752" y="3699037"/>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67" name="rc1367"/>
            <p:cNvSpPr/>
            <p:nvPr/>
          </p:nvSpPr>
          <p:spPr>
            <a:xfrm>
              <a:off x="7668936" y="369903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68" name="rc1368"/>
            <p:cNvSpPr/>
            <p:nvPr/>
          </p:nvSpPr>
          <p:spPr>
            <a:xfrm>
              <a:off x="7934120" y="369903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69" name="rc1369"/>
            <p:cNvSpPr/>
            <p:nvPr/>
          </p:nvSpPr>
          <p:spPr>
            <a:xfrm>
              <a:off x="8199303" y="369903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70" name="rc1370"/>
            <p:cNvSpPr/>
            <p:nvPr/>
          </p:nvSpPr>
          <p:spPr>
            <a:xfrm>
              <a:off x="8464487" y="369903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71" name="rc1371"/>
            <p:cNvSpPr/>
            <p:nvPr/>
          </p:nvSpPr>
          <p:spPr>
            <a:xfrm>
              <a:off x="1834889"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2100073"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2365257"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2630441" y="1362000"/>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2895625"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3160809"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3425993" y="1362000"/>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8" name="rc1378"/>
            <p:cNvSpPr/>
            <p:nvPr/>
          </p:nvSpPr>
          <p:spPr>
            <a:xfrm>
              <a:off x="3691177" y="1362000"/>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9" name="rc1379"/>
            <p:cNvSpPr/>
            <p:nvPr/>
          </p:nvSpPr>
          <p:spPr>
            <a:xfrm>
              <a:off x="3956361" y="1362000"/>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0" name="rc1380"/>
            <p:cNvSpPr/>
            <p:nvPr/>
          </p:nvSpPr>
          <p:spPr>
            <a:xfrm>
              <a:off x="4221545" y="1362000"/>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4486728"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4751912"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5017096"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5282280"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5547464"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5812648"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6077832"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6343016"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9" name="rc1389"/>
            <p:cNvSpPr/>
            <p:nvPr/>
          </p:nvSpPr>
          <p:spPr>
            <a:xfrm>
              <a:off x="6608200" y="1362000"/>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6873384" y="1362000"/>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1" name="rc1391"/>
            <p:cNvSpPr/>
            <p:nvPr/>
          </p:nvSpPr>
          <p:spPr>
            <a:xfrm>
              <a:off x="7138568" y="136200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2" name="rc1392"/>
            <p:cNvSpPr/>
            <p:nvPr/>
          </p:nvSpPr>
          <p:spPr>
            <a:xfrm>
              <a:off x="7403752" y="1362000"/>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7668936"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7934120" y="1362000"/>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8199303" y="1362000"/>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6" name="rc1396"/>
            <p:cNvSpPr/>
            <p:nvPr/>
          </p:nvSpPr>
          <p:spPr>
            <a:xfrm>
              <a:off x="8464487" y="1362000"/>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1834889" y="5646568"/>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98" name="rc1398"/>
            <p:cNvSpPr/>
            <p:nvPr/>
          </p:nvSpPr>
          <p:spPr>
            <a:xfrm>
              <a:off x="2100073" y="5646568"/>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99" name="rc1399"/>
            <p:cNvSpPr/>
            <p:nvPr/>
          </p:nvSpPr>
          <p:spPr>
            <a:xfrm>
              <a:off x="2365257" y="5646568"/>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00" name="rc1400"/>
            <p:cNvSpPr/>
            <p:nvPr/>
          </p:nvSpPr>
          <p:spPr>
            <a:xfrm>
              <a:off x="2630441" y="5646568"/>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401" name="rc1401"/>
            <p:cNvSpPr/>
            <p:nvPr/>
          </p:nvSpPr>
          <p:spPr>
            <a:xfrm>
              <a:off x="2895625" y="5646568"/>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402" name="rc1402"/>
            <p:cNvSpPr/>
            <p:nvPr/>
          </p:nvSpPr>
          <p:spPr>
            <a:xfrm>
              <a:off x="3160809" y="5646568"/>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03" name="rc1403"/>
            <p:cNvSpPr/>
            <p:nvPr/>
          </p:nvSpPr>
          <p:spPr>
            <a:xfrm>
              <a:off x="3425993" y="5646568"/>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04" name="rc1404"/>
            <p:cNvSpPr/>
            <p:nvPr/>
          </p:nvSpPr>
          <p:spPr>
            <a:xfrm>
              <a:off x="3691177" y="5646568"/>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05" name="rc1405"/>
            <p:cNvSpPr/>
            <p:nvPr/>
          </p:nvSpPr>
          <p:spPr>
            <a:xfrm>
              <a:off x="3956361" y="5646568"/>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06" name="rc1406"/>
            <p:cNvSpPr/>
            <p:nvPr/>
          </p:nvSpPr>
          <p:spPr>
            <a:xfrm>
              <a:off x="4221545" y="5646568"/>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07" name="rc1407"/>
            <p:cNvSpPr/>
            <p:nvPr/>
          </p:nvSpPr>
          <p:spPr>
            <a:xfrm>
              <a:off x="4486728" y="5646568"/>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08" name="rc1408"/>
            <p:cNvSpPr/>
            <p:nvPr/>
          </p:nvSpPr>
          <p:spPr>
            <a:xfrm>
              <a:off x="4751912" y="5646568"/>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09" name="rc1409"/>
            <p:cNvSpPr/>
            <p:nvPr/>
          </p:nvSpPr>
          <p:spPr>
            <a:xfrm>
              <a:off x="5017096" y="564656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10" name="rc1410"/>
            <p:cNvSpPr/>
            <p:nvPr/>
          </p:nvSpPr>
          <p:spPr>
            <a:xfrm>
              <a:off x="5282280" y="5646568"/>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11" name="rc1411"/>
            <p:cNvSpPr/>
            <p:nvPr/>
          </p:nvSpPr>
          <p:spPr>
            <a:xfrm>
              <a:off x="5547464" y="5646568"/>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12" name="rc1412"/>
            <p:cNvSpPr/>
            <p:nvPr/>
          </p:nvSpPr>
          <p:spPr>
            <a:xfrm>
              <a:off x="5812648" y="5646568"/>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413" name="rc1413"/>
            <p:cNvSpPr/>
            <p:nvPr/>
          </p:nvSpPr>
          <p:spPr>
            <a:xfrm>
              <a:off x="6077832" y="5646568"/>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414" name="rc1414"/>
            <p:cNvSpPr/>
            <p:nvPr/>
          </p:nvSpPr>
          <p:spPr>
            <a:xfrm>
              <a:off x="6343016" y="5646568"/>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415" name="rc1415"/>
            <p:cNvSpPr/>
            <p:nvPr/>
          </p:nvSpPr>
          <p:spPr>
            <a:xfrm>
              <a:off x="6608200" y="564656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16" name="rc1416"/>
            <p:cNvSpPr/>
            <p:nvPr/>
          </p:nvSpPr>
          <p:spPr>
            <a:xfrm>
              <a:off x="6873384" y="5646568"/>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417" name="rc1417"/>
            <p:cNvSpPr/>
            <p:nvPr/>
          </p:nvSpPr>
          <p:spPr>
            <a:xfrm>
              <a:off x="7138568" y="5646568"/>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418" name="rc1418"/>
            <p:cNvSpPr/>
            <p:nvPr/>
          </p:nvSpPr>
          <p:spPr>
            <a:xfrm>
              <a:off x="7403752" y="5646568"/>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419" name="rc1419"/>
            <p:cNvSpPr/>
            <p:nvPr/>
          </p:nvSpPr>
          <p:spPr>
            <a:xfrm>
              <a:off x="7668936" y="5646568"/>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420" name="rc1420"/>
            <p:cNvSpPr/>
            <p:nvPr/>
          </p:nvSpPr>
          <p:spPr>
            <a:xfrm>
              <a:off x="7934120" y="5646568"/>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421" name="rc1421"/>
            <p:cNvSpPr/>
            <p:nvPr/>
          </p:nvSpPr>
          <p:spPr>
            <a:xfrm>
              <a:off x="8199303" y="5646568"/>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422" name="rc1422"/>
            <p:cNvSpPr/>
            <p:nvPr/>
          </p:nvSpPr>
          <p:spPr>
            <a:xfrm>
              <a:off x="8464487" y="5646568"/>
              <a:ext cx="265183" cy="7790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423" name="rc1423"/>
            <p:cNvSpPr/>
            <p:nvPr/>
          </p:nvSpPr>
          <p:spPr>
            <a:xfrm>
              <a:off x="1834889" y="221891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24" name="rc1424"/>
            <p:cNvSpPr/>
            <p:nvPr/>
          </p:nvSpPr>
          <p:spPr>
            <a:xfrm>
              <a:off x="2100073" y="221891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25" name="rc1425"/>
            <p:cNvSpPr/>
            <p:nvPr/>
          </p:nvSpPr>
          <p:spPr>
            <a:xfrm>
              <a:off x="2365257" y="221891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26" name="rc1426"/>
            <p:cNvSpPr/>
            <p:nvPr/>
          </p:nvSpPr>
          <p:spPr>
            <a:xfrm>
              <a:off x="2630441" y="221891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27" name="rc1427"/>
            <p:cNvSpPr/>
            <p:nvPr/>
          </p:nvSpPr>
          <p:spPr>
            <a:xfrm>
              <a:off x="2895625" y="221891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28" name="rc1428"/>
            <p:cNvSpPr/>
            <p:nvPr/>
          </p:nvSpPr>
          <p:spPr>
            <a:xfrm>
              <a:off x="3160809" y="221891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29" name="rc1429"/>
            <p:cNvSpPr/>
            <p:nvPr/>
          </p:nvSpPr>
          <p:spPr>
            <a:xfrm>
              <a:off x="3425993" y="221891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30" name="rc1430"/>
            <p:cNvSpPr/>
            <p:nvPr/>
          </p:nvSpPr>
          <p:spPr>
            <a:xfrm>
              <a:off x="3691177" y="221891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31" name="rc1431"/>
            <p:cNvSpPr/>
            <p:nvPr/>
          </p:nvSpPr>
          <p:spPr>
            <a:xfrm>
              <a:off x="3956361" y="221891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32" name="rc1432"/>
            <p:cNvSpPr/>
            <p:nvPr/>
          </p:nvSpPr>
          <p:spPr>
            <a:xfrm>
              <a:off x="4221545" y="221891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33" name="rc1433"/>
            <p:cNvSpPr/>
            <p:nvPr/>
          </p:nvSpPr>
          <p:spPr>
            <a:xfrm>
              <a:off x="4486728" y="221891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34" name="rc1434"/>
            <p:cNvSpPr/>
            <p:nvPr/>
          </p:nvSpPr>
          <p:spPr>
            <a:xfrm>
              <a:off x="4751912" y="221891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35" name="rc1435"/>
            <p:cNvSpPr/>
            <p:nvPr/>
          </p:nvSpPr>
          <p:spPr>
            <a:xfrm>
              <a:off x="5017096" y="2218913"/>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36" name="rc1436"/>
            <p:cNvSpPr/>
            <p:nvPr/>
          </p:nvSpPr>
          <p:spPr>
            <a:xfrm>
              <a:off x="5282280" y="2218913"/>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37" name="rc1437"/>
            <p:cNvSpPr/>
            <p:nvPr/>
          </p:nvSpPr>
          <p:spPr>
            <a:xfrm>
              <a:off x="5547464" y="2218913"/>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38" name="rc1438"/>
            <p:cNvSpPr/>
            <p:nvPr/>
          </p:nvSpPr>
          <p:spPr>
            <a:xfrm>
              <a:off x="5812648" y="221891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9" name="rc1439"/>
            <p:cNvSpPr/>
            <p:nvPr/>
          </p:nvSpPr>
          <p:spPr>
            <a:xfrm>
              <a:off x="6077832" y="221891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0" name="rc1440"/>
            <p:cNvSpPr/>
            <p:nvPr/>
          </p:nvSpPr>
          <p:spPr>
            <a:xfrm>
              <a:off x="6343016" y="221891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1" name="rc1441"/>
            <p:cNvSpPr/>
            <p:nvPr/>
          </p:nvSpPr>
          <p:spPr>
            <a:xfrm>
              <a:off x="6608200" y="221891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2" name="rc1442"/>
            <p:cNvSpPr/>
            <p:nvPr/>
          </p:nvSpPr>
          <p:spPr>
            <a:xfrm>
              <a:off x="6873384" y="221891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43" name="rc1443"/>
            <p:cNvSpPr/>
            <p:nvPr/>
          </p:nvSpPr>
          <p:spPr>
            <a:xfrm>
              <a:off x="7138568" y="221891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44" name="rc1444"/>
            <p:cNvSpPr/>
            <p:nvPr/>
          </p:nvSpPr>
          <p:spPr>
            <a:xfrm>
              <a:off x="7403752" y="221891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45" name="rc1445"/>
            <p:cNvSpPr/>
            <p:nvPr/>
          </p:nvSpPr>
          <p:spPr>
            <a:xfrm>
              <a:off x="7668936" y="221891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46" name="rc1446"/>
            <p:cNvSpPr/>
            <p:nvPr/>
          </p:nvSpPr>
          <p:spPr>
            <a:xfrm>
              <a:off x="7934120" y="2218913"/>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47" name="rc1447"/>
            <p:cNvSpPr/>
            <p:nvPr/>
          </p:nvSpPr>
          <p:spPr>
            <a:xfrm>
              <a:off x="8199303" y="221891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48" name="rc1448"/>
            <p:cNvSpPr/>
            <p:nvPr/>
          </p:nvSpPr>
          <p:spPr>
            <a:xfrm>
              <a:off x="8464487" y="221891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49" name="rc1449"/>
            <p:cNvSpPr/>
            <p:nvPr/>
          </p:nvSpPr>
          <p:spPr>
            <a:xfrm>
              <a:off x="1834889" y="2296815"/>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50" name="rc1450"/>
            <p:cNvSpPr/>
            <p:nvPr/>
          </p:nvSpPr>
          <p:spPr>
            <a:xfrm>
              <a:off x="2100073" y="2296815"/>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51" name="rc1451"/>
            <p:cNvSpPr/>
            <p:nvPr/>
          </p:nvSpPr>
          <p:spPr>
            <a:xfrm>
              <a:off x="2365257" y="2296815"/>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52" name="rc1452"/>
            <p:cNvSpPr/>
            <p:nvPr/>
          </p:nvSpPr>
          <p:spPr>
            <a:xfrm>
              <a:off x="2630441" y="2296815"/>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53" name="rc1453"/>
            <p:cNvSpPr/>
            <p:nvPr/>
          </p:nvSpPr>
          <p:spPr>
            <a:xfrm>
              <a:off x="2895625" y="229681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54" name="rc1454"/>
            <p:cNvSpPr/>
            <p:nvPr/>
          </p:nvSpPr>
          <p:spPr>
            <a:xfrm>
              <a:off x="3160809" y="2296815"/>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55" name="rc1455"/>
            <p:cNvSpPr/>
            <p:nvPr/>
          </p:nvSpPr>
          <p:spPr>
            <a:xfrm>
              <a:off x="3425993" y="2296815"/>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56" name="rc1456"/>
            <p:cNvSpPr/>
            <p:nvPr/>
          </p:nvSpPr>
          <p:spPr>
            <a:xfrm>
              <a:off x="3691177" y="2296815"/>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57" name="rc1457"/>
            <p:cNvSpPr/>
            <p:nvPr/>
          </p:nvSpPr>
          <p:spPr>
            <a:xfrm>
              <a:off x="3956361" y="2296815"/>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58" name="rc1458"/>
            <p:cNvSpPr/>
            <p:nvPr/>
          </p:nvSpPr>
          <p:spPr>
            <a:xfrm>
              <a:off x="4221545" y="2296815"/>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59" name="rc1459"/>
            <p:cNvSpPr/>
            <p:nvPr/>
          </p:nvSpPr>
          <p:spPr>
            <a:xfrm>
              <a:off x="4486728" y="229681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60" name="rc1460"/>
            <p:cNvSpPr/>
            <p:nvPr/>
          </p:nvSpPr>
          <p:spPr>
            <a:xfrm>
              <a:off x="4751912" y="2296815"/>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61" name="rc1461"/>
            <p:cNvSpPr/>
            <p:nvPr/>
          </p:nvSpPr>
          <p:spPr>
            <a:xfrm>
              <a:off x="5017096" y="2296815"/>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2" name="rc1462"/>
            <p:cNvSpPr/>
            <p:nvPr/>
          </p:nvSpPr>
          <p:spPr>
            <a:xfrm>
              <a:off x="5282280" y="2296815"/>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3" name="rc1463"/>
            <p:cNvSpPr/>
            <p:nvPr/>
          </p:nvSpPr>
          <p:spPr>
            <a:xfrm>
              <a:off x="5547464" y="2296815"/>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64" name="rc1464"/>
            <p:cNvSpPr/>
            <p:nvPr/>
          </p:nvSpPr>
          <p:spPr>
            <a:xfrm>
              <a:off x="5812648" y="2296815"/>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65" name="rc1465"/>
            <p:cNvSpPr/>
            <p:nvPr/>
          </p:nvSpPr>
          <p:spPr>
            <a:xfrm>
              <a:off x="6077832" y="229681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6" name="rc1466"/>
            <p:cNvSpPr/>
            <p:nvPr/>
          </p:nvSpPr>
          <p:spPr>
            <a:xfrm>
              <a:off x="6343016" y="229681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67" name="rc1467"/>
            <p:cNvSpPr/>
            <p:nvPr/>
          </p:nvSpPr>
          <p:spPr>
            <a:xfrm>
              <a:off x="6608200" y="229681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68" name="rc1468"/>
            <p:cNvSpPr/>
            <p:nvPr/>
          </p:nvSpPr>
          <p:spPr>
            <a:xfrm>
              <a:off x="6873384" y="229681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9" name="rc1469"/>
            <p:cNvSpPr/>
            <p:nvPr/>
          </p:nvSpPr>
          <p:spPr>
            <a:xfrm>
              <a:off x="7138568" y="2296815"/>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70" name="rc1470"/>
            <p:cNvSpPr/>
            <p:nvPr/>
          </p:nvSpPr>
          <p:spPr>
            <a:xfrm>
              <a:off x="7403752" y="2296815"/>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71" name="rc1471"/>
            <p:cNvSpPr/>
            <p:nvPr/>
          </p:nvSpPr>
          <p:spPr>
            <a:xfrm>
              <a:off x="7668936" y="229681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2" name="rc1472"/>
            <p:cNvSpPr/>
            <p:nvPr/>
          </p:nvSpPr>
          <p:spPr>
            <a:xfrm>
              <a:off x="7934120" y="229681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3" name="rc1473"/>
            <p:cNvSpPr/>
            <p:nvPr/>
          </p:nvSpPr>
          <p:spPr>
            <a:xfrm>
              <a:off x="8199303" y="2296815"/>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74" name="rc1474"/>
            <p:cNvSpPr/>
            <p:nvPr/>
          </p:nvSpPr>
          <p:spPr>
            <a:xfrm>
              <a:off x="8464487" y="2296815"/>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75" name="rc1475"/>
            <p:cNvSpPr/>
            <p:nvPr/>
          </p:nvSpPr>
          <p:spPr>
            <a:xfrm>
              <a:off x="1834889" y="3776938"/>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476" name="rc1476"/>
            <p:cNvSpPr/>
            <p:nvPr/>
          </p:nvSpPr>
          <p:spPr>
            <a:xfrm>
              <a:off x="2100073" y="3776938"/>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477" name="rc1477"/>
            <p:cNvSpPr/>
            <p:nvPr/>
          </p:nvSpPr>
          <p:spPr>
            <a:xfrm>
              <a:off x="2365257" y="3776938"/>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478" name="rc1478"/>
            <p:cNvSpPr/>
            <p:nvPr/>
          </p:nvSpPr>
          <p:spPr>
            <a:xfrm>
              <a:off x="2630441" y="3776938"/>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479" name="rc1479"/>
            <p:cNvSpPr/>
            <p:nvPr/>
          </p:nvSpPr>
          <p:spPr>
            <a:xfrm>
              <a:off x="2895625" y="3776938"/>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80" name="rc1480"/>
            <p:cNvSpPr/>
            <p:nvPr/>
          </p:nvSpPr>
          <p:spPr>
            <a:xfrm>
              <a:off x="3160809" y="3776938"/>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481" name="rc1481"/>
            <p:cNvSpPr/>
            <p:nvPr/>
          </p:nvSpPr>
          <p:spPr>
            <a:xfrm>
              <a:off x="3425993" y="377693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82" name="rc1482"/>
            <p:cNvSpPr/>
            <p:nvPr/>
          </p:nvSpPr>
          <p:spPr>
            <a:xfrm>
              <a:off x="3691177" y="377693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83" name="rc1483"/>
            <p:cNvSpPr/>
            <p:nvPr/>
          </p:nvSpPr>
          <p:spPr>
            <a:xfrm>
              <a:off x="3956361" y="3776938"/>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84" name="rc1484"/>
            <p:cNvSpPr/>
            <p:nvPr/>
          </p:nvSpPr>
          <p:spPr>
            <a:xfrm>
              <a:off x="4221545" y="3776938"/>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85" name="rc1485"/>
            <p:cNvSpPr/>
            <p:nvPr/>
          </p:nvSpPr>
          <p:spPr>
            <a:xfrm>
              <a:off x="4486728" y="3776938"/>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86" name="rc1486"/>
            <p:cNvSpPr/>
            <p:nvPr/>
          </p:nvSpPr>
          <p:spPr>
            <a:xfrm>
              <a:off x="4751912" y="3776938"/>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87" name="rc1487"/>
            <p:cNvSpPr/>
            <p:nvPr/>
          </p:nvSpPr>
          <p:spPr>
            <a:xfrm>
              <a:off x="5017096" y="3776938"/>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88" name="rc1488"/>
            <p:cNvSpPr/>
            <p:nvPr/>
          </p:nvSpPr>
          <p:spPr>
            <a:xfrm>
              <a:off x="5282280" y="3776938"/>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89" name="rc1489"/>
            <p:cNvSpPr/>
            <p:nvPr/>
          </p:nvSpPr>
          <p:spPr>
            <a:xfrm>
              <a:off x="5547464" y="3776938"/>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90" name="rc1490"/>
            <p:cNvSpPr/>
            <p:nvPr/>
          </p:nvSpPr>
          <p:spPr>
            <a:xfrm>
              <a:off x="5812648" y="3776938"/>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91" name="rc1491"/>
            <p:cNvSpPr/>
            <p:nvPr/>
          </p:nvSpPr>
          <p:spPr>
            <a:xfrm>
              <a:off x="6077832" y="377693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92" name="rc1492"/>
            <p:cNvSpPr/>
            <p:nvPr/>
          </p:nvSpPr>
          <p:spPr>
            <a:xfrm>
              <a:off x="6343016" y="377693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93" name="rc1493"/>
            <p:cNvSpPr/>
            <p:nvPr/>
          </p:nvSpPr>
          <p:spPr>
            <a:xfrm>
              <a:off x="6608200" y="377693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94" name="rc1494"/>
            <p:cNvSpPr/>
            <p:nvPr/>
          </p:nvSpPr>
          <p:spPr>
            <a:xfrm>
              <a:off x="6873384" y="3776938"/>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95" name="rc1495"/>
            <p:cNvSpPr/>
            <p:nvPr/>
          </p:nvSpPr>
          <p:spPr>
            <a:xfrm>
              <a:off x="7138568" y="3776938"/>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96" name="rc1496"/>
            <p:cNvSpPr/>
            <p:nvPr/>
          </p:nvSpPr>
          <p:spPr>
            <a:xfrm>
              <a:off x="7403752" y="3776938"/>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97" name="rc1497"/>
            <p:cNvSpPr/>
            <p:nvPr/>
          </p:nvSpPr>
          <p:spPr>
            <a:xfrm>
              <a:off x="7668936" y="377693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98" name="rc1498"/>
            <p:cNvSpPr/>
            <p:nvPr/>
          </p:nvSpPr>
          <p:spPr>
            <a:xfrm>
              <a:off x="7934120" y="377693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99" name="rc1499"/>
            <p:cNvSpPr/>
            <p:nvPr/>
          </p:nvSpPr>
          <p:spPr>
            <a:xfrm>
              <a:off x="8199303" y="377693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00" name="rc1500"/>
            <p:cNvSpPr/>
            <p:nvPr/>
          </p:nvSpPr>
          <p:spPr>
            <a:xfrm>
              <a:off x="8464487" y="377693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501" name="tx1501"/>
            <p:cNvSpPr/>
            <p:nvPr/>
          </p:nvSpPr>
          <p:spPr>
            <a:xfrm>
              <a:off x="3783626"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02" name="tx1502"/>
            <p:cNvSpPr/>
            <p:nvPr/>
          </p:nvSpPr>
          <p:spPr>
            <a:xfrm>
              <a:off x="4048810"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03" name="tx1503"/>
            <p:cNvSpPr/>
            <p:nvPr/>
          </p:nvSpPr>
          <p:spPr>
            <a:xfrm>
              <a:off x="4313994"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04" name="tx1504"/>
            <p:cNvSpPr/>
            <p:nvPr/>
          </p:nvSpPr>
          <p:spPr>
            <a:xfrm>
              <a:off x="4579178"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05" name="tx1505"/>
            <p:cNvSpPr/>
            <p:nvPr/>
          </p:nvSpPr>
          <p:spPr>
            <a:xfrm>
              <a:off x="4844362"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06" name="tx1506"/>
            <p:cNvSpPr/>
            <p:nvPr/>
          </p:nvSpPr>
          <p:spPr>
            <a:xfrm>
              <a:off x="5109546"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07" name="tx1507"/>
            <p:cNvSpPr/>
            <p:nvPr/>
          </p:nvSpPr>
          <p:spPr>
            <a:xfrm>
              <a:off x="5374730"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08" name="tx1508"/>
            <p:cNvSpPr/>
            <p:nvPr/>
          </p:nvSpPr>
          <p:spPr>
            <a:xfrm>
              <a:off x="5639914"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09" name="tx1509"/>
            <p:cNvSpPr/>
            <p:nvPr/>
          </p:nvSpPr>
          <p:spPr>
            <a:xfrm>
              <a:off x="5905098"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10" name="tx1510"/>
            <p:cNvSpPr/>
            <p:nvPr/>
          </p:nvSpPr>
          <p:spPr>
            <a:xfrm>
              <a:off x="6170282"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11" name="tx1511"/>
            <p:cNvSpPr/>
            <p:nvPr/>
          </p:nvSpPr>
          <p:spPr>
            <a:xfrm>
              <a:off x="6435466"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12" name="tx1512"/>
            <p:cNvSpPr/>
            <p:nvPr/>
          </p:nvSpPr>
          <p:spPr>
            <a:xfrm>
              <a:off x="6700650"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13" name="tx1513"/>
            <p:cNvSpPr/>
            <p:nvPr/>
          </p:nvSpPr>
          <p:spPr>
            <a:xfrm>
              <a:off x="6965834"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14" name="tx1514"/>
            <p:cNvSpPr/>
            <p:nvPr/>
          </p:nvSpPr>
          <p:spPr>
            <a:xfrm>
              <a:off x="7231018"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15" name="tx1515"/>
            <p:cNvSpPr/>
            <p:nvPr/>
          </p:nvSpPr>
          <p:spPr>
            <a:xfrm>
              <a:off x="7761385"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16" name="tx1516"/>
            <p:cNvSpPr/>
            <p:nvPr/>
          </p:nvSpPr>
          <p:spPr>
            <a:xfrm>
              <a:off x="8026569"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17" name="tx1517"/>
            <p:cNvSpPr/>
            <p:nvPr/>
          </p:nvSpPr>
          <p:spPr>
            <a:xfrm>
              <a:off x="8291753"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18" name="tx1518"/>
            <p:cNvSpPr/>
            <p:nvPr/>
          </p:nvSpPr>
          <p:spPr>
            <a:xfrm>
              <a:off x="8556937"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19" name="tx1519"/>
            <p:cNvSpPr/>
            <p:nvPr/>
          </p:nvSpPr>
          <p:spPr>
            <a:xfrm>
              <a:off x="1927339"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20" name="tx1520"/>
            <p:cNvSpPr/>
            <p:nvPr/>
          </p:nvSpPr>
          <p:spPr>
            <a:xfrm>
              <a:off x="2192523"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21" name="tx1521"/>
            <p:cNvSpPr/>
            <p:nvPr/>
          </p:nvSpPr>
          <p:spPr>
            <a:xfrm>
              <a:off x="2457707"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22" name="tx1522"/>
            <p:cNvSpPr/>
            <p:nvPr/>
          </p:nvSpPr>
          <p:spPr>
            <a:xfrm>
              <a:off x="2722891"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23" name="tx1523"/>
            <p:cNvSpPr/>
            <p:nvPr/>
          </p:nvSpPr>
          <p:spPr>
            <a:xfrm>
              <a:off x="2988075"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24" name="tx1524"/>
            <p:cNvSpPr/>
            <p:nvPr/>
          </p:nvSpPr>
          <p:spPr>
            <a:xfrm>
              <a:off x="3253259"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25" name="tx1525"/>
            <p:cNvSpPr/>
            <p:nvPr/>
          </p:nvSpPr>
          <p:spPr>
            <a:xfrm>
              <a:off x="3518443"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26" name="tx1526"/>
            <p:cNvSpPr/>
            <p:nvPr/>
          </p:nvSpPr>
          <p:spPr>
            <a:xfrm>
              <a:off x="3783626"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27" name="tx1527"/>
            <p:cNvSpPr/>
            <p:nvPr/>
          </p:nvSpPr>
          <p:spPr>
            <a:xfrm>
              <a:off x="4048810"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28" name="tx1528"/>
            <p:cNvSpPr/>
            <p:nvPr/>
          </p:nvSpPr>
          <p:spPr>
            <a:xfrm>
              <a:off x="4313994"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29" name="tx1529"/>
            <p:cNvSpPr/>
            <p:nvPr/>
          </p:nvSpPr>
          <p:spPr>
            <a:xfrm>
              <a:off x="4579178"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30" name="tx1530"/>
            <p:cNvSpPr/>
            <p:nvPr/>
          </p:nvSpPr>
          <p:spPr>
            <a:xfrm>
              <a:off x="4844362"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1" name="tx1531"/>
            <p:cNvSpPr/>
            <p:nvPr/>
          </p:nvSpPr>
          <p:spPr>
            <a:xfrm>
              <a:off x="5109546"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32" name="tx1532"/>
            <p:cNvSpPr/>
            <p:nvPr/>
          </p:nvSpPr>
          <p:spPr>
            <a:xfrm>
              <a:off x="5374730"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3" name="tx1533"/>
            <p:cNvSpPr/>
            <p:nvPr/>
          </p:nvSpPr>
          <p:spPr>
            <a:xfrm>
              <a:off x="5639914"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4" name="tx1534"/>
            <p:cNvSpPr/>
            <p:nvPr/>
          </p:nvSpPr>
          <p:spPr>
            <a:xfrm>
              <a:off x="5905098"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5" name="tx1535"/>
            <p:cNvSpPr/>
            <p:nvPr/>
          </p:nvSpPr>
          <p:spPr>
            <a:xfrm>
              <a:off x="6170282"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6" name="tx1536"/>
            <p:cNvSpPr/>
            <p:nvPr/>
          </p:nvSpPr>
          <p:spPr>
            <a:xfrm>
              <a:off x="6435466"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7" name="tx1537"/>
            <p:cNvSpPr/>
            <p:nvPr/>
          </p:nvSpPr>
          <p:spPr>
            <a:xfrm>
              <a:off x="6700650"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8" name="tx1538"/>
            <p:cNvSpPr/>
            <p:nvPr/>
          </p:nvSpPr>
          <p:spPr>
            <a:xfrm>
              <a:off x="6965834"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9" name="tx1539"/>
            <p:cNvSpPr/>
            <p:nvPr/>
          </p:nvSpPr>
          <p:spPr>
            <a:xfrm>
              <a:off x="7231018"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0" name="tx1540"/>
            <p:cNvSpPr/>
            <p:nvPr/>
          </p:nvSpPr>
          <p:spPr>
            <a:xfrm>
              <a:off x="7496201"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1" name="tx1541"/>
            <p:cNvSpPr/>
            <p:nvPr/>
          </p:nvSpPr>
          <p:spPr>
            <a:xfrm>
              <a:off x="7761385"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2" name="tx1542"/>
            <p:cNvSpPr/>
            <p:nvPr/>
          </p:nvSpPr>
          <p:spPr>
            <a:xfrm>
              <a:off x="8026569"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3" name="tx1543"/>
            <p:cNvSpPr/>
            <p:nvPr/>
          </p:nvSpPr>
          <p:spPr>
            <a:xfrm>
              <a:off x="8291753"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4" name="tx1544"/>
            <p:cNvSpPr/>
            <p:nvPr/>
          </p:nvSpPr>
          <p:spPr>
            <a:xfrm>
              <a:off x="8556937"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45" name="tx1545"/>
            <p:cNvSpPr/>
            <p:nvPr/>
          </p:nvSpPr>
          <p:spPr>
            <a:xfrm>
              <a:off x="1927339"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46" name="tx1546"/>
            <p:cNvSpPr/>
            <p:nvPr/>
          </p:nvSpPr>
          <p:spPr>
            <a:xfrm>
              <a:off x="2192523"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47" name="tx1547"/>
            <p:cNvSpPr/>
            <p:nvPr/>
          </p:nvSpPr>
          <p:spPr>
            <a:xfrm>
              <a:off x="2457707"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48" name="tx1548"/>
            <p:cNvSpPr/>
            <p:nvPr/>
          </p:nvSpPr>
          <p:spPr>
            <a:xfrm>
              <a:off x="2722891"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49" name="tx1549"/>
            <p:cNvSpPr/>
            <p:nvPr/>
          </p:nvSpPr>
          <p:spPr>
            <a:xfrm>
              <a:off x="2988075"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50" name="tx1550"/>
            <p:cNvSpPr/>
            <p:nvPr/>
          </p:nvSpPr>
          <p:spPr>
            <a:xfrm>
              <a:off x="3253259"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51" name="tx1551"/>
            <p:cNvSpPr/>
            <p:nvPr/>
          </p:nvSpPr>
          <p:spPr>
            <a:xfrm>
              <a:off x="3518443"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52" name="tx1552"/>
            <p:cNvSpPr/>
            <p:nvPr/>
          </p:nvSpPr>
          <p:spPr>
            <a:xfrm>
              <a:off x="3783626"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53" name="tx1553"/>
            <p:cNvSpPr/>
            <p:nvPr/>
          </p:nvSpPr>
          <p:spPr>
            <a:xfrm>
              <a:off x="4048810"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54" name="tx1554"/>
            <p:cNvSpPr/>
            <p:nvPr/>
          </p:nvSpPr>
          <p:spPr>
            <a:xfrm>
              <a:off x="4313994"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55" name="tx1555"/>
            <p:cNvSpPr/>
            <p:nvPr/>
          </p:nvSpPr>
          <p:spPr>
            <a:xfrm>
              <a:off x="4579178"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56" name="tx1556"/>
            <p:cNvSpPr/>
            <p:nvPr/>
          </p:nvSpPr>
          <p:spPr>
            <a:xfrm>
              <a:off x="4844362"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57" name="tx1557"/>
            <p:cNvSpPr/>
            <p:nvPr/>
          </p:nvSpPr>
          <p:spPr>
            <a:xfrm>
              <a:off x="5109546"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58" name="tx1558"/>
            <p:cNvSpPr/>
            <p:nvPr/>
          </p:nvSpPr>
          <p:spPr>
            <a:xfrm>
              <a:off x="5374730"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59" name="tx1559"/>
            <p:cNvSpPr/>
            <p:nvPr/>
          </p:nvSpPr>
          <p:spPr>
            <a:xfrm>
              <a:off x="5639914"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60" name="tx1560"/>
            <p:cNvSpPr/>
            <p:nvPr/>
          </p:nvSpPr>
          <p:spPr>
            <a:xfrm>
              <a:off x="5905098"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61" name="tx1561"/>
            <p:cNvSpPr/>
            <p:nvPr/>
          </p:nvSpPr>
          <p:spPr>
            <a:xfrm>
              <a:off x="6170282"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62" name="tx1562"/>
            <p:cNvSpPr/>
            <p:nvPr/>
          </p:nvSpPr>
          <p:spPr>
            <a:xfrm>
              <a:off x="6435466"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63" name="tx1563"/>
            <p:cNvSpPr/>
            <p:nvPr/>
          </p:nvSpPr>
          <p:spPr>
            <a:xfrm>
              <a:off x="6700650"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64" name="tx1564"/>
            <p:cNvSpPr/>
            <p:nvPr/>
          </p:nvSpPr>
          <p:spPr>
            <a:xfrm>
              <a:off x="6965834"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65" name="tx1565"/>
            <p:cNvSpPr/>
            <p:nvPr/>
          </p:nvSpPr>
          <p:spPr>
            <a:xfrm>
              <a:off x="7231018"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66" name="tx1566"/>
            <p:cNvSpPr/>
            <p:nvPr/>
          </p:nvSpPr>
          <p:spPr>
            <a:xfrm>
              <a:off x="7496201"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67" name="tx1567"/>
            <p:cNvSpPr/>
            <p:nvPr/>
          </p:nvSpPr>
          <p:spPr>
            <a:xfrm>
              <a:off x="7761385"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68" name="tx1568"/>
            <p:cNvSpPr/>
            <p:nvPr/>
          </p:nvSpPr>
          <p:spPr>
            <a:xfrm>
              <a:off x="8026569"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69" name="tx1569"/>
            <p:cNvSpPr/>
            <p:nvPr/>
          </p:nvSpPr>
          <p:spPr>
            <a:xfrm>
              <a:off x="8291753"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70" name="tx1570"/>
            <p:cNvSpPr/>
            <p:nvPr/>
          </p:nvSpPr>
          <p:spPr>
            <a:xfrm>
              <a:off x="8556937"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71" name="tx1571"/>
            <p:cNvSpPr/>
            <p:nvPr/>
          </p:nvSpPr>
          <p:spPr>
            <a:xfrm>
              <a:off x="2192523"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72" name="tx1572"/>
            <p:cNvSpPr/>
            <p:nvPr/>
          </p:nvSpPr>
          <p:spPr>
            <a:xfrm>
              <a:off x="2457707"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73" name="tx1573"/>
            <p:cNvSpPr/>
            <p:nvPr/>
          </p:nvSpPr>
          <p:spPr>
            <a:xfrm>
              <a:off x="2722891"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74" name="tx1574"/>
            <p:cNvSpPr/>
            <p:nvPr/>
          </p:nvSpPr>
          <p:spPr>
            <a:xfrm>
              <a:off x="2988075"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75" name="tx1575"/>
            <p:cNvSpPr/>
            <p:nvPr/>
          </p:nvSpPr>
          <p:spPr>
            <a:xfrm>
              <a:off x="3253259"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76" name="tx1576"/>
            <p:cNvSpPr/>
            <p:nvPr/>
          </p:nvSpPr>
          <p:spPr>
            <a:xfrm>
              <a:off x="3518443"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77" name="tx1577"/>
            <p:cNvSpPr/>
            <p:nvPr/>
          </p:nvSpPr>
          <p:spPr>
            <a:xfrm>
              <a:off x="3783626"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78" name="tx1578"/>
            <p:cNvSpPr/>
            <p:nvPr/>
          </p:nvSpPr>
          <p:spPr>
            <a:xfrm>
              <a:off x="4048810"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79" name="tx1579"/>
            <p:cNvSpPr/>
            <p:nvPr/>
          </p:nvSpPr>
          <p:spPr>
            <a:xfrm>
              <a:off x="4313994"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80" name="tx1580"/>
            <p:cNvSpPr/>
            <p:nvPr/>
          </p:nvSpPr>
          <p:spPr>
            <a:xfrm>
              <a:off x="4579178"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1" name="tx1581"/>
            <p:cNvSpPr/>
            <p:nvPr/>
          </p:nvSpPr>
          <p:spPr>
            <a:xfrm>
              <a:off x="4844362"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2" name="tx1582"/>
            <p:cNvSpPr/>
            <p:nvPr/>
          </p:nvSpPr>
          <p:spPr>
            <a:xfrm>
              <a:off x="5109546"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83" name="tx1583"/>
            <p:cNvSpPr/>
            <p:nvPr/>
          </p:nvSpPr>
          <p:spPr>
            <a:xfrm>
              <a:off x="5374730"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84" name="tx1584"/>
            <p:cNvSpPr/>
            <p:nvPr/>
          </p:nvSpPr>
          <p:spPr>
            <a:xfrm>
              <a:off x="5639914"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5" name="tx1585"/>
            <p:cNvSpPr/>
            <p:nvPr/>
          </p:nvSpPr>
          <p:spPr>
            <a:xfrm>
              <a:off x="5905098"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6" name="tx1586"/>
            <p:cNvSpPr/>
            <p:nvPr/>
          </p:nvSpPr>
          <p:spPr>
            <a:xfrm>
              <a:off x="6170282"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7" name="tx1587"/>
            <p:cNvSpPr/>
            <p:nvPr/>
          </p:nvSpPr>
          <p:spPr>
            <a:xfrm>
              <a:off x="6435466"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8" name="tx1588"/>
            <p:cNvSpPr/>
            <p:nvPr/>
          </p:nvSpPr>
          <p:spPr>
            <a:xfrm>
              <a:off x="6700650"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9" name="tx1589"/>
            <p:cNvSpPr/>
            <p:nvPr/>
          </p:nvSpPr>
          <p:spPr>
            <a:xfrm>
              <a:off x="6965834"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0" name="tx1590"/>
            <p:cNvSpPr/>
            <p:nvPr/>
          </p:nvSpPr>
          <p:spPr>
            <a:xfrm>
              <a:off x="7231018"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1" name="tx1591"/>
            <p:cNvSpPr/>
            <p:nvPr/>
          </p:nvSpPr>
          <p:spPr>
            <a:xfrm>
              <a:off x="7496201"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2" name="tx1592"/>
            <p:cNvSpPr/>
            <p:nvPr/>
          </p:nvSpPr>
          <p:spPr>
            <a:xfrm>
              <a:off x="7761385"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3" name="tx1593"/>
            <p:cNvSpPr/>
            <p:nvPr/>
          </p:nvSpPr>
          <p:spPr>
            <a:xfrm>
              <a:off x="8026569"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4" name="tx1594"/>
            <p:cNvSpPr/>
            <p:nvPr/>
          </p:nvSpPr>
          <p:spPr>
            <a:xfrm>
              <a:off x="8291753"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5" name="tx1595"/>
            <p:cNvSpPr/>
            <p:nvPr/>
          </p:nvSpPr>
          <p:spPr>
            <a:xfrm>
              <a:off x="8556937"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6" name="tx1596"/>
            <p:cNvSpPr/>
            <p:nvPr/>
          </p:nvSpPr>
          <p:spPr>
            <a:xfrm>
              <a:off x="1927339"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97" name="tx1597"/>
            <p:cNvSpPr/>
            <p:nvPr/>
          </p:nvSpPr>
          <p:spPr>
            <a:xfrm>
              <a:off x="2192523"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98" name="tx1598"/>
            <p:cNvSpPr/>
            <p:nvPr/>
          </p:nvSpPr>
          <p:spPr>
            <a:xfrm>
              <a:off x="2457707"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99" name="tx1599"/>
            <p:cNvSpPr/>
            <p:nvPr/>
          </p:nvSpPr>
          <p:spPr>
            <a:xfrm>
              <a:off x="2722891"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00" name="tx1600"/>
            <p:cNvSpPr/>
            <p:nvPr/>
          </p:nvSpPr>
          <p:spPr>
            <a:xfrm>
              <a:off x="2988075"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01" name="tx1601"/>
            <p:cNvSpPr/>
            <p:nvPr/>
          </p:nvSpPr>
          <p:spPr>
            <a:xfrm>
              <a:off x="3253259"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02" name="tx1602"/>
            <p:cNvSpPr/>
            <p:nvPr/>
          </p:nvSpPr>
          <p:spPr>
            <a:xfrm>
              <a:off x="3518443"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03" name="tx1603"/>
            <p:cNvSpPr/>
            <p:nvPr/>
          </p:nvSpPr>
          <p:spPr>
            <a:xfrm>
              <a:off x="3783626"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04" name="tx1604"/>
            <p:cNvSpPr/>
            <p:nvPr/>
          </p:nvSpPr>
          <p:spPr>
            <a:xfrm>
              <a:off x="4048810"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05" name="tx1605"/>
            <p:cNvSpPr/>
            <p:nvPr/>
          </p:nvSpPr>
          <p:spPr>
            <a:xfrm>
              <a:off x="4313994"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6" name="tx1606"/>
            <p:cNvSpPr/>
            <p:nvPr/>
          </p:nvSpPr>
          <p:spPr>
            <a:xfrm>
              <a:off x="4579178"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7" name="tx1607"/>
            <p:cNvSpPr/>
            <p:nvPr/>
          </p:nvSpPr>
          <p:spPr>
            <a:xfrm>
              <a:off x="4844362"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8" name="tx1608"/>
            <p:cNvSpPr/>
            <p:nvPr/>
          </p:nvSpPr>
          <p:spPr>
            <a:xfrm>
              <a:off x="5109546"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9" name="tx1609"/>
            <p:cNvSpPr/>
            <p:nvPr/>
          </p:nvSpPr>
          <p:spPr>
            <a:xfrm>
              <a:off x="5374730"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0" name="tx1610"/>
            <p:cNvSpPr/>
            <p:nvPr/>
          </p:nvSpPr>
          <p:spPr>
            <a:xfrm>
              <a:off x="5639914"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1" name="tx1611"/>
            <p:cNvSpPr/>
            <p:nvPr/>
          </p:nvSpPr>
          <p:spPr>
            <a:xfrm>
              <a:off x="5905098"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2" name="tx1612"/>
            <p:cNvSpPr/>
            <p:nvPr/>
          </p:nvSpPr>
          <p:spPr>
            <a:xfrm>
              <a:off x="6170282"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3" name="tx1613"/>
            <p:cNvSpPr/>
            <p:nvPr/>
          </p:nvSpPr>
          <p:spPr>
            <a:xfrm>
              <a:off x="6435466"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4" name="tx1614"/>
            <p:cNvSpPr/>
            <p:nvPr/>
          </p:nvSpPr>
          <p:spPr>
            <a:xfrm>
              <a:off x="6700650"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15" name="tx1615"/>
            <p:cNvSpPr/>
            <p:nvPr/>
          </p:nvSpPr>
          <p:spPr>
            <a:xfrm>
              <a:off x="6965834"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16" name="tx1616"/>
            <p:cNvSpPr/>
            <p:nvPr/>
          </p:nvSpPr>
          <p:spPr>
            <a:xfrm>
              <a:off x="7231018"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17" name="tx1617"/>
            <p:cNvSpPr/>
            <p:nvPr/>
          </p:nvSpPr>
          <p:spPr>
            <a:xfrm>
              <a:off x="7496201"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8" name="tx1618"/>
            <p:cNvSpPr/>
            <p:nvPr/>
          </p:nvSpPr>
          <p:spPr>
            <a:xfrm>
              <a:off x="7761385"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9" name="tx1619"/>
            <p:cNvSpPr/>
            <p:nvPr/>
          </p:nvSpPr>
          <p:spPr>
            <a:xfrm>
              <a:off x="8026569"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0" name="tx1620"/>
            <p:cNvSpPr/>
            <p:nvPr/>
          </p:nvSpPr>
          <p:spPr>
            <a:xfrm>
              <a:off x="8291753"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1" name="tx1621"/>
            <p:cNvSpPr/>
            <p:nvPr/>
          </p:nvSpPr>
          <p:spPr>
            <a:xfrm>
              <a:off x="8556937"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2" name="tx1622"/>
            <p:cNvSpPr/>
            <p:nvPr/>
          </p:nvSpPr>
          <p:spPr>
            <a:xfrm>
              <a:off x="2192523"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623" name="tx1623"/>
            <p:cNvSpPr/>
            <p:nvPr/>
          </p:nvSpPr>
          <p:spPr>
            <a:xfrm>
              <a:off x="2722891"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24" name="tx1624"/>
            <p:cNvSpPr/>
            <p:nvPr/>
          </p:nvSpPr>
          <p:spPr>
            <a:xfrm>
              <a:off x="2988075"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25" name="tx1625"/>
            <p:cNvSpPr/>
            <p:nvPr/>
          </p:nvSpPr>
          <p:spPr>
            <a:xfrm>
              <a:off x="3253259"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26" name="tx1626"/>
            <p:cNvSpPr/>
            <p:nvPr/>
          </p:nvSpPr>
          <p:spPr>
            <a:xfrm>
              <a:off x="3518443"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27" name="tx1627"/>
            <p:cNvSpPr/>
            <p:nvPr/>
          </p:nvSpPr>
          <p:spPr>
            <a:xfrm>
              <a:off x="3783626"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28" name="tx1628"/>
            <p:cNvSpPr/>
            <p:nvPr/>
          </p:nvSpPr>
          <p:spPr>
            <a:xfrm>
              <a:off x="4048810"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29" name="tx1629"/>
            <p:cNvSpPr/>
            <p:nvPr/>
          </p:nvSpPr>
          <p:spPr>
            <a:xfrm>
              <a:off x="4313994"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0" name="tx1630"/>
            <p:cNvSpPr/>
            <p:nvPr/>
          </p:nvSpPr>
          <p:spPr>
            <a:xfrm>
              <a:off x="4579178"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31" name="tx1631"/>
            <p:cNvSpPr/>
            <p:nvPr/>
          </p:nvSpPr>
          <p:spPr>
            <a:xfrm>
              <a:off x="4844362"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32" name="tx1632"/>
            <p:cNvSpPr/>
            <p:nvPr/>
          </p:nvSpPr>
          <p:spPr>
            <a:xfrm>
              <a:off x="5109546"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33" name="tx1633"/>
            <p:cNvSpPr/>
            <p:nvPr/>
          </p:nvSpPr>
          <p:spPr>
            <a:xfrm>
              <a:off x="5374730"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34" name="tx1634"/>
            <p:cNvSpPr/>
            <p:nvPr/>
          </p:nvSpPr>
          <p:spPr>
            <a:xfrm>
              <a:off x="5639914"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35" name="tx1635"/>
            <p:cNvSpPr/>
            <p:nvPr/>
          </p:nvSpPr>
          <p:spPr>
            <a:xfrm>
              <a:off x="5905098"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36" name="tx1636"/>
            <p:cNvSpPr/>
            <p:nvPr/>
          </p:nvSpPr>
          <p:spPr>
            <a:xfrm>
              <a:off x="6170282"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37" name="tx1637"/>
            <p:cNvSpPr/>
            <p:nvPr/>
          </p:nvSpPr>
          <p:spPr>
            <a:xfrm>
              <a:off x="6435466"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38" name="tx1638"/>
            <p:cNvSpPr/>
            <p:nvPr/>
          </p:nvSpPr>
          <p:spPr>
            <a:xfrm>
              <a:off x="6700650"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39" name="tx1639"/>
            <p:cNvSpPr/>
            <p:nvPr/>
          </p:nvSpPr>
          <p:spPr>
            <a:xfrm>
              <a:off x="6965834"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40" name="tx1640"/>
            <p:cNvSpPr/>
            <p:nvPr/>
          </p:nvSpPr>
          <p:spPr>
            <a:xfrm>
              <a:off x="7231018"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41" name="tx1641"/>
            <p:cNvSpPr/>
            <p:nvPr/>
          </p:nvSpPr>
          <p:spPr>
            <a:xfrm>
              <a:off x="7496201"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42" name="tx1642"/>
            <p:cNvSpPr/>
            <p:nvPr/>
          </p:nvSpPr>
          <p:spPr>
            <a:xfrm>
              <a:off x="7761385"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43" name="tx1643"/>
            <p:cNvSpPr/>
            <p:nvPr/>
          </p:nvSpPr>
          <p:spPr>
            <a:xfrm>
              <a:off x="8026569"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44" name="tx1644"/>
            <p:cNvSpPr/>
            <p:nvPr/>
          </p:nvSpPr>
          <p:spPr>
            <a:xfrm>
              <a:off x="8291753"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45" name="tx1645"/>
            <p:cNvSpPr/>
            <p:nvPr/>
          </p:nvSpPr>
          <p:spPr>
            <a:xfrm>
              <a:off x="8556937"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46" name="tx1646"/>
            <p:cNvSpPr/>
            <p:nvPr/>
          </p:nvSpPr>
          <p:spPr>
            <a:xfrm>
              <a:off x="1927339"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647" name="tx1647"/>
            <p:cNvSpPr/>
            <p:nvPr/>
          </p:nvSpPr>
          <p:spPr>
            <a:xfrm>
              <a:off x="2192523"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48" name="tx1648"/>
            <p:cNvSpPr/>
            <p:nvPr/>
          </p:nvSpPr>
          <p:spPr>
            <a:xfrm>
              <a:off x="2457707"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649" name="tx1649"/>
            <p:cNvSpPr/>
            <p:nvPr/>
          </p:nvSpPr>
          <p:spPr>
            <a:xfrm>
              <a:off x="2722891"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50" name="tx1650"/>
            <p:cNvSpPr/>
            <p:nvPr/>
          </p:nvSpPr>
          <p:spPr>
            <a:xfrm>
              <a:off x="2988075"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51" name="tx1651"/>
            <p:cNvSpPr/>
            <p:nvPr/>
          </p:nvSpPr>
          <p:spPr>
            <a:xfrm>
              <a:off x="3253259"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52" name="tx1652"/>
            <p:cNvSpPr/>
            <p:nvPr/>
          </p:nvSpPr>
          <p:spPr>
            <a:xfrm>
              <a:off x="3518443"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53" name="tx1653"/>
            <p:cNvSpPr/>
            <p:nvPr/>
          </p:nvSpPr>
          <p:spPr>
            <a:xfrm>
              <a:off x="3783626"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54" name="tx1654"/>
            <p:cNvSpPr/>
            <p:nvPr/>
          </p:nvSpPr>
          <p:spPr>
            <a:xfrm>
              <a:off x="4048810"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55" name="tx1655"/>
            <p:cNvSpPr/>
            <p:nvPr/>
          </p:nvSpPr>
          <p:spPr>
            <a:xfrm>
              <a:off x="4313994"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56" name="tx1656"/>
            <p:cNvSpPr/>
            <p:nvPr/>
          </p:nvSpPr>
          <p:spPr>
            <a:xfrm>
              <a:off x="4579178"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57" name="tx1657"/>
            <p:cNvSpPr/>
            <p:nvPr/>
          </p:nvSpPr>
          <p:spPr>
            <a:xfrm>
              <a:off x="4844362"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58" name="tx1658"/>
            <p:cNvSpPr/>
            <p:nvPr/>
          </p:nvSpPr>
          <p:spPr>
            <a:xfrm>
              <a:off x="5109546"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59" name="tx1659"/>
            <p:cNvSpPr/>
            <p:nvPr/>
          </p:nvSpPr>
          <p:spPr>
            <a:xfrm>
              <a:off x="5374730"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60" name="tx1660"/>
            <p:cNvSpPr/>
            <p:nvPr/>
          </p:nvSpPr>
          <p:spPr>
            <a:xfrm>
              <a:off x="5639914"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61" name="tx1661"/>
            <p:cNvSpPr/>
            <p:nvPr/>
          </p:nvSpPr>
          <p:spPr>
            <a:xfrm>
              <a:off x="5905098"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62" name="tx1662"/>
            <p:cNvSpPr/>
            <p:nvPr/>
          </p:nvSpPr>
          <p:spPr>
            <a:xfrm>
              <a:off x="6170282"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63" name="tx1663"/>
            <p:cNvSpPr/>
            <p:nvPr/>
          </p:nvSpPr>
          <p:spPr>
            <a:xfrm>
              <a:off x="6435466"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64" name="tx1664"/>
            <p:cNvSpPr/>
            <p:nvPr/>
          </p:nvSpPr>
          <p:spPr>
            <a:xfrm>
              <a:off x="6700650"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65" name="tx1665"/>
            <p:cNvSpPr/>
            <p:nvPr/>
          </p:nvSpPr>
          <p:spPr>
            <a:xfrm>
              <a:off x="6965834"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66" name="tx1666"/>
            <p:cNvSpPr/>
            <p:nvPr/>
          </p:nvSpPr>
          <p:spPr>
            <a:xfrm>
              <a:off x="7231018"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67" name="tx1667"/>
            <p:cNvSpPr/>
            <p:nvPr/>
          </p:nvSpPr>
          <p:spPr>
            <a:xfrm>
              <a:off x="7496201"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68" name="tx1668"/>
            <p:cNvSpPr/>
            <p:nvPr/>
          </p:nvSpPr>
          <p:spPr>
            <a:xfrm>
              <a:off x="7761385"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69" name="tx1669"/>
            <p:cNvSpPr/>
            <p:nvPr/>
          </p:nvSpPr>
          <p:spPr>
            <a:xfrm>
              <a:off x="8026569"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70" name="tx1670"/>
            <p:cNvSpPr/>
            <p:nvPr/>
          </p:nvSpPr>
          <p:spPr>
            <a:xfrm>
              <a:off x="8291753"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71" name="tx1671"/>
            <p:cNvSpPr/>
            <p:nvPr/>
          </p:nvSpPr>
          <p:spPr>
            <a:xfrm>
              <a:off x="8556937"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72" name="tx1672"/>
            <p:cNvSpPr/>
            <p:nvPr/>
          </p:nvSpPr>
          <p:spPr>
            <a:xfrm>
              <a:off x="7496201"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673" name="tx1673"/>
            <p:cNvSpPr/>
            <p:nvPr/>
          </p:nvSpPr>
          <p:spPr>
            <a:xfrm>
              <a:off x="7761385"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674" name="tx1674"/>
            <p:cNvSpPr/>
            <p:nvPr/>
          </p:nvSpPr>
          <p:spPr>
            <a:xfrm>
              <a:off x="8026569"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75" name="tx1675"/>
            <p:cNvSpPr/>
            <p:nvPr/>
          </p:nvSpPr>
          <p:spPr>
            <a:xfrm>
              <a:off x="8291753"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76" name="tx1676"/>
            <p:cNvSpPr/>
            <p:nvPr/>
          </p:nvSpPr>
          <p:spPr>
            <a:xfrm>
              <a:off x="8556937"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77" name="tx1677"/>
            <p:cNvSpPr/>
            <p:nvPr/>
          </p:nvSpPr>
          <p:spPr>
            <a:xfrm>
              <a:off x="1927339"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78" name="tx1678"/>
            <p:cNvSpPr/>
            <p:nvPr/>
          </p:nvSpPr>
          <p:spPr>
            <a:xfrm>
              <a:off x="2192523"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79" name="tx1679"/>
            <p:cNvSpPr/>
            <p:nvPr/>
          </p:nvSpPr>
          <p:spPr>
            <a:xfrm>
              <a:off x="2457707"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80" name="tx1680"/>
            <p:cNvSpPr/>
            <p:nvPr/>
          </p:nvSpPr>
          <p:spPr>
            <a:xfrm>
              <a:off x="2722891"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81" name="tx1681"/>
            <p:cNvSpPr/>
            <p:nvPr/>
          </p:nvSpPr>
          <p:spPr>
            <a:xfrm>
              <a:off x="2988075"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82" name="tx1682"/>
            <p:cNvSpPr/>
            <p:nvPr/>
          </p:nvSpPr>
          <p:spPr>
            <a:xfrm>
              <a:off x="3253259"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83" name="tx1683"/>
            <p:cNvSpPr/>
            <p:nvPr/>
          </p:nvSpPr>
          <p:spPr>
            <a:xfrm>
              <a:off x="3518443"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84" name="tx1684"/>
            <p:cNvSpPr/>
            <p:nvPr/>
          </p:nvSpPr>
          <p:spPr>
            <a:xfrm>
              <a:off x="3783626"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85" name="tx1685"/>
            <p:cNvSpPr/>
            <p:nvPr/>
          </p:nvSpPr>
          <p:spPr>
            <a:xfrm>
              <a:off x="4048810"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86" name="tx1686"/>
            <p:cNvSpPr/>
            <p:nvPr/>
          </p:nvSpPr>
          <p:spPr>
            <a:xfrm>
              <a:off x="4313994"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87" name="tx1687"/>
            <p:cNvSpPr/>
            <p:nvPr/>
          </p:nvSpPr>
          <p:spPr>
            <a:xfrm>
              <a:off x="4579178"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88" name="tx1688"/>
            <p:cNvSpPr/>
            <p:nvPr/>
          </p:nvSpPr>
          <p:spPr>
            <a:xfrm>
              <a:off x="4844362"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89" name="tx1689"/>
            <p:cNvSpPr/>
            <p:nvPr/>
          </p:nvSpPr>
          <p:spPr>
            <a:xfrm>
              <a:off x="5109546"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90" name="tx1690"/>
            <p:cNvSpPr/>
            <p:nvPr/>
          </p:nvSpPr>
          <p:spPr>
            <a:xfrm>
              <a:off x="5374730"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91" name="tx1691"/>
            <p:cNvSpPr/>
            <p:nvPr/>
          </p:nvSpPr>
          <p:spPr>
            <a:xfrm>
              <a:off x="5639914"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92" name="tx1692"/>
            <p:cNvSpPr/>
            <p:nvPr/>
          </p:nvSpPr>
          <p:spPr>
            <a:xfrm>
              <a:off x="5905098"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93" name="tx1693"/>
            <p:cNvSpPr/>
            <p:nvPr/>
          </p:nvSpPr>
          <p:spPr>
            <a:xfrm>
              <a:off x="6170282"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94" name="tx1694"/>
            <p:cNvSpPr/>
            <p:nvPr/>
          </p:nvSpPr>
          <p:spPr>
            <a:xfrm>
              <a:off x="6435466"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95" name="tx1695"/>
            <p:cNvSpPr/>
            <p:nvPr/>
          </p:nvSpPr>
          <p:spPr>
            <a:xfrm>
              <a:off x="6700650"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96" name="tx1696"/>
            <p:cNvSpPr/>
            <p:nvPr/>
          </p:nvSpPr>
          <p:spPr>
            <a:xfrm>
              <a:off x="6965834"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97" name="tx1697"/>
            <p:cNvSpPr/>
            <p:nvPr/>
          </p:nvSpPr>
          <p:spPr>
            <a:xfrm>
              <a:off x="7231018"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98" name="tx1698"/>
            <p:cNvSpPr/>
            <p:nvPr/>
          </p:nvSpPr>
          <p:spPr>
            <a:xfrm>
              <a:off x="7496201"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699" name="tx1699"/>
            <p:cNvSpPr/>
            <p:nvPr/>
          </p:nvSpPr>
          <p:spPr>
            <a:xfrm>
              <a:off x="7761385"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00" name="tx1700"/>
            <p:cNvSpPr/>
            <p:nvPr/>
          </p:nvSpPr>
          <p:spPr>
            <a:xfrm>
              <a:off x="8026569"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01" name="tx1701"/>
            <p:cNvSpPr/>
            <p:nvPr/>
          </p:nvSpPr>
          <p:spPr>
            <a:xfrm>
              <a:off x="8291753"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02" name="tx1702"/>
            <p:cNvSpPr/>
            <p:nvPr/>
          </p:nvSpPr>
          <p:spPr>
            <a:xfrm>
              <a:off x="8556937"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03" name="tx1703"/>
            <p:cNvSpPr/>
            <p:nvPr/>
          </p:nvSpPr>
          <p:spPr>
            <a:xfrm>
              <a:off x="2988075"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04" name="tx1704"/>
            <p:cNvSpPr/>
            <p:nvPr/>
          </p:nvSpPr>
          <p:spPr>
            <a:xfrm>
              <a:off x="3253259"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05" name="tx1705"/>
            <p:cNvSpPr/>
            <p:nvPr/>
          </p:nvSpPr>
          <p:spPr>
            <a:xfrm>
              <a:off x="3518443"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06" name="tx1706"/>
            <p:cNvSpPr/>
            <p:nvPr/>
          </p:nvSpPr>
          <p:spPr>
            <a:xfrm>
              <a:off x="3783626"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07" name="tx1707"/>
            <p:cNvSpPr/>
            <p:nvPr/>
          </p:nvSpPr>
          <p:spPr>
            <a:xfrm>
              <a:off x="4048810"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08" name="tx1708"/>
            <p:cNvSpPr/>
            <p:nvPr/>
          </p:nvSpPr>
          <p:spPr>
            <a:xfrm>
              <a:off x="4313994"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09" name="tx1709"/>
            <p:cNvSpPr/>
            <p:nvPr/>
          </p:nvSpPr>
          <p:spPr>
            <a:xfrm>
              <a:off x="4579178"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10" name="tx1710"/>
            <p:cNvSpPr/>
            <p:nvPr/>
          </p:nvSpPr>
          <p:spPr>
            <a:xfrm>
              <a:off x="4844362"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11" name="tx1711"/>
            <p:cNvSpPr/>
            <p:nvPr/>
          </p:nvSpPr>
          <p:spPr>
            <a:xfrm>
              <a:off x="5109546"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2" name="tx1712"/>
            <p:cNvSpPr/>
            <p:nvPr/>
          </p:nvSpPr>
          <p:spPr>
            <a:xfrm>
              <a:off x="5374730"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3" name="tx1713"/>
            <p:cNvSpPr/>
            <p:nvPr/>
          </p:nvSpPr>
          <p:spPr>
            <a:xfrm>
              <a:off x="5639914"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4" name="tx1714"/>
            <p:cNvSpPr/>
            <p:nvPr/>
          </p:nvSpPr>
          <p:spPr>
            <a:xfrm>
              <a:off x="5905098"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15" name="tx1715"/>
            <p:cNvSpPr/>
            <p:nvPr/>
          </p:nvSpPr>
          <p:spPr>
            <a:xfrm>
              <a:off x="6170282"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16" name="tx1716"/>
            <p:cNvSpPr/>
            <p:nvPr/>
          </p:nvSpPr>
          <p:spPr>
            <a:xfrm>
              <a:off x="6435466"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17" name="tx1717"/>
            <p:cNvSpPr/>
            <p:nvPr/>
          </p:nvSpPr>
          <p:spPr>
            <a:xfrm>
              <a:off x="6700650"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18" name="tx1718"/>
            <p:cNvSpPr/>
            <p:nvPr/>
          </p:nvSpPr>
          <p:spPr>
            <a:xfrm>
              <a:off x="6965834"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19" name="tx1719"/>
            <p:cNvSpPr/>
            <p:nvPr/>
          </p:nvSpPr>
          <p:spPr>
            <a:xfrm>
              <a:off x="7231018"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20" name="tx1720"/>
            <p:cNvSpPr/>
            <p:nvPr/>
          </p:nvSpPr>
          <p:spPr>
            <a:xfrm>
              <a:off x="7496201"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21" name="tx1721"/>
            <p:cNvSpPr/>
            <p:nvPr/>
          </p:nvSpPr>
          <p:spPr>
            <a:xfrm>
              <a:off x="7761385"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22" name="tx1722"/>
            <p:cNvSpPr/>
            <p:nvPr/>
          </p:nvSpPr>
          <p:spPr>
            <a:xfrm>
              <a:off x="8026569"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23" name="tx1723"/>
            <p:cNvSpPr/>
            <p:nvPr/>
          </p:nvSpPr>
          <p:spPr>
            <a:xfrm>
              <a:off x="8291753"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24" name="tx1724"/>
            <p:cNvSpPr/>
            <p:nvPr/>
          </p:nvSpPr>
          <p:spPr>
            <a:xfrm>
              <a:off x="8556937"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25" name="tx1725"/>
            <p:cNvSpPr/>
            <p:nvPr/>
          </p:nvSpPr>
          <p:spPr>
            <a:xfrm>
              <a:off x="1927339"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26" name="tx1726"/>
            <p:cNvSpPr/>
            <p:nvPr/>
          </p:nvSpPr>
          <p:spPr>
            <a:xfrm>
              <a:off x="2192523"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27" name="tx1727"/>
            <p:cNvSpPr/>
            <p:nvPr/>
          </p:nvSpPr>
          <p:spPr>
            <a:xfrm>
              <a:off x="2457707"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28" name="tx1728"/>
            <p:cNvSpPr/>
            <p:nvPr/>
          </p:nvSpPr>
          <p:spPr>
            <a:xfrm>
              <a:off x="2722891"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29" name="tx1729"/>
            <p:cNvSpPr/>
            <p:nvPr/>
          </p:nvSpPr>
          <p:spPr>
            <a:xfrm>
              <a:off x="2988075"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30" name="tx1730"/>
            <p:cNvSpPr/>
            <p:nvPr/>
          </p:nvSpPr>
          <p:spPr>
            <a:xfrm>
              <a:off x="3253259"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31" name="tx1731"/>
            <p:cNvSpPr/>
            <p:nvPr/>
          </p:nvSpPr>
          <p:spPr>
            <a:xfrm>
              <a:off x="3518443"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732" name="tx1732"/>
            <p:cNvSpPr/>
            <p:nvPr/>
          </p:nvSpPr>
          <p:spPr>
            <a:xfrm>
              <a:off x="3783626"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33" name="tx1733"/>
            <p:cNvSpPr/>
            <p:nvPr/>
          </p:nvSpPr>
          <p:spPr>
            <a:xfrm>
              <a:off x="4048810"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34" name="tx1734"/>
            <p:cNvSpPr/>
            <p:nvPr/>
          </p:nvSpPr>
          <p:spPr>
            <a:xfrm>
              <a:off x="4313994"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35" name="tx1735"/>
            <p:cNvSpPr/>
            <p:nvPr/>
          </p:nvSpPr>
          <p:spPr>
            <a:xfrm>
              <a:off x="4579178"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36" name="tx1736"/>
            <p:cNvSpPr/>
            <p:nvPr/>
          </p:nvSpPr>
          <p:spPr>
            <a:xfrm>
              <a:off x="4844362"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37" name="tx1737"/>
            <p:cNvSpPr/>
            <p:nvPr/>
          </p:nvSpPr>
          <p:spPr>
            <a:xfrm>
              <a:off x="5109546"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38" name="tx1738"/>
            <p:cNvSpPr/>
            <p:nvPr/>
          </p:nvSpPr>
          <p:spPr>
            <a:xfrm>
              <a:off x="5374730"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39" name="tx1739"/>
            <p:cNvSpPr/>
            <p:nvPr/>
          </p:nvSpPr>
          <p:spPr>
            <a:xfrm>
              <a:off x="5639914"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40" name="tx1740"/>
            <p:cNvSpPr/>
            <p:nvPr/>
          </p:nvSpPr>
          <p:spPr>
            <a:xfrm>
              <a:off x="5905098"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41" name="tx1741"/>
            <p:cNvSpPr/>
            <p:nvPr/>
          </p:nvSpPr>
          <p:spPr>
            <a:xfrm>
              <a:off x="6170282"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42" name="tx1742"/>
            <p:cNvSpPr/>
            <p:nvPr/>
          </p:nvSpPr>
          <p:spPr>
            <a:xfrm>
              <a:off x="6435466"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43" name="tx1743"/>
            <p:cNvSpPr/>
            <p:nvPr/>
          </p:nvSpPr>
          <p:spPr>
            <a:xfrm>
              <a:off x="6700650"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44" name="tx1744"/>
            <p:cNvSpPr/>
            <p:nvPr/>
          </p:nvSpPr>
          <p:spPr>
            <a:xfrm>
              <a:off x="6965834"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45" name="tx1745"/>
            <p:cNvSpPr/>
            <p:nvPr/>
          </p:nvSpPr>
          <p:spPr>
            <a:xfrm>
              <a:off x="7231018"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46" name="tx1746"/>
            <p:cNvSpPr/>
            <p:nvPr/>
          </p:nvSpPr>
          <p:spPr>
            <a:xfrm>
              <a:off x="7496201"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47" name="tx1747"/>
            <p:cNvSpPr/>
            <p:nvPr/>
          </p:nvSpPr>
          <p:spPr>
            <a:xfrm>
              <a:off x="7761385"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48" name="tx1748"/>
            <p:cNvSpPr/>
            <p:nvPr/>
          </p:nvSpPr>
          <p:spPr>
            <a:xfrm>
              <a:off x="8026569"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749" name="tx1749"/>
            <p:cNvSpPr/>
            <p:nvPr/>
          </p:nvSpPr>
          <p:spPr>
            <a:xfrm>
              <a:off x="8291753"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50" name="tx1750"/>
            <p:cNvSpPr/>
            <p:nvPr/>
          </p:nvSpPr>
          <p:spPr>
            <a:xfrm>
              <a:off x="8556937"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51" name="tx1751"/>
            <p:cNvSpPr/>
            <p:nvPr/>
          </p:nvSpPr>
          <p:spPr>
            <a:xfrm>
              <a:off x="2192523"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52" name="tx1752"/>
            <p:cNvSpPr/>
            <p:nvPr/>
          </p:nvSpPr>
          <p:spPr>
            <a:xfrm>
              <a:off x="2457707"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53" name="tx1753"/>
            <p:cNvSpPr/>
            <p:nvPr/>
          </p:nvSpPr>
          <p:spPr>
            <a:xfrm>
              <a:off x="2722891"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54" name="tx1754"/>
            <p:cNvSpPr/>
            <p:nvPr/>
          </p:nvSpPr>
          <p:spPr>
            <a:xfrm>
              <a:off x="2988075"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755" name="tx1755"/>
            <p:cNvSpPr/>
            <p:nvPr/>
          </p:nvSpPr>
          <p:spPr>
            <a:xfrm>
              <a:off x="3253259"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56" name="tx1756"/>
            <p:cNvSpPr/>
            <p:nvPr/>
          </p:nvSpPr>
          <p:spPr>
            <a:xfrm>
              <a:off x="3518443"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57" name="tx1757"/>
            <p:cNvSpPr/>
            <p:nvPr/>
          </p:nvSpPr>
          <p:spPr>
            <a:xfrm>
              <a:off x="3783626"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58" name="tx1758"/>
            <p:cNvSpPr/>
            <p:nvPr/>
          </p:nvSpPr>
          <p:spPr>
            <a:xfrm>
              <a:off x="4048810"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59" name="tx1759"/>
            <p:cNvSpPr/>
            <p:nvPr/>
          </p:nvSpPr>
          <p:spPr>
            <a:xfrm>
              <a:off x="4313994"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0" name="tx1760"/>
            <p:cNvSpPr/>
            <p:nvPr/>
          </p:nvSpPr>
          <p:spPr>
            <a:xfrm>
              <a:off x="4579178"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1" name="tx1761"/>
            <p:cNvSpPr/>
            <p:nvPr/>
          </p:nvSpPr>
          <p:spPr>
            <a:xfrm>
              <a:off x="4844362"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62" name="tx1762"/>
            <p:cNvSpPr/>
            <p:nvPr/>
          </p:nvSpPr>
          <p:spPr>
            <a:xfrm>
              <a:off x="5109546"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3" name="tx1763"/>
            <p:cNvSpPr/>
            <p:nvPr/>
          </p:nvSpPr>
          <p:spPr>
            <a:xfrm>
              <a:off x="5374730"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4" name="tx1764"/>
            <p:cNvSpPr/>
            <p:nvPr/>
          </p:nvSpPr>
          <p:spPr>
            <a:xfrm>
              <a:off x="5639914"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5" name="tx1765"/>
            <p:cNvSpPr/>
            <p:nvPr/>
          </p:nvSpPr>
          <p:spPr>
            <a:xfrm>
              <a:off x="5905098"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6" name="tx1766"/>
            <p:cNvSpPr/>
            <p:nvPr/>
          </p:nvSpPr>
          <p:spPr>
            <a:xfrm>
              <a:off x="6170282"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7" name="tx1767"/>
            <p:cNvSpPr/>
            <p:nvPr/>
          </p:nvSpPr>
          <p:spPr>
            <a:xfrm>
              <a:off x="6435466"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8" name="tx1768"/>
            <p:cNvSpPr/>
            <p:nvPr/>
          </p:nvSpPr>
          <p:spPr>
            <a:xfrm>
              <a:off x="6700650"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9" name="tx1769"/>
            <p:cNvSpPr/>
            <p:nvPr/>
          </p:nvSpPr>
          <p:spPr>
            <a:xfrm>
              <a:off x="6965834"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0" name="tx1770"/>
            <p:cNvSpPr/>
            <p:nvPr/>
          </p:nvSpPr>
          <p:spPr>
            <a:xfrm>
              <a:off x="7231018"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1" name="tx1771"/>
            <p:cNvSpPr/>
            <p:nvPr/>
          </p:nvSpPr>
          <p:spPr>
            <a:xfrm>
              <a:off x="7496201"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2" name="tx1772"/>
            <p:cNvSpPr/>
            <p:nvPr/>
          </p:nvSpPr>
          <p:spPr>
            <a:xfrm>
              <a:off x="7761385"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3" name="tx1773"/>
            <p:cNvSpPr/>
            <p:nvPr/>
          </p:nvSpPr>
          <p:spPr>
            <a:xfrm>
              <a:off x="8026569"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4" name="tx1774"/>
            <p:cNvSpPr/>
            <p:nvPr/>
          </p:nvSpPr>
          <p:spPr>
            <a:xfrm>
              <a:off x="8291753"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5" name="tx1775"/>
            <p:cNvSpPr/>
            <p:nvPr/>
          </p:nvSpPr>
          <p:spPr>
            <a:xfrm>
              <a:off x="8556937"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6" name="tx1776"/>
            <p:cNvSpPr/>
            <p:nvPr/>
          </p:nvSpPr>
          <p:spPr>
            <a:xfrm>
              <a:off x="3253259"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77" name="tx1777"/>
            <p:cNvSpPr/>
            <p:nvPr/>
          </p:nvSpPr>
          <p:spPr>
            <a:xfrm>
              <a:off x="3518443"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78" name="tx1778"/>
            <p:cNvSpPr/>
            <p:nvPr/>
          </p:nvSpPr>
          <p:spPr>
            <a:xfrm>
              <a:off x="3783626"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79" name="tx1779"/>
            <p:cNvSpPr/>
            <p:nvPr/>
          </p:nvSpPr>
          <p:spPr>
            <a:xfrm>
              <a:off x="4048810"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80" name="tx1780"/>
            <p:cNvSpPr/>
            <p:nvPr/>
          </p:nvSpPr>
          <p:spPr>
            <a:xfrm>
              <a:off x="4313994"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81" name="tx1781"/>
            <p:cNvSpPr/>
            <p:nvPr/>
          </p:nvSpPr>
          <p:spPr>
            <a:xfrm>
              <a:off x="4579178"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782" name="tx1782"/>
            <p:cNvSpPr/>
            <p:nvPr/>
          </p:nvSpPr>
          <p:spPr>
            <a:xfrm>
              <a:off x="4844362"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83" name="tx1783"/>
            <p:cNvSpPr/>
            <p:nvPr/>
          </p:nvSpPr>
          <p:spPr>
            <a:xfrm>
              <a:off x="5109546"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84" name="tx1784"/>
            <p:cNvSpPr/>
            <p:nvPr/>
          </p:nvSpPr>
          <p:spPr>
            <a:xfrm>
              <a:off x="5374730"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85" name="tx1785"/>
            <p:cNvSpPr/>
            <p:nvPr/>
          </p:nvSpPr>
          <p:spPr>
            <a:xfrm>
              <a:off x="5639914"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86" name="tx1786"/>
            <p:cNvSpPr/>
            <p:nvPr/>
          </p:nvSpPr>
          <p:spPr>
            <a:xfrm>
              <a:off x="5905098"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87" name="tx1787"/>
            <p:cNvSpPr/>
            <p:nvPr/>
          </p:nvSpPr>
          <p:spPr>
            <a:xfrm>
              <a:off x="6170282"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88" name="tx1788"/>
            <p:cNvSpPr/>
            <p:nvPr/>
          </p:nvSpPr>
          <p:spPr>
            <a:xfrm>
              <a:off x="6435466"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89" name="tx1789"/>
            <p:cNvSpPr/>
            <p:nvPr/>
          </p:nvSpPr>
          <p:spPr>
            <a:xfrm>
              <a:off x="6700650"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90" name="tx1790"/>
            <p:cNvSpPr/>
            <p:nvPr/>
          </p:nvSpPr>
          <p:spPr>
            <a:xfrm>
              <a:off x="6965834"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91" name="tx1791"/>
            <p:cNvSpPr/>
            <p:nvPr/>
          </p:nvSpPr>
          <p:spPr>
            <a:xfrm>
              <a:off x="7231018"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92" name="tx1792"/>
            <p:cNvSpPr/>
            <p:nvPr/>
          </p:nvSpPr>
          <p:spPr>
            <a:xfrm>
              <a:off x="7496201"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93" name="tx1793"/>
            <p:cNvSpPr/>
            <p:nvPr/>
          </p:nvSpPr>
          <p:spPr>
            <a:xfrm>
              <a:off x="7761385"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94" name="tx1794"/>
            <p:cNvSpPr/>
            <p:nvPr/>
          </p:nvSpPr>
          <p:spPr>
            <a:xfrm>
              <a:off x="8026569"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795" name="tx1795"/>
            <p:cNvSpPr/>
            <p:nvPr/>
          </p:nvSpPr>
          <p:spPr>
            <a:xfrm>
              <a:off x="8291753"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96" name="tx1796"/>
            <p:cNvSpPr/>
            <p:nvPr/>
          </p:nvSpPr>
          <p:spPr>
            <a:xfrm>
              <a:off x="8556937"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97" name="tx1797"/>
            <p:cNvSpPr/>
            <p:nvPr/>
          </p:nvSpPr>
          <p:spPr>
            <a:xfrm>
              <a:off x="2457707"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98" name="tx1798"/>
            <p:cNvSpPr/>
            <p:nvPr/>
          </p:nvSpPr>
          <p:spPr>
            <a:xfrm>
              <a:off x="2722891"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99" name="tx1799"/>
            <p:cNvSpPr/>
            <p:nvPr/>
          </p:nvSpPr>
          <p:spPr>
            <a:xfrm>
              <a:off x="2988075"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00" name="tx1800"/>
            <p:cNvSpPr/>
            <p:nvPr/>
          </p:nvSpPr>
          <p:spPr>
            <a:xfrm>
              <a:off x="3253259"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01" name="tx1801"/>
            <p:cNvSpPr/>
            <p:nvPr/>
          </p:nvSpPr>
          <p:spPr>
            <a:xfrm>
              <a:off x="3518443"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02" name="tx1802"/>
            <p:cNvSpPr/>
            <p:nvPr/>
          </p:nvSpPr>
          <p:spPr>
            <a:xfrm>
              <a:off x="3783626"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03" name="tx1803"/>
            <p:cNvSpPr/>
            <p:nvPr/>
          </p:nvSpPr>
          <p:spPr>
            <a:xfrm>
              <a:off x="4048810"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04" name="tx1804"/>
            <p:cNvSpPr/>
            <p:nvPr/>
          </p:nvSpPr>
          <p:spPr>
            <a:xfrm>
              <a:off x="4313994"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05" name="tx1805"/>
            <p:cNvSpPr/>
            <p:nvPr/>
          </p:nvSpPr>
          <p:spPr>
            <a:xfrm>
              <a:off x="4579178"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06" name="tx1806"/>
            <p:cNvSpPr/>
            <p:nvPr/>
          </p:nvSpPr>
          <p:spPr>
            <a:xfrm>
              <a:off x="4844362"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07" name="tx1807"/>
            <p:cNvSpPr/>
            <p:nvPr/>
          </p:nvSpPr>
          <p:spPr>
            <a:xfrm>
              <a:off x="5109546"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08" name="tx1808"/>
            <p:cNvSpPr/>
            <p:nvPr/>
          </p:nvSpPr>
          <p:spPr>
            <a:xfrm>
              <a:off x="5374730"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09" name="tx1809"/>
            <p:cNvSpPr/>
            <p:nvPr/>
          </p:nvSpPr>
          <p:spPr>
            <a:xfrm>
              <a:off x="5639914"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10" name="tx1810"/>
            <p:cNvSpPr/>
            <p:nvPr/>
          </p:nvSpPr>
          <p:spPr>
            <a:xfrm>
              <a:off x="5905098"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11" name="tx1811"/>
            <p:cNvSpPr/>
            <p:nvPr/>
          </p:nvSpPr>
          <p:spPr>
            <a:xfrm>
              <a:off x="6170282"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12" name="tx1812"/>
            <p:cNvSpPr/>
            <p:nvPr/>
          </p:nvSpPr>
          <p:spPr>
            <a:xfrm>
              <a:off x="6435466"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13" name="tx1813"/>
            <p:cNvSpPr/>
            <p:nvPr/>
          </p:nvSpPr>
          <p:spPr>
            <a:xfrm>
              <a:off x="6700650"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14" name="tx1814"/>
            <p:cNvSpPr/>
            <p:nvPr/>
          </p:nvSpPr>
          <p:spPr>
            <a:xfrm>
              <a:off x="6965834"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15" name="tx1815"/>
            <p:cNvSpPr/>
            <p:nvPr/>
          </p:nvSpPr>
          <p:spPr>
            <a:xfrm>
              <a:off x="7231018"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16" name="tx1816"/>
            <p:cNvSpPr/>
            <p:nvPr/>
          </p:nvSpPr>
          <p:spPr>
            <a:xfrm>
              <a:off x="8026569"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17" name="tx1817"/>
            <p:cNvSpPr/>
            <p:nvPr/>
          </p:nvSpPr>
          <p:spPr>
            <a:xfrm>
              <a:off x="8291753"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18" name="tx1818"/>
            <p:cNvSpPr/>
            <p:nvPr/>
          </p:nvSpPr>
          <p:spPr>
            <a:xfrm>
              <a:off x="8556937"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19" name="tx1819"/>
            <p:cNvSpPr/>
            <p:nvPr/>
          </p:nvSpPr>
          <p:spPr>
            <a:xfrm>
              <a:off x="1927339"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20" name="tx1820"/>
            <p:cNvSpPr/>
            <p:nvPr/>
          </p:nvSpPr>
          <p:spPr>
            <a:xfrm>
              <a:off x="2192523"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21" name="tx1821"/>
            <p:cNvSpPr/>
            <p:nvPr/>
          </p:nvSpPr>
          <p:spPr>
            <a:xfrm>
              <a:off x="2457707"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22" name="tx1822"/>
            <p:cNvSpPr/>
            <p:nvPr/>
          </p:nvSpPr>
          <p:spPr>
            <a:xfrm>
              <a:off x="2722891"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3" name="tx1823"/>
            <p:cNvSpPr/>
            <p:nvPr/>
          </p:nvSpPr>
          <p:spPr>
            <a:xfrm>
              <a:off x="2988075"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24" name="tx1824"/>
            <p:cNvSpPr/>
            <p:nvPr/>
          </p:nvSpPr>
          <p:spPr>
            <a:xfrm>
              <a:off x="3253259"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5" name="tx1825"/>
            <p:cNvSpPr/>
            <p:nvPr/>
          </p:nvSpPr>
          <p:spPr>
            <a:xfrm>
              <a:off x="3518443"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26" name="tx1826"/>
            <p:cNvSpPr/>
            <p:nvPr/>
          </p:nvSpPr>
          <p:spPr>
            <a:xfrm>
              <a:off x="3783626"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7" name="tx1827"/>
            <p:cNvSpPr/>
            <p:nvPr/>
          </p:nvSpPr>
          <p:spPr>
            <a:xfrm>
              <a:off x="4048810"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8" name="tx1828"/>
            <p:cNvSpPr/>
            <p:nvPr/>
          </p:nvSpPr>
          <p:spPr>
            <a:xfrm>
              <a:off x="4313994"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9" name="tx1829"/>
            <p:cNvSpPr/>
            <p:nvPr/>
          </p:nvSpPr>
          <p:spPr>
            <a:xfrm>
              <a:off x="4579178"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0" name="tx1830"/>
            <p:cNvSpPr/>
            <p:nvPr/>
          </p:nvSpPr>
          <p:spPr>
            <a:xfrm>
              <a:off x="4844362"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1" name="tx1831"/>
            <p:cNvSpPr/>
            <p:nvPr/>
          </p:nvSpPr>
          <p:spPr>
            <a:xfrm>
              <a:off x="5109546"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2" name="tx1832"/>
            <p:cNvSpPr/>
            <p:nvPr/>
          </p:nvSpPr>
          <p:spPr>
            <a:xfrm>
              <a:off x="5374730"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3" name="tx1833"/>
            <p:cNvSpPr/>
            <p:nvPr/>
          </p:nvSpPr>
          <p:spPr>
            <a:xfrm>
              <a:off x="5639914"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4" name="tx1834"/>
            <p:cNvSpPr/>
            <p:nvPr/>
          </p:nvSpPr>
          <p:spPr>
            <a:xfrm>
              <a:off x="5905098"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5" name="tx1835"/>
            <p:cNvSpPr/>
            <p:nvPr/>
          </p:nvSpPr>
          <p:spPr>
            <a:xfrm>
              <a:off x="6170282"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6" name="tx1836"/>
            <p:cNvSpPr/>
            <p:nvPr/>
          </p:nvSpPr>
          <p:spPr>
            <a:xfrm>
              <a:off x="6435466"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7" name="tx1837"/>
            <p:cNvSpPr/>
            <p:nvPr/>
          </p:nvSpPr>
          <p:spPr>
            <a:xfrm>
              <a:off x="6700650"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8" name="tx1838"/>
            <p:cNvSpPr/>
            <p:nvPr/>
          </p:nvSpPr>
          <p:spPr>
            <a:xfrm>
              <a:off x="6965834"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9" name="tx1839"/>
            <p:cNvSpPr/>
            <p:nvPr/>
          </p:nvSpPr>
          <p:spPr>
            <a:xfrm>
              <a:off x="7231018"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0" name="tx1840"/>
            <p:cNvSpPr/>
            <p:nvPr/>
          </p:nvSpPr>
          <p:spPr>
            <a:xfrm>
              <a:off x="7496201"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1" name="tx1841"/>
            <p:cNvSpPr/>
            <p:nvPr/>
          </p:nvSpPr>
          <p:spPr>
            <a:xfrm>
              <a:off x="7761385"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2" name="tx1842"/>
            <p:cNvSpPr/>
            <p:nvPr/>
          </p:nvSpPr>
          <p:spPr>
            <a:xfrm>
              <a:off x="8026569"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3" name="tx1843"/>
            <p:cNvSpPr/>
            <p:nvPr/>
          </p:nvSpPr>
          <p:spPr>
            <a:xfrm>
              <a:off x="8291753"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4" name="tx1844"/>
            <p:cNvSpPr/>
            <p:nvPr/>
          </p:nvSpPr>
          <p:spPr>
            <a:xfrm>
              <a:off x="8556937"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5" name="tx1845"/>
            <p:cNvSpPr/>
            <p:nvPr/>
          </p:nvSpPr>
          <p:spPr>
            <a:xfrm>
              <a:off x="4579178"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846" name="tx1846"/>
            <p:cNvSpPr/>
            <p:nvPr/>
          </p:nvSpPr>
          <p:spPr>
            <a:xfrm>
              <a:off x="4844362"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47" name="tx1847"/>
            <p:cNvSpPr/>
            <p:nvPr/>
          </p:nvSpPr>
          <p:spPr>
            <a:xfrm>
              <a:off x="5109546"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848" name="tx1848"/>
            <p:cNvSpPr/>
            <p:nvPr/>
          </p:nvSpPr>
          <p:spPr>
            <a:xfrm>
              <a:off x="5639914"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849" name="tx1849"/>
            <p:cNvSpPr/>
            <p:nvPr/>
          </p:nvSpPr>
          <p:spPr>
            <a:xfrm>
              <a:off x="5905098"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850" name="tx1850"/>
            <p:cNvSpPr/>
            <p:nvPr/>
          </p:nvSpPr>
          <p:spPr>
            <a:xfrm>
              <a:off x="6170282"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51" name="tx1851"/>
            <p:cNvSpPr/>
            <p:nvPr/>
          </p:nvSpPr>
          <p:spPr>
            <a:xfrm>
              <a:off x="6435466"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52" name="tx1852"/>
            <p:cNvSpPr/>
            <p:nvPr/>
          </p:nvSpPr>
          <p:spPr>
            <a:xfrm>
              <a:off x="6700650"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53" name="tx1853"/>
            <p:cNvSpPr/>
            <p:nvPr/>
          </p:nvSpPr>
          <p:spPr>
            <a:xfrm>
              <a:off x="6965834"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854" name="tx1854"/>
            <p:cNvSpPr/>
            <p:nvPr/>
          </p:nvSpPr>
          <p:spPr>
            <a:xfrm>
              <a:off x="7231018"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55" name="tx1855"/>
            <p:cNvSpPr/>
            <p:nvPr/>
          </p:nvSpPr>
          <p:spPr>
            <a:xfrm>
              <a:off x="7496201"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856" name="tx1856"/>
            <p:cNvSpPr/>
            <p:nvPr/>
          </p:nvSpPr>
          <p:spPr>
            <a:xfrm>
              <a:off x="7761385"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57" name="tx1857"/>
            <p:cNvSpPr/>
            <p:nvPr/>
          </p:nvSpPr>
          <p:spPr>
            <a:xfrm>
              <a:off x="8026569"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58" name="tx1858"/>
            <p:cNvSpPr/>
            <p:nvPr/>
          </p:nvSpPr>
          <p:spPr>
            <a:xfrm>
              <a:off x="8291753"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59" name="tx1859"/>
            <p:cNvSpPr/>
            <p:nvPr/>
          </p:nvSpPr>
          <p:spPr>
            <a:xfrm>
              <a:off x="8556937"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60" name="tx1860"/>
            <p:cNvSpPr/>
            <p:nvPr/>
          </p:nvSpPr>
          <p:spPr>
            <a:xfrm>
              <a:off x="1927339"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61" name="tx1861"/>
            <p:cNvSpPr/>
            <p:nvPr/>
          </p:nvSpPr>
          <p:spPr>
            <a:xfrm>
              <a:off x="2192523"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62" name="tx1862"/>
            <p:cNvSpPr/>
            <p:nvPr/>
          </p:nvSpPr>
          <p:spPr>
            <a:xfrm>
              <a:off x="2457707"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63" name="tx1863"/>
            <p:cNvSpPr/>
            <p:nvPr/>
          </p:nvSpPr>
          <p:spPr>
            <a:xfrm>
              <a:off x="2722891"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64" name="tx1864"/>
            <p:cNvSpPr/>
            <p:nvPr/>
          </p:nvSpPr>
          <p:spPr>
            <a:xfrm>
              <a:off x="2988075"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65" name="tx1865"/>
            <p:cNvSpPr/>
            <p:nvPr/>
          </p:nvSpPr>
          <p:spPr>
            <a:xfrm>
              <a:off x="3253259"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6" name="tx1866"/>
            <p:cNvSpPr/>
            <p:nvPr/>
          </p:nvSpPr>
          <p:spPr>
            <a:xfrm>
              <a:off x="3518443"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7" name="tx1867"/>
            <p:cNvSpPr/>
            <p:nvPr/>
          </p:nvSpPr>
          <p:spPr>
            <a:xfrm>
              <a:off x="3783626"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8" name="tx1868"/>
            <p:cNvSpPr/>
            <p:nvPr/>
          </p:nvSpPr>
          <p:spPr>
            <a:xfrm>
              <a:off x="4048810"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9" name="tx1869"/>
            <p:cNvSpPr/>
            <p:nvPr/>
          </p:nvSpPr>
          <p:spPr>
            <a:xfrm>
              <a:off x="4313994"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0" name="tx1870"/>
            <p:cNvSpPr/>
            <p:nvPr/>
          </p:nvSpPr>
          <p:spPr>
            <a:xfrm>
              <a:off x="4579178"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1" name="tx1871"/>
            <p:cNvSpPr/>
            <p:nvPr/>
          </p:nvSpPr>
          <p:spPr>
            <a:xfrm>
              <a:off x="4844362"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2" name="tx1872"/>
            <p:cNvSpPr/>
            <p:nvPr/>
          </p:nvSpPr>
          <p:spPr>
            <a:xfrm>
              <a:off x="5109546"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3" name="tx1873"/>
            <p:cNvSpPr/>
            <p:nvPr/>
          </p:nvSpPr>
          <p:spPr>
            <a:xfrm>
              <a:off x="5374730"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4" name="tx1874"/>
            <p:cNvSpPr/>
            <p:nvPr/>
          </p:nvSpPr>
          <p:spPr>
            <a:xfrm>
              <a:off x="5639914"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5" name="tx1875"/>
            <p:cNvSpPr/>
            <p:nvPr/>
          </p:nvSpPr>
          <p:spPr>
            <a:xfrm>
              <a:off x="5905098"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6" name="tx1876"/>
            <p:cNvSpPr/>
            <p:nvPr/>
          </p:nvSpPr>
          <p:spPr>
            <a:xfrm>
              <a:off x="6170282"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77" name="tx1877"/>
            <p:cNvSpPr/>
            <p:nvPr/>
          </p:nvSpPr>
          <p:spPr>
            <a:xfrm>
              <a:off x="6435466"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78" name="tx1878"/>
            <p:cNvSpPr/>
            <p:nvPr/>
          </p:nvSpPr>
          <p:spPr>
            <a:xfrm>
              <a:off x="6700650"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79" name="tx1879"/>
            <p:cNvSpPr/>
            <p:nvPr/>
          </p:nvSpPr>
          <p:spPr>
            <a:xfrm>
              <a:off x="6965834"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80" name="tx1880"/>
            <p:cNvSpPr/>
            <p:nvPr/>
          </p:nvSpPr>
          <p:spPr>
            <a:xfrm>
              <a:off x="7231018"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81" name="tx1881"/>
            <p:cNvSpPr/>
            <p:nvPr/>
          </p:nvSpPr>
          <p:spPr>
            <a:xfrm>
              <a:off x="7496201"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82" name="tx1882"/>
            <p:cNvSpPr/>
            <p:nvPr/>
          </p:nvSpPr>
          <p:spPr>
            <a:xfrm>
              <a:off x="7761385"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83" name="tx1883"/>
            <p:cNvSpPr/>
            <p:nvPr/>
          </p:nvSpPr>
          <p:spPr>
            <a:xfrm>
              <a:off x="8026569"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84" name="tx1884"/>
            <p:cNvSpPr/>
            <p:nvPr/>
          </p:nvSpPr>
          <p:spPr>
            <a:xfrm>
              <a:off x="8291753"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85" name="tx1885"/>
            <p:cNvSpPr/>
            <p:nvPr/>
          </p:nvSpPr>
          <p:spPr>
            <a:xfrm>
              <a:off x="8556937"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86" name="tx1886"/>
            <p:cNvSpPr/>
            <p:nvPr/>
          </p:nvSpPr>
          <p:spPr>
            <a:xfrm>
              <a:off x="1927339"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87" name="tx1887"/>
            <p:cNvSpPr/>
            <p:nvPr/>
          </p:nvSpPr>
          <p:spPr>
            <a:xfrm>
              <a:off x="2192523"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88" name="tx1888"/>
            <p:cNvSpPr/>
            <p:nvPr/>
          </p:nvSpPr>
          <p:spPr>
            <a:xfrm>
              <a:off x="2457707"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89" name="tx1889"/>
            <p:cNvSpPr/>
            <p:nvPr/>
          </p:nvSpPr>
          <p:spPr>
            <a:xfrm>
              <a:off x="2722891"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90" name="tx1890"/>
            <p:cNvSpPr/>
            <p:nvPr/>
          </p:nvSpPr>
          <p:spPr>
            <a:xfrm>
              <a:off x="2988075"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91" name="tx1891"/>
            <p:cNvSpPr/>
            <p:nvPr/>
          </p:nvSpPr>
          <p:spPr>
            <a:xfrm>
              <a:off x="3253259"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92" name="tx1892"/>
            <p:cNvSpPr/>
            <p:nvPr/>
          </p:nvSpPr>
          <p:spPr>
            <a:xfrm>
              <a:off x="3518443"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93" name="tx1893"/>
            <p:cNvSpPr/>
            <p:nvPr/>
          </p:nvSpPr>
          <p:spPr>
            <a:xfrm>
              <a:off x="3783626"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94" name="tx1894"/>
            <p:cNvSpPr/>
            <p:nvPr/>
          </p:nvSpPr>
          <p:spPr>
            <a:xfrm>
              <a:off x="4048810"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95" name="tx1895"/>
            <p:cNvSpPr/>
            <p:nvPr/>
          </p:nvSpPr>
          <p:spPr>
            <a:xfrm>
              <a:off x="4313994"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96" name="tx1896"/>
            <p:cNvSpPr/>
            <p:nvPr/>
          </p:nvSpPr>
          <p:spPr>
            <a:xfrm>
              <a:off x="4579178"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97" name="tx1897"/>
            <p:cNvSpPr/>
            <p:nvPr/>
          </p:nvSpPr>
          <p:spPr>
            <a:xfrm>
              <a:off x="4844362"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98" name="tx1898"/>
            <p:cNvSpPr/>
            <p:nvPr/>
          </p:nvSpPr>
          <p:spPr>
            <a:xfrm>
              <a:off x="5109546"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99" name="tx1899"/>
            <p:cNvSpPr/>
            <p:nvPr/>
          </p:nvSpPr>
          <p:spPr>
            <a:xfrm>
              <a:off x="5374730"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00" name="tx1900"/>
            <p:cNvSpPr/>
            <p:nvPr/>
          </p:nvSpPr>
          <p:spPr>
            <a:xfrm>
              <a:off x="5639914"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1" name="tx1901"/>
            <p:cNvSpPr/>
            <p:nvPr/>
          </p:nvSpPr>
          <p:spPr>
            <a:xfrm>
              <a:off x="5905098"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02" name="tx1902"/>
            <p:cNvSpPr/>
            <p:nvPr/>
          </p:nvSpPr>
          <p:spPr>
            <a:xfrm>
              <a:off x="6170282"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03" name="tx1903"/>
            <p:cNvSpPr/>
            <p:nvPr/>
          </p:nvSpPr>
          <p:spPr>
            <a:xfrm>
              <a:off x="6435466"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4" name="tx1904"/>
            <p:cNvSpPr/>
            <p:nvPr/>
          </p:nvSpPr>
          <p:spPr>
            <a:xfrm>
              <a:off x="6700650"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5" name="tx1905"/>
            <p:cNvSpPr/>
            <p:nvPr/>
          </p:nvSpPr>
          <p:spPr>
            <a:xfrm>
              <a:off x="6965834"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6" name="tx1906"/>
            <p:cNvSpPr/>
            <p:nvPr/>
          </p:nvSpPr>
          <p:spPr>
            <a:xfrm>
              <a:off x="7231018"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07" name="tx1907"/>
            <p:cNvSpPr/>
            <p:nvPr/>
          </p:nvSpPr>
          <p:spPr>
            <a:xfrm>
              <a:off x="7496201"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08" name="tx1908"/>
            <p:cNvSpPr/>
            <p:nvPr/>
          </p:nvSpPr>
          <p:spPr>
            <a:xfrm>
              <a:off x="7761385"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9" name="tx1909"/>
            <p:cNvSpPr/>
            <p:nvPr/>
          </p:nvSpPr>
          <p:spPr>
            <a:xfrm>
              <a:off x="8026569"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0" name="tx1910"/>
            <p:cNvSpPr/>
            <p:nvPr/>
          </p:nvSpPr>
          <p:spPr>
            <a:xfrm>
              <a:off x="8291753"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1" name="tx1911"/>
            <p:cNvSpPr/>
            <p:nvPr/>
          </p:nvSpPr>
          <p:spPr>
            <a:xfrm>
              <a:off x="8556937"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2" name="tx1912"/>
            <p:cNvSpPr/>
            <p:nvPr/>
          </p:nvSpPr>
          <p:spPr>
            <a:xfrm>
              <a:off x="2988075"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13" name="tx1913"/>
            <p:cNvSpPr/>
            <p:nvPr/>
          </p:nvSpPr>
          <p:spPr>
            <a:xfrm>
              <a:off x="3783626"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14" name="tx1914"/>
            <p:cNvSpPr/>
            <p:nvPr/>
          </p:nvSpPr>
          <p:spPr>
            <a:xfrm>
              <a:off x="4048810"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15" name="tx1915"/>
            <p:cNvSpPr/>
            <p:nvPr/>
          </p:nvSpPr>
          <p:spPr>
            <a:xfrm>
              <a:off x="4579178"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16" name="tx1916"/>
            <p:cNvSpPr/>
            <p:nvPr/>
          </p:nvSpPr>
          <p:spPr>
            <a:xfrm>
              <a:off x="4844362"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17" name="tx1917"/>
            <p:cNvSpPr/>
            <p:nvPr/>
          </p:nvSpPr>
          <p:spPr>
            <a:xfrm>
              <a:off x="8026569"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18" name="tx1918"/>
            <p:cNvSpPr/>
            <p:nvPr/>
          </p:nvSpPr>
          <p:spPr>
            <a:xfrm>
              <a:off x="8291753"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19" name="tx1919"/>
            <p:cNvSpPr/>
            <p:nvPr/>
          </p:nvSpPr>
          <p:spPr>
            <a:xfrm>
              <a:off x="8556937"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20" name="tx1920"/>
            <p:cNvSpPr/>
            <p:nvPr/>
          </p:nvSpPr>
          <p:spPr>
            <a:xfrm>
              <a:off x="2722891"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21" name="tx1921"/>
            <p:cNvSpPr/>
            <p:nvPr/>
          </p:nvSpPr>
          <p:spPr>
            <a:xfrm>
              <a:off x="2988075"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22" name="tx1922"/>
            <p:cNvSpPr/>
            <p:nvPr/>
          </p:nvSpPr>
          <p:spPr>
            <a:xfrm>
              <a:off x="3253259"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23" name="tx1923"/>
            <p:cNvSpPr/>
            <p:nvPr/>
          </p:nvSpPr>
          <p:spPr>
            <a:xfrm>
              <a:off x="3518443"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924" name="tx1924"/>
            <p:cNvSpPr/>
            <p:nvPr/>
          </p:nvSpPr>
          <p:spPr>
            <a:xfrm>
              <a:off x="3783626"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25" name="tx1925"/>
            <p:cNvSpPr/>
            <p:nvPr/>
          </p:nvSpPr>
          <p:spPr>
            <a:xfrm>
              <a:off x="4048810"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26" name="tx1926"/>
            <p:cNvSpPr/>
            <p:nvPr/>
          </p:nvSpPr>
          <p:spPr>
            <a:xfrm>
              <a:off x="4313994"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27" name="tx1927"/>
            <p:cNvSpPr/>
            <p:nvPr/>
          </p:nvSpPr>
          <p:spPr>
            <a:xfrm>
              <a:off x="4579178"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28" name="tx1928"/>
            <p:cNvSpPr/>
            <p:nvPr/>
          </p:nvSpPr>
          <p:spPr>
            <a:xfrm>
              <a:off x="4844362"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29" name="tx1929"/>
            <p:cNvSpPr/>
            <p:nvPr/>
          </p:nvSpPr>
          <p:spPr>
            <a:xfrm>
              <a:off x="5109546"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0" name="tx1930"/>
            <p:cNvSpPr/>
            <p:nvPr/>
          </p:nvSpPr>
          <p:spPr>
            <a:xfrm>
              <a:off x="5374730"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1" name="tx1931"/>
            <p:cNvSpPr/>
            <p:nvPr/>
          </p:nvSpPr>
          <p:spPr>
            <a:xfrm>
              <a:off x="5639914"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32" name="tx1932"/>
            <p:cNvSpPr/>
            <p:nvPr/>
          </p:nvSpPr>
          <p:spPr>
            <a:xfrm>
              <a:off x="5905098"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33" name="tx1933"/>
            <p:cNvSpPr/>
            <p:nvPr/>
          </p:nvSpPr>
          <p:spPr>
            <a:xfrm>
              <a:off x="6170282"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4" name="tx1934"/>
            <p:cNvSpPr/>
            <p:nvPr/>
          </p:nvSpPr>
          <p:spPr>
            <a:xfrm>
              <a:off x="6435466"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35" name="tx1935"/>
            <p:cNvSpPr/>
            <p:nvPr/>
          </p:nvSpPr>
          <p:spPr>
            <a:xfrm>
              <a:off x="6700650"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6" name="tx1936"/>
            <p:cNvSpPr/>
            <p:nvPr/>
          </p:nvSpPr>
          <p:spPr>
            <a:xfrm>
              <a:off x="6965834"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37" name="tx1937"/>
            <p:cNvSpPr/>
            <p:nvPr/>
          </p:nvSpPr>
          <p:spPr>
            <a:xfrm>
              <a:off x="7231018"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38" name="tx1938"/>
            <p:cNvSpPr/>
            <p:nvPr/>
          </p:nvSpPr>
          <p:spPr>
            <a:xfrm>
              <a:off x="7496201"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39" name="tx1939"/>
            <p:cNvSpPr/>
            <p:nvPr/>
          </p:nvSpPr>
          <p:spPr>
            <a:xfrm>
              <a:off x="7761385"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40" name="tx1940"/>
            <p:cNvSpPr/>
            <p:nvPr/>
          </p:nvSpPr>
          <p:spPr>
            <a:xfrm>
              <a:off x="8026569"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1" name="tx1941"/>
            <p:cNvSpPr/>
            <p:nvPr/>
          </p:nvSpPr>
          <p:spPr>
            <a:xfrm>
              <a:off x="8291753"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42" name="tx1942"/>
            <p:cNvSpPr/>
            <p:nvPr/>
          </p:nvSpPr>
          <p:spPr>
            <a:xfrm>
              <a:off x="8556937"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43" name="tx1943"/>
            <p:cNvSpPr/>
            <p:nvPr/>
          </p:nvSpPr>
          <p:spPr>
            <a:xfrm>
              <a:off x="3253259"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44" name="tx1944"/>
            <p:cNvSpPr/>
            <p:nvPr/>
          </p:nvSpPr>
          <p:spPr>
            <a:xfrm>
              <a:off x="3518443"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45" name="tx1945"/>
            <p:cNvSpPr/>
            <p:nvPr/>
          </p:nvSpPr>
          <p:spPr>
            <a:xfrm>
              <a:off x="3783626"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46" name="tx1946"/>
            <p:cNvSpPr/>
            <p:nvPr/>
          </p:nvSpPr>
          <p:spPr>
            <a:xfrm>
              <a:off x="4048810"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47" name="tx1947"/>
            <p:cNvSpPr/>
            <p:nvPr/>
          </p:nvSpPr>
          <p:spPr>
            <a:xfrm>
              <a:off x="4313994"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48" name="tx1948"/>
            <p:cNvSpPr/>
            <p:nvPr/>
          </p:nvSpPr>
          <p:spPr>
            <a:xfrm>
              <a:off x="4579178"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949" name="tx1949"/>
            <p:cNvSpPr/>
            <p:nvPr/>
          </p:nvSpPr>
          <p:spPr>
            <a:xfrm>
              <a:off x="4844362"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50" name="tx1950"/>
            <p:cNvSpPr/>
            <p:nvPr/>
          </p:nvSpPr>
          <p:spPr>
            <a:xfrm>
              <a:off x="5109546"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951" name="tx1951"/>
            <p:cNvSpPr/>
            <p:nvPr/>
          </p:nvSpPr>
          <p:spPr>
            <a:xfrm>
              <a:off x="5374730"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52" name="tx1952"/>
            <p:cNvSpPr/>
            <p:nvPr/>
          </p:nvSpPr>
          <p:spPr>
            <a:xfrm>
              <a:off x="5639914"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53" name="tx1953"/>
            <p:cNvSpPr/>
            <p:nvPr/>
          </p:nvSpPr>
          <p:spPr>
            <a:xfrm>
              <a:off x="5905098"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54" name="tx1954"/>
            <p:cNvSpPr/>
            <p:nvPr/>
          </p:nvSpPr>
          <p:spPr>
            <a:xfrm>
              <a:off x="6435466"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55" name="tx1955"/>
            <p:cNvSpPr/>
            <p:nvPr/>
          </p:nvSpPr>
          <p:spPr>
            <a:xfrm>
              <a:off x="8291753"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56" name="tx1956"/>
            <p:cNvSpPr/>
            <p:nvPr/>
          </p:nvSpPr>
          <p:spPr>
            <a:xfrm>
              <a:off x="2722891"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57" name="tx1957"/>
            <p:cNvSpPr/>
            <p:nvPr/>
          </p:nvSpPr>
          <p:spPr>
            <a:xfrm>
              <a:off x="2988075"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58" name="tx1958"/>
            <p:cNvSpPr/>
            <p:nvPr/>
          </p:nvSpPr>
          <p:spPr>
            <a:xfrm>
              <a:off x="3253259"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59" name="tx1959"/>
            <p:cNvSpPr/>
            <p:nvPr/>
          </p:nvSpPr>
          <p:spPr>
            <a:xfrm>
              <a:off x="3518443"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60" name="tx1960"/>
            <p:cNvSpPr/>
            <p:nvPr/>
          </p:nvSpPr>
          <p:spPr>
            <a:xfrm>
              <a:off x="3783626"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61" name="tx1961"/>
            <p:cNvSpPr/>
            <p:nvPr/>
          </p:nvSpPr>
          <p:spPr>
            <a:xfrm>
              <a:off x="4048810"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62" name="tx1962"/>
            <p:cNvSpPr/>
            <p:nvPr/>
          </p:nvSpPr>
          <p:spPr>
            <a:xfrm>
              <a:off x="4313994"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63" name="tx1963"/>
            <p:cNvSpPr/>
            <p:nvPr/>
          </p:nvSpPr>
          <p:spPr>
            <a:xfrm>
              <a:off x="4579178"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64" name="tx1964"/>
            <p:cNvSpPr/>
            <p:nvPr/>
          </p:nvSpPr>
          <p:spPr>
            <a:xfrm>
              <a:off x="4844362"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65" name="tx1965"/>
            <p:cNvSpPr/>
            <p:nvPr/>
          </p:nvSpPr>
          <p:spPr>
            <a:xfrm>
              <a:off x="5109546"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66" name="tx1966"/>
            <p:cNvSpPr/>
            <p:nvPr/>
          </p:nvSpPr>
          <p:spPr>
            <a:xfrm>
              <a:off x="5374730"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67" name="tx1967"/>
            <p:cNvSpPr/>
            <p:nvPr/>
          </p:nvSpPr>
          <p:spPr>
            <a:xfrm>
              <a:off x="5639914"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68" name="tx1968"/>
            <p:cNvSpPr/>
            <p:nvPr/>
          </p:nvSpPr>
          <p:spPr>
            <a:xfrm>
              <a:off x="5905098"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69" name="tx1969"/>
            <p:cNvSpPr/>
            <p:nvPr/>
          </p:nvSpPr>
          <p:spPr>
            <a:xfrm>
              <a:off x="6170282"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70" name="tx1970"/>
            <p:cNvSpPr/>
            <p:nvPr/>
          </p:nvSpPr>
          <p:spPr>
            <a:xfrm>
              <a:off x="6435466"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71" name="tx1971"/>
            <p:cNvSpPr/>
            <p:nvPr/>
          </p:nvSpPr>
          <p:spPr>
            <a:xfrm>
              <a:off x="6700650"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72" name="tx1972"/>
            <p:cNvSpPr/>
            <p:nvPr/>
          </p:nvSpPr>
          <p:spPr>
            <a:xfrm>
              <a:off x="6965834"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73" name="tx1973"/>
            <p:cNvSpPr/>
            <p:nvPr/>
          </p:nvSpPr>
          <p:spPr>
            <a:xfrm>
              <a:off x="7231018"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74" name="tx1974"/>
            <p:cNvSpPr/>
            <p:nvPr/>
          </p:nvSpPr>
          <p:spPr>
            <a:xfrm>
              <a:off x="7496201"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75" name="tx1975"/>
            <p:cNvSpPr/>
            <p:nvPr/>
          </p:nvSpPr>
          <p:spPr>
            <a:xfrm>
              <a:off x="7761385"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6" name="tx1976"/>
            <p:cNvSpPr/>
            <p:nvPr/>
          </p:nvSpPr>
          <p:spPr>
            <a:xfrm>
              <a:off x="8026569"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77" name="tx1977"/>
            <p:cNvSpPr/>
            <p:nvPr/>
          </p:nvSpPr>
          <p:spPr>
            <a:xfrm>
              <a:off x="8291753"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78" name="tx1978"/>
            <p:cNvSpPr/>
            <p:nvPr/>
          </p:nvSpPr>
          <p:spPr>
            <a:xfrm>
              <a:off x="8556937"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9" name="tx1979"/>
            <p:cNvSpPr/>
            <p:nvPr/>
          </p:nvSpPr>
          <p:spPr>
            <a:xfrm>
              <a:off x="1927339"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80" name="tx1980"/>
            <p:cNvSpPr/>
            <p:nvPr/>
          </p:nvSpPr>
          <p:spPr>
            <a:xfrm>
              <a:off x="2192523"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81" name="tx1981"/>
            <p:cNvSpPr/>
            <p:nvPr/>
          </p:nvSpPr>
          <p:spPr>
            <a:xfrm>
              <a:off x="2457707"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82" name="tx1982"/>
            <p:cNvSpPr/>
            <p:nvPr/>
          </p:nvSpPr>
          <p:spPr>
            <a:xfrm>
              <a:off x="2722891"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83" name="tx1983"/>
            <p:cNvSpPr/>
            <p:nvPr/>
          </p:nvSpPr>
          <p:spPr>
            <a:xfrm>
              <a:off x="2988075"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84" name="tx1984"/>
            <p:cNvSpPr/>
            <p:nvPr/>
          </p:nvSpPr>
          <p:spPr>
            <a:xfrm>
              <a:off x="3253259"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85" name="tx1985"/>
            <p:cNvSpPr/>
            <p:nvPr/>
          </p:nvSpPr>
          <p:spPr>
            <a:xfrm>
              <a:off x="3518443"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86" name="tx1986"/>
            <p:cNvSpPr/>
            <p:nvPr/>
          </p:nvSpPr>
          <p:spPr>
            <a:xfrm>
              <a:off x="3783626"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87" name="tx1987"/>
            <p:cNvSpPr/>
            <p:nvPr/>
          </p:nvSpPr>
          <p:spPr>
            <a:xfrm>
              <a:off x="4048810"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88" name="tx1988"/>
            <p:cNvSpPr/>
            <p:nvPr/>
          </p:nvSpPr>
          <p:spPr>
            <a:xfrm>
              <a:off x="4313994"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89" name="tx1989"/>
            <p:cNvSpPr/>
            <p:nvPr/>
          </p:nvSpPr>
          <p:spPr>
            <a:xfrm>
              <a:off x="4579178"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90" name="tx1990"/>
            <p:cNvSpPr/>
            <p:nvPr/>
          </p:nvSpPr>
          <p:spPr>
            <a:xfrm>
              <a:off x="4844362"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1" name="tx1991"/>
            <p:cNvSpPr/>
            <p:nvPr/>
          </p:nvSpPr>
          <p:spPr>
            <a:xfrm>
              <a:off x="5109546"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92" name="tx1992"/>
            <p:cNvSpPr/>
            <p:nvPr/>
          </p:nvSpPr>
          <p:spPr>
            <a:xfrm>
              <a:off x="5374730"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93" name="tx1993"/>
            <p:cNvSpPr/>
            <p:nvPr/>
          </p:nvSpPr>
          <p:spPr>
            <a:xfrm>
              <a:off x="5639914"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94" name="tx1994"/>
            <p:cNvSpPr/>
            <p:nvPr/>
          </p:nvSpPr>
          <p:spPr>
            <a:xfrm>
              <a:off x="5905098"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95" name="tx1995"/>
            <p:cNvSpPr/>
            <p:nvPr/>
          </p:nvSpPr>
          <p:spPr>
            <a:xfrm>
              <a:off x="6170282"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96" name="tx1996"/>
            <p:cNvSpPr/>
            <p:nvPr/>
          </p:nvSpPr>
          <p:spPr>
            <a:xfrm>
              <a:off x="6435466"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97" name="tx1997"/>
            <p:cNvSpPr/>
            <p:nvPr/>
          </p:nvSpPr>
          <p:spPr>
            <a:xfrm>
              <a:off x="6700650"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8" name="tx1998"/>
            <p:cNvSpPr/>
            <p:nvPr/>
          </p:nvSpPr>
          <p:spPr>
            <a:xfrm>
              <a:off x="6965834"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99" name="tx1999"/>
            <p:cNvSpPr/>
            <p:nvPr/>
          </p:nvSpPr>
          <p:spPr>
            <a:xfrm>
              <a:off x="7231018"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0" name="tx2000"/>
            <p:cNvSpPr/>
            <p:nvPr/>
          </p:nvSpPr>
          <p:spPr>
            <a:xfrm>
              <a:off x="7496201"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1" name="tx2001"/>
            <p:cNvSpPr/>
            <p:nvPr/>
          </p:nvSpPr>
          <p:spPr>
            <a:xfrm>
              <a:off x="7761385"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02" name="tx2002"/>
            <p:cNvSpPr/>
            <p:nvPr/>
          </p:nvSpPr>
          <p:spPr>
            <a:xfrm>
              <a:off x="8026569"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3" name="tx2003"/>
            <p:cNvSpPr/>
            <p:nvPr/>
          </p:nvSpPr>
          <p:spPr>
            <a:xfrm>
              <a:off x="8291753"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04" name="tx2004"/>
            <p:cNvSpPr/>
            <p:nvPr/>
          </p:nvSpPr>
          <p:spPr>
            <a:xfrm>
              <a:off x="8556937"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05" name="tx2005"/>
            <p:cNvSpPr/>
            <p:nvPr/>
          </p:nvSpPr>
          <p:spPr>
            <a:xfrm>
              <a:off x="1927339"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6" name="tx2006"/>
            <p:cNvSpPr/>
            <p:nvPr/>
          </p:nvSpPr>
          <p:spPr>
            <a:xfrm>
              <a:off x="2192523"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7" name="tx2007"/>
            <p:cNvSpPr/>
            <p:nvPr/>
          </p:nvSpPr>
          <p:spPr>
            <a:xfrm>
              <a:off x="2457707"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08" name="tx2008"/>
            <p:cNvSpPr/>
            <p:nvPr/>
          </p:nvSpPr>
          <p:spPr>
            <a:xfrm>
              <a:off x="2722891"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09" name="tx2009"/>
            <p:cNvSpPr/>
            <p:nvPr/>
          </p:nvSpPr>
          <p:spPr>
            <a:xfrm>
              <a:off x="2988075"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0" name="tx2010"/>
            <p:cNvSpPr/>
            <p:nvPr/>
          </p:nvSpPr>
          <p:spPr>
            <a:xfrm>
              <a:off x="3253259"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11" name="tx2011"/>
            <p:cNvSpPr/>
            <p:nvPr/>
          </p:nvSpPr>
          <p:spPr>
            <a:xfrm>
              <a:off x="3518443"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12" name="tx2012"/>
            <p:cNvSpPr/>
            <p:nvPr/>
          </p:nvSpPr>
          <p:spPr>
            <a:xfrm>
              <a:off x="3783626"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3" name="tx2013"/>
            <p:cNvSpPr/>
            <p:nvPr/>
          </p:nvSpPr>
          <p:spPr>
            <a:xfrm>
              <a:off x="4048810"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4" name="tx2014"/>
            <p:cNvSpPr/>
            <p:nvPr/>
          </p:nvSpPr>
          <p:spPr>
            <a:xfrm>
              <a:off x="4313994"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5" name="tx2015"/>
            <p:cNvSpPr/>
            <p:nvPr/>
          </p:nvSpPr>
          <p:spPr>
            <a:xfrm>
              <a:off x="4579178"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6" name="tx2016"/>
            <p:cNvSpPr/>
            <p:nvPr/>
          </p:nvSpPr>
          <p:spPr>
            <a:xfrm>
              <a:off x="4844362"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7" name="tx2017"/>
            <p:cNvSpPr/>
            <p:nvPr/>
          </p:nvSpPr>
          <p:spPr>
            <a:xfrm>
              <a:off x="5109546"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8" name="tx2018"/>
            <p:cNvSpPr/>
            <p:nvPr/>
          </p:nvSpPr>
          <p:spPr>
            <a:xfrm>
              <a:off x="5374730"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19" name="tx2019"/>
            <p:cNvSpPr/>
            <p:nvPr/>
          </p:nvSpPr>
          <p:spPr>
            <a:xfrm>
              <a:off x="5639914"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0" name="tx2020"/>
            <p:cNvSpPr/>
            <p:nvPr/>
          </p:nvSpPr>
          <p:spPr>
            <a:xfrm>
              <a:off x="5905098"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21" name="tx2021"/>
            <p:cNvSpPr/>
            <p:nvPr/>
          </p:nvSpPr>
          <p:spPr>
            <a:xfrm>
              <a:off x="6170282"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2" name="tx2022"/>
            <p:cNvSpPr/>
            <p:nvPr/>
          </p:nvSpPr>
          <p:spPr>
            <a:xfrm>
              <a:off x="6435466"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23" name="tx2023"/>
            <p:cNvSpPr/>
            <p:nvPr/>
          </p:nvSpPr>
          <p:spPr>
            <a:xfrm>
              <a:off x="6700650"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4" name="tx2024"/>
            <p:cNvSpPr/>
            <p:nvPr/>
          </p:nvSpPr>
          <p:spPr>
            <a:xfrm>
              <a:off x="6965834"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5" name="tx2025"/>
            <p:cNvSpPr/>
            <p:nvPr/>
          </p:nvSpPr>
          <p:spPr>
            <a:xfrm>
              <a:off x="7231018"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26" name="tx2026"/>
            <p:cNvSpPr/>
            <p:nvPr/>
          </p:nvSpPr>
          <p:spPr>
            <a:xfrm>
              <a:off x="7496201"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27" name="tx2027"/>
            <p:cNvSpPr/>
            <p:nvPr/>
          </p:nvSpPr>
          <p:spPr>
            <a:xfrm>
              <a:off x="7761385"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8" name="tx2028"/>
            <p:cNvSpPr/>
            <p:nvPr/>
          </p:nvSpPr>
          <p:spPr>
            <a:xfrm>
              <a:off x="8026569"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29" name="tx2029"/>
            <p:cNvSpPr/>
            <p:nvPr/>
          </p:nvSpPr>
          <p:spPr>
            <a:xfrm>
              <a:off x="8291753"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30" name="tx2030"/>
            <p:cNvSpPr/>
            <p:nvPr/>
          </p:nvSpPr>
          <p:spPr>
            <a:xfrm>
              <a:off x="8556937"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31" name="tx2031"/>
            <p:cNvSpPr/>
            <p:nvPr/>
          </p:nvSpPr>
          <p:spPr>
            <a:xfrm>
              <a:off x="4048810"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32" name="tx2032"/>
            <p:cNvSpPr/>
            <p:nvPr/>
          </p:nvSpPr>
          <p:spPr>
            <a:xfrm>
              <a:off x="4313994"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33" name="tx2033"/>
            <p:cNvSpPr/>
            <p:nvPr/>
          </p:nvSpPr>
          <p:spPr>
            <a:xfrm>
              <a:off x="4579178"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34" name="tx2034"/>
            <p:cNvSpPr/>
            <p:nvPr/>
          </p:nvSpPr>
          <p:spPr>
            <a:xfrm>
              <a:off x="4844362"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35" name="tx2035"/>
            <p:cNvSpPr/>
            <p:nvPr/>
          </p:nvSpPr>
          <p:spPr>
            <a:xfrm>
              <a:off x="5109546"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36" name="tx2036"/>
            <p:cNvSpPr/>
            <p:nvPr/>
          </p:nvSpPr>
          <p:spPr>
            <a:xfrm>
              <a:off x="5374730"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37" name="tx2037"/>
            <p:cNvSpPr/>
            <p:nvPr/>
          </p:nvSpPr>
          <p:spPr>
            <a:xfrm>
              <a:off x="5639914"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38" name="tx2038"/>
            <p:cNvSpPr/>
            <p:nvPr/>
          </p:nvSpPr>
          <p:spPr>
            <a:xfrm>
              <a:off x="5905098"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39" name="tx2039"/>
            <p:cNvSpPr/>
            <p:nvPr/>
          </p:nvSpPr>
          <p:spPr>
            <a:xfrm>
              <a:off x="6170282"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40" name="tx2040"/>
            <p:cNvSpPr/>
            <p:nvPr/>
          </p:nvSpPr>
          <p:spPr>
            <a:xfrm>
              <a:off x="6435466"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41" name="tx2041"/>
            <p:cNvSpPr/>
            <p:nvPr/>
          </p:nvSpPr>
          <p:spPr>
            <a:xfrm>
              <a:off x="6700650"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42" name="tx2042"/>
            <p:cNvSpPr/>
            <p:nvPr/>
          </p:nvSpPr>
          <p:spPr>
            <a:xfrm>
              <a:off x="6965834"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43" name="tx2043"/>
            <p:cNvSpPr/>
            <p:nvPr/>
          </p:nvSpPr>
          <p:spPr>
            <a:xfrm>
              <a:off x="7231018"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44" name="tx2044"/>
            <p:cNvSpPr/>
            <p:nvPr/>
          </p:nvSpPr>
          <p:spPr>
            <a:xfrm>
              <a:off x="7496201"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45" name="tx2045"/>
            <p:cNvSpPr/>
            <p:nvPr/>
          </p:nvSpPr>
          <p:spPr>
            <a:xfrm>
              <a:off x="7761385"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46" name="tx2046"/>
            <p:cNvSpPr/>
            <p:nvPr/>
          </p:nvSpPr>
          <p:spPr>
            <a:xfrm>
              <a:off x="8026569"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47" name="tx2047"/>
            <p:cNvSpPr/>
            <p:nvPr/>
          </p:nvSpPr>
          <p:spPr>
            <a:xfrm>
              <a:off x="8291753"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48" name="tx2048"/>
            <p:cNvSpPr/>
            <p:nvPr/>
          </p:nvSpPr>
          <p:spPr>
            <a:xfrm>
              <a:off x="8556937"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49" name="tx2049"/>
            <p:cNvSpPr/>
            <p:nvPr/>
          </p:nvSpPr>
          <p:spPr>
            <a:xfrm>
              <a:off x="1927339"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50" name="tx2050"/>
            <p:cNvSpPr/>
            <p:nvPr/>
          </p:nvSpPr>
          <p:spPr>
            <a:xfrm>
              <a:off x="2192523"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51" name="tx2051"/>
            <p:cNvSpPr/>
            <p:nvPr/>
          </p:nvSpPr>
          <p:spPr>
            <a:xfrm>
              <a:off x="2457707"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52" name="tx2052"/>
            <p:cNvSpPr/>
            <p:nvPr/>
          </p:nvSpPr>
          <p:spPr>
            <a:xfrm>
              <a:off x="2722891"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53" name="tx2053"/>
            <p:cNvSpPr/>
            <p:nvPr/>
          </p:nvSpPr>
          <p:spPr>
            <a:xfrm>
              <a:off x="2988075"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54" name="tx2054"/>
            <p:cNvSpPr/>
            <p:nvPr/>
          </p:nvSpPr>
          <p:spPr>
            <a:xfrm>
              <a:off x="3253259"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55" name="tx2055"/>
            <p:cNvSpPr/>
            <p:nvPr/>
          </p:nvSpPr>
          <p:spPr>
            <a:xfrm>
              <a:off x="3518443"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56" name="tx2056"/>
            <p:cNvSpPr/>
            <p:nvPr/>
          </p:nvSpPr>
          <p:spPr>
            <a:xfrm>
              <a:off x="3783626"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57" name="tx2057"/>
            <p:cNvSpPr/>
            <p:nvPr/>
          </p:nvSpPr>
          <p:spPr>
            <a:xfrm>
              <a:off x="4048810"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58" name="tx2058"/>
            <p:cNvSpPr/>
            <p:nvPr/>
          </p:nvSpPr>
          <p:spPr>
            <a:xfrm>
              <a:off x="4313994"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59" name="tx2059"/>
            <p:cNvSpPr/>
            <p:nvPr/>
          </p:nvSpPr>
          <p:spPr>
            <a:xfrm>
              <a:off x="4579178"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60" name="tx2060"/>
            <p:cNvSpPr/>
            <p:nvPr/>
          </p:nvSpPr>
          <p:spPr>
            <a:xfrm>
              <a:off x="4844362"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61" name="tx2061"/>
            <p:cNvSpPr/>
            <p:nvPr/>
          </p:nvSpPr>
          <p:spPr>
            <a:xfrm>
              <a:off x="5109546"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62" name="tx2062"/>
            <p:cNvSpPr/>
            <p:nvPr/>
          </p:nvSpPr>
          <p:spPr>
            <a:xfrm>
              <a:off x="5374730"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63" name="tx2063"/>
            <p:cNvSpPr/>
            <p:nvPr/>
          </p:nvSpPr>
          <p:spPr>
            <a:xfrm>
              <a:off x="5639914"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64" name="tx2064"/>
            <p:cNvSpPr/>
            <p:nvPr/>
          </p:nvSpPr>
          <p:spPr>
            <a:xfrm>
              <a:off x="5905098"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65" name="tx2065"/>
            <p:cNvSpPr/>
            <p:nvPr/>
          </p:nvSpPr>
          <p:spPr>
            <a:xfrm>
              <a:off x="6170282"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66" name="tx2066"/>
            <p:cNvSpPr/>
            <p:nvPr/>
          </p:nvSpPr>
          <p:spPr>
            <a:xfrm>
              <a:off x="6435466"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67" name="tx2067"/>
            <p:cNvSpPr/>
            <p:nvPr/>
          </p:nvSpPr>
          <p:spPr>
            <a:xfrm>
              <a:off x="6700650"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68" name="tx2068"/>
            <p:cNvSpPr/>
            <p:nvPr/>
          </p:nvSpPr>
          <p:spPr>
            <a:xfrm>
              <a:off x="6965834"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9" name="tx2069"/>
            <p:cNvSpPr/>
            <p:nvPr/>
          </p:nvSpPr>
          <p:spPr>
            <a:xfrm>
              <a:off x="7231018"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70" name="tx2070"/>
            <p:cNvSpPr/>
            <p:nvPr/>
          </p:nvSpPr>
          <p:spPr>
            <a:xfrm>
              <a:off x="7496201"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71" name="tx2071"/>
            <p:cNvSpPr/>
            <p:nvPr/>
          </p:nvSpPr>
          <p:spPr>
            <a:xfrm>
              <a:off x="7761385"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72" name="tx2072"/>
            <p:cNvSpPr/>
            <p:nvPr/>
          </p:nvSpPr>
          <p:spPr>
            <a:xfrm>
              <a:off x="8026569"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73" name="tx2073"/>
            <p:cNvSpPr/>
            <p:nvPr/>
          </p:nvSpPr>
          <p:spPr>
            <a:xfrm>
              <a:off x="8291753"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74" name="tx2074"/>
            <p:cNvSpPr/>
            <p:nvPr/>
          </p:nvSpPr>
          <p:spPr>
            <a:xfrm>
              <a:off x="8556937"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75" name="tx2075"/>
            <p:cNvSpPr/>
            <p:nvPr/>
          </p:nvSpPr>
          <p:spPr>
            <a:xfrm>
              <a:off x="3253259"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76" name="tx2076"/>
            <p:cNvSpPr/>
            <p:nvPr/>
          </p:nvSpPr>
          <p:spPr>
            <a:xfrm>
              <a:off x="3518443"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77" name="tx2077"/>
            <p:cNvSpPr/>
            <p:nvPr/>
          </p:nvSpPr>
          <p:spPr>
            <a:xfrm>
              <a:off x="3783626"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78" name="tx2078"/>
            <p:cNvSpPr/>
            <p:nvPr/>
          </p:nvSpPr>
          <p:spPr>
            <a:xfrm>
              <a:off x="4048810"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79" name="tx2079"/>
            <p:cNvSpPr/>
            <p:nvPr/>
          </p:nvSpPr>
          <p:spPr>
            <a:xfrm>
              <a:off x="4313994"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80" name="tx2080"/>
            <p:cNvSpPr/>
            <p:nvPr/>
          </p:nvSpPr>
          <p:spPr>
            <a:xfrm>
              <a:off x="4579178"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81" name="tx2081"/>
            <p:cNvSpPr/>
            <p:nvPr/>
          </p:nvSpPr>
          <p:spPr>
            <a:xfrm>
              <a:off x="4844362"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82" name="tx2082"/>
            <p:cNvSpPr/>
            <p:nvPr/>
          </p:nvSpPr>
          <p:spPr>
            <a:xfrm>
              <a:off x="5109546"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83" name="tx2083"/>
            <p:cNvSpPr/>
            <p:nvPr/>
          </p:nvSpPr>
          <p:spPr>
            <a:xfrm>
              <a:off x="5374730"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84" name="tx2084"/>
            <p:cNvSpPr/>
            <p:nvPr/>
          </p:nvSpPr>
          <p:spPr>
            <a:xfrm>
              <a:off x="5639914"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85" name="tx2085"/>
            <p:cNvSpPr/>
            <p:nvPr/>
          </p:nvSpPr>
          <p:spPr>
            <a:xfrm>
              <a:off x="5905098"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86" name="tx2086"/>
            <p:cNvSpPr/>
            <p:nvPr/>
          </p:nvSpPr>
          <p:spPr>
            <a:xfrm>
              <a:off x="6170282"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87" name="tx2087"/>
            <p:cNvSpPr/>
            <p:nvPr/>
          </p:nvSpPr>
          <p:spPr>
            <a:xfrm>
              <a:off x="6435466"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88" name="tx2088"/>
            <p:cNvSpPr/>
            <p:nvPr/>
          </p:nvSpPr>
          <p:spPr>
            <a:xfrm>
              <a:off x="6700650"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89" name="tx2089"/>
            <p:cNvSpPr/>
            <p:nvPr/>
          </p:nvSpPr>
          <p:spPr>
            <a:xfrm>
              <a:off x="6965834"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90" name="tx2090"/>
            <p:cNvSpPr/>
            <p:nvPr/>
          </p:nvSpPr>
          <p:spPr>
            <a:xfrm>
              <a:off x="7231018"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91" name="tx2091"/>
            <p:cNvSpPr/>
            <p:nvPr/>
          </p:nvSpPr>
          <p:spPr>
            <a:xfrm>
              <a:off x="7496201"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92" name="tx2092"/>
            <p:cNvSpPr/>
            <p:nvPr/>
          </p:nvSpPr>
          <p:spPr>
            <a:xfrm>
              <a:off x="7761385"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93" name="tx2093"/>
            <p:cNvSpPr/>
            <p:nvPr/>
          </p:nvSpPr>
          <p:spPr>
            <a:xfrm>
              <a:off x="8026569"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94" name="tx2094"/>
            <p:cNvSpPr/>
            <p:nvPr/>
          </p:nvSpPr>
          <p:spPr>
            <a:xfrm>
              <a:off x="8291753"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95" name="tx2095"/>
            <p:cNvSpPr/>
            <p:nvPr/>
          </p:nvSpPr>
          <p:spPr>
            <a:xfrm>
              <a:off x="8556937"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96" name="tx2096"/>
            <p:cNvSpPr/>
            <p:nvPr/>
          </p:nvSpPr>
          <p:spPr>
            <a:xfrm>
              <a:off x="2192523"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97" name="tx2097"/>
            <p:cNvSpPr/>
            <p:nvPr/>
          </p:nvSpPr>
          <p:spPr>
            <a:xfrm>
              <a:off x="2457707"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98" name="tx2098"/>
            <p:cNvSpPr/>
            <p:nvPr/>
          </p:nvSpPr>
          <p:spPr>
            <a:xfrm>
              <a:off x="2722891"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99" name="tx2099"/>
            <p:cNvSpPr/>
            <p:nvPr/>
          </p:nvSpPr>
          <p:spPr>
            <a:xfrm>
              <a:off x="2988075"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00" name="tx2100"/>
            <p:cNvSpPr/>
            <p:nvPr/>
          </p:nvSpPr>
          <p:spPr>
            <a:xfrm>
              <a:off x="3253259"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01" name="tx2101"/>
            <p:cNvSpPr/>
            <p:nvPr/>
          </p:nvSpPr>
          <p:spPr>
            <a:xfrm>
              <a:off x="3518443"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02" name="tx2102"/>
            <p:cNvSpPr/>
            <p:nvPr/>
          </p:nvSpPr>
          <p:spPr>
            <a:xfrm>
              <a:off x="3783626"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03" name="tx2103"/>
            <p:cNvSpPr/>
            <p:nvPr/>
          </p:nvSpPr>
          <p:spPr>
            <a:xfrm>
              <a:off x="4048810"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04" name="tx2104"/>
            <p:cNvSpPr/>
            <p:nvPr/>
          </p:nvSpPr>
          <p:spPr>
            <a:xfrm>
              <a:off x="4313994"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05" name="tx2105"/>
            <p:cNvSpPr/>
            <p:nvPr/>
          </p:nvSpPr>
          <p:spPr>
            <a:xfrm>
              <a:off x="4579178"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06" name="tx2106"/>
            <p:cNvSpPr/>
            <p:nvPr/>
          </p:nvSpPr>
          <p:spPr>
            <a:xfrm>
              <a:off x="4844362"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07" name="tx2107"/>
            <p:cNvSpPr/>
            <p:nvPr/>
          </p:nvSpPr>
          <p:spPr>
            <a:xfrm>
              <a:off x="5109546"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08" name="tx2108"/>
            <p:cNvSpPr/>
            <p:nvPr/>
          </p:nvSpPr>
          <p:spPr>
            <a:xfrm>
              <a:off x="5374730"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09" name="tx2109"/>
            <p:cNvSpPr/>
            <p:nvPr/>
          </p:nvSpPr>
          <p:spPr>
            <a:xfrm>
              <a:off x="5639914"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10" name="tx2110"/>
            <p:cNvSpPr/>
            <p:nvPr/>
          </p:nvSpPr>
          <p:spPr>
            <a:xfrm>
              <a:off x="5905098"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111" name="tx2111"/>
            <p:cNvSpPr/>
            <p:nvPr/>
          </p:nvSpPr>
          <p:spPr>
            <a:xfrm>
              <a:off x="6170282"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12" name="tx2112"/>
            <p:cNvSpPr/>
            <p:nvPr/>
          </p:nvSpPr>
          <p:spPr>
            <a:xfrm>
              <a:off x="6435466"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13" name="tx2113"/>
            <p:cNvSpPr/>
            <p:nvPr/>
          </p:nvSpPr>
          <p:spPr>
            <a:xfrm>
              <a:off x="6700650"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14" name="tx2114"/>
            <p:cNvSpPr/>
            <p:nvPr/>
          </p:nvSpPr>
          <p:spPr>
            <a:xfrm>
              <a:off x="6965834"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15" name="tx2115"/>
            <p:cNvSpPr/>
            <p:nvPr/>
          </p:nvSpPr>
          <p:spPr>
            <a:xfrm>
              <a:off x="7231018"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116" name="tx2116"/>
            <p:cNvSpPr/>
            <p:nvPr/>
          </p:nvSpPr>
          <p:spPr>
            <a:xfrm>
              <a:off x="8026569"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17" name="tx2117"/>
            <p:cNvSpPr/>
            <p:nvPr/>
          </p:nvSpPr>
          <p:spPr>
            <a:xfrm>
              <a:off x="8291753"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118" name="tx2118"/>
            <p:cNvSpPr/>
            <p:nvPr/>
          </p:nvSpPr>
          <p:spPr>
            <a:xfrm>
              <a:off x="8556937"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19" name="tx2119"/>
            <p:cNvSpPr/>
            <p:nvPr/>
          </p:nvSpPr>
          <p:spPr>
            <a:xfrm>
              <a:off x="1927339"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20" name="tx2120"/>
            <p:cNvSpPr/>
            <p:nvPr/>
          </p:nvSpPr>
          <p:spPr>
            <a:xfrm>
              <a:off x="2192523"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21" name="tx2121"/>
            <p:cNvSpPr/>
            <p:nvPr/>
          </p:nvSpPr>
          <p:spPr>
            <a:xfrm>
              <a:off x="2457707"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22" name="tx2122"/>
            <p:cNvSpPr/>
            <p:nvPr/>
          </p:nvSpPr>
          <p:spPr>
            <a:xfrm>
              <a:off x="2722891"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23" name="tx2123"/>
            <p:cNvSpPr/>
            <p:nvPr/>
          </p:nvSpPr>
          <p:spPr>
            <a:xfrm>
              <a:off x="2988075"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24" name="tx2124"/>
            <p:cNvSpPr/>
            <p:nvPr/>
          </p:nvSpPr>
          <p:spPr>
            <a:xfrm>
              <a:off x="3253259"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5" name="tx2125"/>
            <p:cNvSpPr/>
            <p:nvPr/>
          </p:nvSpPr>
          <p:spPr>
            <a:xfrm>
              <a:off x="3518443"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6" name="tx2126"/>
            <p:cNvSpPr/>
            <p:nvPr/>
          </p:nvSpPr>
          <p:spPr>
            <a:xfrm>
              <a:off x="3783626"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27" name="tx2127"/>
            <p:cNvSpPr/>
            <p:nvPr/>
          </p:nvSpPr>
          <p:spPr>
            <a:xfrm>
              <a:off x="4048810"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28" name="tx2128"/>
            <p:cNvSpPr/>
            <p:nvPr/>
          </p:nvSpPr>
          <p:spPr>
            <a:xfrm>
              <a:off x="4313994"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9" name="tx2129"/>
            <p:cNvSpPr/>
            <p:nvPr/>
          </p:nvSpPr>
          <p:spPr>
            <a:xfrm>
              <a:off x="4579178"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30" name="tx2130"/>
            <p:cNvSpPr/>
            <p:nvPr/>
          </p:nvSpPr>
          <p:spPr>
            <a:xfrm>
              <a:off x="4844362"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31" name="tx2131"/>
            <p:cNvSpPr/>
            <p:nvPr/>
          </p:nvSpPr>
          <p:spPr>
            <a:xfrm>
              <a:off x="5109546"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2" name="tx2132"/>
            <p:cNvSpPr/>
            <p:nvPr/>
          </p:nvSpPr>
          <p:spPr>
            <a:xfrm>
              <a:off x="5374730"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33" name="tx2133"/>
            <p:cNvSpPr/>
            <p:nvPr/>
          </p:nvSpPr>
          <p:spPr>
            <a:xfrm>
              <a:off x="5639914"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34" name="tx2134"/>
            <p:cNvSpPr/>
            <p:nvPr/>
          </p:nvSpPr>
          <p:spPr>
            <a:xfrm>
              <a:off x="5905098"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35" name="tx2135"/>
            <p:cNvSpPr/>
            <p:nvPr/>
          </p:nvSpPr>
          <p:spPr>
            <a:xfrm>
              <a:off x="6170282"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36" name="tx2136"/>
            <p:cNvSpPr/>
            <p:nvPr/>
          </p:nvSpPr>
          <p:spPr>
            <a:xfrm>
              <a:off x="6435466"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37" name="tx2137"/>
            <p:cNvSpPr/>
            <p:nvPr/>
          </p:nvSpPr>
          <p:spPr>
            <a:xfrm>
              <a:off x="6700650"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38" name="tx2138"/>
            <p:cNvSpPr/>
            <p:nvPr/>
          </p:nvSpPr>
          <p:spPr>
            <a:xfrm>
              <a:off x="6965834"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9" name="tx2139"/>
            <p:cNvSpPr/>
            <p:nvPr/>
          </p:nvSpPr>
          <p:spPr>
            <a:xfrm>
              <a:off x="7231018"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40" name="tx2140"/>
            <p:cNvSpPr/>
            <p:nvPr/>
          </p:nvSpPr>
          <p:spPr>
            <a:xfrm>
              <a:off x="7496201"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41" name="tx2141"/>
            <p:cNvSpPr/>
            <p:nvPr/>
          </p:nvSpPr>
          <p:spPr>
            <a:xfrm>
              <a:off x="7761385"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42" name="tx2142"/>
            <p:cNvSpPr/>
            <p:nvPr/>
          </p:nvSpPr>
          <p:spPr>
            <a:xfrm>
              <a:off x="8026569"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43" name="tx2143"/>
            <p:cNvSpPr/>
            <p:nvPr/>
          </p:nvSpPr>
          <p:spPr>
            <a:xfrm>
              <a:off x="8291753"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44" name="tx2144"/>
            <p:cNvSpPr/>
            <p:nvPr/>
          </p:nvSpPr>
          <p:spPr>
            <a:xfrm>
              <a:off x="8556937"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45" name="tx2145"/>
            <p:cNvSpPr/>
            <p:nvPr/>
          </p:nvSpPr>
          <p:spPr>
            <a:xfrm>
              <a:off x="2457707"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146" name="tx2146"/>
            <p:cNvSpPr/>
            <p:nvPr/>
          </p:nvSpPr>
          <p:spPr>
            <a:xfrm>
              <a:off x="2722891"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147" name="tx2147"/>
            <p:cNvSpPr/>
            <p:nvPr/>
          </p:nvSpPr>
          <p:spPr>
            <a:xfrm>
              <a:off x="2988075"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48" name="tx2148"/>
            <p:cNvSpPr/>
            <p:nvPr/>
          </p:nvSpPr>
          <p:spPr>
            <a:xfrm>
              <a:off x="3253259"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49" name="tx2149"/>
            <p:cNvSpPr/>
            <p:nvPr/>
          </p:nvSpPr>
          <p:spPr>
            <a:xfrm>
              <a:off x="3518443"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50" name="tx2150"/>
            <p:cNvSpPr/>
            <p:nvPr/>
          </p:nvSpPr>
          <p:spPr>
            <a:xfrm>
              <a:off x="3783626"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51" name="tx2151"/>
            <p:cNvSpPr/>
            <p:nvPr/>
          </p:nvSpPr>
          <p:spPr>
            <a:xfrm>
              <a:off x="4048810"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52" name="tx2152"/>
            <p:cNvSpPr/>
            <p:nvPr/>
          </p:nvSpPr>
          <p:spPr>
            <a:xfrm>
              <a:off x="4313994"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53" name="tx2153"/>
            <p:cNvSpPr/>
            <p:nvPr/>
          </p:nvSpPr>
          <p:spPr>
            <a:xfrm>
              <a:off x="4579178"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54" name="tx2154"/>
            <p:cNvSpPr/>
            <p:nvPr/>
          </p:nvSpPr>
          <p:spPr>
            <a:xfrm>
              <a:off x="4844362"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155" name="tx2155"/>
            <p:cNvSpPr/>
            <p:nvPr/>
          </p:nvSpPr>
          <p:spPr>
            <a:xfrm>
              <a:off x="5109546"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56" name="tx2156"/>
            <p:cNvSpPr/>
            <p:nvPr/>
          </p:nvSpPr>
          <p:spPr>
            <a:xfrm>
              <a:off x="5374730"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57" name="tx2157"/>
            <p:cNvSpPr/>
            <p:nvPr/>
          </p:nvSpPr>
          <p:spPr>
            <a:xfrm>
              <a:off x="5639914"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158" name="tx2158"/>
            <p:cNvSpPr/>
            <p:nvPr/>
          </p:nvSpPr>
          <p:spPr>
            <a:xfrm>
              <a:off x="5905098"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59" name="tx2159"/>
            <p:cNvSpPr/>
            <p:nvPr/>
          </p:nvSpPr>
          <p:spPr>
            <a:xfrm>
              <a:off x="6170282"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60" name="tx2160"/>
            <p:cNvSpPr/>
            <p:nvPr/>
          </p:nvSpPr>
          <p:spPr>
            <a:xfrm>
              <a:off x="6435466"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61" name="tx2161"/>
            <p:cNvSpPr/>
            <p:nvPr/>
          </p:nvSpPr>
          <p:spPr>
            <a:xfrm>
              <a:off x="6700650"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62" name="tx2162"/>
            <p:cNvSpPr/>
            <p:nvPr/>
          </p:nvSpPr>
          <p:spPr>
            <a:xfrm>
              <a:off x="6965834"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63" name="tx2163"/>
            <p:cNvSpPr/>
            <p:nvPr/>
          </p:nvSpPr>
          <p:spPr>
            <a:xfrm>
              <a:off x="7231018"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64" name="tx2164"/>
            <p:cNvSpPr/>
            <p:nvPr/>
          </p:nvSpPr>
          <p:spPr>
            <a:xfrm>
              <a:off x="7496201"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65" name="tx2165"/>
            <p:cNvSpPr/>
            <p:nvPr/>
          </p:nvSpPr>
          <p:spPr>
            <a:xfrm>
              <a:off x="7761385"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66" name="tx2166"/>
            <p:cNvSpPr/>
            <p:nvPr/>
          </p:nvSpPr>
          <p:spPr>
            <a:xfrm>
              <a:off x="8026569"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67" name="tx2167"/>
            <p:cNvSpPr/>
            <p:nvPr/>
          </p:nvSpPr>
          <p:spPr>
            <a:xfrm>
              <a:off x="8291753"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68" name="tx2168"/>
            <p:cNvSpPr/>
            <p:nvPr/>
          </p:nvSpPr>
          <p:spPr>
            <a:xfrm>
              <a:off x="8556937"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69" name="tx2169"/>
            <p:cNvSpPr/>
            <p:nvPr/>
          </p:nvSpPr>
          <p:spPr>
            <a:xfrm>
              <a:off x="2192523"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70" name="tx2170"/>
            <p:cNvSpPr/>
            <p:nvPr/>
          </p:nvSpPr>
          <p:spPr>
            <a:xfrm>
              <a:off x="2457707"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71" name="tx2171"/>
            <p:cNvSpPr/>
            <p:nvPr/>
          </p:nvSpPr>
          <p:spPr>
            <a:xfrm>
              <a:off x="2722891"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72" name="tx2172"/>
            <p:cNvSpPr/>
            <p:nvPr/>
          </p:nvSpPr>
          <p:spPr>
            <a:xfrm>
              <a:off x="2988075"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73" name="tx2173"/>
            <p:cNvSpPr/>
            <p:nvPr/>
          </p:nvSpPr>
          <p:spPr>
            <a:xfrm>
              <a:off x="3253259"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74" name="tx2174"/>
            <p:cNvSpPr/>
            <p:nvPr/>
          </p:nvSpPr>
          <p:spPr>
            <a:xfrm>
              <a:off x="3518443"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75" name="tx2175"/>
            <p:cNvSpPr/>
            <p:nvPr/>
          </p:nvSpPr>
          <p:spPr>
            <a:xfrm>
              <a:off x="3783626"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76" name="tx2176"/>
            <p:cNvSpPr/>
            <p:nvPr/>
          </p:nvSpPr>
          <p:spPr>
            <a:xfrm>
              <a:off x="4048810"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77" name="tx2177"/>
            <p:cNvSpPr/>
            <p:nvPr/>
          </p:nvSpPr>
          <p:spPr>
            <a:xfrm>
              <a:off x="4313994"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78" name="tx2178"/>
            <p:cNvSpPr/>
            <p:nvPr/>
          </p:nvSpPr>
          <p:spPr>
            <a:xfrm>
              <a:off x="4579178"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79" name="tx2179"/>
            <p:cNvSpPr/>
            <p:nvPr/>
          </p:nvSpPr>
          <p:spPr>
            <a:xfrm>
              <a:off x="4844362"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80" name="tx2180"/>
            <p:cNvSpPr/>
            <p:nvPr/>
          </p:nvSpPr>
          <p:spPr>
            <a:xfrm>
              <a:off x="5109546"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81" name="tx2181"/>
            <p:cNvSpPr/>
            <p:nvPr/>
          </p:nvSpPr>
          <p:spPr>
            <a:xfrm>
              <a:off x="5374730"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82" name="tx2182"/>
            <p:cNvSpPr/>
            <p:nvPr/>
          </p:nvSpPr>
          <p:spPr>
            <a:xfrm>
              <a:off x="5639914"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83" name="tx2183"/>
            <p:cNvSpPr/>
            <p:nvPr/>
          </p:nvSpPr>
          <p:spPr>
            <a:xfrm>
              <a:off x="5905098"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84" name="tx2184"/>
            <p:cNvSpPr/>
            <p:nvPr/>
          </p:nvSpPr>
          <p:spPr>
            <a:xfrm>
              <a:off x="6170282"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85" name="tx2185"/>
            <p:cNvSpPr/>
            <p:nvPr/>
          </p:nvSpPr>
          <p:spPr>
            <a:xfrm>
              <a:off x="6435466"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86" name="tx2186"/>
            <p:cNvSpPr/>
            <p:nvPr/>
          </p:nvSpPr>
          <p:spPr>
            <a:xfrm>
              <a:off x="6700650"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87" name="tx2187"/>
            <p:cNvSpPr/>
            <p:nvPr/>
          </p:nvSpPr>
          <p:spPr>
            <a:xfrm>
              <a:off x="6965834"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88" name="tx2188"/>
            <p:cNvSpPr/>
            <p:nvPr/>
          </p:nvSpPr>
          <p:spPr>
            <a:xfrm>
              <a:off x="7231018"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89" name="tx2189"/>
            <p:cNvSpPr/>
            <p:nvPr/>
          </p:nvSpPr>
          <p:spPr>
            <a:xfrm>
              <a:off x="7496201"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90" name="tx2190"/>
            <p:cNvSpPr/>
            <p:nvPr/>
          </p:nvSpPr>
          <p:spPr>
            <a:xfrm>
              <a:off x="7761385"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91" name="tx2191"/>
            <p:cNvSpPr/>
            <p:nvPr/>
          </p:nvSpPr>
          <p:spPr>
            <a:xfrm>
              <a:off x="8026569"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92" name="tx2192"/>
            <p:cNvSpPr/>
            <p:nvPr/>
          </p:nvSpPr>
          <p:spPr>
            <a:xfrm>
              <a:off x="8291753"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93" name="tx2193"/>
            <p:cNvSpPr/>
            <p:nvPr/>
          </p:nvSpPr>
          <p:spPr>
            <a:xfrm>
              <a:off x="8556937"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94" name="tx2194"/>
            <p:cNvSpPr/>
            <p:nvPr/>
          </p:nvSpPr>
          <p:spPr>
            <a:xfrm>
              <a:off x="1927339"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95" name="tx2195"/>
            <p:cNvSpPr/>
            <p:nvPr/>
          </p:nvSpPr>
          <p:spPr>
            <a:xfrm>
              <a:off x="2192523"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96" name="tx2196"/>
            <p:cNvSpPr/>
            <p:nvPr/>
          </p:nvSpPr>
          <p:spPr>
            <a:xfrm>
              <a:off x="2457707"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97" name="tx2197"/>
            <p:cNvSpPr/>
            <p:nvPr/>
          </p:nvSpPr>
          <p:spPr>
            <a:xfrm>
              <a:off x="2722891"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98" name="tx2198"/>
            <p:cNvSpPr/>
            <p:nvPr/>
          </p:nvSpPr>
          <p:spPr>
            <a:xfrm>
              <a:off x="2988075"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99" name="tx2199"/>
            <p:cNvSpPr/>
            <p:nvPr/>
          </p:nvSpPr>
          <p:spPr>
            <a:xfrm>
              <a:off x="3253259"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00" name="tx2200"/>
            <p:cNvSpPr/>
            <p:nvPr/>
          </p:nvSpPr>
          <p:spPr>
            <a:xfrm>
              <a:off x="3518443"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01" name="tx2201"/>
            <p:cNvSpPr/>
            <p:nvPr/>
          </p:nvSpPr>
          <p:spPr>
            <a:xfrm>
              <a:off x="3783626"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02" name="tx2202"/>
            <p:cNvSpPr/>
            <p:nvPr/>
          </p:nvSpPr>
          <p:spPr>
            <a:xfrm>
              <a:off x="4048810"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03" name="tx2203"/>
            <p:cNvSpPr/>
            <p:nvPr/>
          </p:nvSpPr>
          <p:spPr>
            <a:xfrm>
              <a:off x="4313994"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04" name="tx2204"/>
            <p:cNvSpPr/>
            <p:nvPr/>
          </p:nvSpPr>
          <p:spPr>
            <a:xfrm>
              <a:off x="4579178"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05" name="tx2205"/>
            <p:cNvSpPr/>
            <p:nvPr/>
          </p:nvSpPr>
          <p:spPr>
            <a:xfrm>
              <a:off x="4844362"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06" name="tx2206"/>
            <p:cNvSpPr/>
            <p:nvPr/>
          </p:nvSpPr>
          <p:spPr>
            <a:xfrm>
              <a:off x="5109546"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07" name="tx2207"/>
            <p:cNvSpPr/>
            <p:nvPr/>
          </p:nvSpPr>
          <p:spPr>
            <a:xfrm>
              <a:off x="5374730"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08" name="tx2208"/>
            <p:cNvSpPr/>
            <p:nvPr/>
          </p:nvSpPr>
          <p:spPr>
            <a:xfrm>
              <a:off x="5639914"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09" name="tx2209"/>
            <p:cNvSpPr/>
            <p:nvPr/>
          </p:nvSpPr>
          <p:spPr>
            <a:xfrm>
              <a:off x="5905098"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10" name="tx2210"/>
            <p:cNvSpPr/>
            <p:nvPr/>
          </p:nvSpPr>
          <p:spPr>
            <a:xfrm>
              <a:off x="6170282"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11" name="tx2211"/>
            <p:cNvSpPr/>
            <p:nvPr/>
          </p:nvSpPr>
          <p:spPr>
            <a:xfrm>
              <a:off x="6435466"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12" name="tx2212"/>
            <p:cNvSpPr/>
            <p:nvPr/>
          </p:nvSpPr>
          <p:spPr>
            <a:xfrm>
              <a:off x="6700650"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13" name="tx2213"/>
            <p:cNvSpPr/>
            <p:nvPr/>
          </p:nvSpPr>
          <p:spPr>
            <a:xfrm>
              <a:off x="6965834"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14" name="tx2214"/>
            <p:cNvSpPr/>
            <p:nvPr/>
          </p:nvSpPr>
          <p:spPr>
            <a:xfrm>
              <a:off x="7231018"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15" name="tx2215"/>
            <p:cNvSpPr/>
            <p:nvPr/>
          </p:nvSpPr>
          <p:spPr>
            <a:xfrm>
              <a:off x="8026569"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16" name="tx2216"/>
            <p:cNvSpPr/>
            <p:nvPr/>
          </p:nvSpPr>
          <p:spPr>
            <a:xfrm>
              <a:off x="8291753"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17" name="tx2217"/>
            <p:cNvSpPr/>
            <p:nvPr/>
          </p:nvSpPr>
          <p:spPr>
            <a:xfrm>
              <a:off x="8556937"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18" name="tx2218"/>
            <p:cNvSpPr/>
            <p:nvPr/>
          </p:nvSpPr>
          <p:spPr>
            <a:xfrm>
              <a:off x="1927339"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19" name="tx2219"/>
            <p:cNvSpPr/>
            <p:nvPr/>
          </p:nvSpPr>
          <p:spPr>
            <a:xfrm>
              <a:off x="2192523"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20" name="tx2220"/>
            <p:cNvSpPr/>
            <p:nvPr/>
          </p:nvSpPr>
          <p:spPr>
            <a:xfrm>
              <a:off x="2457707"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21" name="tx2221"/>
            <p:cNvSpPr/>
            <p:nvPr/>
          </p:nvSpPr>
          <p:spPr>
            <a:xfrm>
              <a:off x="2722891"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22" name="tx2222"/>
            <p:cNvSpPr/>
            <p:nvPr/>
          </p:nvSpPr>
          <p:spPr>
            <a:xfrm>
              <a:off x="2988075"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23" name="tx2223"/>
            <p:cNvSpPr/>
            <p:nvPr/>
          </p:nvSpPr>
          <p:spPr>
            <a:xfrm>
              <a:off x="3253259"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24" name="tx2224"/>
            <p:cNvSpPr/>
            <p:nvPr/>
          </p:nvSpPr>
          <p:spPr>
            <a:xfrm>
              <a:off x="3518443"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25" name="tx2225"/>
            <p:cNvSpPr/>
            <p:nvPr/>
          </p:nvSpPr>
          <p:spPr>
            <a:xfrm>
              <a:off x="3783626"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26" name="tx2226"/>
            <p:cNvSpPr/>
            <p:nvPr/>
          </p:nvSpPr>
          <p:spPr>
            <a:xfrm>
              <a:off x="4048810"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27" name="tx2227"/>
            <p:cNvSpPr/>
            <p:nvPr/>
          </p:nvSpPr>
          <p:spPr>
            <a:xfrm>
              <a:off x="4313994"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28" name="tx2228"/>
            <p:cNvSpPr/>
            <p:nvPr/>
          </p:nvSpPr>
          <p:spPr>
            <a:xfrm>
              <a:off x="4579178"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29" name="tx2229"/>
            <p:cNvSpPr/>
            <p:nvPr/>
          </p:nvSpPr>
          <p:spPr>
            <a:xfrm>
              <a:off x="4844362"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30" name="tx2230"/>
            <p:cNvSpPr/>
            <p:nvPr/>
          </p:nvSpPr>
          <p:spPr>
            <a:xfrm>
              <a:off x="5109546"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31" name="tx2231"/>
            <p:cNvSpPr/>
            <p:nvPr/>
          </p:nvSpPr>
          <p:spPr>
            <a:xfrm>
              <a:off x="5374730"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32" name="tx2232"/>
            <p:cNvSpPr/>
            <p:nvPr/>
          </p:nvSpPr>
          <p:spPr>
            <a:xfrm>
              <a:off x="5639914"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33" name="tx2233"/>
            <p:cNvSpPr/>
            <p:nvPr/>
          </p:nvSpPr>
          <p:spPr>
            <a:xfrm>
              <a:off x="5905098"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34" name="tx2234"/>
            <p:cNvSpPr/>
            <p:nvPr/>
          </p:nvSpPr>
          <p:spPr>
            <a:xfrm>
              <a:off x="6170282"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35" name="tx2235"/>
            <p:cNvSpPr/>
            <p:nvPr/>
          </p:nvSpPr>
          <p:spPr>
            <a:xfrm>
              <a:off x="6435466"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36" name="tx2236"/>
            <p:cNvSpPr/>
            <p:nvPr/>
          </p:nvSpPr>
          <p:spPr>
            <a:xfrm>
              <a:off x="6700650"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37" name="tx2237"/>
            <p:cNvSpPr/>
            <p:nvPr/>
          </p:nvSpPr>
          <p:spPr>
            <a:xfrm>
              <a:off x="6965834"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38" name="tx2238"/>
            <p:cNvSpPr/>
            <p:nvPr/>
          </p:nvSpPr>
          <p:spPr>
            <a:xfrm>
              <a:off x="7231018"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39" name="tx2239"/>
            <p:cNvSpPr/>
            <p:nvPr/>
          </p:nvSpPr>
          <p:spPr>
            <a:xfrm>
              <a:off x="7761385"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40" name="tx2240"/>
            <p:cNvSpPr/>
            <p:nvPr/>
          </p:nvSpPr>
          <p:spPr>
            <a:xfrm>
              <a:off x="8026569"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41" name="tx2241"/>
            <p:cNvSpPr/>
            <p:nvPr/>
          </p:nvSpPr>
          <p:spPr>
            <a:xfrm>
              <a:off x="8291753"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42" name="tx2242"/>
            <p:cNvSpPr/>
            <p:nvPr/>
          </p:nvSpPr>
          <p:spPr>
            <a:xfrm>
              <a:off x="8556937"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43" name="tx2243"/>
            <p:cNvSpPr/>
            <p:nvPr/>
          </p:nvSpPr>
          <p:spPr>
            <a:xfrm>
              <a:off x="1927339"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44" name="tx2244"/>
            <p:cNvSpPr/>
            <p:nvPr/>
          </p:nvSpPr>
          <p:spPr>
            <a:xfrm>
              <a:off x="2192523"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245" name="tx2245"/>
            <p:cNvSpPr/>
            <p:nvPr/>
          </p:nvSpPr>
          <p:spPr>
            <a:xfrm>
              <a:off x="2457707"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246" name="tx2246"/>
            <p:cNvSpPr/>
            <p:nvPr/>
          </p:nvSpPr>
          <p:spPr>
            <a:xfrm>
              <a:off x="2722891"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247" name="tx2247"/>
            <p:cNvSpPr/>
            <p:nvPr/>
          </p:nvSpPr>
          <p:spPr>
            <a:xfrm>
              <a:off x="2988075"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48" name="tx2248"/>
            <p:cNvSpPr/>
            <p:nvPr/>
          </p:nvSpPr>
          <p:spPr>
            <a:xfrm>
              <a:off x="3253259"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49" name="tx2249"/>
            <p:cNvSpPr/>
            <p:nvPr/>
          </p:nvSpPr>
          <p:spPr>
            <a:xfrm>
              <a:off x="3518443"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50" name="tx2250"/>
            <p:cNvSpPr/>
            <p:nvPr/>
          </p:nvSpPr>
          <p:spPr>
            <a:xfrm>
              <a:off x="3783626"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51" name="tx2251"/>
            <p:cNvSpPr/>
            <p:nvPr/>
          </p:nvSpPr>
          <p:spPr>
            <a:xfrm>
              <a:off x="4048810"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52" name="tx2252"/>
            <p:cNvSpPr/>
            <p:nvPr/>
          </p:nvSpPr>
          <p:spPr>
            <a:xfrm>
              <a:off x="4313994"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3" name="tx2253"/>
            <p:cNvSpPr/>
            <p:nvPr/>
          </p:nvSpPr>
          <p:spPr>
            <a:xfrm>
              <a:off x="4579178"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54" name="tx2254"/>
            <p:cNvSpPr/>
            <p:nvPr/>
          </p:nvSpPr>
          <p:spPr>
            <a:xfrm>
              <a:off x="4844362"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55" name="tx2255"/>
            <p:cNvSpPr/>
            <p:nvPr/>
          </p:nvSpPr>
          <p:spPr>
            <a:xfrm>
              <a:off x="5109546"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56" name="tx2256"/>
            <p:cNvSpPr/>
            <p:nvPr/>
          </p:nvSpPr>
          <p:spPr>
            <a:xfrm>
              <a:off x="5374730"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57" name="tx2257"/>
            <p:cNvSpPr/>
            <p:nvPr/>
          </p:nvSpPr>
          <p:spPr>
            <a:xfrm>
              <a:off x="5639914"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58" name="tx2258"/>
            <p:cNvSpPr/>
            <p:nvPr/>
          </p:nvSpPr>
          <p:spPr>
            <a:xfrm>
              <a:off x="5905098"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59" name="tx2259"/>
            <p:cNvSpPr/>
            <p:nvPr/>
          </p:nvSpPr>
          <p:spPr>
            <a:xfrm>
              <a:off x="6170282"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60" name="tx2260"/>
            <p:cNvSpPr/>
            <p:nvPr/>
          </p:nvSpPr>
          <p:spPr>
            <a:xfrm>
              <a:off x="6435466"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61" name="tx2261"/>
            <p:cNvSpPr/>
            <p:nvPr/>
          </p:nvSpPr>
          <p:spPr>
            <a:xfrm>
              <a:off x="6700650"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62" name="tx2262"/>
            <p:cNvSpPr/>
            <p:nvPr/>
          </p:nvSpPr>
          <p:spPr>
            <a:xfrm>
              <a:off x="6965834"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63" name="tx2263"/>
            <p:cNvSpPr/>
            <p:nvPr/>
          </p:nvSpPr>
          <p:spPr>
            <a:xfrm>
              <a:off x="7231018"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64" name="tx2264"/>
            <p:cNvSpPr/>
            <p:nvPr/>
          </p:nvSpPr>
          <p:spPr>
            <a:xfrm>
              <a:off x="7496201"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65" name="tx2265"/>
            <p:cNvSpPr/>
            <p:nvPr/>
          </p:nvSpPr>
          <p:spPr>
            <a:xfrm>
              <a:off x="7761385"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66" name="tx2266"/>
            <p:cNvSpPr/>
            <p:nvPr/>
          </p:nvSpPr>
          <p:spPr>
            <a:xfrm>
              <a:off x="8026569"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67" name="tx2267"/>
            <p:cNvSpPr/>
            <p:nvPr/>
          </p:nvSpPr>
          <p:spPr>
            <a:xfrm>
              <a:off x="8291753"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68" name="tx2268"/>
            <p:cNvSpPr/>
            <p:nvPr/>
          </p:nvSpPr>
          <p:spPr>
            <a:xfrm>
              <a:off x="8556937"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69" name="tx2269"/>
            <p:cNvSpPr/>
            <p:nvPr/>
          </p:nvSpPr>
          <p:spPr>
            <a:xfrm>
              <a:off x="1927339"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70" name="tx2270"/>
            <p:cNvSpPr/>
            <p:nvPr/>
          </p:nvSpPr>
          <p:spPr>
            <a:xfrm>
              <a:off x="2192523"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71" name="tx2271"/>
            <p:cNvSpPr/>
            <p:nvPr/>
          </p:nvSpPr>
          <p:spPr>
            <a:xfrm>
              <a:off x="2457707"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72" name="tx2272"/>
            <p:cNvSpPr/>
            <p:nvPr/>
          </p:nvSpPr>
          <p:spPr>
            <a:xfrm>
              <a:off x="2722891"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73" name="tx2273"/>
            <p:cNvSpPr/>
            <p:nvPr/>
          </p:nvSpPr>
          <p:spPr>
            <a:xfrm>
              <a:off x="2988075"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74" name="tx2274"/>
            <p:cNvSpPr/>
            <p:nvPr/>
          </p:nvSpPr>
          <p:spPr>
            <a:xfrm>
              <a:off x="3253259"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75" name="tx2275"/>
            <p:cNvSpPr/>
            <p:nvPr/>
          </p:nvSpPr>
          <p:spPr>
            <a:xfrm>
              <a:off x="3518443"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76" name="tx2276"/>
            <p:cNvSpPr/>
            <p:nvPr/>
          </p:nvSpPr>
          <p:spPr>
            <a:xfrm>
              <a:off x="3783626"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7" name="tx2277"/>
            <p:cNvSpPr/>
            <p:nvPr/>
          </p:nvSpPr>
          <p:spPr>
            <a:xfrm>
              <a:off x="4048810"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78" name="tx2278"/>
            <p:cNvSpPr/>
            <p:nvPr/>
          </p:nvSpPr>
          <p:spPr>
            <a:xfrm>
              <a:off x="4313994"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9" name="tx2279"/>
            <p:cNvSpPr/>
            <p:nvPr/>
          </p:nvSpPr>
          <p:spPr>
            <a:xfrm>
              <a:off x="4579178"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0" name="tx2280"/>
            <p:cNvSpPr/>
            <p:nvPr/>
          </p:nvSpPr>
          <p:spPr>
            <a:xfrm>
              <a:off x="4844362"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1" name="tx2281"/>
            <p:cNvSpPr/>
            <p:nvPr/>
          </p:nvSpPr>
          <p:spPr>
            <a:xfrm>
              <a:off x="5109546"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2" name="tx2282"/>
            <p:cNvSpPr/>
            <p:nvPr/>
          </p:nvSpPr>
          <p:spPr>
            <a:xfrm>
              <a:off x="5374730"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3" name="tx2283"/>
            <p:cNvSpPr/>
            <p:nvPr/>
          </p:nvSpPr>
          <p:spPr>
            <a:xfrm>
              <a:off x="5639914"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4" name="tx2284"/>
            <p:cNvSpPr/>
            <p:nvPr/>
          </p:nvSpPr>
          <p:spPr>
            <a:xfrm>
              <a:off x="5905098"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5" name="tx2285"/>
            <p:cNvSpPr/>
            <p:nvPr/>
          </p:nvSpPr>
          <p:spPr>
            <a:xfrm>
              <a:off x="6170282"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6" name="tx2286"/>
            <p:cNvSpPr/>
            <p:nvPr/>
          </p:nvSpPr>
          <p:spPr>
            <a:xfrm>
              <a:off x="6435466"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7" name="tx2287"/>
            <p:cNvSpPr/>
            <p:nvPr/>
          </p:nvSpPr>
          <p:spPr>
            <a:xfrm>
              <a:off x="6700650"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8" name="tx2288"/>
            <p:cNvSpPr/>
            <p:nvPr/>
          </p:nvSpPr>
          <p:spPr>
            <a:xfrm>
              <a:off x="6965834"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9" name="tx2289"/>
            <p:cNvSpPr/>
            <p:nvPr/>
          </p:nvSpPr>
          <p:spPr>
            <a:xfrm>
              <a:off x="7231018"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0" name="tx2290"/>
            <p:cNvSpPr/>
            <p:nvPr/>
          </p:nvSpPr>
          <p:spPr>
            <a:xfrm>
              <a:off x="7496201"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1" name="tx2291"/>
            <p:cNvSpPr/>
            <p:nvPr/>
          </p:nvSpPr>
          <p:spPr>
            <a:xfrm>
              <a:off x="7761385"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2" name="tx2292"/>
            <p:cNvSpPr/>
            <p:nvPr/>
          </p:nvSpPr>
          <p:spPr>
            <a:xfrm>
              <a:off x="8026569"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3" name="tx2293"/>
            <p:cNvSpPr/>
            <p:nvPr/>
          </p:nvSpPr>
          <p:spPr>
            <a:xfrm>
              <a:off x="8291753"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4" name="tx2294"/>
            <p:cNvSpPr/>
            <p:nvPr/>
          </p:nvSpPr>
          <p:spPr>
            <a:xfrm>
              <a:off x="8556937"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5" name="tx2295"/>
            <p:cNvSpPr/>
            <p:nvPr/>
          </p:nvSpPr>
          <p:spPr>
            <a:xfrm>
              <a:off x="4048810"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96" name="tx2296"/>
            <p:cNvSpPr/>
            <p:nvPr/>
          </p:nvSpPr>
          <p:spPr>
            <a:xfrm>
              <a:off x="4313994"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97" name="tx2297"/>
            <p:cNvSpPr/>
            <p:nvPr/>
          </p:nvSpPr>
          <p:spPr>
            <a:xfrm>
              <a:off x="4579178"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98" name="tx2298"/>
            <p:cNvSpPr/>
            <p:nvPr/>
          </p:nvSpPr>
          <p:spPr>
            <a:xfrm>
              <a:off x="4844362"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99" name="tx2299"/>
            <p:cNvSpPr/>
            <p:nvPr/>
          </p:nvSpPr>
          <p:spPr>
            <a:xfrm>
              <a:off x="5109546"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00" name="tx2300"/>
            <p:cNvSpPr/>
            <p:nvPr/>
          </p:nvSpPr>
          <p:spPr>
            <a:xfrm>
              <a:off x="5374730"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01" name="tx2301"/>
            <p:cNvSpPr/>
            <p:nvPr/>
          </p:nvSpPr>
          <p:spPr>
            <a:xfrm>
              <a:off x="5639914"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02" name="tx2302"/>
            <p:cNvSpPr/>
            <p:nvPr/>
          </p:nvSpPr>
          <p:spPr>
            <a:xfrm>
              <a:off x="5905098"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03" name="tx2303"/>
            <p:cNvSpPr/>
            <p:nvPr/>
          </p:nvSpPr>
          <p:spPr>
            <a:xfrm>
              <a:off x="6170282"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04" name="tx2304"/>
            <p:cNvSpPr/>
            <p:nvPr/>
          </p:nvSpPr>
          <p:spPr>
            <a:xfrm>
              <a:off x="6435466"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05" name="tx2305"/>
            <p:cNvSpPr/>
            <p:nvPr/>
          </p:nvSpPr>
          <p:spPr>
            <a:xfrm>
              <a:off x="6700650"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06" name="tx2306"/>
            <p:cNvSpPr/>
            <p:nvPr/>
          </p:nvSpPr>
          <p:spPr>
            <a:xfrm>
              <a:off x="6965834"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07" name="tx2307"/>
            <p:cNvSpPr/>
            <p:nvPr/>
          </p:nvSpPr>
          <p:spPr>
            <a:xfrm>
              <a:off x="7231018"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08" name="tx2308"/>
            <p:cNvSpPr/>
            <p:nvPr/>
          </p:nvSpPr>
          <p:spPr>
            <a:xfrm>
              <a:off x="7496201"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09" name="tx2309"/>
            <p:cNvSpPr/>
            <p:nvPr/>
          </p:nvSpPr>
          <p:spPr>
            <a:xfrm>
              <a:off x="7761385"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10" name="tx2310"/>
            <p:cNvSpPr/>
            <p:nvPr/>
          </p:nvSpPr>
          <p:spPr>
            <a:xfrm>
              <a:off x="8026569"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11" name="tx2311"/>
            <p:cNvSpPr/>
            <p:nvPr/>
          </p:nvSpPr>
          <p:spPr>
            <a:xfrm>
              <a:off x="8291753"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12" name="tx2312"/>
            <p:cNvSpPr/>
            <p:nvPr/>
          </p:nvSpPr>
          <p:spPr>
            <a:xfrm>
              <a:off x="8556937"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13" name="tx2313"/>
            <p:cNvSpPr/>
            <p:nvPr/>
          </p:nvSpPr>
          <p:spPr>
            <a:xfrm>
              <a:off x="4313994"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314" name="tx2314"/>
            <p:cNvSpPr/>
            <p:nvPr/>
          </p:nvSpPr>
          <p:spPr>
            <a:xfrm>
              <a:off x="6700650"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315" name="tx2315"/>
            <p:cNvSpPr/>
            <p:nvPr/>
          </p:nvSpPr>
          <p:spPr>
            <a:xfrm>
              <a:off x="6965834"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316" name="tx2316"/>
            <p:cNvSpPr/>
            <p:nvPr/>
          </p:nvSpPr>
          <p:spPr>
            <a:xfrm>
              <a:off x="7231018"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317" name="tx2317"/>
            <p:cNvSpPr/>
            <p:nvPr/>
          </p:nvSpPr>
          <p:spPr>
            <a:xfrm>
              <a:off x="8026569"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318" name="tx2318"/>
            <p:cNvSpPr/>
            <p:nvPr/>
          </p:nvSpPr>
          <p:spPr>
            <a:xfrm>
              <a:off x="8291753"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319" name="tx2319"/>
            <p:cNvSpPr/>
            <p:nvPr/>
          </p:nvSpPr>
          <p:spPr>
            <a:xfrm>
              <a:off x="8556937"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320" name="tx2320"/>
            <p:cNvSpPr/>
            <p:nvPr/>
          </p:nvSpPr>
          <p:spPr>
            <a:xfrm>
              <a:off x="2192523"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321" name="tx2321"/>
            <p:cNvSpPr/>
            <p:nvPr/>
          </p:nvSpPr>
          <p:spPr>
            <a:xfrm>
              <a:off x="2457707"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322" name="tx2322"/>
            <p:cNvSpPr/>
            <p:nvPr/>
          </p:nvSpPr>
          <p:spPr>
            <a:xfrm>
              <a:off x="2722891"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323" name="tx2323"/>
            <p:cNvSpPr/>
            <p:nvPr/>
          </p:nvSpPr>
          <p:spPr>
            <a:xfrm>
              <a:off x="2988075"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324" name="tx2324"/>
            <p:cNvSpPr/>
            <p:nvPr/>
          </p:nvSpPr>
          <p:spPr>
            <a:xfrm>
              <a:off x="3253259"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325" name="tx2325"/>
            <p:cNvSpPr/>
            <p:nvPr/>
          </p:nvSpPr>
          <p:spPr>
            <a:xfrm>
              <a:off x="4844362"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326" name="tx2326"/>
            <p:cNvSpPr/>
            <p:nvPr/>
          </p:nvSpPr>
          <p:spPr>
            <a:xfrm>
              <a:off x="5109546"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327" name="tx2327"/>
            <p:cNvSpPr/>
            <p:nvPr/>
          </p:nvSpPr>
          <p:spPr>
            <a:xfrm>
              <a:off x="5374730"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328" name="tx2328"/>
            <p:cNvSpPr/>
            <p:nvPr/>
          </p:nvSpPr>
          <p:spPr>
            <a:xfrm>
              <a:off x="5639914"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329" name="tx2329"/>
            <p:cNvSpPr/>
            <p:nvPr/>
          </p:nvSpPr>
          <p:spPr>
            <a:xfrm>
              <a:off x="5905098"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330" name="tx2330"/>
            <p:cNvSpPr/>
            <p:nvPr/>
          </p:nvSpPr>
          <p:spPr>
            <a:xfrm>
              <a:off x="6170282"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31" name="tx2331"/>
            <p:cNvSpPr/>
            <p:nvPr/>
          </p:nvSpPr>
          <p:spPr>
            <a:xfrm>
              <a:off x="6435466"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32" name="tx2332"/>
            <p:cNvSpPr/>
            <p:nvPr/>
          </p:nvSpPr>
          <p:spPr>
            <a:xfrm>
              <a:off x="6700650"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33" name="tx2333"/>
            <p:cNvSpPr/>
            <p:nvPr/>
          </p:nvSpPr>
          <p:spPr>
            <a:xfrm>
              <a:off x="6965834"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34" name="tx2334"/>
            <p:cNvSpPr/>
            <p:nvPr/>
          </p:nvSpPr>
          <p:spPr>
            <a:xfrm>
              <a:off x="7231018"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35" name="tx2335"/>
            <p:cNvSpPr/>
            <p:nvPr/>
          </p:nvSpPr>
          <p:spPr>
            <a:xfrm>
              <a:off x="7496201"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36" name="tx2336"/>
            <p:cNvSpPr/>
            <p:nvPr/>
          </p:nvSpPr>
          <p:spPr>
            <a:xfrm>
              <a:off x="7761385"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37" name="tx2337"/>
            <p:cNvSpPr/>
            <p:nvPr/>
          </p:nvSpPr>
          <p:spPr>
            <a:xfrm>
              <a:off x="8026569"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38" name="tx2338"/>
            <p:cNvSpPr/>
            <p:nvPr/>
          </p:nvSpPr>
          <p:spPr>
            <a:xfrm>
              <a:off x="8291753"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39" name="tx2339"/>
            <p:cNvSpPr/>
            <p:nvPr/>
          </p:nvSpPr>
          <p:spPr>
            <a:xfrm>
              <a:off x="8556937"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40" name="tx2340"/>
            <p:cNvSpPr/>
            <p:nvPr/>
          </p:nvSpPr>
          <p:spPr>
            <a:xfrm>
              <a:off x="2457707"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341" name="tx2341"/>
            <p:cNvSpPr/>
            <p:nvPr/>
          </p:nvSpPr>
          <p:spPr>
            <a:xfrm>
              <a:off x="2722891"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342" name="tx2342"/>
            <p:cNvSpPr/>
            <p:nvPr/>
          </p:nvSpPr>
          <p:spPr>
            <a:xfrm>
              <a:off x="2988075"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343" name="tx2343"/>
            <p:cNvSpPr/>
            <p:nvPr/>
          </p:nvSpPr>
          <p:spPr>
            <a:xfrm>
              <a:off x="3253259"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344" name="tx2344"/>
            <p:cNvSpPr/>
            <p:nvPr/>
          </p:nvSpPr>
          <p:spPr>
            <a:xfrm>
              <a:off x="3518443"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345" name="tx2345"/>
            <p:cNvSpPr/>
            <p:nvPr/>
          </p:nvSpPr>
          <p:spPr>
            <a:xfrm>
              <a:off x="3783626"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346" name="tx2346"/>
            <p:cNvSpPr/>
            <p:nvPr/>
          </p:nvSpPr>
          <p:spPr>
            <a:xfrm>
              <a:off x="4313994"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347" name="tx2347"/>
            <p:cNvSpPr/>
            <p:nvPr/>
          </p:nvSpPr>
          <p:spPr>
            <a:xfrm>
              <a:off x="5374730"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348" name="tx2348"/>
            <p:cNvSpPr/>
            <p:nvPr/>
          </p:nvSpPr>
          <p:spPr>
            <a:xfrm>
              <a:off x="1927339"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49" name="tx2349"/>
            <p:cNvSpPr/>
            <p:nvPr/>
          </p:nvSpPr>
          <p:spPr>
            <a:xfrm>
              <a:off x="2192523"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50" name="tx2350"/>
            <p:cNvSpPr/>
            <p:nvPr/>
          </p:nvSpPr>
          <p:spPr>
            <a:xfrm>
              <a:off x="2457707"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51" name="tx2351"/>
            <p:cNvSpPr/>
            <p:nvPr/>
          </p:nvSpPr>
          <p:spPr>
            <a:xfrm>
              <a:off x="2722891"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2" name="tx2352"/>
            <p:cNvSpPr/>
            <p:nvPr/>
          </p:nvSpPr>
          <p:spPr>
            <a:xfrm>
              <a:off x="2988075"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53" name="tx2353"/>
            <p:cNvSpPr/>
            <p:nvPr/>
          </p:nvSpPr>
          <p:spPr>
            <a:xfrm>
              <a:off x="3253259"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4" name="tx2354"/>
            <p:cNvSpPr/>
            <p:nvPr/>
          </p:nvSpPr>
          <p:spPr>
            <a:xfrm>
              <a:off x="3518443"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5" name="tx2355"/>
            <p:cNvSpPr/>
            <p:nvPr/>
          </p:nvSpPr>
          <p:spPr>
            <a:xfrm>
              <a:off x="3783626"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6" name="tx2356"/>
            <p:cNvSpPr/>
            <p:nvPr/>
          </p:nvSpPr>
          <p:spPr>
            <a:xfrm>
              <a:off x="4048810"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7" name="tx2357"/>
            <p:cNvSpPr/>
            <p:nvPr/>
          </p:nvSpPr>
          <p:spPr>
            <a:xfrm>
              <a:off x="4313994"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8" name="tx2358"/>
            <p:cNvSpPr/>
            <p:nvPr/>
          </p:nvSpPr>
          <p:spPr>
            <a:xfrm>
              <a:off x="4579178"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9" name="tx2359"/>
            <p:cNvSpPr/>
            <p:nvPr/>
          </p:nvSpPr>
          <p:spPr>
            <a:xfrm>
              <a:off x="4844362"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0" name="tx2360"/>
            <p:cNvSpPr/>
            <p:nvPr/>
          </p:nvSpPr>
          <p:spPr>
            <a:xfrm>
              <a:off x="5109546"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1" name="tx2361"/>
            <p:cNvSpPr/>
            <p:nvPr/>
          </p:nvSpPr>
          <p:spPr>
            <a:xfrm>
              <a:off x="5374730"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2" name="tx2362"/>
            <p:cNvSpPr/>
            <p:nvPr/>
          </p:nvSpPr>
          <p:spPr>
            <a:xfrm>
              <a:off x="5639914"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3" name="tx2363"/>
            <p:cNvSpPr/>
            <p:nvPr/>
          </p:nvSpPr>
          <p:spPr>
            <a:xfrm>
              <a:off x="5905098"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4" name="tx2364"/>
            <p:cNvSpPr/>
            <p:nvPr/>
          </p:nvSpPr>
          <p:spPr>
            <a:xfrm>
              <a:off x="6170282"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5" name="tx2365"/>
            <p:cNvSpPr/>
            <p:nvPr/>
          </p:nvSpPr>
          <p:spPr>
            <a:xfrm>
              <a:off x="6435466"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6" name="tx2366"/>
            <p:cNvSpPr/>
            <p:nvPr/>
          </p:nvSpPr>
          <p:spPr>
            <a:xfrm>
              <a:off x="6700650"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7" name="tx2367"/>
            <p:cNvSpPr/>
            <p:nvPr/>
          </p:nvSpPr>
          <p:spPr>
            <a:xfrm>
              <a:off x="6965834"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8" name="tx2368"/>
            <p:cNvSpPr/>
            <p:nvPr/>
          </p:nvSpPr>
          <p:spPr>
            <a:xfrm>
              <a:off x="7231018"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69" name="tx2369"/>
            <p:cNvSpPr/>
            <p:nvPr/>
          </p:nvSpPr>
          <p:spPr>
            <a:xfrm>
              <a:off x="7496201"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0" name="tx2370"/>
            <p:cNvSpPr/>
            <p:nvPr/>
          </p:nvSpPr>
          <p:spPr>
            <a:xfrm>
              <a:off x="7761385"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1" name="tx2371"/>
            <p:cNvSpPr/>
            <p:nvPr/>
          </p:nvSpPr>
          <p:spPr>
            <a:xfrm>
              <a:off x="8026569"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72" name="tx2372"/>
            <p:cNvSpPr/>
            <p:nvPr/>
          </p:nvSpPr>
          <p:spPr>
            <a:xfrm>
              <a:off x="8291753"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3" name="tx2373"/>
            <p:cNvSpPr/>
            <p:nvPr/>
          </p:nvSpPr>
          <p:spPr>
            <a:xfrm>
              <a:off x="8556937"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74" name="tx2374"/>
            <p:cNvSpPr/>
            <p:nvPr/>
          </p:nvSpPr>
          <p:spPr>
            <a:xfrm>
              <a:off x="2457707"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375" name="tx2375"/>
            <p:cNvSpPr/>
            <p:nvPr/>
          </p:nvSpPr>
          <p:spPr>
            <a:xfrm>
              <a:off x="2722891"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76" name="tx2376"/>
            <p:cNvSpPr/>
            <p:nvPr/>
          </p:nvSpPr>
          <p:spPr>
            <a:xfrm>
              <a:off x="2988075"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77" name="tx2377"/>
            <p:cNvSpPr/>
            <p:nvPr/>
          </p:nvSpPr>
          <p:spPr>
            <a:xfrm>
              <a:off x="3253259"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78" name="tx2378"/>
            <p:cNvSpPr/>
            <p:nvPr/>
          </p:nvSpPr>
          <p:spPr>
            <a:xfrm>
              <a:off x="3518443"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79" name="tx2379"/>
            <p:cNvSpPr/>
            <p:nvPr/>
          </p:nvSpPr>
          <p:spPr>
            <a:xfrm>
              <a:off x="3783626"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80" name="tx2380"/>
            <p:cNvSpPr/>
            <p:nvPr/>
          </p:nvSpPr>
          <p:spPr>
            <a:xfrm>
              <a:off x="4048810"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81" name="tx2381"/>
            <p:cNvSpPr/>
            <p:nvPr/>
          </p:nvSpPr>
          <p:spPr>
            <a:xfrm>
              <a:off x="4313994"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82" name="tx2382"/>
            <p:cNvSpPr/>
            <p:nvPr/>
          </p:nvSpPr>
          <p:spPr>
            <a:xfrm>
              <a:off x="4579178"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83" name="tx2383"/>
            <p:cNvSpPr/>
            <p:nvPr/>
          </p:nvSpPr>
          <p:spPr>
            <a:xfrm>
              <a:off x="4844362"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84" name="tx2384"/>
            <p:cNvSpPr/>
            <p:nvPr/>
          </p:nvSpPr>
          <p:spPr>
            <a:xfrm>
              <a:off x="5109546"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85" name="tx2385"/>
            <p:cNvSpPr/>
            <p:nvPr/>
          </p:nvSpPr>
          <p:spPr>
            <a:xfrm>
              <a:off x="5374730"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86" name="tx2386"/>
            <p:cNvSpPr/>
            <p:nvPr/>
          </p:nvSpPr>
          <p:spPr>
            <a:xfrm>
              <a:off x="5639914"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87" name="tx2387"/>
            <p:cNvSpPr/>
            <p:nvPr/>
          </p:nvSpPr>
          <p:spPr>
            <a:xfrm>
              <a:off x="5905098"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88" name="tx2388"/>
            <p:cNvSpPr/>
            <p:nvPr/>
          </p:nvSpPr>
          <p:spPr>
            <a:xfrm>
              <a:off x="6170282"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89" name="tx2389"/>
            <p:cNvSpPr/>
            <p:nvPr/>
          </p:nvSpPr>
          <p:spPr>
            <a:xfrm>
              <a:off x="6435466"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90" name="tx2390"/>
            <p:cNvSpPr/>
            <p:nvPr/>
          </p:nvSpPr>
          <p:spPr>
            <a:xfrm>
              <a:off x="6700650"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91" name="tx2391"/>
            <p:cNvSpPr/>
            <p:nvPr/>
          </p:nvSpPr>
          <p:spPr>
            <a:xfrm>
              <a:off x="6965834"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92" name="tx2392"/>
            <p:cNvSpPr/>
            <p:nvPr/>
          </p:nvSpPr>
          <p:spPr>
            <a:xfrm>
              <a:off x="7231018"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93" name="tx2393"/>
            <p:cNvSpPr/>
            <p:nvPr/>
          </p:nvSpPr>
          <p:spPr>
            <a:xfrm>
              <a:off x="7496201"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94" name="tx2394"/>
            <p:cNvSpPr/>
            <p:nvPr/>
          </p:nvSpPr>
          <p:spPr>
            <a:xfrm>
              <a:off x="7761385"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95" name="tx2395"/>
            <p:cNvSpPr/>
            <p:nvPr/>
          </p:nvSpPr>
          <p:spPr>
            <a:xfrm>
              <a:off x="8026569"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96" name="tx2396"/>
            <p:cNvSpPr/>
            <p:nvPr/>
          </p:nvSpPr>
          <p:spPr>
            <a:xfrm>
              <a:off x="8291753"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97" name="tx2397"/>
            <p:cNvSpPr/>
            <p:nvPr/>
          </p:nvSpPr>
          <p:spPr>
            <a:xfrm>
              <a:off x="8556937"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98" name="tx2398"/>
            <p:cNvSpPr/>
            <p:nvPr/>
          </p:nvSpPr>
          <p:spPr>
            <a:xfrm>
              <a:off x="2722891"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99" name="tx2399"/>
            <p:cNvSpPr/>
            <p:nvPr/>
          </p:nvSpPr>
          <p:spPr>
            <a:xfrm>
              <a:off x="2988075"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400" name="tx2400"/>
            <p:cNvSpPr/>
            <p:nvPr/>
          </p:nvSpPr>
          <p:spPr>
            <a:xfrm>
              <a:off x="3253259"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401" name="tx2401"/>
            <p:cNvSpPr/>
            <p:nvPr/>
          </p:nvSpPr>
          <p:spPr>
            <a:xfrm>
              <a:off x="3518443"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402" name="tx2402"/>
            <p:cNvSpPr/>
            <p:nvPr/>
          </p:nvSpPr>
          <p:spPr>
            <a:xfrm>
              <a:off x="3783626"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403" name="tx2403"/>
            <p:cNvSpPr/>
            <p:nvPr/>
          </p:nvSpPr>
          <p:spPr>
            <a:xfrm>
              <a:off x="4048810"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04" name="tx2404"/>
            <p:cNvSpPr/>
            <p:nvPr/>
          </p:nvSpPr>
          <p:spPr>
            <a:xfrm>
              <a:off x="4313994"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05" name="tx2405"/>
            <p:cNvSpPr/>
            <p:nvPr/>
          </p:nvSpPr>
          <p:spPr>
            <a:xfrm>
              <a:off x="4579178"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06" name="tx2406"/>
            <p:cNvSpPr/>
            <p:nvPr/>
          </p:nvSpPr>
          <p:spPr>
            <a:xfrm>
              <a:off x="4844362"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07" name="tx2407"/>
            <p:cNvSpPr/>
            <p:nvPr/>
          </p:nvSpPr>
          <p:spPr>
            <a:xfrm>
              <a:off x="5109546"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08" name="tx2408"/>
            <p:cNvSpPr/>
            <p:nvPr/>
          </p:nvSpPr>
          <p:spPr>
            <a:xfrm>
              <a:off x="5374730"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09" name="tx2409"/>
            <p:cNvSpPr/>
            <p:nvPr/>
          </p:nvSpPr>
          <p:spPr>
            <a:xfrm>
              <a:off x="5639914"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10" name="tx2410"/>
            <p:cNvSpPr/>
            <p:nvPr/>
          </p:nvSpPr>
          <p:spPr>
            <a:xfrm>
              <a:off x="5905098"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11" name="tx2411"/>
            <p:cNvSpPr/>
            <p:nvPr/>
          </p:nvSpPr>
          <p:spPr>
            <a:xfrm>
              <a:off x="6170282"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12" name="tx2412"/>
            <p:cNvSpPr/>
            <p:nvPr/>
          </p:nvSpPr>
          <p:spPr>
            <a:xfrm>
              <a:off x="6435466"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13" name="tx2413"/>
            <p:cNvSpPr/>
            <p:nvPr/>
          </p:nvSpPr>
          <p:spPr>
            <a:xfrm>
              <a:off x="6700650"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14" name="tx2414"/>
            <p:cNvSpPr/>
            <p:nvPr/>
          </p:nvSpPr>
          <p:spPr>
            <a:xfrm>
              <a:off x="6965834"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15" name="tx2415"/>
            <p:cNvSpPr/>
            <p:nvPr/>
          </p:nvSpPr>
          <p:spPr>
            <a:xfrm>
              <a:off x="7231018"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16" name="tx2416"/>
            <p:cNvSpPr/>
            <p:nvPr/>
          </p:nvSpPr>
          <p:spPr>
            <a:xfrm>
              <a:off x="7496201"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17" name="tx2417"/>
            <p:cNvSpPr/>
            <p:nvPr/>
          </p:nvSpPr>
          <p:spPr>
            <a:xfrm>
              <a:off x="7761385"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18" name="tx2418"/>
            <p:cNvSpPr/>
            <p:nvPr/>
          </p:nvSpPr>
          <p:spPr>
            <a:xfrm>
              <a:off x="8026569"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19" name="tx2419"/>
            <p:cNvSpPr/>
            <p:nvPr/>
          </p:nvSpPr>
          <p:spPr>
            <a:xfrm>
              <a:off x="8291753"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20" name="tx2420"/>
            <p:cNvSpPr/>
            <p:nvPr/>
          </p:nvSpPr>
          <p:spPr>
            <a:xfrm>
              <a:off x="8556937"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21" name="tx2421"/>
            <p:cNvSpPr/>
            <p:nvPr/>
          </p:nvSpPr>
          <p:spPr>
            <a:xfrm>
              <a:off x="1927339"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22" name="tx2422"/>
            <p:cNvSpPr/>
            <p:nvPr/>
          </p:nvSpPr>
          <p:spPr>
            <a:xfrm>
              <a:off x="2192523"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23" name="tx2423"/>
            <p:cNvSpPr/>
            <p:nvPr/>
          </p:nvSpPr>
          <p:spPr>
            <a:xfrm>
              <a:off x="2457707"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24" name="tx2424"/>
            <p:cNvSpPr/>
            <p:nvPr/>
          </p:nvSpPr>
          <p:spPr>
            <a:xfrm>
              <a:off x="2722891"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25" name="tx2425"/>
            <p:cNvSpPr/>
            <p:nvPr/>
          </p:nvSpPr>
          <p:spPr>
            <a:xfrm>
              <a:off x="2988075"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26" name="tx2426"/>
            <p:cNvSpPr/>
            <p:nvPr/>
          </p:nvSpPr>
          <p:spPr>
            <a:xfrm>
              <a:off x="3253259"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27" name="tx2427"/>
            <p:cNvSpPr/>
            <p:nvPr/>
          </p:nvSpPr>
          <p:spPr>
            <a:xfrm>
              <a:off x="3518443"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8" name="tx2428"/>
            <p:cNvSpPr/>
            <p:nvPr/>
          </p:nvSpPr>
          <p:spPr>
            <a:xfrm>
              <a:off x="3783626"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29" name="tx2429"/>
            <p:cNvSpPr/>
            <p:nvPr/>
          </p:nvSpPr>
          <p:spPr>
            <a:xfrm>
              <a:off x="4048810"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30" name="tx2430"/>
            <p:cNvSpPr/>
            <p:nvPr/>
          </p:nvSpPr>
          <p:spPr>
            <a:xfrm>
              <a:off x="4313994"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31" name="tx2431"/>
            <p:cNvSpPr/>
            <p:nvPr/>
          </p:nvSpPr>
          <p:spPr>
            <a:xfrm>
              <a:off x="4579178"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32" name="tx2432"/>
            <p:cNvSpPr/>
            <p:nvPr/>
          </p:nvSpPr>
          <p:spPr>
            <a:xfrm>
              <a:off x="4844362"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33" name="tx2433"/>
            <p:cNvSpPr/>
            <p:nvPr/>
          </p:nvSpPr>
          <p:spPr>
            <a:xfrm>
              <a:off x="5109546"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34" name="tx2434"/>
            <p:cNvSpPr/>
            <p:nvPr/>
          </p:nvSpPr>
          <p:spPr>
            <a:xfrm>
              <a:off x="5374730"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35" name="tx2435"/>
            <p:cNvSpPr/>
            <p:nvPr/>
          </p:nvSpPr>
          <p:spPr>
            <a:xfrm>
              <a:off x="5639914"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36" name="tx2436"/>
            <p:cNvSpPr/>
            <p:nvPr/>
          </p:nvSpPr>
          <p:spPr>
            <a:xfrm>
              <a:off x="5905098"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37" name="tx2437"/>
            <p:cNvSpPr/>
            <p:nvPr/>
          </p:nvSpPr>
          <p:spPr>
            <a:xfrm>
              <a:off x="6170282"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38" name="tx2438"/>
            <p:cNvSpPr/>
            <p:nvPr/>
          </p:nvSpPr>
          <p:spPr>
            <a:xfrm>
              <a:off x="6435466"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39" name="tx2439"/>
            <p:cNvSpPr/>
            <p:nvPr/>
          </p:nvSpPr>
          <p:spPr>
            <a:xfrm>
              <a:off x="6700650"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40" name="tx2440"/>
            <p:cNvSpPr/>
            <p:nvPr/>
          </p:nvSpPr>
          <p:spPr>
            <a:xfrm>
              <a:off x="6965834"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41" name="tx2441"/>
            <p:cNvSpPr/>
            <p:nvPr/>
          </p:nvSpPr>
          <p:spPr>
            <a:xfrm>
              <a:off x="7231018"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42" name="tx2442"/>
            <p:cNvSpPr/>
            <p:nvPr/>
          </p:nvSpPr>
          <p:spPr>
            <a:xfrm>
              <a:off x="7496201"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43" name="tx2443"/>
            <p:cNvSpPr/>
            <p:nvPr/>
          </p:nvSpPr>
          <p:spPr>
            <a:xfrm>
              <a:off x="7761385"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44" name="tx2444"/>
            <p:cNvSpPr/>
            <p:nvPr/>
          </p:nvSpPr>
          <p:spPr>
            <a:xfrm>
              <a:off x="8026569"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45" name="tx2445"/>
            <p:cNvSpPr/>
            <p:nvPr/>
          </p:nvSpPr>
          <p:spPr>
            <a:xfrm>
              <a:off x="8291753"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46" name="tx2446"/>
            <p:cNvSpPr/>
            <p:nvPr/>
          </p:nvSpPr>
          <p:spPr>
            <a:xfrm>
              <a:off x="8556937"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47" name="tx2447"/>
            <p:cNvSpPr/>
            <p:nvPr/>
          </p:nvSpPr>
          <p:spPr>
            <a:xfrm>
              <a:off x="7496201"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448" name="tx2448"/>
            <p:cNvSpPr/>
            <p:nvPr/>
          </p:nvSpPr>
          <p:spPr>
            <a:xfrm>
              <a:off x="7761385"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449" name="tx2449"/>
            <p:cNvSpPr/>
            <p:nvPr/>
          </p:nvSpPr>
          <p:spPr>
            <a:xfrm>
              <a:off x="8026569"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50" name="tx2450"/>
            <p:cNvSpPr/>
            <p:nvPr/>
          </p:nvSpPr>
          <p:spPr>
            <a:xfrm>
              <a:off x="8291753"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51" name="tx2451"/>
            <p:cNvSpPr/>
            <p:nvPr/>
          </p:nvSpPr>
          <p:spPr>
            <a:xfrm>
              <a:off x="8556937"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52" name="tx2452"/>
            <p:cNvSpPr/>
            <p:nvPr/>
          </p:nvSpPr>
          <p:spPr>
            <a:xfrm>
              <a:off x="4844362"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453" name="tx2453"/>
            <p:cNvSpPr/>
            <p:nvPr/>
          </p:nvSpPr>
          <p:spPr>
            <a:xfrm>
              <a:off x="5109546"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454" name="tx2454"/>
            <p:cNvSpPr/>
            <p:nvPr/>
          </p:nvSpPr>
          <p:spPr>
            <a:xfrm>
              <a:off x="6965834"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455" name="tx2455"/>
            <p:cNvSpPr/>
            <p:nvPr/>
          </p:nvSpPr>
          <p:spPr>
            <a:xfrm>
              <a:off x="7231018"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456" name="tx2456"/>
            <p:cNvSpPr/>
            <p:nvPr/>
          </p:nvSpPr>
          <p:spPr>
            <a:xfrm>
              <a:off x="7496201"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57" name="tx2457"/>
            <p:cNvSpPr/>
            <p:nvPr/>
          </p:nvSpPr>
          <p:spPr>
            <a:xfrm>
              <a:off x="7761385"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58" name="tx2458"/>
            <p:cNvSpPr/>
            <p:nvPr/>
          </p:nvSpPr>
          <p:spPr>
            <a:xfrm>
              <a:off x="8026569"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59" name="tx2459"/>
            <p:cNvSpPr/>
            <p:nvPr/>
          </p:nvSpPr>
          <p:spPr>
            <a:xfrm>
              <a:off x="8291753"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60" name="tx2460"/>
            <p:cNvSpPr/>
            <p:nvPr/>
          </p:nvSpPr>
          <p:spPr>
            <a:xfrm>
              <a:off x="8556937"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61" name="tx2461"/>
            <p:cNvSpPr/>
            <p:nvPr/>
          </p:nvSpPr>
          <p:spPr>
            <a:xfrm>
              <a:off x="1927339"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462" name="tx2462"/>
            <p:cNvSpPr/>
            <p:nvPr/>
          </p:nvSpPr>
          <p:spPr>
            <a:xfrm>
              <a:off x="2192523"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463" name="tx2463"/>
            <p:cNvSpPr/>
            <p:nvPr/>
          </p:nvSpPr>
          <p:spPr>
            <a:xfrm>
              <a:off x="2457707"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464" name="tx2464"/>
            <p:cNvSpPr/>
            <p:nvPr/>
          </p:nvSpPr>
          <p:spPr>
            <a:xfrm>
              <a:off x="2722891"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65" name="tx2465"/>
            <p:cNvSpPr/>
            <p:nvPr/>
          </p:nvSpPr>
          <p:spPr>
            <a:xfrm>
              <a:off x="2988075"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466" name="tx2466"/>
            <p:cNvSpPr/>
            <p:nvPr/>
          </p:nvSpPr>
          <p:spPr>
            <a:xfrm>
              <a:off x="3253259"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67" name="tx2467"/>
            <p:cNvSpPr/>
            <p:nvPr/>
          </p:nvSpPr>
          <p:spPr>
            <a:xfrm>
              <a:off x="3518443"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68" name="tx2468"/>
            <p:cNvSpPr/>
            <p:nvPr/>
          </p:nvSpPr>
          <p:spPr>
            <a:xfrm>
              <a:off x="3783626"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69" name="tx2469"/>
            <p:cNvSpPr/>
            <p:nvPr/>
          </p:nvSpPr>
          <p:spPr>
            <a:xfrm>
              <a:off x="4048810"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70" name="tx2470"/>
            <p:cNvSpPr/>
            <p:nvPr/>
          </p:nvSpPr>
          <p:spPr>
            <a:xfrm>
              <a:off x="4313994"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71" name="tx2471"/>
            <p:cNvSpPr/>
            <p:nvPr/>
          </p:nvSpPr>
          <p:spPr>
            <a:xfrm>
              <a:off x="4579178"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72" name="tx2472"/>
            <p:cNvSpPr/>
            <p:nvPr/>
          </p:nvSpPr>
          <p:spPr>
            <a:xfrm>
              <a:off x="4844362"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73" name="tx2473"/>
            <p:cNvSpPr/>
            <p:nvPr/>
          </p:nvSpPr>
          <p:spPr>
            <a:xfrm>
              <a:off x="5109546"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74" name="tx2474"/>
            <p:cNvSpPr/>
            <p:nvPr/>
          </p:nvSpPr>
          <p:spPr>
            <a:xfrm>
              <a:off x="5374730"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75" name="tx2475"/>
            <p:cNvSpPr/>
            <p:nvPr/>
          </p:nvSpPr>
          <p:spPr>
            <a:xfrm>
              <a:off x="5639914"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76" name="tx2476"/>
            <p:cNvSpPr/>
            <p:nvPr/>
          </p:nvSpPr>
          <p:spPr>
            <a:xfrm>
              <a:off x="5905098"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77" name="tx2477"/>
            <p:cNvSpPr/>
            <p:nvPr/>
          </p:nvSpPr>
          <p:spPr>
            <a:xfrm>
              <a:off x="6170282"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78" name="tx2478"/>
            <p:cNvSpPr/>
            <p:nvPr/>
          </p:nvSpPr>
          <p:spPr>
            <a:xfrm>
              <a:off x="6435466"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9" name="tx2479"/>
            <p:cNvSpPr/>
            <p:nvPr/>
          </p:nvSpPr>
          <p:spPr>
            <a:xfrm>
              <a:off x="6700650"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80" name="tx2480"/>
            <p:cNvSpPr/>
            <p:nvPr/>
          </p:nvSpPr>
          <p:spPr>
            <a:xfrm>
              <a:off x="6965834"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81" name="tx2481"/>
            <p:cNvSpPr/>
            <p:nvPr/>
          </p:nvSpPr>
          <p:spPr>
            <a:xfrm>
              <a:off x="7231018"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82" name="tx2482"/>
            <p:cNvSpPr/>
            <p:nvPr/>
          </p:nvSpPr>
          <p:spPr>
            <a:xfrm>
              <a:off x="7496201"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83" name="tx2483"/>
            <p:cNvSpPr/>
            <p:nvPr/>
          </p:nvSpPr>
          <p:spPr>
            <a:xfrm>
              <a:off x="7761385"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84" name="tx2484"/>
            <p:cNvSpPr/>
            <p:nvPr/>
          </p:nvSpPr>
          <p:spPr>
            <a:xfrm>
              <a:off x="8556937"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485" name="tx2485"/>
            <p:cNvSpPr/>
            <p:nvPr/>
          </p:nvSpPr>
          <p:spPr>
            <a:xfrm>
              <a:off x="1927339"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86" name="tx2486"/>
            <p:cNvSpPr/>
            <p:nvPr/>
          </p:nvSpPr>
          <p:spPr>
            <a:xfrm>
              <a:off x="2192523"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87" name="tx2487"/>
            <p:cNvSpPr/>
            <p:nvPr/>
          </p:nvSpPr>
          <p:spPr>
            <a:xfrm>
              <a:off x="2457707"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88" name="tx2488"/>
            <p:cNvSpPr/>
            <p:nvPr/>
          </p:nvSpPr>
          <p:spPr>
            <a:xfrm>
              <a:off x="2722891"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89" name="tx2489"/>
            <p:cNvSpPr/>
            <p:nvPr/>
          </p:nvSpPr>
          <p:spPr>
            <a:xfrm>
              <a:off x="2988075"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90" name="tx2490"/>
            <p:cNvSpPr/>
            <p:nvPr/>
          </p:nvSpPr>
          <p:spPr>
            <a:xfrm>
              <a:off x="3253259"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91" name="tx2491"/>
            <p:cNvSpPr/>
            <p:nvPr/>
          </p:nvSpPr>
          <p:spPr>
            <a:xfrm>
              <a:off x="3518443"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92" name="tx2492"/>
            <p:cNvSpPr/>
            <p:nvPr/>
          </p:nvSpPr>
          <p:spPr>
            <a:xfrm>
              <a:off x="3783626"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93" name="tx2493"/>
            <p:cNvSpPr/>
            <p:nvPr/>
          </p:nvSpPr>
          <p:spPr>
            <a:xfrm>
              <a:off x="4048810"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94" name="tx2494"/>
            <p:cNvSpPr/>
            <p:nvPr/>
          </p:nvSpPr>
          <p:spPr>
            <a:xfrm>
              <a:off x="4313994"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95" name="tx2495"/>
            <p:cNvSpPr/>
            <p:nvPr/>
          </p:nvSpPr>
          <p:spPr>
            <a:xfrm>
              <a:off x="4579178"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96" name="tx2496"/>
            <p:cNvSpPr/>
            <p:nvPr/>
          </p:nvSpPr>
          <p:spPr>
            <a:xfrm>
              <a:off x="4844362"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97" name="tx2497"/>
            <p:cNvSpPr/>
            <p:nvPr/>
          </p:nvSpPr>
          <p:spPr>
            <a:xfrm>
              <a:off x="6435466"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498" name="tx2498"/>
            <p:cNvSpPr/>
            <p:nvPr/>
          </p:nvSpPr>
          <p:spPr>
            <a:xfrm>
              <a:off x="6700650"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499" name="tx2499"/>
            <p:cNvSpPr/>
            <p:nvPr/>
          </p:nvSpPr>
          <p:spPr>
            <a:xfrm>
              <a:off x="6965834"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500" name="tx2500"/>
            <p:cNvSpPr/>
            <p:nvPr/>
          </p:nvSpPr>
          <p:spPr>
            <a:xfrm>
              <a:off x="7231018"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501" name="tx2501"/>
            <p:cNvSpPr/>
            <p:nvPr/>
          </p:nvSpPr>
          <p:spPr>
            <a:xfrm>
              <a:off x="7496201"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502" name="tx2502"/>
            <p:cNvSpPr/>
            <p:nvPr/>
          </p:nvSpPr>
          <p:spPr>
            <a:xfrm>
              <a:off x="8026569"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503" name="tx2503"/>
            <p:cNvSpPr/>
            <p:nvPr/>
          </p:nvSpPr>
          <p:spPr>
            <a:xfrm>
              <a:off x="8291753"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504" name="tx2504"/>
            <p:cNvSpPr/>
            <p:nvPr/>
          </p:nvSpPr>
          <p:spPr>
            <a:xfrm>
              <a:off x="8556937"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505" name="tx2505"/>
            <p:cNvSpPr/>
            <p:nvPr/>
          </p:nvSpPr>
          <p:spPr>
            <a:xfrm>
              <a:off x="1927339"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06" name="tx2506"/>
            <p:cNvSpPr/>
            <p:nvPr/>
          </p:nvSpPr>
          <p:spPr>
            <a:xfrm>
              <a:off x="2192523"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07" name="tx2507"/>
            <p:cNvSpPr/>
            <p:nvPr/>
          </p:nvSpPr>
          <p:spPr>
            <a:xfrm>
              <a:off x="2457707"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08" name="tx2508"/>
            <p:cNvSpPr/>
            <p:nvPr/>
          </p:nvSpPr>
          <p:spPr>
            <a:xfrm>
              <a:off x="2722891"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9" name="tx2509"/>
            <p:cNvSpPr/>
            <p:nvPr/>
          </p:nvSpPr>
          <p:spPr>
            <a:xfrm>
              <a:off x="2988075"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0" name="tx2510"/>
            <p:cNvSpPr/>
            <p:nvPr/>
          </p:nvSpPr>
          <p:spPr>
            <a:xfrm>
              <a:off x="3253259"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1" name="tx2511"/>
            <p:cNvSpPr/>
            <p:nvPr/>
          </p:nvSpPr>
          <p:spPr>
            <a:xfrm>
              <a:off x="3518443"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2" name="tx2512"/>
            <p:cNvSpPr/>
            <p:nvPr/>
          </p:nvSpPr>
          <p:spPr>
            <a:xfrm>
              <a:off x="3783626"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3" name="tx2513"/>
            <p:cNvSpPr/>
            <p:nvPr/>
          </p:nvSpPr>
          <p:spPr>
            <a:xfrm>
              <a:off x="4048810"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4" name="tx2514"/>
            <p:cNvSpPr/>
            <p:nvPr/>
          </p:nvSpPr>
          <p:spPr>
            <a:xfrm>
              <a:off x="4313994"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15" name="tx2515"/>
            <p:cNvSpPr/>
            <p:nvPr/>
          </p:nvSpPr>
          <p:spPr>
            <a:xfrm>
              <a:off x="4579178"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16" name="tx2516"/>
            <p:cNvSpPr/>
            <p:nvPr/>
          </p:nvSpPr>
          <p:spPr>
            <a:xfrm>
              <a:off x="4844362"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7" name="tx2517"/>
            <p:cNvSpPr/>
            <p:nvPr/>
          </p:nvSpPr>
          <p:spPr>
            <a:xfrm>
              <a:off x="5109546"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8" name="tx2518"/>
            <p:cNvSpPr/>
            <p:nvPr/>
          </p:nvSpPr>
          <p:spPr>
            <a:xfrm>
              <a:off x="5374730"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9" name="tx2519"/>
            <p:cNvSpPr/>
            <p:nvPr/>
          </p:nvSpPr>
          <p:spPr>
            <a:xfrm>
              <a:off x="5639914"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0" name="tx2520"/>
            <p:cNvSpPr/>
            <p:nvPr/>
          </p:nvSpPr>
          <p:spPr>
            <a:xfrm>
              <a:off x="5905098"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21" name="tx2521"/>
            <p:cNvSpPr/>
            <p:nvPr/>
          </p:nvSpPr>
          <p:spPr>
            <a:xfrm>
              <a:off x="6170282"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22" name="tx2522"/>
            <p:cNvSpPr/>
            <p:nvPr/>
          </p:nvSpPr>
          <p:spPr>
            <a:xfrm>
              <a:off x="6435466"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3" name="tx2523"/>
            <p:cNvSpPr/>
            <p:nvPr/>
          </p:nvSpPr>
          <p:spPr>
            <a:xfrm>
              <a:off x="6700650"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4" name="tx2524"/>
            <p:cNvSpPr/>
            <p:nvPr/>
          </p:nvSpPr>
          <p:spPr>
            <a:xfrm>
              <a:off x="6965834"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5" name="tx2525"/>
            <p:cNvSpPr/>
            <p:nvPr/>
          </p:nvSpPr>
          <p:spPr>
            <a:xfrm>
              <a:off x="7231018"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26" name="tx2526"/>
            <p:cNvSpPr/>
            <p:nvPr/>
          </p:nvSpPr>
          <p:spPr>
            <a:xfrm>
              <a:off x="7496201"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27" name="tx2527"/>
            <p:cNvSpPr/>
            <p:nvPr/>
          </p:nvSpPr>
          <p:spPr>
            <a:xfrm>
              <a:off x="7761385"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28" name="tx2528"/>
            <p:cNvSpPr/>
            <p:nvPr/>
          </p:nvSpPr>
          <p:spPr>
            <a:xfrm>
              <a:off x="8026569"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29" name="tx2529"/>
            <p:cNvSpPr/>
            <p:nvPr/>
          </p:nvSpPr>
          <p:spPr>
            <a:xfrm>
              <a:off x="8291753"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30" name="tx2530"/>
            <p:cNvSpPr/>
            <p:nvPr/>
          </p:nvSpPr>
          <p:spPr>
            <a:xfrm>
              <a:off x="8556937"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31" name="tx2531"/>
            <p:cNvSpPr/>
            <p:nvPr/>
          </p:nvSpPr>
          <p:spPr>
            <a:xfrm>
              <a:off x="1927339"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32" name="tx2532"/>
            <p:cNvSpPr/>
            <p:nvPr/>
          </p:nvSpPr>
          <p:spPr>
            <a:xfrm>
              <a:off x="2192523"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33" name="tx2533"/>
            <p:cNvSpPr/>
            <p:nvPr/>
          </p:nvSpPr>
          <p:spPr>
            <a:xfrm>
              <a:off x="2457707"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34" name="tx2534"/>
            <p:cNvSpPr/>
            <p:nvPr/>
          </p:nvSpPr>
          <p:spPr>
            <a:xfrm>
              <a:off x="2722891"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35" name="tx2535"/>
            <p:cNvSpPr/>
            <p:nvPr/>
          </p:nvSpPr>
          <p:spPr>
            <a:xfrm>
              <a:off x="2988075"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36" name="tx2536"/>
            <p:cNvSpPr/>
            <p:nvPr/>
          </p:nvSpPr>
          <p:spPr>
            <a:xfrm>
              <a:off x="3253259"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37" name="tx2537"/>
            <p:cNvSpPr/>
            <p:nvPr/>
          </p:nvSpPr>
          <p:spPr>
            <a:xfrm>
              <a:off x="3518443"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38" name="tx2538"/>
            <p:cNvSpPr/>
            <p:nvPr/>
          </p:nvSpPr>
          <p:spPr>
            <a:xfrm>
              <a:off x="3783626"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39" name="tx2539"/>
            <p:cNvSpPr/>
            <p:nvPr/>
          </p:nvSpPr>
          <p:spPr>
            <a:xfrm>
              <a:off x="4048810"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40" name="tx2540"/>
            <p:cNvSpPr/>
            <p:nvPr/>
          </p:nvSpPr>
          <p:spPr>
            <a:xfrm>
              <a:off x="4313994"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41" name="tx2541"/>
            <p:cNvSpPr/>
            <p:nvPr/>
          </p:nvSpPr>
          <p:spPr>
            <a:xfrm>
              <a:off x="4579178"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42" name="tx2542"/>
            <p:cNvSpPr/>
            <p:nvPr/>
          </p:nvSpPr>
          <p:spPr>
            <a:xfrm>
              <a:off x="4844362"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43" name="tx2543"/>
            <p:cNvSpPr/>
            <p:nvPr/>
          </p:nvSpPr>
          <p:spPr>
            <a:xfrm>
              <a:off x="5109546"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44" name="tx2544"/>
            <p:cNvSpPr/>
            <p:nvPr/>
          </p:nvSpPr>
          <p:spPr>
            <a:xfrm>
              <a:off x="5374730"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45" name="tx2545"/>
            <p:cNvSpPr/>
            <p:nvPr/>
          </p:nvSpPr>
          <p:spPr>
            <a:xfrm>
              <a:off x="5639914"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46" name="tx2546"/>
            <p:cNvSpPr/>
            <p:nvPr/>
          </p:nvSpPr>
          <p:spPr>
            <a:xfrm>
              <a:off x="5905098"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47" name="tx2547"/>
            <p:cNvSpPr/>
            <p:nvPr/>
          </p:nvSpPr>
          <p:spPr>
            <a:xfrm>
              <a:off x="6170282"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48" name="tx2548"/>
            <p:cNvSpPr/>
            <p:nvPr/>
          </p:nvSpPr>
          <p:spPr>
            <a:xfrm>
              <a:off x="6435466"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49" name="tx2549"/>
            <p:cNvSpPr/>
            <p:nvPr/>
          </p:nvSpPr>
          <p:spPr>
            <a:xfrm>
              <a:off x="6700650"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50" name="tx2550"/>
            <p:cNvSpPr/>
            <p:nvPr/>
          </p:nvSpPr>
          <p:spPr>
            <a:xfrm>
              <a:off x="6965834"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51" name="tx2551"/>
            <p:cNvSpPr/>
            <p:nvPr/>
          </p:nvSpPr>
          <p:spPr>
            <a:xfrm>
              <a:off x="7231018"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52" name="tx2552"/>
            <p:cNvSpPr/>
            <p:nvPr/>
          </p:nvSpPr>
          <p:spPr>
            <a:xfrm>
              <a:off x="7496201"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53" name="tx2553"/>
            <p:cNvSpPr/>
            <p:nvPr/>
          </p:nvSpPr>
          <p:spPr>
            <a:xfrm>
              <a:off x="7761385"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54" name="tx2554"/>
            <p:cNvSpPr/>
            <p:nvPr/>
          </p:nvSpPr>
          <p:spPr>
            <a:xfrm>
              <a:off x="8026569"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55" name="tx2555"/>
            <p:cNvSpPr/>
            <p:nvPr/>
          </p:nvSpPr>
          <p:spPr>
            <a:xfrm>
              <a:off x="8291753"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56" name="tx2556"/>
            <p:cNvSpPr/>
            <p:nvPr/>
          </p:nvSpPr>
          <p:spPr>
            <a:xfrm>
              <a:off x="8556937"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57" name="tx2557"/>
            <p:cNvSpPr/>
            <p:nvPr/>
          </p:nvSpPr>
          <p:spPr>
            <a:xfrm>
              <a:off x="1927339"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558" name="tx2558"/>
            <p:cNvSpPr/>
            <p:nvPr/>
          </p:nvSpPr>
          <p:spPr>
            <a:xfrm>
              <a:off x="2722891"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559" name="tx2559"/>
            <p:cNvSpPr/>
            <p:nvPr/>
          </p:nvSpPr>
          <p:spPr>
            <a:xfrm>
              <a:off x="2988075"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560" name="tx2560"/>
            <p:cNvSpPr/>
            <p:nvPr/>
          </p:nvSpPr>
          <p:spPr>
            <a:xfrm>
              <a:off x="3253259"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61" name="tx2561"/>
            <p:cNvSpPr/>
            <p:nvPr/>
          </p:nvSpPr>
          <p:spPr>
            <a:xfrm>
              <a:off x="3518443"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62" name="tx2562"/>
            <p:cNvSpPr/>
            <p:nvPr/>
          </p:nvSpPr>
          <p:spPr>
            <a:xfrm>
              <a:off x="3783626"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63" name="tx2563"/>
            <p:cNvSpPr/>
            <p:nvPr/>
          </p:nvSpPr>
          <p:spPr>
            <a:xfrm>
              <a:off x="4048810"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564" name="tx2564"/>
            <p:cNvSpPr/>
            <p:nvPr/>
          </p:nvSpPr>
          <p:spPr>
            <a:xfrm>
              <a:off x="4313994"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565" name="tx2565"/>
            <p:cNvSpPr/>
            <p:nvPr/>
          </p:nvSpPr>
          <p:spPr>
            <a:xfrm>
              <a:off x="4579178"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66" name="tx2566"/>
            <p:cNvSpPr/>
            <p:nvPr/>
          </p:nvSpPr>
          <p:spPr>
            <a:xfrm>
              <a:off x="4844362"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67" name="tx2567"/>
            <p:cNvSpPr/>
            <p:nvPr/>
          </p:nvSpPr>
          <p:spPr>
            <a:xfrm>
              <a:off x="5109546"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68" name="tx2568"/>
            <p:cNvSpPr/>
            <p:nvPr/>
          </p:nvSpPr>
          <p:spPr>
            <a:xfrm>
              <a:off x="5374730"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69" name="tx2569"/>
            <p:cNvSpPr/>
            <p:nvPr/>
          </p:nvSpPr>
          <p:spPr>
            <a:xfrm>
              <a:off x="5639914"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70" name="tx2570"/>
            <p:cNvSpPr/>
            <p:nvPr/>
          </p:nvSpPr>
          <p:spPr>
            <a:xfrm>
              <a:off x="5905098"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71" name="tx2571"/>
            <p:cNvSpPr/>
            <p:nvPr/>
          </p:nvSpPr>
          <p:spPr>
            <a:xfrm>
              <a:off x="6170282"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72" name="tx2572"/>
            <p:cNvSpPr/>
            <p:nvPr/>
          </p:nvSpPr>
          <p:spPr>
            <a:xfrm>
              <a:off x="6435466"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73" name="tx2573"/>
            <p:cNvSpPr/>
            <p:nvPr/>
          </p:nvSpPr>
          <p:spPr>
            <a:xfrm>
              <a:off x="6700650"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74" name="tx2574"/>
            <p:cNvSpPr/>
            <p:nvPr/>
          </p:nvSpPr>
          <p:spPr>
            <a:xfrm>
              <a:off x="6965834"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5" name="tx2575"/>
            <p:cNvSpPr/>
            <p:nvPr/>
          </p:nvSpPr>
          <p:spPr>
            <a:xfrm>
              <a:off x="7231018"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76" name="tx2576"/>
            <p:cNvSpPr/>
            <p:nvPr/>
          </p:nvSpPr>
          <p:spPr>
            <a:xfrm>
              <a:off x="7496201"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77" name="tx2577"/>
            <p:cNvSpPr/>
            <p:nvPr/>
          </p:nvSpPr>
          <p:spPr>
            <a:xfrm>
              <a:off x="7761385"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78" name="tx2578"/>
            <p:cNvSpPr/>
            <p:nvPr/>
          </p:nvSpPr>
          <p:spPr>
            <a:xfrm>
              <a:off x="8026569"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79" name="tx2579"/>
            <p:cNvSpPr/>
            <p:nvPr/>
          </p:nvSpPr>
          <p:spPr>
            <a:xfrm>
              <a:off x="8291753"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80" name="tx2580"/>
            <p:cNvSpPr/>
            <p:nvPr/>
          </p:nvSpPr>
          <p:spPr>
            <a:xfrm>
              <a:off x="8556937"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81" name="tx2581"/>
            <p:cNvSpPr/>
            <p:nvPr/>
          </p:nvSpPr>
          <p:spPr>
            <a:xfrm>
              <a:off x="2988075"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582" name="tx2582"/>
            <p:cNvSpPr/>
            <p:nvPr/>
          </p:nvSpPr>
          <p:spPr>
            <a:xfrm>
              <a:off x="3253259"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583" name="tx2583"/>
            <p:cNvSpPr/>
            <p:nvPr/>
          </p:nvSpPr>
          <p:spPr>
            <a:xfrm>
              <a:off x="3518443"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584" name="tx2584"/>
            <p:cNvSpPr/>
            <p:nvPr/>
          </p:nvSpPr>
          <p:spPr>
            <a:xfrm>
              <a:off x="3783626"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585" name="tx2585"/>
            <p:cNvSpPr/>
            <p:nvPr/>
          </p:nvSpPr>
          <p:spPr>
            <a:xfrm>
              <a:off x="4048810"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586" name="tx2586"/>
            <p:cNvSpPr/>
            <p:nvPr/>
          </p:nvSpPr>
          <p:spPr>
            <a:xfrm>
              <a:off x="4313994"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87" name="tx2587"/>
            <p:cNvSpPr/>
            <p:nvPr/>
          </p:nvSpPr>
          <p:spPr>
            <a:xfrm>
              <a:off x="4579178"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88" name="tx2588"/>
            <p:cNvSpPr/>
            <p:nvPr/>
          </p:nvSpPr>
          <p:spPr>
            <a:xfrm>
              <a:off x="4844362"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89" name="tx2589"/>
            <p:cNvSpPr/>
            <p:nvPr/>
          </p:nvSpPr>
          <p:spPr>
            <a:xfrm>
              <a:off x="5109546"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90" name="tx2590"/>
            <p:cNvSpPr/>
            <p:nvPr/>
          </p:nvSpPr>
          <p:spPr>
            <a:xfrm>
              <a:off x="5374730"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91" name="tx2591"/>
            <p:cNvSpPr/>
            <p:nvPr/>
          </p:nvSpPr>
          <p:spPr>
            <a:xfrm>
              <a:off x="5639914"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92" name="tx2592"/>
            <p:cNvSpPr/>
            <p:nvPr/>
          </p:nvSpPr>
          <p:spPr>
            <a:xfrm>
              <a:off x="5905098"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93" name="tx2593"/>
            <p:cNvSpPr/>
            <p:nvPr/>
          </p:nvSpPr>
          <p:spPr>
            <a:xfrm>
              <a:off x="6170282"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94" name="tx2594"/>
            <p:cNvSpPr/>
            <p:nvPr/>
          </p:nvSpPr>
          <p:spPr>
            <a:xfrm>
              <a:off x="6435466"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95" name="tx2595"/>
            <p:cNvSpPr/>
            <p:nvPr/>
          </p:nvSpPr>
          <p:spPr>
            <a:xfrm>
              <a:off x="6700650"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96" name="tx2596"/>
            <p:cNvSpPr/>
            <p:nvPr/>
          </p:nvSpPr>
          <p:spPr>
            <a:xfrm>
              <a:off x="6965834"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97" name="tx2597"/>
            <p:cNvSpPr/>
            <p:nvPr/>
          </p:nvSpPr>
          <p:spPr>
            <a:xfrm>
              <a:off x="7231018"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98" name="tx2598"/>
            <p:cNvSpPr/>
            <p:nvPr/>
          </p:nvSpPr>
          <p:spPr>
            <a:xfrm>
              <a:off x="7496201"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99" name="tx2599"/>
            <p:cNvSpPr/>
            <p:nvPr/>
          </p:nvSpPr>
          <p:spPr>
            <a:xfrm>
              <a:off x="7761385"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00" name="tx2600"/>
            <p:cNvSpPr/>
            <p:nvPr/>
          </p:nvSpPr>
          <p:spPr>
            <a:xfrm>
              <a:off x="8026569"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01" name="tx2601"/>
            <p:cNvSpPr/>
            <p:nvPr/>
          </p:nvSpPr>
          <p:spPr>
            <a:xfrm>
              <a:off x="8291753"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02" name="tx2602"/>
            <p:cNvSpPr/>
            <p:nvPr/>
          </p:nvSpPr>
          <p:spPr>
            <a:xfrm>
              <a:off x="8556937"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3" name="tx2603"/>
            <p:cNvSpPr/>
            <p:nvPr/>
          </p:nvSpPr>
          <p:spPr>
            <a:xfrm>
              <a:off x="1927339"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04" name="tx2604"/>
            <p:cNvSpPr/>
            <p:nvPr/>
          </p:nvSpPr>
          <p:spPr>
            <a:xfrm>
              <a:off x="2192523"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05" name="tx2605"/>
            <p:cNvSpPr/>
            <p:nvPr/>
          </p:nvSpPr>
          <p:spPr>
            <a:xfrm>
              <a:off x="2457707"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06" name="tx2606"/>
            <p:cNvSpPr/>
            <p:nvPr/>
          </p:nvSpPr>
          <p:spPr>
            <a:xfrm>
              <a:off x="2722891"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7" name="tx2607"/>
            <p:cNvSpPr/>
            <p:nvPr/>
          </p:nvSpPr>
          <p:spPr>
            <a:xfrm>
              <a:off x="2988075"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8" name="tx2608"/>
            <p:cNvSpPr/>
            <p:nvPr/>
          </p:nvSpPr>
          <p:spPr>
            <a:xfrm>
              <a:off x="3253259"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09" name="tx2609"/>
            <p:cNvSpPr/>
            <p:nvPr/>
          </p:nvSpPr>
          <p:spPr>
            <a:xfrm>
              <a:off x="3518443"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10" name="tx2610"/>
            <p:cNvSpPr/>
            <p:nvPr/>
          </p:nvSpPr>
          <p:spPr>
            <a:xfrm>
              <a:off x="3783626"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11" name="tx2611"/>
            <p:cNvSpPr/>
            <p:nvPr/>
          </p:nvSpPr>
          <p:spPr>
            <a:xfrm>
              <a:off x="4048810"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12" name="tx2612"/>
            <p:cNvSpPr/>
            <p:nvPr/>
          </p:nvSpPr>
          <p:spPr>
            <a:xfrm>
              <a:off x="4313994"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13" name="tx2613"/>
            <p:cNvSpPr/>
            <p:nvPr/>
          </p:nvSpPr>
          <p:spPr>
            <a:xfrm>
              <a:off x="4579178"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14" name="tx2614"/>
            <p:cNvSpPr/>
            <p:nvPr/>
          </p:nvSpPr>
          <p:spPr>
            <a:xfrm>
              <a:off x="4844362"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15" name="tx2615"/>
            <p:cNvSpPr/>
            <p:nvPr/>
          </p:nvSpPr>
          <p:spPr>
            <a:xfrm>
              <a:off x="5109546"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16" name="tx2616"/>
            <p:cNvSpPr/>
            <p:nvPr/>
          </p:nvSpPr>
          <p:spPr>
            <a:xfrm>
              <a:off x="5374730"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17" name="tx2617"/>
            <p:cNvSpPr/>
            <p:nvPr/>
          </p:nvSpPr>
          <p:spPr>
            <a:xfrm>
              <a:off x="5639914"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8" name="tx2618"/>
            <p:cNvSpPr/>
            <p:nvPr/>
          </p:nvSpPr>
          <p:spPr>
            <a:xfrm>
              <a:off x="5905098"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9" name="tx2619"/>
            <p:cNvSpPr/>
            <p:nvPr/>
          </p:nvSpPr>
          <p:spPr>
            <a:xfrm>
              <a:off x="6170282"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0" name="tx2620"/>
            <p:cNvSpPr/>
            <p:nvPr/>
          </p:nvSpPr>
          <p:spPr>
            <a:xfrm>
              <a:off x="6435466"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21" name="tx2621"/>
            <p:cNvSpPr/>
            <p:nvPr/>
          </p:nvSpPr>
          <p:spPr>
            <a:xfrm>
              <a:off x="6700650"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22" name="tx2622"/>
            <p:cNvSpPr/>
            <p:nvPr/>
          </p:nvSpPr>
          <p:spPr>
            <a:xfrm>
              <a:off x="6965834"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23" name="tx2623"/>
            <p:cNvSpPr/>
            <p:nvPr/>
          </p:nvSpPr>
          <p:spPr>
            <a:xfrm>
              <a:off x="7231018"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24" name="tx2624"/>
            <p:cNvSpPr/>
            <p:nvPr/>
          </p:nvSpPr>
          <p:spPr>
            <a:xfrm>
              <a:off x="7496201"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25" name="tx2625"/>
            <p:cNvSpPr/>
            <p:nvPr/>
          </p:nvSpPr>
          <p:spPr>
            <a:xfrm>
              <a:off x="7761385"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26" name="tx2626"/>
            <p:cNvSpPr/>
            <p:nvPr/>
          </p:nvSpPr>
          <p:spPr>
            <a:xfrm>
              <a:off x="8026569"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27" name="tx2627"/>
            <p:cNvSpPr/>
            <p:nvPr/>
          </p:nvSpPr>
          <p:spPr>
            <a:xfrm>
              <a:off x="8291753"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28" name="tx2628"/>
            <p:cNvSpPr/>
            <p:nvPr/>
          </p:nvSpPr>
          <p:spPr>
            <a:xfrm>
              <a:off x="8556937"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29" name="tx2629"/>
            <p:cNvSpPr/>
            <p:nvPr/>
          </p:nvSpPr>
          <p:spPr>
            <a:xfrm>
              <a:off x="1927339"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0" name="tx2630"/>
            <p:cNvSpPr/>
            <p:nvPr/>
          </p:nvSpPr>
          <p:spPr>
            <a:xfrm>
              <a:off x="2192523"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1" name="tx2631"/>
            <p:cNvSpPr/>
            <p:nvPr/>
          </p:nvSpPr>
          <p:spPr>
            <a:xfrm>
              <a:off x="2457707"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2" name="tx2632"/>
            <p:cNvSpPr/>
            <p:nvPr/>
          </p:nvSpPr>
          <p:spPr>
            <a:xfrm>
              <a:off x="2722891"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33" name="tx2633"/>
            <p:cNvSpPr/>
            <p:nvPr/>
          </p:nvSpPr>
          <p:spPr>
            <a:xfrm>
              <a:off x="2988075"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4" name="tx2634"/>
            <p:cNvSpPr/>
            <p:nvPr/>
          </p:nvSpPr>
          <p:spPr>
            <a:xfrm>
              <a:off x="3253259"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5" name="tx2635"/>
            <p:cNvSpPr/>
            <p:nvPr/>
          </p:nvSpPr>
          <p:spPr>
            <a:xfrm>
              <a:off x="3518443"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36" name="tx2636"/>
            <p:cNvSpPr/>
            <p:nvPr/>
          </p:nvSpPr>
          <p:spPr>
            <a:xfrm>
              <a:off x="3783626"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37" name="tx2637"/>
            <p:cNvSpPr/>
            <p:nvPr/>
          </p:nvSpPr>
          <p:spPr>
            <a:xfrm>
              <a:off x="4048810"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38" name="tx2638"/>
            <p:cNvSpPr/>
            <p:nvPr/>
          </p:nvSpPr>
          <p:spPr>
            <a:xfrm>
              <a:off x="4313994"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39" name="tx2639"/>
            <p:cNvSpPr/>
            <p:nvPr/>
          </p:nvSpPr>
          <p:spPr>
            <a:xfrm>
              <a:off x="4579178"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0" name="tx2640"/>
            <p:cNvSpPr/>
            <p:nvPr/>
          </p:nvSpPr>
          <p:spPr>
            <a:xfrm>
              <a:off x="4844362"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1" name="tx2641"/>
            <p:cNvSpPr/>
            <p:nvPr/>
          </p:nvSpPr>
          <p:spPr>
            <a:xfrm>
              <a:off x="5109546"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2" name="tx2642"/>
            <p:cNvSpPr/>
            <p:nvPr/>
          </p:nvSpPr>
          <p:spPr>
            <a:xfrm>
              <a:off x="5374730"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3" name="tx2643"/>
            <p:cNvSpPr/>
            <p:nvPr/>
          </p:nvSpPr>
          <p:spPr>
            <a:xfrm>
              <a:off x="5639914"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4" name="tx2644"/>
            <p:cNvSpPr/>
            <p:nvPr/>
          </p:nvSpPr>
          <p:spPr>
            <a:xfrm>
              <a:off x="5905098"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5" name="tx2645"/>
            <p:cNvSpPr/>
            <p:nvPr/>
          </p:nvSpPr>
          <p:spPr>
            <a:xfrm>
              <a:off x="6170282"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6" name="tx2646"/>
            <p:cNvSpPr/>
            <p:nvPr/>
          </p:nvSpPr>
          <p:spPr>
            <a:xfrm>
              <a:off x="6435466"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7" name="tx2647"/>
            <p:cNvSpPr/>
            <p:nvPr/>
          </p:nvSpPr>
          <p:spPr>
            <a:xfrm>
              <a:off x="6700650"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8" name="tx2648"/>
            <p:cNvSpPr/>
            <p:nvPr/>
          </p:nvSpPr>
          <p:spPr>
            <a:xfrm>
              <a:off x="6965834"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49" name="tx2649"/>
            <p:cNvSpPr/>
            <p:nvPr/>
          </p:nvSpPr>
          <p:spPr>
            <a:xfrm>
              <a:off x="7231018"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50" name="tx2650"/>
            <p:cNvSpPr/>
            <p:nvPr/>
          </p:nvSpPr>
          <p:spPr>
            <a:xfrm>
              <a:off x="7496201"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1" name="tx2651"/>
            <p:cNvSpPr/>
            <p:nvPr/>
          </p:nvSpPr>
          <p:spPr>
            <a:xfrm>
              <a:off x="7761385"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2" name="tx2652"/>
            <p:cNvSpPr/>
            <p:nvPr/>
          </p:nvSpPr>
          <p:spPr>
            <a:xfrm>
              <a:off x="8026569"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3" name="tx2653"/>
            <p:cNvSpPr/>
            <p:nvPr/>
          </p:nvSpPr>
          <p:spPr>
            <a:xfrm>
              <a:off x="8291753"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54" name="tx2654"/>
            <p:cNvSpPr/>
            <p:nvPr/>
          </p:nvSpPr>
          <p:spPr>
            <a:xfrm>
              <a:off x="8556937"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5" name="tx2655"/>
            <p:cNvSpPr/>
            <p:nvPr/>
          </p:nvSpPr>
          <p:spPr>
            <a:xfrm>
              <a:off x="1927339"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656" name="tx2656"/>
            <p:cNvSpPr/>
            <p:nvPr/>
          </p:nvSpPr>
          <p:spPr>
            <a:xfrm>
              <a:off x="2192523"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657" name="tx2657"/>
            <p:cNvSpPr/>
            <p:nvPr/>
          </p:nvSpPr>
          <p:spPr>
            <a:xfrm>
              <a:off x="2457707"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658" name="tx2658"/>
            <p:cNvSpPr/>
            <p:nvPr/>
          </p:nvSpPr>
          <p:spPr>
            <a:xfrm>
              <a:off x="2722891"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659" name="tx2659"/>
            <p:cNvSpPr/>
            <p:nvPr/>
          </p:nvSpPr>
          <p:spPr>
            <a:xfrm>
              <a:off x="2988075"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660" name="tx2660"/>
            <p:cNvSpPr/>
            <p:nvPr/>
          </p:nvSpPr>
          <p:spPr>
            <a:xfrm>
              <a:off x="3253259"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61" name="tx2661"/>
            <p:cNvSpPr/>
            <p:nvPr/>
          </p:nvSpPr>
          <p:spPr>
            <a:xfrm>
              <a:off x="3518443"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662" name="tx2662"/>
            <p:cNvSpPr/>
            <p:nvPr/>
          </p:nvSpPr>
          <p:spPr>
            <a:xfrm>
              <a:off x="3783626"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63" name="tx2663"/>
            <p:cNvSpPr/>
            <p:nvPr/>
          </p:nvSpPr>
          <p:spPr>
            <a:xfrm>
              <a:off x="4048810"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664" name="tx2664"/>
            <p:cNvSpPr/>
            <p:nvPr/>
          </p:nvSpPr>
          <p:spPr>
            <a:xfrm>
              <a:off x="4313994"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65" name="tx2665"/>
            <p:cNvSpPr/>
            <p:nvPr/>
          </p:nvSpPr>
          <p:spPr>
            <a:xfrm>
              <a:off x="4579178"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66" name="tx2666"/>
            <p:cNvSpPr/>
            <p:nvPr/>
          </p:nvSpPr>
          <p:spPr>
            <a:xfrm>
              <a:off x="4844362"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667" name="tx2667"/>
            <p:cNvSpPr/>
            <p:nvPr/>
          </p:nvSpPr>
          <p:spPr>
            <a:xfrm>
              <a:off x="5109546"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668" name="tx2668"/>
            <p:cNvSpPr/>
            <p:nvPr/>
          </p:nvSpPr>
          <p:spPr>
            <a:xfrm>
              <a:off x="5374730"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669" name="tx2669"/>
            <p:cNvSpPr/>
            <p:nvPr/>
          </p:nvSpPr>
          <p:spPr>
            <a:xfrm>
              <a:off x="5639914"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70" name="tx2670"/>
            <p:cNvSpPr/>
            <p:nvPr/>
          </p:nvSpPr>
          <p:spPr>
            <a:xfrm>
              <a:off x="5905098"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671" name="tx2671"/>
            <p:cNvSpPr/>
            <p:nvPr/>
          </p:nvSpPr>
          <p:spPr>
            <a:xfrm>
              <a:off x="6170282"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672" name="tx2672"/>
            <p:cNvSpPr/>
            <p:nvPr/>
          </p:nvSpPr>
          <p:spPr>
            <a:xfrm>
              <a:off x="6965834"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673" name="tx2673"/>
            <p:cNvSpPr/>
            <p:nvPr/>
          </p:nvSpPr>
          <p:spPr>
            <a:xfrm>
              <a:off x="1927339"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74" name="tx2674"/>
            <p:cNvSpPr/>
            <p:nvPr/>
          </p:nvSpPr>
          <p:spPr>
            <a:xfrm>
              <a:off x="2192523"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75" name="tx2675"/>
            <p:cNvSpPr/>
            <p:nvPr/>
          </p:nvSpPr>
          <p:spPr>
            <a:xfrm>
              <a:off x="2457707"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76" name="tx2676"/>
            <p:cNvSpPr/>
            <p:nvPr/>
          </p:nvSpPr>
          <p:spPr>
            <a:xfrm>
              <a:off x="2722891"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77" name="tx2677"/>
            <p:cNvSpPr/>
            <p:nvPr/>
          </p:nvSpPr>
          <p:spPr>
            <a:xfrm>
              <a:off x="2988075"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78" name="tx2678"/>
            <p:cNvSpPr/>
            <p:nvPr/>
          </p:nvSpPr>
          <p:spPr>
            <a:xfrm>
              <a:off x="3253259"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79" name="tx2679"/>
            <p:cNvSpPr/>
            <p:nvPr/>
          </p:nvSpPr>
          <p:spPr>
            <a:xfrm>
              <a:off x="3518443"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80" name="tx2680"/>
            <p:cNvSpPr/>
            <p:nvPr/>
          </p:nvSpPr>
          <p:spPr>
            <a:xfrm>
              <a:off x="3783626"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81" name="tx2681"/>
            <p:cNvSpPr/>
            <p:nvPr/>
          </p:nvSpPr>
          <p:spPr>
            <a:xfrm>
              <a:off x="4048810"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82" name="tx2682"/>
            <p:cNvSpPr/>
            <p:nvPr/>
          </p:nvSpPr>
          <p:spPr>
            <a:xfrm>
              <a:off x="4313994"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83" name="tx2683"/>
            <p:cNvSpPr/>
            <p:nvPr/>
          </p:nvSpPr>
          <p:spPr>
            <a:xfrm>
              <a:off x="4579178"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84" name="tx2684"/>
            <p:cNvSpPr/>
            <p:nvPr/>
          </p:nvSpPr>
          <p:spPr>
            <a:xfrm>
              <a:off x="4844362"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85" name="tx2685"/>
            <p:cNvSpPr/>
            <p:nvPr/>
          </p:nvSpPr>
          <p:spPr>
            <a:xfrm>
              <a:off x="5109546"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686" name="tx2686"/>
            <p:cNvSpPr/>
            <p:nvPr/>
          </p:nvSpPr>
          <p:spPr>
            <a:xfrm>
              <a:off x="5374730"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87" name="tx2687"/>
            <p:cNvSpPr/>
            <p:nvPr/>
          </p:nvSpPr>
          <p:spPr>
            <a:xfrm>
              <a:off x="5639914"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88" name="tx2688"/>
            <p:cNvSpPr/>
            <p:nvPr/>
          </p:nvSpPr>
          <p:spPr>
            <a:xfrm>
              <a:off x="5905098"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89" name="tx2689"/>
            <p:cNvSpPr/>
            <p:nvPr/>
          </p:nvSpPr>
          <p:spPr>
            <a:xfrm>
              <a:off x="6170282"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90" name="tx2690"/>
            <p:cNvSpPr/>
            <p:nvPr/>
          </p:nvSpPr>
          <p:spPr>
            <a:xfrm>
              <a:off x="6435466"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91" name="tx2691"/>
            <p:cNvSpPr/>
            <p:nvPr/>
          </p:nvSpPr>
          <p:spPr>
            <a:xfrm>
              <a:off x="6700650"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92" name="tx2692"/>
            <p:cNvSpPr/>
            <p:nvPr/>
          </p:nvSpPr>
          <p:spPr>
            <a:xfrm>
              <a:off x="6965834"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93" name="tx2693"/>
            <p:cNvSpPr/>
            <p:nvPr/>
          </p:nvSpPr>
          <p:spPr>
            <a:xfrm>
              <a:off x="7231018"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94" name="tx2694"/>
            <p:cNvSpPr/>
            <p:nvPr/>
          </p:nvSpPr>
          <p:spPr>
            <a:xfrm>
              <a:off x="7496201"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95" name="tx2695"/>
            <p:cNvSpPr/>
            <p:nvPr/>
          </p:nvSpPr>
          <p:spPr>
            <a:xfrm>
              <a:off x="7761385"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96" name="tx2696"/>
            <p:cNvSpPr/>
            <p:nvPr/>
          </p:nvSpPr>
          <p:spPr>
            <a:xfrm>
              <a:off x="8026569"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97" name="tx2697"/>
            <p:cNvSpPr/>
            <p:nvPr/>
          </p:nvSpPr>
          <p:spPr>
            <a:xfrm>
              <a:off x="8291753"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98" name="tx2698"/>
            <p:cNvSpPr/>
            <p:nvPr/>
          </p:nvSpPr>
          <p:spPr>
            <a:xfrm>
              <a:off x="8556937"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99" name="tx2699"/>
            <p:cNvSpPr/>
            <p:nvPr/>
          </p:nvSpPr>
          <p:spPr>
            <a:xfrm>
              <a:off x="1927339"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00" name="tx2700"/>
            <p:cNvSpPr/>
            <p:nvPr/>
          </p:nvSpPr>
          <p:spPr>
            <a:xfrm>
              <a:off x="2192523"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01" name="tx2701"/>
            <p:cNvSpPr/>
            <p:nvPr/>
          </p:nvSpPr>
          <p:spPr>
            <a:xfrm>
              <a:off x="2457707"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702" name="tx2702"/>
            <p:cNvSpPr/>
            <p:nvPr/>
          </p:nvSpPr>
          <p:spPr>
            <a:xfrm>
              <a:off x="2722891"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703" name="tx2703"/>
            <p:cNvSpPr/>
            <p:nvPr/>
          </p:nvSpPr>
          <p:spPr>
            <a:xfrm>
              <a:off x="2988075"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704" name="tx2704"/>
            <p:cNvSpPr/>
            <p:nvPr/>
          </p:nvSpPr>
          <p:spPr>
            <a:xfrm>
              <a:off x="3253259"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705" name="tx2705"/>
            <p:cNvSpPr/>
            <p:nvPr/>
          </p:nvSpPr>
          <p:spPr>
            <a:xfrm>
              <a:off x="3518443"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706" name="tx2706"/>
            <p:cNvSpPr/>
            <p:nvPr/>
          </p:nvSpPr>
          <p:spPr>
            <a:xfrm>
              <a:off x="3783626"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07" name="tx2707"/>
            <p:cNvSpPr/>
            <p:nvPr/>
          </p:nvSpPr>
          <p:spPr>
            <a:xfrm>
              <a:off x="4048810"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08" name="tx2708"/>
            <p:cNvSpPr/>
            <p:nvPr/>
          </p:nvSpPr>
          <p:spPr>
            <a:xfrm>
              <a:off x="4313994"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09" name="tx2709"/>
            <p:cNvSpPr/>
            <p:nvPr/>
          </p:nvSpPr>
          <p:spPr>
            <a:xfrm>
              <a:off x="4579178"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10" name="tx2710"/>
            <p:cNvSpPr/>
            <p:nvPr/>
          </p:nvSpPr>
          <p:spPr>
            <a:xfrm>
              <a:off x="4844362"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11" name="tx2711"/>
            <p:cNvSpPr/>
            <p:nvPr/>
          </p:nvSpPr>
          <p:spPr>
            <a:xfrm>
              <a:off x="5109546"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2" name="tx2712"/>
            <p:cNvSpPr/>
            <p:nvPr/>
          </p:nvSpPr>
          <p:spPr>
            <a:xfrm>
              <a:off x="5374730"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3" name="tx2713"/>
            <p:cNvSpPr/>
            <p:nvPr/>
          </p:nvSpPr>
          <p:spPr>
            <a:xfrm>
              <a:off x="5639914"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14" name="tx2714"/>
            <p:cNvSpPr/>
            <p:nvPr/>
          </p:nvSpPr>
          <p:spPr>
            <a:xfrm>
              <a:off x="5905098"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15" name="tx2715"/>
            <p:cNvSpPr/>
            <p:nvPr/>
          </p:nvSpPr>
          <p:spPr>
            <a:xfrm>
              <a:off x="6170282"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16" name="tx2716"/>
            <p:cNvSpPr/>
            <p:nvPr/>
          </p:nvSpPr>
          <p:spPr>
            <a:xfrm>
              <a:off x="6435466"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17" name="tx2717"/>
            <p:cNvSpPr/>
            <p:nvPr/>
          </p:nvSpPr>
          <p:spPr>
            <a:xfrm>
              <a:off x="6700650"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18" name="tx2718"/>
            <p:cNvSpPr/>
            <p:nvPr/>
          </p:nvSpPr>
          <p:spPr>
            <a:xfrm>
              <a:off x="6965834"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19" name="tx2719"/>
            <p:cNvSpPr/>
            <p:nvPr/>
          </p:nvSpPr>
          <p:spPr>
            <a:xfrm>
              <a:off x="7231018"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20" name="tx2720"/>
            <p:cNvSpPr/>
            <p:nvPr/>
          </p:nvSpPr>
          <p:spPr>
            <a:xfrm>
              <a:off x="7496201"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21" name="tx2721"/>
            <p:cNvSpPr/>
            <p:nvPr/>
          </p:nvSpPr>
          <p:spPr>
            <a:xfrm>
              <a:off x="7761385"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22" name="tx2722"/>
            <p:cNvSpPr/>
            <p:nvPr/>
          </p:nvSpPr>
          <p:spPr>
            <a:xfrm>
              <a:off x="8026569"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23" name="tx2723"/>
            <p:cNvSpPr/>
            <p:nvPr/>
          </p:nvSpPr>
          <p:spPr>
            <a:xfrm>
              <a:off x="8291753"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24" name="tx2724"/>
            <p:cNvSpPr/>
            <p:nvPr/>
          </p:nvSpPr>
          <p:spPr>
            <a:xfrm>
              <a:off x="8556937"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25" name="tx2725"/>
            <p:cNvSpPr/>
            <p:nvPr/>
          </p:nvSpPr>
          <p:spPr>
            <a:xfrm>
              <a:off x="2722891"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726" name="tx2726"/>
            <p:cNvSpPr/>
            <p:nvPr/>
          </p:nvSpPr>
          <p:spPr>
            <a:xfrm>
              <a:off x="2988075"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727" name="tx2727"/>
            <p:cNvSpPr/>
            <p:nvPr/>
          </p:nvSpPr>
          <p:spPr>
            <a:xfrm>
              <a:off x="3253259"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728" name="tx2728"/>
            <p:cNvSpPr/>
            <p:nvPr/>
          </p:nvSpPr>
          <p:spPr>
            <a:xfrm>
              <a:off x="3518443"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729" name="tx2729"/>
            <p:cNvSpPr/>
            <p:nvPr/>
          </p:nvSpPr>
          <p:spPr>
            <a:xfrm>
              <a:off x="3783626"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730" name="tx2730"/>
            <p:cNvSpPr/>
            <p:nvPr/>
          </p:nvSpPr>
          <p:spPr>
            <a:xfrm>
              <a:off x="4048810"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731" name="tx2731"/>
            <p:cNvSpPr/>
            <p:nvPr/>
          </p:nvSpPr>
          <p:spPr>
            <a:xfrm>
              <a:off x="4313994"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32" name="tx2732"/>
            <p:cNvSpPr/>
            <p:nvPr/>
          </p:nvSpPr>
          <p:spPr>
            <a:xfrm>
              <a:off x="4579178"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33" name="tx2733"/>
            <p:cNvSpPr/>
            <p:nvPr/>
          </p:nvSpPr>
          <p:spPr>
            <a:xfrm>
              <a:off x="4844362"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34" name="tx2734"/>
            <p:cNvSpPr/>
            <p:nvPr/>
          </p:nvSpPr>
          <p:spPr>
            <a:xfrm>
              <a:off x="5109546"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35" name="tx2735"/>
            <p:cNvSpPr/>
            <p:nvPr/>
          </p:nvSpPr>
          <p:spPr>
            <a:xfrm>
              <a:off x="5374730"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36" name="tx2736"/>
            <p:cNvSpPr/>
            <p:nvPr/>
          </p:nvSpPr>
          <p:spPr>
            <a:xfrm>
              <a:off x="5639914"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37" name="tx2737"/>
            <p:cNvSpPr/>
            <p:nvPr/>
          </p:nvSpPr>
          <p:spPr>
            <a:xfrm>
              <a:off x="5905098"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38" name="tx2738"/>
            <p:cNvSpPr/>
            <p:nvPr/>
          </p:nvSpPr>
          <p:spPr>
            <a:xfrm>
              <a:off x="6170282"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39" name="tx2739"/>
            <p:cNvSpPr/>
            <p:nvPr/>
          </p:nvSpPr>
          <p:spPr>
            <a:xfrm>
              <a:off x="6435466"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40" name="tx2740"/>
            <p:cNvSpPr/>
            <p:nvPr/>
          </p:nvSpPr>
          <p:spPr>
            <a:xfrm>
              <a:off x="6700650"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41" name="tx2741"/>
            <p:cNvSpPr/>
            <p:nvPr/>
          </p:nvSpPr>
          <p:spPr>
            <a:xfrm>
              <a:off x="6965834"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42" name="tx2742"/>
            <p:cNvSpPr/>
            <p:nvPr/>
          </p:nvSpPr>
          <p:spPr>
            <a:xfrm>
              <a:off x="7231018"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743" name="tx2743"/>
            <p:cNvSpPr/>
            <p:nvPr/>
          </p:nvSpPr>
          <p:spPr>
            <a:xfrm>
              <a:off x="7496201"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744" name="tx2744"/>
            <p:cNvSpPr/>
            <p:nvPr/>
          </p:nvSpPr>
          <p:spPr>
            <a:xfrm>
              <a:off x="7761385"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45" name="tx2745"/>
            <p:cNvSpPr/>
            <p:nvPr/>
          </p:nvSpPr>
          <p:spPr>
            <a:xfrm>
              <a:off x="8026569"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46" name="tx2746"/>
            <p:cNvSpPr/>
            <p:nvPr/>
          </p:nvSpPr>
          <p:spPr>
            <a:xfrm>
              <a:off x="8291753"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47" name="tx2747"/>
            <p:cNvSpPr/>
            <p:nvPr/>
          </p:nvSpPr>
          <p:spPr>
            <a:xfrm>
              <a:off x="8556937"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48" name="tx2748"/>
            <p:cNvSpPr/>
            <p:nvPr/>
          </p:nvSpPr>
          <p:spPr>
            <a:xfrm>
              <a:off x="1927339"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2749" name="tx2749"/>
            <p:cNvSpPr/>
            <p:nvPr/>
          </p:nvSpPr>
          <p:spPr>
            <a:xfrm>
              <a:off x="2192523"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750" name="tx2750"/>
            <p:cNvSpPr/>
            <p:nvPr/>
          </p:nvSpPr>
          <p:spPr>
            <a:xfrm>
              <a:off x="2457707"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751" name="tx2751"/>
            <p:cNvSpPr/>
            <p:nvPr/>
          </p:nvSpPr>
          <p:spPr>
            <a:xfrm>
              <a:off x="2722891"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752" name="tx2752"/>
            <p:cNvSpPr/>
            <p:nvPr/>
          </p:nvSpPr>
          <p:spPr>
            <a:xfrm>
              <a:off x="2988075"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753" name="tx2753"/>
            <p:cNvSpPr/>
            <p:nvPr/>
          </p:nvSpPr>
          <p:spPr>
            <a:xfrm>
              <a:off x="3253259"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754" name="tx2754"/>
            <p:cNvSpPr/>
            <p:nvPr/>
          </p:nvSpPr>
          <p:spPr>
            <a:xfrm>
              <a:off x="3518443"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755" name="tx2755"/>
            <p:cNvSpPr/>
            <p:nvPr/>
          </p:nvSpPr>
          <p:spPr>
            <a:xfrm>
              <a:off x="7496201"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756" name="tx2756"/>
            <p:cNvSpPr/>
            <p:nvPr/>
          </p:nvSpPr>
          <p:spPr>
            <a:xfrm>
              <a:off x="1927339"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757" name="tx2757"/>
            <p:cNvSpPr/>
            <p:nvPr/>
          </p:nvSpPr>
          <p:spPr>
            <a:xfrm>
              <a:off x="1927339"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758" name="tx2758"/>
            <p:cNvSpPr/>
            <p:nvPr/>
          </p:nvSpPr>
          <p:spPr>
            <a:xfrm>
              <a:off x="2457707"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759" name="tx2759"/>
            <p:cNvSpPr/>
            <p:nvPr/>
          </p:nvSpPr>
          <p:spPr>
            <a:xfrm>
              <a:off x="1927339"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760" name="tx2760"/>
            <p:cNvSpPr/>
            <p:nvPr/>
          </p:nvSpPr>
          <p:spPr>
            <a:xfrm>
              <a:off x="2192523"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761" name="tx2761"/>
            <p:cNvSpPr/>
            <p:nvPr/>
          </p:nvSpPr>
          <p:spPr>
            <a:xfrm>
              <a:off x="2457707"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762" name="tx2762"/>
            <p:cNvSpPr/>
            <p:nvPr/>
          </p:nvSpPr>
          <p:spPr>
            <a:xfrm>
              <a:off x="2722891"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763" name="tx2763"/>
            <p:cNvSpPr/>
            <p:nvPr/>
          </p:nvSpPr>
          <p:spPr>
            <a:xfrm>
              <a:off x="2988075"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764" name="tx2764"/>
            <p:cNvSpPr/>
            <p:nvPr/>
          </p:nvSpPr>
          <p:spPr>
            <a:xfrm>
              <a:off x="3253259"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765" name="tx2765"/>
            <p:cNvSpPr/>
            <p:nvPr/>
          </p:nvSpPr>
          <p:spPr>
            <a:xfrm>
              <a:off x="3518443"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766" name="tx2766"/>
            <p:cNvSpPr/>
            <p:nvPr/>
          </p:nvSpPr>
          <p:spPr>
            <a:xfrm>
              <a:off x="3783626"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767" name="tx2767"/>
            <p:cNvSpPr/>
            <p:nvPr/>
          </p:nvSpPr>
          <p:spPr>
            <a:xfrm>
              <a:off x="4048810"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768" name="tx2768"/>
            <p:cNvSpPr/>
            <p:nvPr/>
          </p:nvSpPr>
          <p:spPr>
            <a:xfrm>
              <a:off x="4313994"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769" name="tx2769"/>
            <p:cNvSpPr/>
            <p:nvPr/>
          </p:nvSpPr>
          <p:spPr>
            <a:xfrm>
              <a:off x="4579178"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770" name="tx2770"/>
            <p:cNvSpPr/>
            <p:nvPr/>
          </p:nvSpPr>
          <p:spPr>
            <a:xfrm>
              <a:off x="4844362"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771" name="tx2771"/>
            <p:cNvSpPr/>
            <p:nvPr/>
          </p:nvSpPr>
          <p:spPr>
            <a:xfrm>
              <a:off x="5109546"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772" name="tx2772"/>
            <p:cNvSpPr/>
            <p:nvPr/>
          </p:nvSpPr>
          <p:spPr>
            <a:xfrm>
              <a:off x="5374730"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2773" name="tx2773"/>
            <p:cNvSpPr/>
            <p:nvPr/>
          </p:nvSpPr>
          <p:spPr>
            <a:xfrm>
              <a:off x="5639914"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774" name="tx2774"/>
            <p:cNvSpPr/>
            <p:nvPr/>
          </p:nvSpPr>
          <p:spPr>
            <a:xfrm>
              <a:off x="5905098"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775" name="tx2775"/>
            <p:cNvSpPr/>
            <p:nvPr/>
          </p:nvSpPr>
          <p:spPr>
            <a:xfrm>
              <a:off x="6170282"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776" name="tx2776"/>
            <p:cNvSpPr/>
            <p:nvPr/>
          </p:nvSpPr>
          <p:spPr>
            <a:xfrm>
              <a:off x="6435466"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777" name="tx2777"/>
            <p:cNvSpPr/>
            <p:nvPr/>
          </p:nvSpPr>
          <p:spPr>
            <a:xfrm>
              <a:off x="6700650"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778" name="tx2778"/>
            <p:cNvSpPr/>
            <p:nvPr/>
          </p:nvSpPr>
          <p:spPr>
            <a:xfrm>
              <a:off x="6965834"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2779" name="tx2779"/>
            <p:cNvSpPr/>
            <p:nvPr/>
          </p:nvSpPr>
          <p:spPr>
            <a:xfrm>
              <a:off x="7231018"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780" name="tx2780"/>
            <p:cNvSpPr/>
            <p:nvPr/>
          </p:nvSpPr>
          <p:spPr>
            <a:xfrm>
              <a:off x="7496201"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781" name="tx2781"/>
            <p:cNvSpPr/>
            <p:nvPr/>
          </p:nvSpPr>
          <p:spPr>
            <a:xfrm>
              <a:off x="7761385"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782" name="tx2782"/>
            <p:cNvSpPr/>
            <p:nvPr/>
          </p:nvSpPr>
          <p:spPr>
            <a:xfrm>
              <a:off x="8026569"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783" name="tx2783"/>
            <p:cNvSpPr/>
            <p:nvPr/>
          </p:nvSpPr>
          <p:spPr>
            <a:xfrm>
              <a:off x="8291753"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784" name="tx2784"/>
            <p:cNvSpPr/>
            <p:nvPr/>
          </p:nvSpPr>
          <p:spPr>
            <a:xfrm>
              <a:off x="8556937"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785" name="tx2785"/>
            <p:cNvSpPr/>
            <p:nvPr/>
          </p:nvSpPr>
          <p:spPr>
            <a:xfrm>
              <a:off x="1927339"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2786" name="tx2786"/>
            <p:cNvSpPr/>
            <p:nvPr/>
          </p:nvSpPr>
          <p:spPr>
            <a:xfrm>
              <a:off x="2192523"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787" name="tx2787"/>
            <p:cNvSpPr/>
            <p:nvPr/>
          </p:nvSpPr>
          <p:spPr>
            <a:xfrm>
              <a:off x="2457707"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2788" name="tx2788"/>
            <p:cNvSpPr/>
            <p:nvPr/>
          </p:nvSpPr>
          <p:spPr>
            <a:xfrm>
              <a:off x="2722891"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2789" name="tx2789"/>
            <p:cNvSpPr/>
            <p:nvPr/>
          </p:nvSpPr>
          <p:spPr>
            <a:xfrm>
              <a:off x="2988075"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2790" name="tx2790"/>
            <p:cNvSpPr/>
            <p:nvPr/>
          </p:nvSpPr>
          <p:spPr>
            <a:xfrm>
              <a:off x="3253259"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791" name="tx2791"/>
            <p:cNvSpPr/>
            <p:nvPr/>
          </p:nvSpPr>
          <p:spPr>
            <a:xfrm>
              <a:off x="3518443"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792" name="tx2792"/>
            <p:cNvSpPr/>
            <p:nvPr/>
          </p:nvSpPr>
          <p:spPr>
            <a:xfrm>
              <a:off x="3783626"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2793" name="tx2793"/>
            <p:cNvSpPr/>
            <p:nvPr/>
          </p:nvSpPr>
          <p:spPr>
            <a:xfrm>
              <a:off x="4048810"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2794" name="tx2794"/>
            <p:cNvSpPr/>
            <p:nvPr/>
          </p:nvSpPr>
          <p:spPr>
            <a:xfrm>
              <a:off x="4313994"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795" name="tx2795"/>
            <p:cNvSpPr/>
            <p:nvPr/>
          </p:nvSpPr>
          <p:spPr>
            <a:xfrm>
              <a:off x="4579178"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796" name="tx2796"/>
            <p:cNvSpPr/>
            <p:nvPr/>
          </p:nvSpPr>
          <p:spPr>
            <a:xfrm>
              <a:off x="4844362"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797" name="tx2797"/>
            <p:cNvSpPr/>
            <p:nvPr/>
          </p:nvSpPr>
          <p:spPr>
            <a:xfrm>
              <a:off x="5109546"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798" name="tx2798"/>
            <p:cNvSpPr/>
            <p:nvPr/>
          </p:nvSpPr>
          <p:spPr>
            <a:xfrm>
              <a:off x="5374730"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799" name="tx2799"/>
            <p:cNvSpPr/>
            <p:nvPr/>
          </p:nvSpPr>
          <p:spPr>
            <a:xfrm>
              <a:off x="5639914"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800" name="tx2800"/>
            <p:cNvSpPr/>
            <p:nvPr/>
          </p:nvSpPr>
          <p:spPr>
            <a:xfrm>
              <a:off x="5905098"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801" name="tx2801"/>
            <p:cNvSpPr/>
            <p:nvPr/>
          </p:nvSpPr>
          <p:spPr>
            <a:xfrm>
              <a:off x="6170282"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802" name="tx2802"/>
            <p:cNvSpPr/>
            <p:nvPr/>
          </p:nvSpPr>
          <p:spPr>
            <a:xfrm>
              <a:off x="6435466"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803" name="tx2803"/>
            <p:cNvSpPr/>
            <p:nvPr/>
          </p:nvSpPr>
          <p:spPr>
            <a:xfrm>
              <a:off x="6700650"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804" name="tx2804"/>
            <p:cNvSpPr/>
            <p:nvPr/>
          </p:nvSpPr>
          <p:spPr>
            <a:xfrm>
              <a:off x="6965834"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05" name="tx2805"/>
            <p:cNvSpPr/>
            <p:nvPr/>
          </p:nvSpPr>
          <p:spPr>
            <a:xfrm>
              <a:off x="7231018"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06" name="tx2806"/>
            <p:cNvSpPr/>
            <p:nvPr/>
          </p:nvSpPr>
          <p:spPr>
            <a:xfrm>
              <a:off x="1927339"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807" name="tx2807"/>
            <p:cNvSpPr/>
            <p:nvPr/>
          </p:nvSpPr>
          <p:spPr>
            <a:xfrm>
              <a:off x="2192523"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2808" name="tx2808"/>
            <p:cNvSpPr/>
            <p:nvPr/>
          </p:nvSpPr>
          <p:spPr>
            <a:xfrm>
              <a:off x="2457707"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809" name="tx2809"/>
            <p:cNvSpPr/>
            <p:nvPr/>
          </p:nvSpPr>
          <p:spPr>
            <a:xfrm>
              <a:off x="2722891"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10" name="tx2810"/>
            <p:cNvSpPr/>
            <p:nvPr/>
          </p:nvSpPr>
          <p:spPr>
            <a:xfrm>
              <a:off x="1927339"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811" name="tx2811"/>
            <p:cNvSpPr/>
            <p:nvPr/>
          </p:nvSpPr>
          <p:spPr>
            <a:xfrm>
              <a:off x="1927339"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812" name="tx2812"/>
            <p:cNvSpPr/>
            <p:nvPr/>
          </p:nvSpPr>
          <p:spPr>
            <a:xfrm>
              <a:off x="2192523"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813" name="tx2813"/>
            <p:cNvSpPr/>
            <p:nvPr/>
          </p:nvSpPr>
          <p:spPr>
            <a:xfrm>
              <a:off x="2457707"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2814" name="tx2814"/>
            <p:cNvSpPr/>
            <p:nvPr/>
          </p:nvSpPr>
          <p:spPr>
            <a:xfrm>
              <a:off x="2722891"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815" name="tx2815"/>
            <p:cNvSpPr/>
            <p:nvPr/>
          </p:nvSpPr>
          <p:spPr>
            <a:xfrm>
              <a:off x="2988075"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16" name="tx2816"/>
            <p:cNvSpPr/>
            <p:nvPr/>
          </p:nvSpPr>
          <p:spPr>
            <a:xfrm>
              <a:off x="1927339"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817" name="tx2817"/>
            <p:cNvSpPr/>
            <p:nvPr/>
          </p:nvSpPr>
          <p:spPr>
            <a:xfrm>
              <a:off x="2192523"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18" name="tx2818"/>
            <p:cNvSpPr/>
            <p:nvPr/>
          </p:nvSpPr>
          <p:spPr>
            <a:xfrm>
              <a:off x="7496201"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19" name="tx2819"/>
            <p:cNvSpPr/>
            <p:nvPr/>
          </p:nvSpPr>
          <p:spPr>
            <a:xfrm>
              <a:off x="7761385"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20" name="tx2820"/>
            <p:cNvSpPr/>
            <p:nvPr/>
          </p:nvSpPr>
          <p:spPr>
            <a:xfrm>
              <a:off x="1927339"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821" name="tx2821"/>
            <p:cNvSpPr/>
            <p:nvPr/>
          </p:nvSpPr>
          <p:spPr>
            <a:xfrm>
              <a:off x="2192523"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822" name="tx2822"/>
            <p:cNvSpPr/>
            <p:nvPr/>
          </p:nvSpPr>
          <p:spPr>
            <a:xfrm>
              <a:off x="2457707"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823" name="tx2823"/>
            <p:cNvSpPr/>
            <p:nvPr/>
          </p:nvSpPr>
          <p:spPr>
            <a:xfrm>
              <a:off x="2722891"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824" name="tx2824"/>
            <p:cNvSpPr/>
            <p:nvPr/>
          </p:nvSpPr>
          <p:spPr>
            <a:xfrm>
              <a:off x="2988075"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825" name="tx2825"/>
            <p:cNvSpPr/>
            <p:nvPr/>
          </p:nvSpPr>
          <p:spPr>
            <a:xfrm>
              <a:off x="3253259"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826" name="tx2826"/>
            <p:cNvSpPr/>
            <p:nvPr/>
          </p:nvSpPr>
          <p:spPr>
            <a:xfrm>
              <a:off x="3518443"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827" name="tx2827"/>
            <p:cNvSpPr/>
            <p:nvPr/>
          </p:nvSpPr>
          <p:spPr>
            <a:xfrm>
              <a:off x="3783626"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28" name="tx2828"/>
            <p:cNvSpPr/>
            <p:nvPr/>
          </p:nvSpPr>
          <p:spPr>
            <a:xfrm>
              <a:off x="4048810"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29" name="tx2829"/>
            <p:cNvSpPr/>
            <p:nvPr/>
          </p:nvSpPr>
          <p:spPr>
            <a:xfrm>
              <a:off x="4313994"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30" name="tx2830"/>
            <p:cNvSpPr/>
            <p:nvPr/>
          </p:nvSpPr>
          <p:spPr>
            <a:xfrm>
              <a:off x="5374730"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31" name="tx2831"/>
            <p:cNvSpPr/>
            <p:nvPr/>
          </p:nvSpPr>
          <p:spPr>
            <a:xfrm>
              <a:off x="1927339"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832" name="tx2832"/>
            <p:cNvSpPr/>
            <p:nvPr/>
          </p:nvSpPr>
          <p:spPr>
            <a:xfrm>
              <a:off x="2192523"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33" name="tx2833"/>
            <p:cNvSpPr/>
            <p:nvPr/>
          </p:nvSpPr>
          <p:spPr>
            <a:xfrm>
              <a:off x="2457707"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34" name="tx2834"/>
            <p:cNvSpPr/>
            <p:nvPr/>
          </p:nvSpPr>
          <p:spPr>
            <a:xfrm>
              <a:off x="2722891"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35" name="tx2835"/>
            <p:cNvSpPr/>
            <p:nvPr/>
          </p:nvSpPr>
          <p:spPr>
            <a:xfrm>
              <a:off x="3253259"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36" name="tx2836"/>
            <p:cNvSpPr/>
            <p:nvPr/>
          </p:nvSpPr>
          <p:spPr>
            <a:xfrm>
              <a:off x="3518443"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37" name="tx2837"/>
            <p:cNvSpPr/>
            <p:nvPr/>
          </p:nvSpPr>
          <p:spPr>
            <a:xfrm>
              <a:off x="4313994"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38" name="tx2838"/>
            <p:cNvSpPr/>
            <p:nvPr/>
          </p:nvSpPr>
          <p:spPr>
            <a:xfrm>
              <a:off x="5109546"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39" name="tx2839"/>
            <p:cNvSpPr/>
            <p:nvPr/>
          </p:nvSpPr>
          <p:spPr>
            <a:xfrm>
              <a:off x="5374730"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40" name="tx2840"/>
            <p:cNvSpPr/>
            <p:nvPr/>
          </p:nvSpPr>
          <p:spPr>
            <a:xfrm>
              <a:off x="5639914"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841" name="tx2841"/>
            <p:cNvSpPr/>
            <p:nvPr/>
          </p:nvSpPr>
          <p:spPr>
            <a:xfrm>
              <a:off x="5905098"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842" name="tx2842"/>
            <p:cNvSpPr/>
            <p:nvPr/>
          </p:nvSpPr>
          <p:spPr>
            <a:xfrm>
              <a:off x="6170282"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843" name="tx2843"/>
            <p:cNvSpPr/>
            <p:nvPr/>
          </p:nvSpPr>
          <p:spPr>
            <a:xfrm>
              <a:off x="6435466"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844" name="tx2844"/>
            <p:cNvSpPr/>
            <p:nvPr/>
          </p:nvSpPr>
          <p:spPr>
            <a:xfrm>
              <a:off x="6700650"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845" name="tx2845"/>
            <p:cNvSpPr/>
            <p:nvPr/>
          </p:nvSpPr>
          <p:spPr>
            <a:xfrm>
              <a:off x="6965834"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46" name="tx2846"/>
            <p:cNvSpPr/>
            <p:nvPr/>
          </p:nvSpPr>
          <p:spPr>
            <a:xfrm>
              <a:off x="7231018"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47" name="tx2847"/>
            <p:cNvSpPr/>
            <p:nvPr/>
          </p:nvSpPr>
          <p:spPr>
            <a:xfrm>
              <a:off x="7496201"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848" name="tx2848"/>
            <p:cNvSpPr/>
            <p:nvPr/>
          </p:nvSpPr>
          <p:spPr>
            <a:xfrm>
              <a:off x="7761385"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49" name="tx2849"/>
            <p:cNvSpPr/>
            <p:nvPr/>
          </p:nvSpPr>
          <p:spPr>
            <a:xfrm>
              <a:off x="1927339"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850" name="tx2850"/>
            <p:cNvSpPr/>
            <p:nvPr/>
          </p:nvSpPr>
          <p:spPr>
            <a:xfrm>
              <a:off x="2192523"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51" name="tx2851"/>
            <p:cNvSpPr/>
            <p:nvPr/>
          </p:nvSpPr>
          <p:spPr>
            <a:xfrm>
              <a:off x="2457707"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52" name="tx2852"/>
            <p:cNvSpPr/>
            <p:nvPr/>
          </p:nvSpPr>
          <p:spPr>
            <a:xfrm>
              <a:off x="1927339"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853" name="tx2853"/>
            <p:cNvSpPr/>
            <p:nvPr/>
          </p:nvSpPr>
          <p:spPr>
            <a:xfrm>
              <a:off x="2192523"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854" name="tx2854"/>
            <p:cNvSpPr/>
            <p:nvPr/>
          </p:nvSpPr>
          <p:spPr>
            <a:xfrm>
              <a:off x="2457707"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855" name="tx2855"/>
            <p:cNvSpPr/>
            <p:nvPr/>
          </p:nvSpPr>
          <p:spPr>
            <a:xfrm>
              <a:off x="2722891"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56" name="tx2856"/>
            <p:cNvSpPr/>
            <p:nvPr/>
          </p:nvSpPr>
          <p:spPr>
            <a:xfrm>
              <a:off x="2988075"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57" name="tx2857"/>
            <p:cNvSpPr/>
            <p:nvPr/>
          </p:nvSpPr>
          <p:spPr>
            <a:xfrm>
              <a:off x="6170282"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58" name="tx2858"/>
            <p:cNvSpPr/>
            <p:nvPr/>
          </p:nvSpPr>
          <p:spPr>
            <a:xfrm>
              <a:off x="6700650"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59" name="tx2859"/>
            <p:cNvSpPr/>
            <p:nvPr/>
          </p:nvSpPr>
          <p:spPr>
            <a:xfrm>
              <a:off x="6965834"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60" name="tx2860"/>
            <p:cNvSpPr/>
            <p:nvPr/>
          </p:nvSpPr>
          <p:spPr>
            <a:xfrm>
              <a:off x="7231018"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61" name="tx2861"/>
            <p:cNvSpPr/>
            <p:nvPr/>
          </p:nvSpPr>
          <p:spPr>
            <a:xfrm>
              <a:off x="7496201"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862" name="tx2862"/>
            <p:cNvSpPr/>
            <p:nvPr/>
          </p:nvSpPr>
          <p:spPr>
            <a:xfrm>
              <a:off x="7761385"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863" name="tx2863"/>
            <p:cNvSpPr/>
            <p:nvPr/>
          </p:nvSpPr>
          <p:spPr>
            <a:xfrm>
              <a:off x="8026569"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64" name="tx2864"/>
            <p:cNvSpPr/>
            <p:nvPr/>
          </p:nvSpPr>
          <p:spPr>
            <a:xfrm>
              <a:off x="8556937"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65" name="tx2865"/>
            <p:cNvSpPr/>
            <p:nvPr/>
          </p:nvSpPr>
          <p:spPr>
            <a:xfrm>
              <a:off x="1927339"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66" name="tx2866"/>
            <p:cNvSpPr/>
            <p:nvPr/>
          </p:nvSpPr>
          <p:spPr>
            <a:xfrm>
              <a:off x="2192523"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67" name="tx2867"/>
            <p:cNvSpPr/>
            <p:nvPr/>
          </p:nvSpPr>
          <p:spPr>
            <a:xfrm>
              <a:off x="2457707"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68" name="tx2868"/>
            <p:cNvSpPr/>
            <p:nvPr/>
          </p:nvSpPr>
          <p:spPr>
            <a:xfrm>
              <a:off x="1927339"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869" name="tx2869"/>
            <p:cNvSpPr/>
            <p:nvPr/>
          </p:nvSpPr>
          <p:spPr>
            <a:xfrm>
              <a:off x="2192523"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870" name="tx2870"/>
            <p:cNvSpPr/>
            <p:nvPr/>
          </p:nvSpPr>
          <p:spPr>
            <a:xfrm>
              <a:off x="2457707"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71" name="tx2871"/>
            <p:cNvSpPr/>
            <p:nvPr/>
          </p:nvSpPr>
          <p:spPr>
            <a:xfrm>
              <a:off x="2722891"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872" name="tx2872"/>
            <p:cNvSpPr/>
            <p:nvPr/>
          </p:nvSpPr>
          <p:spPr>
            <a:xfrm>
              <a:off x="2988075"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873" name="tx2873"/>
            <p:cNvSpPr/>
            <p:nvPr/>
          </p:nvSpPr>
          <p:spPr>
            <a:xfrm>
              <a:off x="3253259"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874" name="tx2874"/>
            <p:cNvSpPr/>
            <p:nvPr/>
          </p:nvSpPr>
          <p:spPr>
            <a:xfrm>
              <a:off x="3518443"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75" name="tx2875"/>
            <p:cNvSpPr/>
            <p:nvPr/>
          </p:nvSpPr>
          <p:spPr>
            <a:xfrm>
              <a:off x="3783626"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76" name="tx2876"/>
            <p:cNvSpPr/>
            <p:nvPr/>
          </p:nvSpPr>
          <p:spPr>
            <a:xfrm>
              <a:off x="1927339"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877" name="tx2877"/>
            <p:cNvSpPr/>
            <p:nvPr/>
          </p:nvSpPr>
          <p:spPr>
            <a:xfrm>
              <a:off x="2192523"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878" name="tx2878"/>
            <p:cNvSpPr/>
            <p:nvPr/>
          </p:nvSpPr>
          <p:spPr>
            <a:xfrm>
              <a:off x="2457707"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879" name="tx2879"/>
            <p:cNvSpPr/>
            <p:nvPr/>
          </p:nvSpPr>
          <p:spPr>
            <a:xfrm>
              <a:off x="2722891"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880" name="tx2880"/>
            <p:cNvSpPr/>
            <p:nvPr/>
          </p:nvSpPr>
          <p:spPr>
            <a:xfrm>
              <a:off x="2988075"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2881" name="tx2881"/>
            <p:cNvSpPr/>
            <p:nvPr/>
          </p:nvSpPr>
          <p:spPr>
            <a:xfrm>
              <a:off x="1927339"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82" name="tx2882"/>
            <p:cNvSpPr/>
            <p:nvPr/>
          </p:nvSpPr>
          <p:spPr>
            <a:xfrm>
              <a:off x="7496201"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83" name="tx2883"/>
            <p:cNvSpPr/>
            <p:nvPr/>
          </p:nvSpPr>
          <p:spPr>
            <a:xfrm>
              <a:off x="7761385"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84" name="tx2884"/>
            <p:cNvSpPr/>
            <p:nvPr/>
          </p:nvSpPr>
          <p:spPr>
            <a:xfrm>
              <a:off x="1927339"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885" name="tx2885"/>
            <p:cNvSpPr/>
            <p:nvPr/>
          </p:nvSpPr>
          <p:spPr>
            <a:xfrm>
              <a:off x="2192523"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886" name="tx2886"/>
            <p:cNvSpPr/>
            <p:nvPr/>
          </p:nvSpPr>
          <p:spPr>
            <a:xfrm>
              <a:off x="1927339"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887" name="tx2887"/>
            <p:cNvSpPr/>
            <p:nvPr/>
          </p:nvSpPr>
          <p:spPr>
            <a:xfrm>
              <a:off x="7496201"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888" name="tx2888"/>
            <p:cNvSpPr/>
            <p:nvPr/>
          </p:nvSpPr>
          <p:spPr>
            <a:xfrm>
              <a:off x="7761385"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89" name="tx2889"/>
            <p:cNvSpPr/>
            <p:nvPr/>
          </p:nvSpPr>
          <p:spPr>
            <a:xfrm>
              <a:off x="7496201"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890" name="tx2890"/>
            <p:cNvSpPr/>
            <p:nvPr/>
          </p:nvSpPr>
          <p:spPr>
            <a:xfrm>
              <a:off x="1927339"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891" name="tx2891"/>
            <p:cNvSpPr/>
            <p:nvPr/>
          </p:nvSpPr>
          <p:spPr>
            <a:xfrm>
              <a:off x="2192523"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892" name="tx2892"/>
            <p:cNvSpPr/>
            <p:nvPr/>
          </p:nvSpPr>
          <p:spPr>
            <a:xfrm>
              <a:off x="2457707"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893" name="tx2893"/>
            <p:cNvSpPr/>
            <p:nvPr/>
          </p:nvSpPr>
          <p:spPr>
            <a:xfrm>
              <a:off x="2722891"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894" name="tx2894"/>
            <p:cNvSpPr/>
            <p:nvPr/>
          </p:nvSpPr>
          <p:spPr>
            <a:xfrm>
              <a:off x="2988075"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895" name="tx2895"/>
            <p:cNvSpPr/>
            <p:nvPr/>
          </p:nvSpPr>
          <p:spPr>
            <a:xfrm>
              <a:off x="3253259"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896" name="tx2896"/>
            <p:cNvSpPr/>
            <p:nvPr/>
          </p:nvSpPr>
          <p:spPr>
            <a:xfrm>
              <a:off x="3518443"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897" name="tx2897"/>
            <p:cNvSpPr/>
            <p:nvPr/>
          </p:nvSpPr>
          <p:spPr>
            <a:xfrm>
              <a:off x="3783626"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98" name="tx2898"/>
            <p:cNvSpPr/>
            <p:nvPr/>
          </p:nvSpPr>
          <p:spPr>
            <a:xfrm>
              <a:off x="1927339"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2899" name="tx2899"/>
            <p:cNvSpPr/>
            <p:nvPr/>
          </p:nvSpPr>
          <p:spPr>
            <a:xfrm>
              <a:off x="2192523"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2900" name="tx2900"/>
            <p:cNvSpPr/>
            <p:nvPr/>
          </p:nvSpPr>
          <p:spPr>
            <a:xfrm>
              <a:off x="2457707"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2901" name="tx2901"/>
            <p:cNvSpPr/>
            <p:nvPr/>
          </p:nvSpPr>
          <p:spPr>
            <a:xfrm>
              <a:off x="2722891"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2902" name="tx2902"/>
            <p:cNvSpPr/>
            <p:nvPr/>
          </p:nvSpPr>
          <p:spPr>
            <a:xfrm>
              <a:off x="2988075"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903" name="tx2903"/>
            <p:cNvSpPr/>
            <p:nvPr/>
          </p:nvSpPr>
          <p:spPr>
            <a:xfrm>
              <a:off x="3253259"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904" name="tx2904"/>
            <p:cNvSpPr/>
            <p:nvPr/>
          </p:nvSpPr>
          <p:spPr>
            <a:xfrm>
              <a:off x="3518443"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05" name="tx2905"/>
            <p:cNvSpPr/>
            <p:nvPr/>
          </p:nvSpPr>
          <p:spPr>
            <a:xfrm>
              <a:off x="3783626"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906" name="tx2906"/>
            <p:cNvSpPr/>
            <p:nvPr/>
          </p:nvSpPr>
          <p:spPr>
            <a:xfrm>
              <a:off x="4048810"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07" name="tx2907"/>
            <p:cNvSpPr/>
            <p:nvPr/>
          </p:nvSpPr>
          <p:spPr>
            <a:xfrm>
              <a:off x="4579178"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08" name="tx2908"/>
            <p:cNvSpPr/>
            <p:nvPr/>
          </p:nvSpPr>
          <p:spPr>
            <a:xfrm>
              <a:off x="4844362"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09" name="tx2909"/>
            <p:cNvSpPr/>
            <p:nvPr/>
          </p:nvSpPr>
          <p:spPr>
            <a:xfrm>
              <a:off x="5109546"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910" name="tx2910"/>
            <p:cNvSpPr/>
            <p:nvPr/>
          </p:nvSpPr>
          <p:spPr>
            <a:xfrm>
              <a:off x="5374730"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911" name="tx2911"/>
            <p:cNvSpPr/>
            <p:nvPr/>
          </p:nvSpPr>
          <p:spPr>
            <a:xfrm>
              <a:off x="5639914"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912" name="tx2912"/>
            <p:cNvSpPr/>
            <p:nvPr/>
          </p:nvSpPr>
          <p:spPr>
            <a:xfrm>
              <a:off x="5905098"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913" name="tx2913"/>
            <p:cNvSpPr/>
            <p:nvPr/>
          </p:nvSpPr>
          <p:spPr>
            <a:xfrm>
              <a:off x="6170282"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14" name="tx2914"/>
            <p:cNvSpPr/>
            <p:nvPr/>
          </p:nvSpPr>
          <p:spPr>
            <a:xfrm>
              <a:off x="6435466"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15" name="tx2915"/>
            <p:cNvSpPr/>
            <p:nvPr/>
          </p:nvSpPr>
          <p:spPr>
            <a:xfrm>
              <a:off x="7496201"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16" name="tx2916"/>
            <p:cNvSpPr/>
            <p:nvPr/>
          </p:nvSpPr>
          <p:spPr>
            <a:xfrm>
              <a:off x="7761385"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17" name="tx2917"/>
            <p:cNvSpPr/>
            <p:nvPr/>
          </p:nvSpPr>
          <p:spPr>
            <a:xfrm>
              <a:off x="1927339"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18" name="tx2918"/>
            <p:cNvSpPr/>
            <p:nvPr/>
          </p:nvSpPr>
          <p:spPr>
            <a:xfrm>
              <a:off x="3518443"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19" name="tx2919"/>
            <p:cNvSpPr/>
            <p:nvPr/>
          </p:nvSpPr>
          <p:spPr>
            <a:xfrm>
              <a:off x="3783626"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20" name="tx2920"/>
            <p:cNvSpPr/>
            <p:nvPr/>
          </p:nvSpPr>
          <p:spPr>
            <a:xfrm>
              <a:off x="4048810"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21" name="tx2921"/>
            <p:cNvSpPr/>
            <p:nvPr/>
          </p:nvSpPr>
          <p:spPr>
            <a:xfrm>
              <a:off x="4313994"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22" name="tx2922"/>
            <p:cNvSpPr/>
            <p:nvPr/>
          </p:nvSpPr>
          <p:spPr>
            <a:xfrm>
              <a:off x="4579178"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23" name="tx2923"/>
            <p:cNvSpPr/>
            <p:nvPr/>
          </p:nvSpPr>
          <p:spPr>
            <a:xfrm>
              <a:off x="1927339"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24" name="tx2924"/>
            <p:cNvSpPr/>
            <p:nvPr/>
          </p:nvSpPr>
          <p:spPr>
            <a:xfrm>
              <a:off x="2192523"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25" name="tx2925"/>
            <p:cNvSpPr/>
            <p:nvPr/>
          </p:nvSpPr>
          <p:spPr>
            <a:xfrm>
              <a:off x="4048810"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26" name="tx2926"/>
            <p:cNvSpPr/>
            <p:nvPr/>
          </p:nvSpPr>
          <p:spPr>
            <a:xfrm>
              <a:off x="4579178"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27" name="tx2927"/>
            <p:cNvSpPr/>
            <p:nvPr/>
          </p:nvSpPr>
          <p:spPr>
            <a:xfrm>
              <a:off x="4844362"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28" name="tx2928"/>
            <p:cNvSpPr/>
            <p:nvPr/>
          </p:nvSpPr>
          <p:spPr>
            <a:xfrm>
              <a:off x="5109546"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29" name="tx2929"/>
            <p:cNvSpPr/>
            <p:nvPr/>
          </p:nvSpPr>
          <p:spPr>
            <a:xfrm>
              <a:off x="5639914"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30" name="tx2930"/>
            <p:cNvSpPr/>
            <p:nvPr/>
          </p:nvSpPr>
          <p:spPr>
            <a:xfrm>
              <a:off x="5905098"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31" name="tx2931"/>
            <p:cNvSpPr/>
            <p:nvPr/>
          </p:nvSpPr>
          <p:spPr>
            <a:xfrm>
              <a:off x="6170282"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32" name="tx2932"/>
            <p:cNvSpPr/>
            <p:nvPr/>
          </p:nvSpPr>
          <p:spPr>
            <a:xfrm>
              <a:off x="6435466"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933" name="tx2933"/>
            <p:cNvSpPr/>
            <p:nvPr/>
          </p:nvSpPr>
          <p:spPr>
            <a:xfrm>
              <a:off x="6700650"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934" name="tx2934"/>
            <p:cNvSpPr/>
            <p:nvPr/>
          </p:nvSpPr>
          <p:spPr>
            <a:xfrm>
              <a:off x="6965834"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935" name="tx2935"/>
            <p:cNvSpPr/>
            <p:nvPr/>
          </p:nvSpPr>
          <p:spPr>
            <a:xfrm>
              <a:off x="7231018"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36" name="tx2936"/>
            <p:cNvSpPr/>
            <p:nvPr/>
          </p:nvSpPr>
          <p:spPr>
            <a:xfrm>
              <a:off x="7496201"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937" name="tx2937"/>
            <p:cNvSpPr/>
            <p:nvPr/>
          </p:nvSpPr>
          <p:spPr>
            <a:xfrm>
              <a:off x="7761385"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938" name="tx2938"/>
            <p:cNvSpPr/>
            <p:nvPr/>
          </p:nvSpPr>
          <p:spPr>
            <a:xfrm>
              <a:off x="8026569"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939" name="tx2939"/>
            <p:cNvSpPr/>
            <p:nvPr/>
          </p:nvSpPr>
          <p:spPr>
            <a:xfrm>
              <a:off x="8291753"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940" name="tx2940"/>
            <p:cNvSpPr/>
            <p:nvPr/>
          </p:nvSpPr>
          <p:spPr>
            <a:xfrm>
              <a:off x="8556937"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941" name="tx2941"/>
            <p:cNvSpPr/>
            <p:nvPr/>
          </p:nvSpPr>
          <p:spPr>
            <a:xfrm>
              <a:off x="1927339"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42" name="tx2942"/>
            <p:cNvSpPr/>
            <p:nvPr/>
          </p:nvSpPr>
          <p:spPr>
            <a:xfrm>
              <a:off x="2192523"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43" name="tx2943"/>
            <p:cNvSpPr/>
            <p:nvPr/>
          </p:nvSpPr>
          <p:spPr>
            <a:xfrm>
              <a:off x="1927339"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44" name="tx2944"/>
            <p:cNvSpPr/>
            <p:nvPr/>
          </p:nvSpPr>
          <p:spPr>
            <a:xfrm>
              <a:off x="2192523"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2945" name="tx2945"/>
            <p:cNvSpPr/>
            <p:nvPr/>
          </p:nvSpPr>
          <p:spPr>
            <a:xfrm>
              <a:off x="2457707"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46" name="tx2946"/>
            <p:cNvSpPr/>
            <p:nvPr/>
          </p:nvSpPr>
          <p:spPr>
            <a:xfrm>
              <a:off x="1927339"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947" name="tx2947"/>
            <p:cNvSpPr/>
            <p:nvPr/>
          </p:nvSpPr>
          <p:spPr>
            <a:xfrm>
              <a:off x="2192523"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948" name="tx2948"/>
            <p:cNvSpPr/>
            <p:nvPr/>
          </p:nvSpPr>
          <p:spPr>
            <a:xfrm>
              <a:off x="2457707"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49" name="tx2949"/>
            <p:cNvSpPr/>
            <p:nvPr/>
          </p:nvSpPr>
          <p:spPr>
            <a:xfrm>
              <a:off x="2722891"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50" name="tx2950"/>
            <p:cNvSpPr/>
            <p:nvPr/>
          </p:nvSpPr>
          <p:spPr>
            <a:xfrm>
              <a:off x="2988075"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951" name="tx2951"/>
            <p:cNvSpPr/>
            <p:nvPr/>
          </p:nvSpPr>
          <p:spPr>
            <a:xfrm>
              <a:off x="3253259"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952" name="tx2952"/>
            <p:cNvSpPr/>
            <p:nvPr/>
          </p:nvSpPr>
          <p:spPr>
            <a:xfrm>
              <a:off x="3518443"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953" name="tx2953"/>
            <p:cNvSpPr/>
            <p:nvPr/>
          </p:nvSpPr>
          <p:spPr>
            <a:xfrm>
              <a:off x="3783626"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54" name="tx2954"/>
            <p:cNvSpPr/>
            <p:nvPr/>
          </p:nvSpPr>
          <p:spPr>
            <a:xfrm>
              <a:off x="4048810"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2955" name="tx2955"/>
            <p:cNvSpPr/>
            <p:nvPr/>
          </p:nvSpPr>
          <p:spPr>
            <a:xfrm>
              <a:off x="4313994"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956" name="tx2956"/>
            <p:cNvSpPr/>
            <p:nvPr/>
          </p:nvSpPr>
          <p:spPr>
            <a:xfrm>
              <a:off x="4579178"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57" name="tx2957"/>
            <p:cNvSpPr/>
            <p:nvPr/>
          </p:nvSpPr>
          <p:spPr>
            <a:xfrm>
              <a:off x="4844362"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958" name="tx2958"/>
            <p:cNvSpPr/>
            <p:nvPr/>
          </p:nvSpPr>
          <p:spPr>
            <a:xfrm>
              <a:off x="5109546"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959" name="tx2959"/>
            <p:cNvSpPr/>
            <p:nvPr/>
          </p:nvSpPr>
          <p:spPr>
            <a:xfrm>
              <a:off x="5374730"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60" name="tx2960"/>
            <p:cNvSpPr/>
            <p:nvPr/>
          </p:nvSpPr>
          <p:spPr>
            <a:xfrm>
              <a:off x="5639914"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61" name="tx2961"/>
            <p:cNvSpPr/>
            <p:nvPr/>
          </p:nvSpPr>
          <p:spPr>
            <a:xfrm>
              <a:off x="5905098"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62" name="tx2962"/>
            <p:cNvSpPr/>
            <p:nvPr/>
          </p:nvSpPr>
          <p:spPr>
            <a:xfrm>
              <a:off x="6170282"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63" name="tx2963"/>
            <p:cNvSpPr/>
            <p:nvPr/>
          </p:nvSpPr>
          <p:spPr>
            <a:xfrm>
              <a:off x="6435466"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964" name="tx2964"/>
            <p:cNvSpPr/>
            <p:nvPr/>
          </p:nvSpPr>
          <p:spPr>
            <a:xfrm>
              <a:off x="6700650"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65" name="tx2965"/>
            <p:cNvSpPr/>
            <p:nvPr/>
          </p:nvSpPr>
          <p:spPr>
            <a:xfrm>
              <a:off x="6965834"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66" name="tx2966"/>
            <p:cNvSpPr/>
            <p:nvPr/>
          </p:nvSpPr>
          <p:spPr>
            <a:xfrm>
              <a:off x="7231018"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67" name="tx2967"/>
            <p:cNvSpPr/>
            <p:nvPr/>
          </p:nvSpPr>
          <p:spPr>
            <a:xfrm>
              <a:off x="5374730"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68" name="tx2968"/>
            <p:cNvSpPr/>
            <p:nvPr/>
          </p:nvSpPr>
          <p:spPr>
            <a:xfrm>
              <a:off x="5639914"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69" name="tx2969"/>
            <p:cNvSpPr/>
            <p:nvPr/>
          </p:nvSpPr>
          <p:spPr>
            <a:xfrm>
              <a:off x="5905098"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70" name="tx2970"/>
            <p:cNvSpPr/>
            <p:nvPr/>
          </p:nvSpPr>
          <p:spPr>
            <a:xfrm>
              <a:off x="6170282"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71" name="tx2971"/>
            <p:cNvSpPr/>
            <p:nvPr/>
          </p:nvSpPr>
          <p:spPr>
            <a:xfrm>
              <a:off x="6435466"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72" name="tx2972"/>
            <p:cNvSpPr/>
            <p:nvPr/>
          </p:nvSpPr>
          <p:spPr>
            <a:xfrm>
              <a:off x="6700650"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73" name="tx2973"/>
            <p:cNvSpPr/>
            <p:nvPr/>
          </p:nvSpPr>
          <p:spPr>
            <a:xfrm>
              <a:off x="8026569"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974" name="tx2974"/>
            <p:cNvSpPr/>
            <p:nvPr/>
          </p:nvSpPr>
          <p:spPr>
            <a:xfrm>
              <a:off x="8291753"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975" name="tx2975"/>
            <p:cNvSpPr/>
            <p:nvPr/>
          </p:nvSpPr>
          <p:spPr>
            <a:xfrm>
              <a:off x="5109546"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76" name="tx2976"/>
            <p:cNvSpPr/>
            <p:nvPr/>
          </p:nvSpPr>
          <p:spPr>
            <a:xfrm>
              <a:off x="5374730"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77" name="tx2977"/>
            <p:cNvSpPr/>
            <p:nvPr/>
          </p:nvSpPr>
          <p:spPr>
            <a:xfrm>
              <a:off x="5639914"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78" name="tx2978"/>
            <p:cNvSpPr/>
            <p:nvPr/>
          </p:nvSpPr>
          <p:spPr>
            <a:xfrm>
              <a:off x="5905098"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79" name="tx2979"/>
            <p:cNvSpPr/>
            <p:nvPr/>
          </p:nvSpPr>
          <p:spPr>
            <a:xfrm>
              <a:off x="6170282"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80" name="tx2980"/>
            <p:cNvSpPr/>
            <p:nvPr/>
          </p:nvSpPr>
          <p:spPr>
            <a:xfrm>
              <a:off x="7761385"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81" name="tx2981"/>
            <p:cNvSpPr/>
            <p:nvPr/>
          </p:nvSpPr>
          <p:spPr>
            <a:xfrm>
              <a:off x="2192523"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82" name="tx2982"/>
            <p:cNvSpPr/>
            <p:nvPr/>
          </p:nvSpPr>
          <p:spPr>
            <a:xfrm>
              <a:off x="2457707"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83" name="tx2983"/>
            <p:cNvSpPr/>
            <p:nvPr/>
          </p:nvSpPr>
          <p:spPr>
            <a:xfrm>
              <a:off x="1927339"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84" name="tx2984"/>
            <p:cNvSpPr/>
            <p:nvPr/>
          </p:nvSpPr>
          <p:spPr>
            <a:xfrm>
              <a:off x="2192523"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85" name="tx2985"/>
            <p:cNvSpPr/>
            <p:nvPr/>
          </p:nvSpPr>
          <p:spPr>
            <a:xfrm>
              <a:off x="2457707"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86" name="tx2986"/>
            <p:cNvSpPr/>
            <p:nvPr/>
          </p:nvSpPr>
          <p:spPr>
            <a:xfrm>
              <a:off x="2722891"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87" name="tx2987"/>
            <p:cNvSpPr/>
            <p:nvPr/>
          </p:nvSpPr>
          <p:spPr>
            <a:xfrm>
              <a:off x="6435466"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88" name="tx2988"/>
            <p:cNvSpPr/>
            <p:nvPr/>
          </p:nvSpPr>
          <p:spPr>
            <a:xfrm>
              <a:off x="6700650"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89" name="tx2989"/>
            <p:cNvSpPr/>
            <p:nvPr/>
          </p:nvSpPr>
          <p:spPr>
            <a:xfrm>
              <a:off x="7231018"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90" name="tx2990"/>
            <p:cNvSpPr/>
            <p:nvPr/>
          </p:nvSpPr>
          <p:spPr>
            <a:xfrm>
              <a:off x="7496201"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91" name="tx2991"/>
            <p:cNvSpPr/>
            <p:nvPr/>
          </p:nvSpPr>
          <p:spPr>
            <a:xfrm>
              <a:off x="7761385"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92" name="tx2992"/>
            <p:cNvSpPr/>
            <p:nvPr/>
          </p:nvSpPr>
          <p:spPr>
            <a:xfrm>
              <a:off x="8026569"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93" name="tx2993"/>
            <p:cNvSpPr/>
            <p:nvPr/>
          </p:nvSpPr>
          <p:spPr>
            <a:xfrm>
              <a:off x="8291753"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994" name="tx2994"/>
            <p:cNvSpPr/>
            <p:nvPr/>
          </p:nvSpPr>
          <p:spPr>
            <a:xfrm>
              <a:off x="8556937"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995" name="tx2995"/>
            <p:cNvSpPr/>
            <p:nvPr/>
          </p:nvSpPr>
          <p:spPr>
            <a:xfrm>
              <a:off x="1927339"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96" name="tx2996"/>
            <p:cNvSpPr/>
            <p:nvPr/>
          </p:nvSpPr>
          <p:spPr>
            <a:xfrm>
              <a:off x="2192523"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97" name="tx2997"/>
            <p:cNvSpPr/>
            <p:nvPr/>
          </p:nvSpPr>
          <p:spPr>
            <a:xfrm>
              <a:off x="2457707"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98" name="rc29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834889" y="3776938"/>
              <a:ext cx="6894782" cy="77901"/>
            </a:xfrm>
            <a:prstGeom prst="rect">
              <a:avLst/>
            </a:prstGeom>
            <a:noFill/>
            <a:ln w="27101" cap="flat">
              <a:solidFill>
                <a:srgbClr val="000000">
                  <a:alpha val="100000"/>
                </a:srgbClr>
              </a:solidFill>
              <a:prstDash val="solid"/>
              <a:miter/>
            </a:ln>
          </p:spPr>
          <p:txBody>
            <a:bodyPr/>
            <a:lstStyle/>
            <a:p/>
          </p:txBody>
        </p:sp>
        <p:sp>
          <p:nvSpPr>
            <p:cNvPr id="4495" name="tx4495"/>
            <p:cNvSpPr/>
            <p:nvPr/>
          </p:nvSpPr>
          <p:spPr>
            <a:xfrm rot="-2700000">
              <a:off x="18865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496" name="tx4496"/>
            <p:cNvSpPr/>
            <p:nvPr/>
          </p:nvSpPr>
          <p:spPr>
            <a:xfrm rot="-2700000">
              <a:off x="215176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497" name="tx4497"/>
            <p:cNvSpPr/>
            <p:nvPr/>
          </p:nvSpPr>
          <p:spPr>
            <a:xfrm rot="-2700000">
              <a:off x="241695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498" name="tx4498"/>
            <p:cNvSpPr/>
            <p:nvPr/>
          </p:nvSpPr>
          <p:spPr>
            <a:xfrm rot="-2700000">
              <a:off x="26821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499" name="tx4499"/>
            <p:cNvSpPr/>
            <p:nvPr/>
          </p:nvSpPr>
          <p:spPr>
            <a:xfrm rot="-2700000">
              <a:off x="294731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500" name="tx4500"/>
            <p:cNvSpPr/>
            <p:nvPr/>
          </p:nvSpPr>
          <p:spPr>
            <a:xfrm rot="-2700000">
              <a:off x="3212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501" name="tx4501"/>
            <p:cNvSpPr/>
            <p:nvPr/>
          </p:nvSpPr>
          <p:spPr>
            <a:xfrm rot="-2700000">
              <a:off x="34776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502" name="tx4502"/>
            <p:cNvSpPr/>
            <p:nvPr/>
          </p:nvSpPr>
          <p:spPr>
            <a:xfrm rot="-2700000">
              <a:off x="37428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503" name="tx4503"/>
            <p:cNvSpPr/>
            <p:nvPr/>
          </p:nvSpPr>
          <p:spPr>
            <a:xfrm rot="-2700000">
              <a:off x="400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504" name="tx4504"/>
            <p:cNvSpPr/>
            <p:nvPr/>
          </p:nvSpPr>
          <p:spPr>
            <a:xfrm rot="-2700000">
              <a:off x="427323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505" name="tx4505"/>
            <p:cNvSpPr/>
            <p:nvPr/>
          </p:nvSpPr>
          <p:spPr>
            <a:xfrm rot="-2700000">
              <a:off x="453842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506" name="tx4506"/>
            <p:cNvSpPr/>
            <p:nvPr/>
          </p:nvSpPr>
          <p:spPr>
            <a:xfrm rot="-2700000">
              <a:off x="480512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507" name="tx4507"/>
            <p:cNvSpPr/>
            <p:nvPr/>
          </p:nvSpPr>
          <p:spPr>
            <a:xfrm rot="-2700000">
              <a:off x="5068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508" name="tx4508"/>
            <p:cNvSpPr/>
            <p:nvPr/>
          </p:nvSpPr>
          <p:spPr>
            <a:xfrm rot="-2700000">
              <a:off x="533397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509" name="tx4509"/>
            <p:cNvSpPr/>
            <p:nvPr/>
          </p:nvSpPr>
          <p:spPr>
            <a:xfrm rot="-2700000">
              <a:off x="55991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510" name="tx4510"/>
            <p:cNvSpPr/>
            <p:nvPr/>
          </p:nvSpPr>
          <p:spPr>
            <a:xfrm rot="-2700000">
              <a:off x="586434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511" name="tx4511"/>
            <p:cNvSpPr/>
            <p:nvPr/>
          </p:nvSpPr>
          <p:spPr>
            <a:xfrm rot="-2700000">
              <a:off x="612952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512" name="tx4512"/>
            <p:cNvSpPr/>
            <p:nvPr/>
          </p:nvSpPr>
          <p:spPr>
            <a:xfrm rot="-2700000">
              <a:off x="63947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513" name="tx4513"/>
            <p:cNvSpPr/>
            <p:nvPr/>
          </p:nvSpPr>
          <p:spPr>
            <a:xfrm rot="-2700000">
              <a:off x="665989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514" name="tx4514"/>
            <p:cNvSpPr/>
            <p:nvPr/>
          </p:nvSpPr>
          <p:spPr>
            <a:xfrm rot="-2700000">
              <a:off x="69250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515" name="tx4515"/>
            <p:cNvSpPr/>
            <p:nvPr/>
          </p:nvSpPr>
          <p:spPr>
            <a:xfrm rot="-2700000">
              <a:off x="719026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516" name="tx4516"/>
            <p:cNvSpPr/>
            <p:nvPr/>
          </p:nvSpPr>
          <p:spPr>
            <a:xfrm rot="-2700000">
              <a:off x="74554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517" name="tx4517"/>
            <p:cNvSpPr/>
            <p:nvPr/>
          </p:nvSpPr>
          <p:spPr>
            <a:xfrm rot="-2700000">
              <a:off x="772063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518" name="tx4518"/>
            <p:cNvSpPr/>
            <p:nvPr/>
          </p:nvSpPr>
          <p:spPr>
            <a:xfrm rot="-2700000">
              <a:off x="798581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519" name="tx4519"/>
            <p:cNvSpPr/>
            <p:nvPr/>
          </p:nvSpPr>
          <p:spPr>
            <a:xfrm rot="-2700000">
              <a:off x="82509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520" name="tx4520"/>
            <p:cNvSpPr/>
            <p:nvPr/>
          </p:nvSpPr>
          <p:spPr>
            <a:xfrm rot="-2700000">
              <a:off x="8516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521" name="tx4521"/>
            <p:cNvSpPr/>
            <p:nvPr/>
          </p:nvSpPr>
          <p:spPr>
            <a:xfrm>
              <a:off x="1153931" y="5644371"/>
              <a:ext cx="2735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Yemen</a:t>
              </a:r>
            </a:p>
          </p:txBody>
        </p:sp>
        <p:sp>
          <p:nvSpPr>
            <p:cNvPr id="4522" name="tx4522"/>
            <p:cNvSpPr/>
            <p:nvPr/>
          </p:nvSpPr>
          <p:spPr>
            <a:xfrm>
              <a:off x="656406" y="5566469"/>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Papua</a:t>
              </a:r>
            </a:p>
          </p:txBody>
        </p:sp>
        <p:sp>
          <p:nvSpPr>
            <p:cNvPr id="4523" name="tx4523"/>
            <p:cNvSpPr/>
            <p:nvPr/>
          </p:nvSpPr>
          <p:spPr>
            <a:xfrm>
              <a:off x="938224" y="5566469"/>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4524" name="tx4524"/>
            <p:cNvSpPr/>
            <p:nvPr/>
          </p:nvSpPr>
          <p:spPr>
            <a:xfrm>
              <a:off x="1140764" y="5566469"/>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525" name="tx4525"/>
            <p:cNvSpPr/>
            <p:nvPr/>
          </p:nvSpPr>
          <p:spPr>
            <a:xfrm>
              <a:off x="1239885" y="5488568"/>
              <a:ext cx="1876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CAR</a:t>
              </a:r>
            </a:p>
          </p:txBody>
        </p:sp>
        <p:sp>
          <p:nvSpPr>
            <p:cNvPr id="4526" name="tx4526"/>
            <p:cNvSpPr/>
            <p:nvPr/>
          </p:nvSpPr>
          <p:spPr>
            <a:xfrm>
              <a:off x="1249669" y="5410667"/>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Haiti</a:t>
              </a:r>
            </a:p>
          </p:txBody>
        </p:sp>
        <p:sp>
          <p:nvSpPr>
            <p:cNvPr id="4527" name="tx4527"/>
            <p:cNvSpPr/>
            <p:nvPr/>
          </p:nvSpPr>
          <p:spPr>
            <a:xfrm>
              <a:off x="1224980" y="5332766"/>
              <a:ext cx="202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Syria</a:t>
              </a:r>
            </a:p>
          </p:txBody>
        </p:sp>
        <p:sp>
          <p:nvSpPr>
            <p:cNvPr id="4528" name="tx4528"/>
            <p:cNvSpPr/>
            <p:nvPr/>
          </p:nvSpPr>
          <p:spPr>
            <a:xfrm>
              <a:off x="957884" y="5254864"/>
              <a:ext cx="469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Afghanistan</a:t>
              </a:r>
            </a:p>
          </p:txBody>
        </p:sp>
        <p:sp>
          <p:nvSpPr>
            <p:cNvPr id="4529" name="tx4529"/>
            <p:cNvSpPr/>
            <p:nvPr/>
          </p:nvSpPr>
          <p:spPr>
            <a:xfrm>
              <a:off x="1145793" y="5176963"/>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4530" name="tx4530"/>
            <p:cNvSpPr/>
            <p:nvPr/>
          </p:nvSpPr>
          <p:spPr>
            <a:xfrm>
              <a:off x="938133" y="5099062"/>
              <a:ext cx="489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Madagascar</a:t>
              </a:r>
            </a:p>
          </p:txBody>
        </p:sp>
        <p:sp>
          <p:nvSpPr>
            <p:cNvPr id="4531" name="tx4531"/>
            <p:cNvSpPr/>
            <p:nvPr/>
          </p:nvSpPr>
          <p:spPr>
            <a:xfrm>
              <a:off x="1140764" y="5021161"/>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532" name="tx4532"/>
            <p:cNvSpPr/>
            <p:nvPr/>
          </p:nvSpPr>
          <p:spPr>
            <a:xfrm>
              <a:off x="1234947" y="4943259"/>
              <a:ext cx="1925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DRC</a:t>
              </a:r>
            </a:p>
          </p:txBody>
        </p:sp>
        <p:sp>
          <p:nvSpPr>
            <p:cNvPr id="4533" name="tx4533"/>
            <p:cNvSpPr/>
            <p:nvPr/>
          </p:nvSpPr>
          <p:spPr>
            <a:xfrm>
              <a:off x="1234673" y="4865358"/>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Laos</a:t>
              </a:r>
            </a:p>
          </p:txBody>
        </p:sp>
        <p:sp>
          <p:nvSpPr>
            <p:cNvPr id="4534" name="tx4534"/>
            <p:cNvSpPr/>
            <p:nvPr/>
          </p:nvSpPr>
          <p:spPr>
            <a:xfrm>
              <a:off x="1200109" y="4787457"/>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4535" name="tx4535"/>
            <p:cNvSpPr/>
            <p:nvPr/>
          </p:nvSpPr>
          <p:spPr>
            <a:xfrm>
              <a:off x="918382" y="4709556"/>
              <a:ext cx="5091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Mozambique</a:t>
              </a:r>
            </a:p>
          </p:txBody>
        </p:sp>
        <p:sp>
          <p:nvSpPr>
            <p:cNvPr id="4536" name="tx4536"/>
            <p:cNvSpPr/>
            <p:nvPr/>
          </p:nvSpPr>
          <p:spPr>
            <a:xfrm>
              <a:off x="928349" y="4631654"/>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4537" name="tx4537"/>
            <p:cNvSpPr/>
            <p:nvPr/>
          </p:nvSpPr>
          <p:spPr>
            <a:xfrm>
              <a:off x="1140855" y="4631654"/>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4538" name="tx4538"/>
            <p:cNvSpPr/>
            <p:nvPr/>
          </p:nvSpPr>
          <p:spPr>
            <a:xfrm>
              <a:off x="1170391" y="4553753"/>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4539" name="tx4539"/>
            <p:cNvSpPr/>
            <p:nvPr/>
          </p:nvSpPr>
          <p:spPr>
            <a:xfrm>
              <a:off x="1056914" y="4475852"/>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Myanmar</a:t>
              </a:r>
            </a:p>
          </p:txBody>
        </p:sp>
        <p:sp>
          <p:nvSpPr>
            <p:cNvPr id="4540" name="tx4540"/>
            <p:cNvSpPr/>
            <p:nvPr/>
          </p:nvSpPr>
          <p:spPr>
            <a:xfrm>
              <a:off x="1214922" y="4397951"/>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Chad</a:t>
              </a:r>
            </a:p>
          </p:txBody>
        </p:sp>
        <p:sp>
          <p:nvSpPr>
            <p:cNvPr id="4541" name="tx4541"/>
            <p:cNvSpPr/>
            <p:nvPr/>
          </p:nvSpPr>
          <p:spPr>
            <a:xfrm>
              <a:off x="1106291" y="4320049"/>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Somalia</a:t>
              </a:r>
            </a:p>
          </p:txBody>
        </p:sp>
        <p:sp>
          <p:nvSpPr>
            <p:cNvPr id="4542" name="tx4542"/>
            <p:cNvSpPr/>
            <p:nvPr/>
          </p:nvSpPr>
          <p:spPr>
            <a:xfrm>
              <a:off x="913353" y="4242148"/>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4543" name="tx4543"/>
            <p:cNvSpPr/>
            <p:nvPr/>
          </p:nvSpPr>
          <p:spPr>
            <a:xfrm>
              <a:off x="1170391" y="4242148"/>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4544" name="tx4544"/>
            <p:cNvSpPr/>
            <p:nvPr/>
          </p:nvSpPr>
          <p:spPr>
            <a:xfrm>
              <a:off x="1066789" y="4164247"/>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4545" name="tx4545"/>
            <p:cNvSpPr/>
            <p:nvPr/>
          </p:nvSpPr>
          <p:spPr>
            <a:xfrm>
              <a:off x="1106200" y="4086346"/>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Ethiopia</a:t>
              </a:r>
            </a:p>
          </p:txBody>
        </p:sp>
        <p:sp>
          <p:nvSpPr>
            <p:cNvPr id="4546" name="tx4546"/>
            <p:cNvSpPr/>
            <p:nvPr/>
          </p:nvSpPr>
          <p:spPr>
            <a:xfrm>
              <a:off x="1022166" y="4008444"/>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Cambodia</a:t>
              </a:r>
            </a:p>
          </p:txBody>
        </p:sp>
        <p:sp>
          <p:nvSpPr>
            <p:cNvPr id="4547" name="tx4547"/>
            <p:cNvSpPr/>
            <p:nvPr/>
          </p:nvSpPr>
          <p:spPr>
            <a:xfrm>
              <a:off x="987785" y="3930543"/>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4548" name="tx4548"/>
            <p:cNvSpPr/>
            <p:nvPr/>
          </p:nvSpPr>
          <p:spPr>
            <a:xfrm>
              <a:off x="1116167" y="3852642"/>
              <a:ext cx="311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Gambia</a:t>
              </a:r>
            </a:p>
          </p:txBody>
        </p:sp>
        <p:sp>
          <p:nvSpPr>
            <p:cNvPr id="4549" name="tx4549"/>
            <p:cNvSpPr/>
            <p:nvPr/>
          </p:nvSpPr>
          <p:spPr>
            <a:xfrm>
              <a:off x="1111137" y="3774695"/>
              <a:ext cx="19275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Gavi</a:t>
              </a:r>
            </a:p>
          </p:txBody>
        </p:sp>
        <p:sp>
          <p:nvSpPr>
            <p:cNvPr id="4550" name="tx4550"/>
            <p:cNvSpPr/>
            <p:nvPr/>
          </p:nvSpPr>
          <p:spPr>
            <a:xfrm>
              <a:off x="1328582" y="3774695"/>
              <a:ext cx="98938"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57</a:t>
              </a:r>
            </a:p>
          </p:txBody>
        </p:sp>
        <p:sp>
          <p:nvSpPr>
            <p:cNvPr id="4551" name="tx4551"/>
            <p:cNvSpPr/>
            <p:nvPr/>
          </p:nvSpPr>
          <p:spPr>
            <a:xfrm>
              <a:off x="1071544" y="3696840"/>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4552" name="tx4552"/>
            <p:cNvSpPr/>
            <p:nvPr/>
          </p:nvSpPr>
          <p:spPr>
            <a:xfrm>
              <a:off x="1160515" y="3618938"/>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Liberia</a:t>
              </a:r>
            </a:p>
          </p:txBody>
        </p:sp>
        <p:sp>
          <p:nvSpPr>
            <p:cNvPr id="4553" name="tx4553"/>
            <p:cNvSpPr/>
            <p:nvPr/>
          </p:nvSpPr>
          <p:spPr>
            <a:xfrm>
              <a:off x="1130980" y="3541037"/>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Djibouti</a:t>
              </a:r>
            </a:p>
          </p:txBody>
        </p:sp>
        <p:sp>
          <p:nvSpPr>
            <p:cNvPr id="4554" name="tx4554"/>
            <p:cNvSpPr/>
            <p:nvPr/>
          </p:nvSpPr>
          <p:spPr>
            <a:xfrm>
              <a:off x="1012291" y="3463136"/>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4555" name="tx4555"/>
            <p:cNvSpPr/>
            <p:nvPr/>
          </p:nvSpPr>
          <p:spPr>
            <a:xfrm>
              <a:off x="1264482" y="3385235"/>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Mali</a:t>
              </a:r>
            </a:p>
          </p:txBody>
        </p:sp>
        <p:sp>
          <p:nvSpPr>
            <p:cNvPr id="4556" name="tx4556"/>
            <p:cNvSpPr/>
            <p:nvPr/>
          </p:nvSpPr>
          <p:spPr>
            <a:xfrm>
              <a:off x="844316" y="3307333"/>
              <a:ext cx="5832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Guinea-Bissau</a:t>
              </a:r>
            </a:p>
          </p:txBody>
        </p:sp>
        <p:sp>
          <p:nvSpPr>
            <p:cNvPr id="4557" name="tx4557"/>
            <p:cNvSpPr/>
            <p:nvPr/>
          </p:nvSpPr>
          <p:spPr>
            <a:xfrm>
              <a:off x="1165453" y="3229432"/>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4558" name="tx4558"/>
            <p:cNvSpPr/>
            <p:nvPr/>
          </p:nvSpPr>
          <p:spPr>
            <a:xfrm>
              <a:off x="1061851" y="3151531"/>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4559" name="tx4559"/>
            <p:cNvSpPr/>
            <p:nvPr/>
          </p:nvSpPr>
          <p:spPr>
            <a:xfrm>
              <a:off x="1086540" y="3073630"/>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Pakistan</a:t>
              </a:r>
            </a:p>
          </p:txBody>
        </p:sp>
        <p:sp>
          <p:nvSpPr>
            <p:cNvPr id="4560" name="tx4560"/>
            <p:cNvSpPr/>
            <p:nvPr/>
          </p:nvSpPr>
          <p:spPr>
            <a:xfrm>
              <a:off x="1012291" y="2995728"/>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4561" name="tx4561"/>
            <p:cNvSpPr/>
            <p:nvPr/>
          </p:nvSpPr>
          <p:spPr>
            <a:xfrm>
              <a:off x="770158" y="2917827"/>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Solomon</a:t>
              </a:r>
            </a:p>
          </p:txBody>
        </p:sp>
        <p:sp>
          <p:nvSpPr>
            <p:cNvPr id="4562" name="tx4562"/>
            <p:cNvSpPr/>
            <p:nvPr/>
          </p:nvSpPr>
          <p:spPr>
            <a:xfrm>
              <a:off x="1145793" y="2917827"/>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563" name="tx4563"/>
            <p:cNvSpPr/>
            <p:nvPr/>
          </p:nvSpPr>
          <p:spPr>
            <a:xfrm>
              <a:off x="508182" y="2839926"/>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4564" name="tx4564"/>
            <p:cNvSpPr/>
            <p:nvPr/>
          </p:nvSpPr>
          <p:spPr>
            <a:xfrm>
              <a:off x="691062" y="2839926"/>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4565" name="tx4565"/>
            <p:cNvSpPr/>
            <p:nvPr/>
          </p:nvSpPr>
          <p:spPr>
            <a:xfrm>
              <a:off x="933195" y="2839926"/>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566" name="tx4566"/>
            <p:cNvSpPr/>
            <p:nvPr/>
          </p:nvSpPr>
          <p:spPr>
            <a:xfrm>
              <a:off x="1106291" y="2839926"/>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4567" name="tx4567"/>
            <p:cNvSpPr/>
            <p:nvPr/>
          </p:nvSpPr>
          <p:spPr>
            <a:xfrm>
              <a:off x="1215013" y="2762025"/>
              <a:ext cx="212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a:t>
              </a:r>
            </a:p>
          </p:txBody>
        </p:sp>
        <p:sp>
          <p:nvSpPr>
            <p:cNvPr id="4568" name="tx4568"/>
            <p:cNvSpPr/>
            <p:nvPr/>
          </p:nvSpPr>
          <p:spPr>
            <a:xfrm>
              <a:off x="1111046" y="2684123"/>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4569" name="tx4569"/>
            <p:cNvSpPr/>
            <p:nvPr/>
          </p:nvSpPr>
          <p:spPr>
            <a:xfrm>
              <a:off x="1175420" y="2606222"/>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4570" name="tx4570"/>
            <p:cNvSpPr/>
            <p:nvPr/>
          </p:nvSpPr>
          <p:spPr>
            <a:xfrm>
              <a:off x="1121013" y="2528321"/>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Burundi</a:t>
              </a:r>
            </a:p>
          </p:txBody>
        </p:sp>
        <p:sp>
          <p:nvSpPr>
            <p:cNvPr id="4571" name="tx4571"/>
            <p:cNvSpPr/>
            <p:nvPr/>
          </p:nvSpPr>
          <p:spPr>
            <a:xfrm>
              <a:off x="1234673" y="2450420"/>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4572" name="tx4572"/>
            <p:cNvSpPr/>
            <p:nvPr/>
          </p:nvSpPr>
          <p:spPr>
            <a:xfrm>
              <a:off x="1150822" y="2372518"/>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Malawi</a:t>
              </a:r>
            </a:p>
          </p:txBody>
        </p:sp>
        <p:sp>
          <p:nvSpPr>
            <p:cNvPr id="4573" name="tx4573"/>
            <p:cNvSpPr/>
            <p:nvPr/>
          </p:nvSpPr>
          <p:spPr>
            <a:xfrm>
              <a:off x="1017320" y="2294617"/>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4574" name="tx4574"/>
            <p:cNvSpPr/>
            <p:nvPr/>
          </p:nvSpPr>
          <p:spPr>
            <a:xfrm>
              <a:off x="1130980" y="2216716"/>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4575" name="tx4575"/>
            <p:cNvSpPr/>
            <p:nvPr/>
          </p:nvSpPr>
          <p:spPr>
            <a:xfrm>
              <a:off x="918291" y="2138815"/>
              <a:ext cx="237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Sierra</a:t>
              </a:r>
            </a:p>
          </p:txBody>
        </p:sp>
        <p:sp>
          <p:nvSpPr>
            <p:cNvPr id="4576" name="tx4576"/>
            <p:cNvSpPr/>
            <p:nvPr/>
          </p:nvSpPr>
          <p:spPr>
            <a:xfrm>
              <a:off x="1180175" y="2138815"/>
              <a:ext cx="24734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Leone</a:t>
              </a:r>
            </a:p>
          </p:txBody>
        </p:sp>
        <p:sp>
          <p:nvSpPr>
            <p:cNvPr id="4577" name="tx4577"/>
            <p:cNvSpPr/>
            <p:nvPr/>
          </p:nvSpPr>
          <p:spPr>
            <a:xfrm>
              <a:off x="1101171" y="2060914"/>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4578" name="tx4578"/>
            <p:cNvSpPr/>
            <p:nvPr/>
          </p:nvSpPr>
          <p:spPr>
            <a:xfrm>
              <a:off x="903660" y="1983012"/>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Burkina</a:t>
              </a:r>
            </a:p>
          </p:txBody>
        </p:sp>
        <p:sp>
          <p:nvSpPr>
            <p:cNvPr id="4579" name="tx4579"/>
            <p:cNvSpPr/>
            <p:nvPr/>
          </p:nvSpPr>
          <p:spPr>
            <a:xfrm>
              <a:off x="1229827" y="1983012"/>
              <a:ext cx="197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Faso</a:t>
              </a:r>
            </a:p>
          </p:txBody>
        </p:sp>
        <p:sp>
          <p:nvSpPr>
            <p:cNvPr id="4580" name="tx4580"/>
            <p:cNvSpPr/>
            <p:nvPr/>
          </p:nvSpPr>
          <p:spPr>
            <a:xfrm>
              <a:off x="957793" y="1905111"/>
              <a:ext cx="46972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Bangladesh</a:t>
              </a:r>
            </a:p>
          </p:txBody>
        </p:sp>
        <p:sp>
          <p:nvSpPr>
            <p:cNvPr id="4581" name="tx4581"/>
            <p:cNvSpPr/>
            <p:nvPr/>
          </p:nvSpPr>
          <p:spPr>
            <a:xfrm>
              <a:off x="1101262" y="1827210"/>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Rwanda</a:t>
              </a:r>
            </a:p>
          </p:txBody>
        </p:sp>
        <p:sp>
          <p:nvSpPr>
            <p:cNvPr id="4582" name="tx4582"/>
            <p:cNvSpPr/>
            <p:nvPr/>
          </p:nvSpPr>
          <p:spPr>
            <a:xfrm>
              <a:off x="1234673" y="1749309"/>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India</a:t>
              </a:r>
            </a:p>
          </p:txBody>
        </p:sp>
        <p:sp>
          <p:nvSpPr>
            <p:cNvPr id="4583" name="tx4583"/>
            <p:cNvSpPr/>
            <p:nvPr/>
          </p:nvSpPr>
          <p:spPr>
            <a:xfrm>
              <a:off x="1022166" y="1671407"/>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4584" name="tx4584"/>
            <p:cNvSpPr/>
            <p:nvPr/>
          </p:nvSpPr>
          <p:spPr>
            <a:xfrm>
              <a:off x="1195171" y="1593506"/>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Nepal</a:t>
              </a:r>
            </a:p>
          </p:txBody>
        </p:sp>
        <p:sp>
          <p:nvSpPr>
            <p:cNvPr id="4585" name="tx4585"/>
            <p:cNvSpPr/>
            <p:nvPr/>
          </p:nvSpPr>
          <p:spPr>
            <a:xfrm>
              <a:off x="1165636" y="1515605"/>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Eritrea</a:t>
              </a:r>
            </a:p>
          </p:txBody>
        </p:sp>
        <p:sp>
          <p:nvSpPr>
            <p:cNvPr id="4586" name="tx4586"/>
            <p:cNvSpPr/>
            <p:nvPr/>
          </p:nvSpPr>
          <p:spPr>
            <a:xfrm>
              <a:off x="1115984" y="1437704"/>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Uganda</a:t>
              </a:r>
            </a:p>
          </p:txBody>
        </p:sp>
        <p:sp>
          <p:nvSpPr>
            <p:cNvPr id="4587" name="tx4587"/>
            <p:cNvSpPr/>
            <p:nvPr/>
          </p:nvSpPr>
          <p:spPr>
            <a:xfrm>
              <a:off x="987693" y="1359802"/>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4588" name="tx4588"/>
            <p:cNvSpPr/>
            <p:nvPr/>
          </p:nvSpPr>
          <p:spPr>
            <a:xfrm>
              <a:off x="1160515" y="1281901"/>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4589" name="tx4589"/>
            <p:cNvSpPr/>
            <p:nvPr/>
          </p:nvSpPr>
          <p:spPr>
            <a:xfrm>
              <a:off x="1180632" y="1204000"/>
              <a:ext cx="2468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DPRK</a:t>
              </a:r>
            </a:p>
          </p:txBody>
        </p:sp>
        <p:sp>
          <p:nvSpPr>
            <p:cNvPr id="4590" name="tx4590"/>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591" name="pic4591"/>
            <p:cNvPicPr/>
            <p:nvPr/>
          </p:nvPicPr>
          <p:blipFill>
            <a:blip r:embed="rId2" cstate="print"/>
            <a:stretch>
              <a:fillRect/>
            </a:stretch>
          </p:blipFill>
          <p:spPr>
            <a:xfrm>
              <a:off x="5028076" y="5941026"/>
              <a:ext cx="2160000" cy="219455"/>
            </a:xfrm>
            <a:prstGeom prst="rect">
              <a:avLst/>
            </a:prstGeom>
          </p:spPr>
        </p:pic>
        <p:sp>
          <p:nvSpPr>
            <p:cNvPr id="4592" name="pl4592"/>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3" name="pl4593"/>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4" name="pl4594"/>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5" name="pl4595"/>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6" name="pl4596"/>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7" name="pl4597"/>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8" name="pl4598"/>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599" name="pl4599"/>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0" name="pl4600"/>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1" name="pl4601"/>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2" name="pl4602"/>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3" name="pl4603"/>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4" name="tx4604"/>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605" name="tx4605"/>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606" name="tx4606"/>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607" name="tx4607"/>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608" name="tx4608"/>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609" name="tx4609"/>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610" name="tx4610"/>
            <p:cNvSpPr/>
            <p:nvPr/>
          </p:nvSpPr>
          <p:spPr>
            <a:xfrm>
              <a:off x="1490150" y="435349"/>
              <a:ext cx="35821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Gavi 57, 2000-2025</a:t>
              </a:r>
            </a:p>
          </p:txBody>
        </p:sp>
        <p:sp>
          <p:nvSpPr>
            <p:cNvPr id="4611" name="tx4611"/>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612" name="tx4612"/>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61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WHO/UNICEF Estimates of National Immunization Coverage (WUENIC), 2025 revision</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reviewing each country’s data independently, without borrowing from other countries when data are missing. The estimates are not ad hoc adjustments to reported figures and may rely on a single empirical source, typically nationally reported coverage. When no data exist for a specific country-vaccine-year, earlier and later data are interpolated. If sources conflict or vary widely, the most plausible estimate is selected after considering potential biases.
This slide deck presents the latest WUENIC estimates (published 15 July 2026), using UNPD World Population Prospects (WPP 2024) for population-weighted averages and to derive absolute numbers of vaccinated and unvaccinated/zero-dose children.</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5"/>
                <a:solidFill>
                  <a:srgbClr val="000000">
                    <a:alpha val="100000"/>
                  </a:srgbClr>
                </a:solidFill>
                <a:latin typeface="Arial"/>
                <a:cs typeface="Arial"/>
                <a:ea typeface="Arial"/>
                <a:sym typeface="Arial"/>
              </a:rPr>
              <a:t>Danovaro-Holliday et al. 2021. Compliance of WUENIC with Guidelines for Accurate and Transparent Health Estimates Reporting (GATHER) criteria.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409422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57548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05675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53802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01929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383485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331612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79739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2786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083054" y="2641770"/>
              <a:ext cx="3434315" cy="1348703"/>
            </a:xfrm>
            <a:custGeom>
              <a:avLst/>
              <a:pathLst>
                <a:path w="3434315" h="1348703">
                  <a:moveTo>
                    <a:pt x="0" y="1348703"/>
                  </a:moveTo>
                  <a:lnTo>
                    <a:pt x="137372" y="1296830"/>
                  </a:lnTo>
                  <a:lnTo>
                    <a:pt x="274745" y="1244957"/>
                  </a:lnTo>
                  <a:lnTo>
                    <a:pt x="412117" y="1141210"/>
                  </a:lnTo>
                  <a:lnTo>
                    <a:pt x="549490" y="933717"/>
                  </a:lnTo>
                  <a:lnTo>
                    <a:pt x="686863" y="881844"/>
                  </a:lnTo>
                  <a:lnTo>
                    <a:pt x="824235" y="829971"/>
                  </a:lnTo>
                  <a:lnTo>
                    <a:pt x="961608" y="829971"/>
                  </a:lnTo>
                  <a:lnTo>
                    <a:pt x="1098981" y="674351"/>
                  </a:lnTo>
                  <a:lnTo>
                    <a:pt x="1236353" y="518732"/>
                  </a:lnTo>
                  <a:lnTo>
                    <a:pt x="1373726" y="414985"/>
                  </a:lnTo>
                  <a:lnTo>
                    <a:pt x="1511098" y="363112"/>
                  </a:lnTo>
                  <a:lnTo>
                    <a:pt x="1648471" y="414985"/>
                  </a:lnTo>
                  <a:lnTo>
                    <a:pt x="1785844" y="414985"/>
                  </a:lnTo>
                  <a:lnTo>
                    <a:pt x="1923216" y="311239"/>
                  </a:lnTo>
                  <a:lnTo>
                    <a:pt x="2060589" y="259366"/>
                  </a:lnTo>
                  <a:lnTo>
                    <a:pt x="2197962" y="155619"/>
                  </a:lnTo>
                  <a:lnTo>
                    <a:pt x="2335334" y="155619"/>
                  </a:lnTo>
                  <a:lnTo>
                    <a:pt x="2472707" y="51873"/>
                  </a:lnTo>
                  <a:lnTo>
                    <a:pt x="2610079" y="0"/>
                  </a:lnTo>
                  <a:lnTo>
                    <a:pt x="2747452" y="207492"/>
                  </a:lnTo>
                  <a:lnTo>
                    <a:pt x="2884825" y="311239"/>
                  </a:lnTo>
                  <a:lnTo>
                    <a:pt x="3022197" y="103746"/>
                  </a:lnTo>
                  <a:lnTo>
                    <a:pt x="3159570" y="155619"/>
                  </a:lnTo>
                  <a:lnTo>
                    <a:pt x="3296943" y="103746"/>
                  </a:lnTo>
                  <a:lnTo>
                    <a:pt x="3434315" y="51873"/>
                  </a:lnTo>
                </a:path>
              </a:pathLst>
            </a:custGeom>
            <a:ln w="27101" cap="flat">
              <a:solidFill>
                <a:srgbClr val="0058AB">
                  <a:alpha val="69803"/>
                </a:srgbClr>
              </a:solidFill>
              <a:prstDash val="solid"/>
              <a:round/>
            </a:ln>
          </p:spPr>
          <p:txBody>
            <a:bodyPr/>
            <a:lstStyle/>
            <a:p/>
          </p:txBody>
        </p:sp>
        <p:sp>
          <p:nvSpPr>
            <p:cNvPr id="22" name="pl22"/>
            <p:cNvSpPr/>
            <p:nvPr/>
          </p:nvSpPr>
          <p:spPr>
            <a:xfrm>
              <a:off x="1083054" y="2538024"/>
              <a:ext cx="3434315" cy="778098"/>
            </a:xfrm>
            <a:custGeom>
              <a:avLst/>
              <a:pathLst>
                <a:path w="3434315" h="778098">
                  <a:moveTo>
                    <a:pt x="0" y="363112"/>
                  </a:moveTo>
                  <a:lnTo>
                    <a:pt x="137372" y="259366"/>
                  </a:lnTo>
                  <a:lnTo>
                    <a:pt x="274745" y="622478"/>
                  </a:lnTo>
                  <a:lnTo>
                    <a:pt x="412117" y="414985"/>
                  </a:lnTo>
                  <a:lnTo>
                    <a:pt x="549490" y="414985"/>
                  </a:lnTo>
                  <a:lnTo>
                    <a:pt x="686863" y="414985"/>
                  </a:lnTo>
                  <a:lnTo>
                    <a:pt x="824235" y="414985"/>
                  </a:lnTo>
                  <a:lnTo>
                    <a:pt x="961608" y="414985"/>
                  </a:lnTo>
                  <a:lnTo>
                    <a:pt x="1098981" y="311239"/>
                  </a:lnTo>
                  <a:lnTo>
                    <a:pt x="1236353" y="259366"/>
                  </a:lnTo>
                  <a:lnTo>
                    <a:pt x="1373726" y="259366"/>
                  </a:lnTo>
                  <a:lnTo>
                    <a:pt x="1511098" y="259366"/>
                  </a:lnTo>
                  <a:lnTo>
                    <a:pt x="1648471" y="0"/>
                  </a:lnTo>
                  <a:lnTo>
                    <a:pt x="1785844" y="207492"/>
                  </a:lnTo>
                  <a:lnTo>
                    <a:pt x="1923216" y="103746"/>
                  </a:lnTo>
                  <a:lnTo>
                    <a:pt x="2060589" y="207492"/>
                  </a:lnTo>
                  <a:lnTo>
                    <a:pt x="2197962" y="207492"/>
                  </a:lnTo>
                  <a:lnTo>
                    <a:pt x="2335334" y="155619"/>
                  </a:lnTo>
                  <a:lnTo>
                    <a:pt x="2472707" y="207492"/>
                  </a:lnTo>
                  <a:lnTo>
                    <a:pt x="2610079" y="103746"/>
                  </a:lnTo>
                  <a:lnTo>
                    <a:pt x="2747452" y="363112"/>
                  </a:lnTo>
                  <a:lnTo>
                    <a:pt x="2884825" y="778098"/>
                  </a:lnTo>
                  <a:lnTo>
                    <a:pt x="3022197" y="103746"/>
                  </a:lnTo>
                  <a:lnTo>
                    <a:pt x="3159570" y="414985"/>
                  </a:lnTo>
                  <a:lnTo>
                    <a:pt x="3296943" y="311239"/>
                  </a:lnTo>
                  <a:lnTo>
                    <a:pt x="3434315" y="259366"/>
                  </a:lnTo>
                </a:path>
              </a:pathLst>
            </a:custGeom>
            <a:ln w="27101" cap="flat">
              <a:solidFill>
                <a:srgbClr val="1CABE2">
                  <a:alpha val="69803"/>
                </a:srgbClr>
              </a:solidFill>
              <a:prstDash val="solid"/>
              <a:round/>
            </a:ln>
          </p:spPr>
          <p:txBody>
            <a:bodyPr/>
            <a:lstStyle/>
            <a:p/>
          </p:txBody>
        </p:sp>
        <p:sp>
          <p:nvSpPr>
            <p:cNvPr id="23" name="pl23"/>
            <p:cNvSpPr/>
            <p:nvPr/>
          </p:nvSpPr>
          <p:spPr>
            <a:xfrm>
              <a:off x="1083054" y="1967418"/>
              <a:ext cx="3434315" cy="155619"/>
            </a:xfrm>
            <a:custGeom>
              <a:avLst/>
              <a:pathLst>
                <a:path w="3434315" h="155619">
                  <a:moveTo>
                    <a:pt x="0" y="155619"/>
                  </a:moveTo>
                  <a:lnTo>
                    <a:pt x="137372" y="51873"/>
                  </a:lnTo>
                  <a:lnTo>
                    <a:pt x="274745" y="51873"/>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51873"/>
                  </a:lnTo>
                  <a:lnTo>
                    <a:pt x="1923216" y="51873"/>
                  </a:lnTo>
                  <a:lnTo>
                    <a:pt x="2060589" y="51873"/>
                  </a:lnTo>
                  <a:lnTo>
                    <a:pt x="2197962" y="51873"/>
                  </a:lnTo>
                  <a:lnTo>
                    <a:pt x="2335334" y="51873"/>
                  </a:lnTo>
                  <a:lnTo>
                    <a:pt x="2472707" y="51873"/>
                  </a:lnTo>
                  <a:lnTo>
                    <a:pt x="2610079" y="51873"/>
                  </a:lnTo>
                  <a:lnTo>
                    <a:pt x="2747452" y="103746"/>
                  </a:lnTo>
                  <a:lnTo>
                    <a:pt x="2884825" y="51873"/>
                  </a:lnTo>
                  <a:lnTo>
                    <a:pt x="3022197" y="51873"/>
                  </a:lnTo>
                  <a:lnTo>
                    <a:pt x="3159570" y="103746"/>
                  </a:lnTo>
                  <a:lnTo>
                    <a:pt x="3296943" y="103746"/>
                  </a:lnTo>
                  <a:lnTo>
                    <a:pt x="3434315" y="103746"/>
                  </a:lnTo>
                </a:path>
              </a:pathLst>
            </a:custGeom>
            <a:ln w="27101" cap="flat">
              <a:solidFill>
                <a:srgbClr val="00833D">
                  <a:alpha val="69803"/>
                </a:srgbClr>
              </a:solidFill>
              <a:prstDash val="solid"/>
              <a:round/>
            </a:ln>
          </p:spPr>
          <p:txBody>
            <a:bodyPr/>
            <a:lstStyle/>
            <a:p/>
          </p:txBody>
        </p:sp>
        <p:sp>
          <p:nvSpPr>
            <p:cNvPr id="24" name="pl24"/>
            <p:cNvSpPr/>
            <p:nvPr/>
          </p:nvSpPr>
          <p:spPr>
            <a:xfrm>
              <a:off x="1083054" y="1967418"/>
              <a:ext cx="3434315" cy="414985"/>
            </a:xfrm>
            <a:custGeom>
              <a:avLst/>
              <a:pathLst>
                <a:path w="3434315" h="414985">
                  <a:moveTo>
                    <a:pt x="0" y="414985"/>
                  </a:moveTo>
                  <a:lnTo>
                    <a:pt x="137372" y="414985"/>
                  </a:lnTo>
                  <a:lnTo>
                    <a:pt x="274745" y="414985"/>
                  </a:lnTo>
                  <a:lnTo>
                    <a:pt x="412117" y="414985"/>
                  </a:lnTo>
                  <a:lnTo>
                    <a:pt x="549490" y="311239"/>
                  </a:lnTo>
                  <a:lnTo>
                    <a:pt x="686863" y="311239"/>
                  </a:lnTo>
                  <a:lnTo>
                    <a:pt x="824235" y="155619"/>
                  </a:lnTo>
                  <a:lnTo>
                    <a:pt x="961608" y="155619"/>
                  </a:lnTo>
                  <a:lnTo>
                    <a:pt x="1098981" y="103746"/>
                  </a:lnTo>
                  <a:lnTo>
                    <a:pt x="1236353" y="0"/>
                  </a:lnTo>
                  <a:lnTo>
                    <a:pt x="1373726" y="51873"/>
                  </a:lnTo>
                  <a:lnTo>
                    <a:pt x="1511098" y="51873"/>
                  </a:lnTo>
                  <a:lnTo>
                    <a:pt x="1648471" y="51873"/>
                  </a:lnTo>
                  <a:lnTo>
                    <a:pt x="1785844" y="51873"/>
                  </a:lnTo>
                  <a:lnTo>
                    <a:pt x="1923216" y="103746"/>
                  </a:lnTo>
                  <a:lnTo>
                    <a:pt x="2060589" y="103746"/>
                  </a:lnTo>
                  <a:lnTo>
                    <a:pt x="2197962" y="103746"/>
                  </a:lnTo>
                  <a:lnTo>
                    <a:pt x="2335334" y="155619"/>
                  </a:lnTo>
                  <a:lnTo>
                    <a:pt x="2472707" y="155619"/>
                  </a:lnTo>
                  <a:lnTo>
                    <a:pt x="2610079" y="207492"/>
                  </a:lnTo>
                  <a:lnTo>
                    <a:pt x="2747452" y="363112"/>
                  </a:lnTo>
                  <a:lnTo>
                    <a:pt x="2884825" y="414985"/>
                  </a:lnTo>
                  <a:lnTo>
                    <a:pt x="3022197" y="311239"/>
                  </a:lnTo>
                  <a:lnTo>
                    <a:pt x="3159570" y="311239"/>
                  </a:lnTo>
                  <a:lnTo>
                    <a:pt x="3296943" y="363112"/>
                  </a:lnTo>
                  <a:lnTo>
                    <a:pt x="3434315" y="363112"/>
                  </a:lnTo>
                </a:path>
              </a:pathLst>
            </a:custGeom>
            <a:ln w="27101" cap="flat">
              <a:solidFill>
                <a:srgbClr val="80BD41">
                  <a:alpha val="69803"/>
                </a:srgbClr>
              </a:solidFill>
              <a:prstDash val="solid"/>
              <a:round/>
            </a:ln>
          </p:spPr>
          <p:txBody>
            <a:bodyPr/>
            <a:lstStyle/>
            <a:p/>
          </p:txBody>
        </p:sp>
        <p:sp>
          <p:nvSpPr>
            <p:cNvPr id="25" name="pl25"/>
            <p:cNvSpPr/>
            <p:nvPr/>
          </p:nvSpPr>
          <p:spPr>
            <a:xfrm>
              <a:off x="1083054" y="2641770"/>
              <a:ext cx="3434315" cy="1348703"/>
            </a:xfrm>
            <a:custGeom>
              <a:avLst/>
              <a:pathLst>
                <a:path w="3434315" h="1348703">
                  <a:moveTo>
                    <a:pt x="0" y="1348703"/>
                  </a:moveTo>
                  <a:lnTo>
                    <a:pt x="137372" y="1296830"/>
                  </a:lnTo>
                  <a:lnTo>
                    <a:pt x="274745" y="1244957"/>
                  </a:lnTo>
                  <a:lnTo>
                    <a:pt x="412117" y="1141210"/>
                  </a:lnTo>
                  <a:lnTo>
                    <a:pt x="549490" y="933717"/>
                  </a:lnTo>
                  <a:lnTo>
                    <a:pt x="686863" y="881844"/>
                  </a:lnTo>
                  <a:lnTo>
                    <a:pt x="824235" y="829971"/>
                  </a:lnTo>
                  <a:lnTo>
                    <a:pt x="961608" y="829971"/>
                  </a:lnTo>
                  <a:lnTo>
                    <a:pt x="1098981" y="674351"/>
                  </a:lnTo>
                  <a:lnTo>
                    <a:pt x="1236353" y="518732"/>
                  </a:lnTo>
                  <a:lnTo>
                    <a:pt x="1373726" y="414985"/>
                  </a:lnTo>
                  <a:lnTo>
                    <a:pt x="1511098" y="363112"/>
                  </a:lnTo>
                  <a:lnTo>
                    <a:pt x="1648471" y="414985"/>
                  </a:lnTo>
                  <a:lnTo>
                    <a:pt x="1785844" y="414985"/>
                  </a:lnTo>
                  <a:lnTo>
                    <a:pt x="1923216" y="311239"/>
                  </a:lnTo>
                  <a:lnTo>
                    <a:pt x="2060589" y="259366"/>
                  </a:lnTo>
                  <a:lnTo>
                    <a:pt x="2197962" y="155619"/>
                  </a:lnTo>
                  <a:lnTo>
                    <a:pt x="2335334" y="155619"/>
                  </a:lnTo>
                  <a:lnTo>
                    <a:pt x="2472707" y="51873"/>
                  </a:lnTo>
                  <a:lnTo>
                    <a:pt x="2610079" y="0"/>
                  </a:lnTo>
                  <a:lnTo>
                    <a:pt x="2747452" y="207492"/>
                  </a:lnTo>
                  <a:lnTo>
                    <a:pt x="2884825" y="311239"/>
                  </a:lnTo>
                  <a:lnTo>
                    <a:pt x="3022197" y="103746"/>
                  </a:lnTo>
                  <a:lnTo>
                    <a:pt x="3159570" y="155619"/>
                  </a:lnTo>
                  <a:lnTo>
                    <a:pt x="3296943" y="103746"/>
                  </a:lnTo>
                  <a:lnTo>
                    <a:pt x="3434315" y="51873"/>
                  </a:lnTo>
                </a:path>
              </a:pathLst>
            </a:custGeom>
            <a:ln w="65043" cap="flat">
              <a:solidFill>
                <a:srgbClr val="000000">
                  <a:alpha val="100000"/>
                </a:srgbClr>
              </a:solidFill>
              <a:prstDash val="solid"/>
              <a:round/>
            </a:ln>
          </p:spPr>
          <p:txBody>
            <a:bodyPr/>
            <a:lstStyle/>
            <a:p/>
          </p:txBody>
        </p:sp>
        <p:sp>
          <p:nvSpPr>
            <p:cNvPr id="26" name="pl26"/>
            <p:cNvSpPr/>
            <p:nvPr/>
          </p:nvSpPr>
          <p:spPr>
            <a:xfrm>
              <a:off x="1083054" y="2641770"/>
              <a:ext cx="3434315" cy="1348703"/>
            </a:xfrm>
            <a:custGeom>
              <a:avLst/>
              <a:pathLst>
                <a:path w="3434315" h="1348703">
                  <a:moveTo>
                    <a:pt x="0" y="1348703"/>
                  </a:moveTo>
                  <a:lnTo>
                    <a:pt x="137372" y="1296830"/>
                  </a:lnTo>
                  <a:lnTo>
                    <a:pt x="274745" y="1244957"/>
                  </a:lnTo>
                  <a:lnTo>
                    <a:pt x="412117" y="1141210"/>
                  </a:lnTo>
                  <a:lnTo>
                    <a:pt x="549490" y="933717"/>
                  </a:lnTo>
                  <a:lnTo>
                    <a:pt x="686863" y="881844"/>
                  </a:lnTo>
                  <a:lnTo>
                    <a:pt x="824235" y="829971"/>
                  </a:lnTo>
                  <a:lnTo>
                    <a:pt x="961608" y="829971"/>
                  </a:lnTo>
                  <a:lnTo>
                    <a:pt x="1098981" y="674351"/>
                  </a:lnTo>
                  <a:lnTo>
                    <a:pt x="1236353" y="518732"/>
                  </a:lnTo>
                  <a:lnTo>
                    <a:pt x="1373726" y="414985"/>
                  </a:lnTo>
                  <a:lnTo>
                    <a:pt x="1511098" y="363112"/>
                  </a:lnTo>
                  <a:lnTo>
                    <a:pt x="1648471" y="414985"/>
                  </a:lnTo>
                  <a:lnTo>
                    <a:pt x="1785844" y="414985"/>
                  </a:lnTo>
                  <a:lnTo>
                    <a:pt x="1923216" y="311239"/>
                  </a:lnTo>
                  <a:lnTo>
                    <a:pt x="2060589" y="259366"/>
                  </a:lnTo>
                  <a:lnTo>
                    <a:pt x="2197962" y="155619"/>
                  </a:lnTo>
                  <a:lnTo>
                    <a:pt x="2335334" y="155619"/>
                  </a:lnTo>
                  <a:lnTo>
                    <a:pt x="2472707" y="51873"/>
                  </a:lnTo>
                  <a:lnTo>
                    <a:pt x="2610079" y="0"/>
                  </a:lnTo>
                  <a:lnTo>
                    <a:pt x="2747452" y="207492"/>
                  </a:lnTo>
                  <a:lnTo>
                    <a:pt x="2884825" y="311239"/>
                  </a:lnTo>
                  <a:lnTo>
                    <a:pt x="3022197" y="103746"/>
                  </a:lnTo>
                  <a:lnTo>
                    <a:pt x="3159570" y="155619"/>
                  </a:lnTo>
                  <a:lnTo>
                    <a:pt x="3296943" y="103746"/>
                  </a:lnTo>
                  <a:lnTo>
                    <a:pt x="3434315" y="51873"/>
                  </a:lnTo>
                </a:path>
              </a:pathLst>
            </a:custGeom>
            <a:ln w="40651" cap="flat">
              <a:solidFill>
                <a:srgbClr val="0058AB">
                  <a:alpha val="100000"/>
                </a:srgbClr>
              </a:solidFill>
              <a:prstDash val="solid"/>
              <a:round/>
            </a:ln>
          </p:spPr>
          <p:txBody>
            <a:bodyPr/>
            <a:lstStyle/>
            <a:p/>
          </p:txBody>
        </p:sp>
        <p:sp>
          <p:nvSpPr>
            <p:cNvPr id="27" name="tx27"/>
            <p:cNvSpPr/>
            <p:nvPr/>
          </p:nvSpPr>
          <p:spPr>
            <a:xfrm>
              <a:off x="1022795" y="38196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28" name="tx28"/>
            <p:cNvSpPr/>
            <p:nvPr/>
          </p:nvSpPr>
          <p:spPr>
            <a:xfrm>
              <a:off x="1709658" y="33528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29" name="tx29"/>
            <p:cNvSpPr/>
            <p:nvPr/>
          </p:nvSpPr>
          <p:spPr>
            <a:xfrm>
              <a:off x="2396521" y="28859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30" name="tx30"/>
            <p:cNvSpPr/>
            <p:nvPr/>
          </p:nvSpPr>
          <p:spPr>
            <a:xfrm>
              <a:off x="3083384" y="27303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31" name="tx31"/>
            <p:cNvSpPr/>
            <p:nvPr/>
          </p:nvSpPr>
          <p:spPr>
            <a:xfrm>
              <a:off x="3632875" y="24709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32" name="tx32"/>
            <p:cNvSpPr/>
            <p:nvPr/>
          </p:nvSpPr>
          <p:spPr>
            <a:xfrm>
              <a:off x="4457110" y="25228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3" name="tx33"/>
            <p:cNvSpPr/>
            <p:nvPr/>
          </p:nvSpPr>
          <p:spPr>
            <a:xfrm>
              <a:off x="707342" y="378936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4" name="tx34"/>
            <p:cNvSpPr/>
            <p:nvPr/>
          </p:nvSpPr>
          <p:spPr>
            <a:xfrm>
              <a:off x="707342" y="327063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5" name="tx35"/>
            <p:cNvSpPr/>
            <p:nvPr/>
          </p:nvSpPr>
          <p:spPr>
            <a:xfrm>
              <a:off x="707342" y="275189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6" name="tx36"/>
            <p:cNvSpPr/>
            <p:nvPr/>
          </p:nvSpPr>
          <p:spPr>
            <a:xfrm>
              <a:off x="707342" y="223316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7" name="tx37"/>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8" name="tx38"/>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9" name="tx39"/>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0" name="tx40"/>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1" name="tx41"/>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2" name="tx42"/>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3" name="tx43"/>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4" name="tx44"/>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5" name="pl45"/>
            <p:cNvSpPr/>
            <p:nvPr/>
          </p:nvSpPr>
          <p:spPr>
            <a:xfrm>
              <a:off x="889882"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6" name="pl46"/>
            <p:cNvSpPr/>
            <p:nvPr/>
          </p:nvSpPr>
          <p:spPr>
            <a:xfrm>
              <a:off x="889882" y="4946500"/>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47" name="pl47"/>
            <p:cNvSpPr/>
            <p:nvPr/>
          </p:nvSpPr>
          <p:spPr>
            <a:xfrm>
              <a:off x="168642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8" name="pl48"/>
            <p:cNvSpPr/>
            <p:nvPr/>
          </p:nvSpPr>
          <p:spPr>
            <a:xfrm>
              <a:off x="2857317"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9" name="pl49"/>
            <p:cNvSpPr/>
            <p:nvPr/>
          </p:nvSpPr>
          <p:spPr>
            <a:xfrm>
              <a:off x="3498227"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tx50"/>
            <p:cNvSpPr/>
            <p:nvPr/>
          </p:nvSpPr>
          <p:spPr>
            <a:xfrm>
              <a:off x="1156981"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51" name="tx51"/>
            <p:cNvSpPr/>
            <p:nvPr/>
          </p:nvSpPr>
          <p:spPr>
            <a:xfrm>
              <a:off x="1953521"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52" name="tx52"/>
            <p:cNvSpPr/>
            <p:nvPr/>
          </p:nvSpPr>
          <p:spPr>
            <a:xfrm>
              <a:off x="3124417"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3" name="tx53"/>
            <p:cNvSpPr/>
            <p:nvPr/>
          </p:nvSpPr>
          <p:spPr>
            <a:xfrm>
              <a:off x="3765326"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54" name="tx54"/>
            <p:cNvSpPr/>
            <p:nvPr/>
          </p:nvSpPr>
          <p:spPr>
            <a:xfrm>
              <a:off x="1558914" y="1437626"/>
              <a:ext cx="248259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Gavi 57, 2000-2025</a:t>
              </a:r>
            </a:p>
          </p:txBody>
        </p:sp>
        <p:sp>
          <p:nvSpPr>
            <p:cNvPr id="55" name="pl55"/>
            <p:cNvSpPr/>
            <p:nvPr/>
          </p:nvSpPr>
          <p:spPr>
            <a:xfrm>
              <a:off x="5227074" y="391612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6" name="pl56"/>
            <p:cNvSpPr/>
            <p:nvPr/>
          </p:nvSpPr>
          <p:spPr>
            <a:xfrm>
              <a:off x="5227074" y="317260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7" name="pl57"/>
            <p:cNvSpPr/>
            <p:nvPr/>
          </p:nvSpPr>
          <p:spPr>
            <a:xfrm>
              <a:off x="5227074" y="242909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8" name="pl58"/>
            <p:cNvSpPr/>
            <p:nvPr/>
          </p:nvSpPr>
          <p:spPr>
            <a:xfrm>
              <a:off x="5227074" y="168557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354436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0" name="pl60"/>
            <p:cNvSpPr/>
            <p:nvPr/>
          </p:nvSpPr>
          <p:spPr>
            <a:xfrm>
              <a:off x="5227074" y="280084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1" name="pl61"/>
            <p:cNvSpPr/>
            <p:nvPr/>
          </p:nvSpPr>
          <p:spPr>
            <a:xfrm>
              <a:off x="5227074" y="205733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5398790" y="2057332"/>
              <a:ext cx="3434315" cy="1933141"/>
            </a:xfrm>
            <a:custGeom>
              <a:avLst/>
              <a:pathLst>
                <a:path w="3434315" h="1933141">
                  <a:moveTo>
                    <a:pt x="0" y="1933141"/>
                  </a:moveTo>
                  <a:lnTo>
                    <a:pt x="137372" y="1858790"/>
                  </a:lnTo>
                  <a:lnTo>
                    <a:pt x="274745" y="1784438"/>
                  </a:lnTo>
                  <a:lnTo>
                    <a:pt x="412117" y="1635735"/>
                  </a:lnTo>
                  <a:lnTo>
                    <a:pt x="549490" y="1338329"/>
                  </a:lnTo>
                  <a:lnTo>
                    <a:pt x="686863" y="1263977"/>
                  </a:lnTo>
                  <a:lnTo>
                    <a:pt x="824235" y="1189625"/>
                  </a:lnTo>
                  <a:lnTo>
                    <a:pt x="961608" y="1189625"/>
                  </a:lnTo>
                  <a:lnTo>
                    <a:pt x="1098981" y="966570"/>
                  </a:lnTo>
                  <a:lnTo>
                    <a:pt x="1236353" y="743516"/>
                  </a:lnTo>
                  <a:lnTo>
                    <a:pt x="1373726" y="594812"/>
                  </a:lnTo>
                  <a:lnTo>
                    <a:pt x="1511098" y="520461"/>
                  </a:lnTo>
                  <a:lnTo>
                    <a:pt x="1648471" y="594812"/>
                  </a:lnTo>
                  <a:lnTo>
                    <a:pt x="1785844" y="594812"/>
                  </a:lnTo>
                  <a:lnTo>
                    <a:pt x="1923216" y="446109"/>
                  </a:lnTo>
                  <a:lnTo>
                    <a:pt x="2060589" y="371758"/>
                  </a:lnTo>
                  <a:lnTo>
                    <a:pt x="2197962" y="223054"/>
                  </a:lnTo>
                  <a:lnTo>
                    <a:pt x="2335334" y="223054"/>
                  </a:lnTo>
                  <a:lnTo>
                    <a:pt x="2472707" y="74351"/>
                  </a:lnTo>
                  <a:lnTo>
                    <a:pt x="2610079" y="0"/>
                  </a:lnTo>
                  <a:lnTo>
                    <a:pt x="2747452" y="297406"/>
                  </a:lnTo>
                  <a:lnTo>
                    <a:pt x="2884825" y="446109"/>
                  </a:lnTo>
                  <a:lnTo>
                    <a:pt x="3022197" y="148703"/>
                  </a:lnTo>
                  <a:lnTo>
                    <a:pt x="3159570" y="223054"/>
                  </a:lnTo>
                  <a:lnTo>
                    <a:pt x="3296943" y="148703"/>
                  </a:lnTo>
                  <a:lnTo>
                    <a:pt x="3434315" y="74351"/>
                  </a:lnTo>
                </a:path>
              </a:pathLst>
            </a:custGeom>
            <a:ln w="27101" cap="flat">
              <a:solidFill>
                <a:srgbClr val="0058AB">
                  <a:alpha val="69803"/>
                </a:srgbClr>
              </a:solidFill>
              <a:prstDash val="solid"/>
              <a:round/>
            </a:ln>
          </p:spPr>
          <p:txBody>
            <a:bodyPr/>
            <a:lstStyle/>
            <a:p/>
          </p:txBody>
        </p:sp>
        <p:sp>
          <p:nvSpPr>
            <p:cNvPr id="69" name="pl69"/>
            <p:cNvSpPr/>
            <p:nvPr/>
          </p:nvSpPr>
          <p:spPr>
            <a:xfrm>
              <a:off x="5398790" y="1908629"/>
              <a:ext cx="3434315" cy="1115274"/>
            </a:xfrm>
            <a:custGeom>
              <a:avLst/>
              <a:pathLst>
                <a:path w="3434315" h="1115274">
                  <a:moveTo>
                    <a:pt x="0" y="520461"/>
                  </a:moveTo>
                  <a:lnTo>
                    <a:pt x="137372" y="371758"/>
                  </a:lnTo>
                  <a:lnTo>
                    <a:pt x="274745" y="892219"/>
                  </a:lnTo>
                  <a:lnTo>
                    <a:pt x="412117" y="594812"/>
                  </a:lnTo>
                  <a:lnTo>
                    <a:pt x="549490" y="594812"/>
                  </a:lnTo>
                  <a:lnTo>
                    <a:pt x="686863" y="594812"/>
                  </a:lnTo>
                  <a:lnTo>
                    <a:pt x="824235" y="594812"/>
                  </a:lnTo>
                  <a:lnTo>
                    <a:pt x="961608" y="594812"/>
                  </a:lnTo>
                  <a:lnTo>
                    <a:pt x="1098981" y="446109"/>
                  </a:lnTo>
                  <a:lnTo>
                    <a:pt x="1236353" y="371758"/>
                  </a:lnTo>
                  <a:lnTo>
                    <a:pt x="1373726" y="371758"/>
                  </a:lnTo>
                  <a:lnTo>
                    <a:pt x="1511098" y="371758"/>
                  </a:lnTo>
                  <a:lnTo>
                    <a:pt x="1648471" y="0"/>
                  </a:lnTo>
                  <a:lnTo>
                    <a:pt x="1785844" y="297406"/>
                  </a:lnTo>
                  <a:lnTo>
                    <a:pt x="1923216" y="148703"/>
                  </a:lnTo>
                  <a:lnTo>
                    <a:pt x="2060589" y="297406"/>
                  </a:lnTo>
                  <a:lnTo>
                    <a:pt x="2197962" y="297406"/>
                  </a:lnTo>
                  <a:lnTo>
                    <a:pt x="2335334" y="223054"/>
                  </a:lnTo>
                  <a:lnTo>
                    <a:pt x="2472707" y="297406"/>
                  </a:lnTo>
                  <a:lnTo>
                    <a:pt x="2610079" y="148703"/>
                  </a:lnTo>
                  <a:lnTo>
                    <a:pt x="2747452" y="520461"/>
                  </a:lnTo>
                  <a:lnTo>
                    <a:pt x="2884825" y="1115274"/>
                  </a:lnTo>
                  <a:lnTo>
                    <a:pt x="3022197" y="148703"/>
                  </a:lnTo>
                  <a:lnTo>
                    <a:pt x="3159570" y="594812"/>
                  </a:lnTo>
                  <a:lnTo>
                    <a:pt x="3296943" y="446109"/>
                  </a:lnTo>
                  <a:lnTo>
                    <a:pt x="3434315" y="371758"/>
                  </a:lnTo>
                </a:path>
              </a:pathLst>
            </a:custGeom>
            <a:ln w="27101" cap="flat">
              <a:solidFill>
                <a:srgbClr val="1CABE2">
                  <a:alpha val="69803"/>
                </a:srgbClr>
              </a:solidFill>
              <a:prstDash val="solid"/>
              <a:round/>
            </a:ln>
          </p:spPr>
          <p:txBody>
            <a:bodyPr/>
            <a:lstStyle/>
            <a:p/>
          </p:txBody>
        </p:sp>
        <p:sp>
          <p:nvSpPr>
            <p:cNvPr id="70" name="pl70"/>
            <p:cNvSpPr/>
            <p:nvPr/>
          </p:nvSpPr>
          <p:spPr>
            <a:xfrm>
              <a:off x="5398790" y="1982980"/>
              <a:ext cx="3434315" cy="223054"/>
            </a:xfrm>
            <a:custGeom>
              <a:avLst/>
              <a:pathLst>
                <a:path w="3434315" h="223054">
                  <a:moveTo>
                    <a:pt x="0" y="223054"/>
                  </a:moveTo>
                  <a:lnTo>
                    <a:pt x="137372" y="74351"/>
                  </a:lnTo>
                  <a:lnTo>
                    <a:pt x="274745" y="74351"/>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74351"/>
                  </a:lnTo>
                  <a:lnTo>
                    <a:pt x="1923216" y="74351"/>
                  </a:lnTo>
                  <a:lnTo>
                    <a:pt x="2060589" y="74351"/>
                  </a:lnTo>
                  <a:lnTo>
                    <a:pt x="2197962" y="74351"/>
                  </a:lnTo>
                  <a:lnTo>
                    <a:pt x="2335334" y="74351"/>
                  </a:lnTo>
                  <a:lnTo>
                    <a:pt x="2472707" y="74351"/>
                  </a:lnTo>
                  <a:lnTo>
                    <a:pt x="2610079" y="74351"/>
                  </a:lnTo>
                  <a:lnTo>
                    <a:pt x="2747452" y="148703"/>
                  </a:lnTo>
                  <a:lnTo>
                    <a:pt x="2884825" y="74351"/>
                  </a:lnTo>
                  <a:lnTo>
                    <a:pt x="3022197" y="74351"/>
                  </a:lnTo>
                  <a:lnTo>
                    <a:pt x="3159570" y="148703"/>
                  </a:lnTo>
                  <a:lnTo>
                    <a:pt x="3296943" y="148703"/>
                  </a:lnTo>
                  <a:lnTo>
                    <a:pt x="3434315" y="148703"/>
                  </a:lnTo>
                </a:path>
              </a:pathLst>
            </a:custGeom>
            <a:ln w="27101" cap="flat">
              <a:solidFill>
                <a:srgbClr val="00833D">
                  <a:alpha val="69803"/>
                </a:srgbClr>
              </a:solidFill>
              <a:prstDash val="solid"/>
              <a:round/>
            </a:ln>
          </p:spPr>
          <p:txBody>
            <a:bodyPr/>
            <a:lstStyle/>
            <a:p/>
          </p:txBody>
        </p:sp>
        <p:sp>
          <p:nvSpPr>
            <p:cNvPr id="71" name="pl71"/>
            <p:cNvSpPr/>
            <p:nvPr/>
          </p:nvSpPr>
          <p:spPr>
            <a:xfrm>
              <a:off x="5398790" y="1759925"/>
              <a:ext cx="3434315" cy="594812"/>
            </a:xfrm>
            <a:custGeom>
              <a:avLst/>
              <a:pathLst>
                <a:path w="3434315" h="594812">
                  <a:moveTo>
                    <a:pt x="0" y="594812"/>
                  </a:moveTo>
                  <a:lnTo>
                    <a:pt x="137372" y="594812"/>
                  </a:lnTo>
                  <a:lnTo>
                    <a:pt x="274745" y="594812"/>
                  </a:lnTo>
                  <a:lnTo>
                    <a:pt x="412117" y="594812"/>
                  </a:lnTo>
                  <a:lnTo>
                    <a:pt x="549490" y="446109"/>
                  </a:lnTo>
                  <a:lnTo>
                    <a:pt x="686863" y="446109"/>
                  </a:lnTo>
                  <a:lnTo>
                    <a:pt x="824235" y="223054"/>
                  </a:lnTo>
                  <a:lnTo>
                    <a:pt x="961608" y="223054"/>
                  </a:lnTo>
                  <a:lnTo>
                    <a:pt x="1098981" y="148703"/>
                  </a:lnTo>
                  <a:lnTo>
                    <a:pt x="1236353" y="0"/>
                  </a:lnTo>
                  <a:lnTo>
                    <a:pt x="1373726" y="74351"/>
                  </a:lnTo>
                  <a:lnTo>
                    <a:pt x="1511098" y="74351"/>
                  </a:lnTo>
                  <a:lnTo>
                    <a:pt x="1648471" y="74351"/>
                  </a:lnTo>
                  <a:lnTo>
                    <a:pt x="1785844" y="74351"/>
                  </a:lnTo>
                  <a:lnTo>
                    <a:pt x="1923216" y="148703"/>
                  </a:lnTo>
                  <a:lnTo>
                    <a:pt x="2060589" y="148703"/>
                  </a:lnTo>
                  <a:lnTo>
                    <a:pt x="2197962" y="148703"/>
                  </a:lnTo>
                  <a:lnTo>
                    <a:pt x="2335334" y="223054"/>
                  </a:lnTo>
                  <a:lnTo>
                    <a:pt x="2472707" y="223054"/>
                  </a:lnTo>
                  <a:lnTo>
                    <a:pt x="2610079" y="297406"/>
                  </a:lnTo>
                  <a:lnTo>
                    <a:pt x="2747452" y="520461"/>
                  </a:lnTo>
                  <a:lnTo>
                    <a:pt x="2884825" y="594812"/>
                  </a:lnTo>
                  <a:lnTo>
                    <a:pt x="3022197" y="446109"/>
                  </a:lnTo>
                  <a:lnTo>
                    <a:pt x="3159570" y="446109"/>
                  </a:lnTo>
                  <a:lnTo>
                    <a:pt x="3296943" y="520461"/>
                  </a:lnTo>
                  <a:lnTo>
                    <a:pt x="3434315" y="520461"/>
                  </a:lnTo>
                </a:path>
              </a:pathLst>
            </a:custGeom>
            <a:ln w="27101" cap="flat">
              <a:solidFill>
                <a:srgbClr val="80BD41">
                  <a:alpha val="69803"/>
                </a:srgbClr>
              </a:solidFill>
              <a:prstDash val="solid"/>
              <a:round/>
            </a:ln>
          </p:spPr>
          <p:txBody>
            <a:bodyPr/>
            <a:lstStyle/>
            <a:p/>
          </p:txBody>
        </p:sp>
        <p:sp>
          <p:nvSpPr>
            <p:cNvPr id="72" name="pl72"/>
            <p:cNvSpPr/>
            <p:nvPr/>
          </p:nvSpPr>
          <p:spPr>
            <a:xfrm>
              <a:off x="5398790" y="2057332"/>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3" name="pl73"/>
            <p:cNvSpPr/>
            <p:nvPr/>
          </p:nvSpPr>
          <p:spPr>
            <a:xfrm>
              <a:off x="5398790" y="2057332"/>
              <a:ext cx="3434315" cy="1933141"/>
            </a:xfrm>
            <a:custGeom>
              <a:avLst/>
              <a:pathLst>
                <a:path w="3434315" h="1933141">
                  <a:moveTo>
                    <a:pt x="0" y="1933141"/>
                  </a:moveTo>
                  <a:lnTo>
                    <a:pt x="137372" y="1858790"/>
                  </a:lnTo>
                  <a:lnTo>
                    <a:pt x="274745" y="1784438"/>
                  </a:lnTo>
                  <a:lnTo>
                    <a:pt x="412117" y="1635735"/>
                  </a:lnTo>
                  <a:lnTo>
                    <a:pt x="549490" y="1338329"/>
                  </a:lnTo>
                  <a:lnTo>
                    <a:pt x="686863" y="1263977"/>
                  </a:lnTo>
                  <a:lnTo>
                    <a:pt x="824235" y="1189625"/>
                  </a:lnTo>
                  <a:lnTo>
                    <a:pt x="961608" y="1189625"/>
                  </a:lnTo>
                  <a:lnTo>
                    <a:pt x="1098981" y="966570"/>
                  </a:lnTo>
                  <a:lnTo>
                    <a:pt x="1236353" y="743516"/>
                  </a:lnTo>
                  <a:lnTo>
                    <a:pt x="1373726" y="594812"/>
                  </a:lnTo>
                  <a:lnTo>
                    <a:pt x="1511098" y="520461"/>
                  </a:lnTo>
                  <a:lnTo>
                    <a:pt x="1648471" y="594812"/>
                  </a:lnTo>
                  <a:lnTo>
                    <a:pt x="1785844" y="594812"/>
                  </a:lnTo>
                  <a:lnTo>
                    <a:pt x="1923216" y="446109"/>
                  </a:lnTo>
                  <a:lnTo>
                    <a:pt x="2060589" y="371758"/>
                  </a:lnTo>
                  <a:lnTo>
                    <a:pt x="2197962" y="223054"/>
                  </a:lnTo>
                  <a:lnTo>
                    <a:pt x="2335334" y="223054"/>
                  </a:lnTo>
                  <a:lnTo>
                    <a:pt x="2472707" y="74351"/>
                  </a:lnTo>
                  <a:lnTo>
                    <a:pt x="2610079" y="0"/>
                  </a:lnTo>
                  <a:lnTo>
                    <a:pt x="2747452" y="297406"/>
                  </a:lnTo>
                  <a:lnTo>
                    <a:pt x="2884825" y="446109"/>
                  </a:lnTo>
                  <a:lnTo>
                    <a:pt x="3022197" y="148703"/>
                  </a:lnTo>
                  <a:lnTo>
                    <a:pt x="3159570" y="223054"/>
                  </a:lnTo>
                  <a:lnTo>
                    <a:pt x="3296943" y="148703"/>
                  </a:lnTo>
                  <a:lnTo>
                    <a:pt x="3434315" y="74351"/>
                  </a:lnTo>
                </a:path>
              </a:pathLst>
            </a:custGeom>
            <a:ln w="65043" cap="flat">
              <a:solidFill>
                <a:srgbClr val="000000">
                  <a:alpha val="100000"/>
                </a:srgbClr>
              </a:solidFill>
              <a:prstDash val="solid"/>
              <a:round/>
            </a:ln>
          </p:spPr>
          <p:txBody>
            <a:bodyPr/>
            <a:lstStyle/>
            <a:p/>
          </p:txBody>
        </p:sp>
        <p:sp>
          <p:nvSpPr>
            <p:cNvPr id="74" name="pl74"/>
            <p:cNvSpPr/>
            <p:nvPr/>
          </p:nvSpPr>
          <p:spPr>
            <a:xfrm>
              <a:off x="5398790" y="2057332"/>
              <a:ext cx="3434315" cy="1933141"/>
            </a:xfrm>
            <a:custGeom>
              <a:avLst/>
              <a:pathLst>
                <a:path w="3434315" h="1933141">
                  <a:moveTo>
                    <a:pt x="0" y="1933141"/>
                  </a:moveTo>
                  <a:lnTo>
                    <a:pt x="137372" y="1858790"/>
                  </a:lnTo>
                  <a:lnTo>
                    <a:pt x="274745" y="1784438"/>
                  </a:lnTo>
                  <a:lnTo>
                    <a:pt x="412117" y="1635735"/>
                  </a:lnTo>
                  <a:lnTo>
                    <a:pt x="549490" y="1338329"/>
                  </a:lnTo>
                  <a:lnTo>
                    <a:pt x="686863" y="1263977"/>
                  </a:lnTo>
                  <a:lnTo>
                    <a:pt x="824235" y="1189625"/>
                  </a:lnTo>
                  <a:lnTo>
                    <a:pt x="961608" y="1189625"/>
                  </a:lnTo>
                  <a:lnTo>
                    <a:pt x="1098981" y="966570"/>
                  </a:lnTo>
                  <a:lnTo>
                    <a:pt x="1236353" y="743516"/>
                  </a:lnTo>
                  <a:lnTo>
                    <a:pt x="1373726" y="594812"/>
                  </a:lnTo>
                  <a:lnTo>
                    <a:pt x="1511098" y="520461"/>
                  </a:lnTo>
                  <a:lnTo>
                    <a:pt x="1648471" y="594812"/>
                  </a:lnTo>
                  <a:lnTo>
                    <a:pt x="1785844" y="594812"/>
                  </a:lnTo>
                  <a:lnTo>
                    <a:pt x="1923216" y="446109"/>
                  </a:lnTo>
                  <a:lnTo>
                    <a:pt x="2060589" y="371758"/>
                  </a:lnTo>
                  <a:lnTo>
                    <a:pt x="2197962" y="223054"/>
                  </a:lnTo>
                  <a:lnTo>
                    <a:pt x="2335334" y="223054"/>
                  </a:lnTo>
                  <a:lnTo>
                    <a:pt x="2472707" y="74351"/>
                  </a:lnTo>
                  <a:lnTo>
                    <a:pt x="2610079" y="0"/>
                  </a:lnTo>
                  <a:lnTo>
                    <a:pt x="2747452" y="297406"/>
                  </a:lnTo>
                  <a:lnTo>
                    <a:pt x="2884825" y="446109"/>
                  </a:lnTo>
                  <a:lnTo>
                    <a:pt x="3022197" y="148703"/>
                  </a:lnTo>
                  <a:lnTo>
                    <a:pt x="3159570" y="223054"/>
                  </a:lnTo>
                  <a:lnTo>
                    <a:pt x="3296943" y="148703"/>
                  </a:lnTo>
                  <a:lnTo>
                    <a:pt x="3434315" y="74351"/>
                  </a:lnTo>
                </a:path>
              </a:pathLst>
            </a:custGeom>
            <a:ln w="40651" cap="flat">
              <a:solidFill>
                <a:srgbClr val="0058AB">
                  <a:alpha val="100000"/>
                </a:srgbClr>
              </a:solidFill>
              <a:prstDash val="solid"/>
              <a:round/>
            </a:ln>
          </p:spPr>
          <p:txBody>
            <a:bodyPr/>
            <a:lstStyle/>
            <a:p/>
          </p:txBody>
        </p:sp>
        <p:sp>
          <p:nvSpPr>
            <p:cNvPr id="75" name="tx75"/>
            <p:cNvSpPr/>
            <p:nvPr/>
          </p:nvSpPr>
          <p:spPr>
            <a:xfrm>
              <a:off x="5320472" y="381191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76" name="tx76"/>
            <p:cNvSpPr/>
            <p:nvPr/>
          </p:nvSpPr>
          <p:spPr>
            <a:xfrm>
              <a:off x="6007335" y="314275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77" name="tx77"/>
            <p:cNvSpPr/>
            <p:nvPr/>
          </p:nvSpPr>
          <p:spPr>
            <a:xfrm>
              <a:off x="6724327" y="24735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8" name="tx78"/>
            <p:cNvSpPr/>
            <p:nvPr/>
          </p:nvSpPr>
          <p:spPr>
            <a:xfrm>
              <a:off x="7411190" y="225053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9" name="tx79"/>
            <p:cNvSpPr/>
            <p:nvPr/>
          </p:nvSpPr>
          <p:spPr>
            <a:xfrm>
              <a:off x="7978740" y="18787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 name="tx80"/>
            <p:cNvSpPr/>
            <p:nvPr/>
          </p:nvSpPr>
          <p:spPr>
            <a:xfrm>
              <a:off x="8784917" y="1953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1" name="tx81"/>
            <p:cNvSpPr/>
            <p:nvPr/>
          </p:nvSpPr>
          <p:spPr>
            <a:xfrm>
              <a:off x="4980741" y="3498873"/>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82" name="tx82"/>
            <p:cNvSpPr/>
            <p:nvPr/>
          </p:nvSpPr>
          <p:spPr>
            <a:xfrm>
              <a:off x="4980741" y="2755357"/>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3" name="tx83"/>
            <p:cNvSpPr/>
            <p:nvPr/>
          </p:nvSpPr>
          <p:spPr>
            <a:xfrm>
              <a:off x="5093761" y="201184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4" name="tx84"/>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5" name="tx85"/>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6" name="tx86"/>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7" name="tx87"/>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88" name="tx88"/>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89" name="tx89"/>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0" name="tx90"/>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1" name="pl91"/>
            <p:cNvSpPr/>
            <p:nvPr/>
          </p:nvSpPr>
          <p:spPr>
            <a:xfrm>
              <a:off x="5205618"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2" name="pl92"/>
            <p:cNvSpPr/>
            <p:nvPr/>
          </p:nvSpPr>
          <p:spPr>
            <a:xfrm>
              <a:off x="5205618" y="4946500"/>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93" name="pl93"/>
            <p:cNvSpPr/>
            <p:nvPr/>
          </p:nvSpPr>
          <p:spPr>
            <a:xfrm>
              <a:off x="6002158"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4" name="pl94"/>
            <p:cNvSpPr/>
            <p:nvPr/>
          </p:nvSpPr>
          <p:spPr>
            <a:xfrm>
              <a:off x="7173054"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5" name="pl95"/>
            <p:cNvSpPr/>
            <p:nvPr/>
          </p:nvSpPr>
          <p:spPr>
            <a:xfrm>
              <a:off x="7813963"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6" name="tx96"/>
            <p:cNvSpPr/>
            <p:nvPr/>
          </p:nvSpPr>
          <p:spPr>
            <a:xfrm>
              <a:off x="5472717"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97" name="tx97"/>
            <p:cNvSpPr/>
            <p:nvPr/>
          </p:nvSpPr>
          <p:spPr>
            <a:xfrm>
              <a:off x="6269258"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98" name="tx98"/>
            <p:cNvSpPr/>
            <p:nvPr/>
          </p:nvSpPr>
          <p:spPr>
            <a:xfrm>
              <a:off x="7440153"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9" name="tx99"/>
            <p:cNvSpPr/>
            <p:nvPr/>
          </p:nvSpPr>
          <p:spPr>
            <a:xfrm>
              <a:off x="8081062"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100" name="tx100"/>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01" name="pl101"/>
            <p:cNvSpPr/>
            <p:nvPr/>
          </p:nvSpPr>
          <p:spPr>
            <a:xfrm>
              <a:off x="2539106"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5058870"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7578635"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5" name="pl105"/>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6" name="pl106"/>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7" name="pl107"/>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3798988"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6318753"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838517"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1" name="rc111"/>
            <p:cNvSpPr/>
            <p:nvPr/>
          </p:nvSpPr>
          <p:spPr>
            <a:xfrm>
              <a:off x="1279224" y="5782468"/>
              <a:ext cx="6500992" cy="111527"/>
            </a:xfrm>
            <a:prstGeom prst="rect">
              <a:avLst/>
            </a:prstGeom>
            <a:solidFill>
              <a:srgbClr val="0058AB">
                <a:alpha val="80000"/>
              </a:srgbClr>
            </a:solidFill>
          </p:spPr>
          <p:txBody>
            <a:bodyPr/>
            <a:lstStyle/>
            <a:p/>
          </p:txBody>
        </p:sp>
        <p:sp>
          <p:nvSpPr>
            <p:cNvPr id="112" name="rc112"/>
            <p:cNvSpPr/>
            <p:nvPr/>
          </p:nvSpPr>
          <p:spPr>
            <a:xfrm>
              <a:off x="1279224" y="5643059"/>
              <a:ext cx="7357712" cy="111527"/>
            </a:xfrm>
            <a:prstGeom prst="rect">
              <a:avLst/>
            </a:prstGeom>
            <a:solidFill>
              <a:srgbClr val="0058AB">
                <a:alpha val="80000"/>
              </a:srgbClr>
            </a:solidFill>
          </p:spPr>
          <p:txBody>
            <a:bodyPr/>
            <a:lstStyle/>
            <a:p/>
          </p:txBody>
        </p:sp>
        <p:sp>
          <p:nvSpPr>
            <p:cNvPr id="113" name="rc113"/>
            <p:cNvSpPr/>
            <p:nvPr/>
          </p:nvSpPr>
          <p:spPr>
            <a:xfrm>
              <a:off x="1279224" y="5503650"/>
              <a:ext cx="7004945" cy="111527"/>
            </a:xfrm>
            <a:prstGeom prst="rect">
              <a:avLst/>
            </a:prstGeom>
            <a:solidFill>
              <a:srgbClr val="0058AB">
                <a:alpha val="80000"/>
              </a:srgbClr>
            </a:solidFill>
          </p:spPr>
          <p:txBody>
            <a:bodyPr/>
            <a:lstStyle/>
            <a:p/>
          </p:txBody>
        </p:sp>
        <p:sp>
          <p:nvSpPr>
            <p:cNvPr id="114" name="tx114"/>
            <p:cNvSpPr/>
            <p:nvPr/>
          </p:nvSpPr>
          <p:spPr>
            <a:xfrm>
              <a:off x="7885646" y="579941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12.9</a:t>
              </a:r>
            </a:p>
          </p:txBody>
        </p:sp>
        <p:sp>
          <p:nvSpPr>
            <p:cNvPr id="115" name="tx115"/>
            <p:cNvSpPr/>
            <p:nvPr/>
          </p:nvSpPr>
          <p:spPr>
            <a:xfrm>
              <a:off x="8742366" y="566000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14.6</a:t>
              </a:r>
            </a:p>
          </p:txBody>
        </p:sp>
        <p:sp>
          <p:nvSpPr>
            <p:cNvPr id="116" name="tx116"/>
            <p:cNvSpPr/>
            <p:nvPr/>
          </p:nvSpPr>
          <p:spPr>
            <a:xfrm>
              <a:off x="8389599" y="55205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13.9</a:t>
              </a:r>
            </a:p>
          </p:txBody>
        </p:sp>
        <p:sp>
          <p:nvSpPr>
            <p:cNvPr id="117" name="tx117"/>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8" name="tx118"/>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9" name="tx119"/>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0" name="tx120"/>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1" name="tx121"/>
            <p:cNvSpPr/>
            <p:nvPr/>
          </p:nvSpPr>
          <p:spPr>
            <a:xfrm>
              <a:off x="3728305"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122" name="tx122"/>
            <p:cNvSpPr/>
            <p:nvPr/>
          </p:nvSpPr>
          <p:spPr>
            <a:xfrm>
              <a:off x="6177386" y="59978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23" name="tx123"/>
            <p:cNvSpPr/>
            <p:nvPr/>
          </p:nvSpPr>
          <p:spPr>
            <a:xfrm>
              <a:off x="8697151" y="59978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24" name="tx124"/>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25" name="tx125"/>
            <p:cNvSpPr/>
            <p:nvPr/>
          </p:nvSpPr>
          <p:spPr>
            <a:xfrm>
              <a:off x="911338" y="5264995"/>
              <a:ext cx="361782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Gavi 57</a:t>
              </a:r>
            </a:p>
          </p:txBody>
        </p:sp>
        <p:sp>
          <p:nvSpPr>
            <p:cNvPr id="126" name="tx12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7" name="tx12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8" name="tx128"/>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Gavi 57 ranked number 3 out of 4 GAVI regions, with DTP3 coverage of 82%.
DTP3 coverage (82%) was 1 percentage point lower than in 2019 (83%).
This equates to 13.9 million undervaccinated children in 2025 compared to 12.9 million undervaccinated children in 2019.</a:t>
            </a:r>
          </a:p>
        </p:txBody>
      </p:sp>
      <p:sp>
        <p:nvSpPr>
          <p:cNvPr id="13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has improved since 2000 in all regions and exceeded pre-pandemic levels in some regions, but progress is uneven and gaps in undervaccinated children persist.</a:t>
            </a:r>
          </a:p>
        </p:txBody>
      </p:sp>
      <p:grpSp xmlns:pic="http://schemas.openxmlformats.org/drawingml/2006/picture">
        <p:nvGrpSpPr>
          <p:cNvPr id="131" name=""/>
          <p:cNvGrpSpPr/>
          <p:nvPr/>
        </p:nvGrpSpPr>
        <p:grpSpPr>
          <a:xfrm>
            <a:off x="292608" y="1005840"/>
            <a:ext cx="8595360" cy="28575"/>
            <a:chOff x="292608" y="1005840"/>
            <a:chExt cx="8595360" cy="28575"/>
          </a:xfrm>
        </p:grpSpPr>
        <p:sp>
          <p:nvSpPr>
            <p:cNvPr id="13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1083054"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64287"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4552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2675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3054" y="2718199"/>
              <a:ext cx="3434315" cy="337831"/>
            </a:xfrm>
            <a:custGeom>
              <a:avLst/>
              <a:pathLst>
                <a:path w="3434315" h="337831">
                  <a:moveTo>
                    <a:pt x="0" y="56305"/>
                  </a:moveTo>
                  <a:lnTo>
                    <a:pt x="490616" y="0"/>
                  </a:lnTo>
                  <a:lnTo>
                    <a:pt x="981233" y="225221"/>
                  </a:lnTo>
                  <a:lnTo>
                    <a:pt x="1471849" y="337831"/>
                  </a:lnTo>
                  <a:lnTo>
                    <a:pt x="1962466" y="112610"/>
                  </a:lnTo>
                  <a:lnTo>
                    <a:pt x="2453082" y="168915"/>
                  </a:lnTo>
                  <a:lnTo>
                    <a:pt x="2943699" y="112610"/>
                  </a:lnTo>
                  <a:lnTo>
                    <a:pt x="3434315" y="56305"/>
                  </a:lnTo>
                </a:path>
              </a:pathLst>
            </a:custGeom>
            <a:ln w="27101" cap="flat">
              <a:solidFill>
                <a:srgbClr val="0058AB">
                  <a:alpha val="69803"/>
                </a:srgbClr>
              </a:solidFill>
              <a:prstDash val="solid"/>
              <a:round/>
            </a:ln>
          </p:spPr>
          <p:txBody>
            <a:bodyPr/>
            <a:lstStyle/>
            <a:p/>
          </p:txBody>
        </p:sp>
        <p:sp>
          <p:nvSpPr>
            <p:cNvPr id="19" name="pl19"/>
            <p:cNvSpPr/>
            <p:nvPr/>
          </p:nvSpPr>
          <p:spPr>
            <a:xfrm>
              <a:off x="1083054" y="2718199"/>
              <a:ext cx="3434315" cy="731969"/>
            </a:xfrm>
            <a:custGeom>
              <a:avLst/>
              <a:pathLst>
                <a:path w="3434315" h="731969">
                  <a:moveTo>
                    <a:pt x="0" y="112610"/>
                  </a:moveTo>
                  <a:lnTo>
                    <a:pt x="490616" y="0"/>
                  </a:lnTo>
                  <a:lnTo>
                    <a:pt x="981233" y="281526"/>
                  </a:lnTo>
                  <a:lnTo>
                    <a:pt x="1471849" y="731969"/>
                  </a:lnTo>
                  <a:lnTo>
                    <a:pt x="1962466" y="0"/>
                  </a:lnTo>
                  <a:lnTo>
                    <a:pt x="2453082" y="337831"/>
                  </a:lnTo>
                  <a:lnTo>
                    <a:pt x="2943699" y="225221"/>
                  </a:lnTo>
                  <a:lnTo>
                    <a:pt x="3434315" y="168915"/>
                  </a:lnTo>
                </a:path>
              </a:pathLst>
            </a:custGeom>
            <a:ln w="27101" cap="flat">
              <a:solidFill>
                <a:srgbClr val="1CABE2">
                  <a:alpha val="69803"/>
                </a:srgbClr>
              </a:solidFill>
              <a:prstDash val="solid"/>
              <a:round/>
            </a:ln>
          </p:spPr>
          <p:txBody>
            <a:bodyPr/>
            <a:lstStyle/>
            <a:p/>
          </p:txBody>
        </p:sp>
        <p:sp>
          <p:nvSpPr>
            <p:cNvPr id="20" name="pl20"/>
            <p:cNvSpPr/>
            <p:nvPr/>
          </p:nvSpPr>
          <p:spPr>
            <a:xfrm>
              <a:off x="1083054" y="2042535"/>
              <a:ext cx="3434315" cy="56305"/>
            </a:xfrm>
            <a:custGeom>
              <a:avLst/>
              <a:pathLst>
                <a:path w="3434315" h="56305">
                  <a:moveTo>
                    <a:pt x="0" y="0"/>
                  </a:moveTo>
                  <a:lnTo>
                    <a:pt x="490616" y="0"/>
                  </a:lnTo>
                  <a:lnTo>
                    <a:pt x="981233" y="56305"/>
                  </a:lnTo>
                  <a:lnTo>
                    <a:pt x="1471849" y="0"/>
                  </a:lnTo>
                  <a:lnTo>
                    <a:pt x="1962466" y="0"/>
                  </a:lnTo>
                  <a:lnTo>
                    <a:pt x="2453082" y="56305"/>
                  </a:lnTo>
                  <a:lnTo>
                    <a:pt x="2943699" y="56305"/>
                  </a:lnTo>
                  <a:lnTo>
                    <a:pt x="3434315" y="56305"/>
                  </a:lnTo>
                </a:path>
              </a:pathLst>
            </a:custGeom>
            <a:ln w="27101" cap="flat">
              <a:solidFill>
                <a:srgbClr val="00833D">
                  <a:alpha val="69803"/>
                </a:srgbClr>
              </a:solidFill>
              <a:prstDash val="solid"/>
              <a:round/>
            </a:ln>
          </p:spPr>
          <p:txBody>
            <a:bodyPr/>
            <a:lstStyle/>
            <a:p/>
          </p:txBody>
        </p:sp>
        <p:sp>
          <p:nvSpPr>
            <p:cNvPr id="21" name="pl21"/>
            <p:cNvSpPr/>
            <p:nvPr/>
          </p:nvSpPr>
          <p:spPr>
            <a:xfrm>
              <a:off x="1083054" y="2155146"/>
              <a:ext cx="3434315" cy="281526"/>
            </a:xfrm>
            <a:custGeom>
              <a:avLst/>
              <a:pathLst>
                <a:path w="3434315" h="281526">
                  <a:moveTo>
                    <a:pt x="0" y="0"/>
                  </a:moveTo>
                  <a:lnTo>
                    <a:pt x="490616" y="56305"/>
                  </a:lnTo>
                  <a:lnTo>
                    <a:pt x="981233" y="225221"/>
                  </a:lnTo>
                  <a:lnTo>
                    <a:pt x="1471849" y="281526"/>
                  </a:lnTo>
                  <a:lnTo>
                    <a:pt x="1962466" y="168915"/>
                  </a:lnTo>
                  <a:lnTo>
                    <a:pt x="2453082" y="168915"/>
                  </a:lnTo>
                  <a:lnTo>
                    <a:pt x="2943699" y="225221"/>
                  </a:lnTo>
                  <a:lnTo>
                    <a:pt x="3434315" y="225221"/>
                  </a:lnTo>
                </a:path>
              </a:pathLst>
            </a:custGeom>
            <a:ln w="27101" cap="flat">
              <a:solidFill>
                <a:srgbClr val="80BD41">
                  <a:alpha val="69803"/>
                </a:srgbClr>
              </a:solidFill>
              <a:prstDash val="solid"/>
              <a:round/>
            </a:ln>
          </p:spPr>
          <p:txBody>
            <a:bodyPr/>
            <a:lstStyle/>
            <a:p/>
          </p:txBody>
        </p:sp>
        <p:sp>
          <p:nvSpPr>
            <p:cNvPr id="22" name="pl22"/>
            <p:cNvSpPr/>
            <p:nvPr/>
          </p:nvSpPr>
          <p:spPr>
            <a:xfrm>
              <a:off x="1083054" y="2718199"/>
              <a:ext cx="3434315" cy="337831"/>
            </a:xfrm>
            <a:custGeom>
              <a:avLst/>
              <a:pathLst>
                <a:path w="3434315" h="337831">
                  <a:moveTo>
                    <a:pt x="0" y="56305"/>
                  </a:moveTo>
                  <a:lnTo>
                    <a:pt x="490616" y="0"/>
                  </a:lnTo>
                  <a:lnTo>
                    <a:pt x="981233" y="225221"/>
                  </a:lnTo>
                  <a:lnTo>
                    <a:pt x="1471849" y="337831"/>
                  </a:lnTo>
                  <a:lnTo>
                    <a:pt x="1962466" y="112610"/>
                  </a:lnTo>
                  <a:lnTo>
                    <a:pt x="2453082" y="168915"/>
                  </a:lnTo>
                  <a:lnTo>
                    <a:pt x="2943699" y="112610"/>
                  </a:lnTo>
                  <a:lnTo>
                    <a:pt x="3434315" y="56305"/>
                  </a:lnTo>
                </a:path>
              </a:pathLst>
            </a:custGeom>
            <a:ln w="65043" cap="flat">
              <a:solidFill>
                <a:srgbClr val="000000">
                  <a:alpha val="100000"/>
                </a:srgbClr>
              </a:solidFill>
              <a:prstDash val="solid"/>
              <a:round/>
            </a:ln>
          </p:spPr>
          <p:txBody>
            <a:bodyPr/>
            <a:lstStyle/>
            <a:p/>
          </p:txBody>
        </p:sp>
        <p:sp>
          <p:nvSpPr>
            <p:cNvPr id="23" name="pl23"/>
            <p:cNvSpPr/>
            <p:nvPr/>
          </p:nvSpPr>
          <p:spPr>
            <a:xfrm>
              <a:off x="1083054" y="2718199"/>
              <a:ext cx="3434315" cy="337831"/>
            </a:xfrm>
            <a:custGeom>
              <a:avLst/>
              <a:pathLst>
                <a:path w="3434315" h="337831">
                  <a:moveTo>
                    <a:pt x="0" y="56305"/>
                  </a:moveTo>
                  <a:lnTo>
                    <a:pt x="490616" y="0"/>
                  </a:lnTo>
                  <a:lnTo>
                    <a:pt x="981233" y="225221"/>
                  </a:lnTo>
                  <a:lnTo>
                    <a:pt x="1471849" y="337831"/>
                  </a:lnTo>
                  <a:lnTo>
                    <a:pt x="1962466" y="112610"/>
                  </a:lnTo>
                  <a:lnTo>
                    <a:pt x="2453082" y="168915"/>
                  </a:lnTo>
                  <a:lnTo>
                    <a:pt x="2943699" y="112610"/>
                  </a:lnTo>
                  <a:lnTo>
                    <a:pt x="3434315" y="56305"/>
                  </a:lnTo>
                </a:path>
              </a:pathLst>
            </a:custGeom>
            <a:ln w="40651" cap="flat">
              <a:solidFill>
                <a:srgbClr val="0058AB">
                  <a:alpha val="100000"/>
                </a:srgbClr>
              </a:solidFill>
              <a:prstDash val="solid"/>
              <a:round/>
            </a:ln>
          </p:spPr>
          <p:txBody>
            <a:bodyPr/>
            <a:lstStyle/>
            <a:p/>
          </p:txBody>
        </p:sp>
        <p:sp>
          <p:nvSpPr>
            <p:cNvPr id="24" name="tx24"/>
            <p:cNvSpPr/>
            <p:nvPr/>
          </p:nvSpPr>
          <p:spPr>
            <a:xfrm>
              <a:off x="1022795" y="26037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5" name="tx25"/>
            <p:cNvSpPr/>
            <p:nvPr/>
          </p:nvSpPr>
          <p:spPr>
            <a:xfrm>
              <a:off x="1513411" y="25474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6" name="tx26"/>
            <p:cNvSpPr/>
            <p:nvPr/>
          </p:nvSpPr>
          <p:spPr>
            <a:xfrm>
              <a:off x="2004028" y="27726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7" name="tx27"/>
            <p:cNvSpPr/>
            <p:nvPr/>
          </p:nvSpPr>
          <p:spPr>
            <a:xfrm>
              <a:off x="2494644" y="28852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28" name="tx28"/>
            <p:cNvSpPr/>
            <p:nvPr/>
          </p:nvSpPr>
          <p:spPr>
            <a:xfrm>
              <a:off x="2985261" y="26600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9" name="tx29"/>
            <p:cNvSpPr/>
            <p:nvPr/>
          </p:nvSpPr>
          <p:spPr>
            <a:xfrm>
              <a:off x="3475877" y="27163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0" name="tx30"/>
            <p:cNvSpPr/>
            <p:nvPr/>
          </p:nvSpPr>
          <p:spPr>
            <a:xfrm>
              <a:off x="3966494" y="26600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1" name="tx31"/>
            <p:cNvSpPr/>
            <p:nvPr/>
          </p:nvSpPr>
          <p:spPr>
            <a:xfrm>
              <a:off x="4457110" y="26037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1688"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2292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0415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88538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889882"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3" name="pl43"/>
            <p:cNvSpPr/>
            <p:nvPr/>
          </p:nvSpPr>
          <p:spPr>
            <a:xfrm>
              <a:off x="889882" y="4942167"/>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44" name="pl44"/>
            <p:cNvSpPr/>
            <p:nvPr/>
          </p:nvSpPr>
          <p:spPr>
            <a:xfrm>
              <a:off x="1686422"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5" name="pl45"/>
            <p:cNvSpPr/>
            <p:nvPr/>
          </p:nvSpPr>
          <p:spPr>
            <a:xfrm>
              <a:off x="2857317"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6" name="pl46"/>
            <p:cNvSpPr/>
            <p:nvPr/>
          </p:nvSpPr>
          <p:spPr>
            <a:xfrm>
              <a:off x="3498227"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7" name="tx47"/>
            <p:cNvSpPr/>
            <p:nvPr/>
          </p:nvSpPr>
          <p:spPr>
            <a:xfrm>
              <a:off x="1156981"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48" name="tx48"/>
            <p:cNvSpPr/>
            <p:nvPr/>
          </p:nvSpPr>
          <p:spPr>
            <a:xfrm>
              <a:off x="1953521"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49" name="tx49"/>
            <p:cNvSpPr/>
            <p:nvPr/>
          </p:nvSpPr>
          <p:spPr>
            <a:xfrm>
              <a:off x="3124417"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0" name="tx50"/>
            <p:cNvSpPr/>
            <p:nvPr/>
          </p:nvSpPr>
          <p:spPr>
            <a:xfrm>
              <a:off x="3765326"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51" name="tx51"/>
            <p:cNvSpPr/>
            <p:nvPr/>
          </p:nvSpPr>
          <p:spPr>
            <a:xfrm>
              <a:off x="1558914" y="1437626"/>
              <a:ext cx="248259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Gavi 57, 2018-2025</a:t>
              </a:r>
            </a:p>
          </p:txBody>
        </p:sp>
        <p:sp>
          <p:nvSpPr>
            <p:cNvPr id="52" name="pl52"/>
            <p:cNvSpPr/>
            <p:nvPr/>
          </p:nvSpPr>
          <p:spPr>
            <a:xfrm>
              <a:off x="5227074" y="393278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3" name="pl53"/>
            <p:cNvSpPr/>
            <p:nvPr/>
          </p:nvSpPr>
          <p:spPr>
            <a:xfrm>
              <a:off x="5227074" y="312842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4" name="pl54"/>
            <p:cNvSpPr/>
            <p:nvPr/>
          </p:nvSpPr>
          <p:spPr>
            <a:xfrm>
              <a:off x="5227074" y="232406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5" name="pl55"/>
            <p:cNvSpPr/>
            <p:nvPr/>
          </p:nvSpPr>
          <p:spPr>
            <a:xfrm>
              <a:off x="5227074" y="353060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6" name="pl56"/>
            <p:cNvSpPr/>
            <p:nvPr/>
          </p:nvSpPr>
          <p:spPr>
            <a:xfrm>
              <a:off x="5227074" y="272624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7" name="pl57"/>
            <p:cNvSpPr/>
            <p:nvPr/>
          </p:nvSpPr>
          <p:spPr>
            <a:xfrm>
              <a:off x="5227074" y="192188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8" name="pl58"/>
            <p:cNvSpPr/>
            <p:nvPr/>
          </p:nvSpPr>
          <p:spPr>
            <a:xfrm>
              <a:off x="539879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638002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36125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342489"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5398790" y="1921881"/>
              <a:ext cx="3434315" cy="965234"/>
            </a:xfrm>
            <a:custGeom>
              <a:avLst/>
              <a:pathLst>
                <a:path w="3434315" h="965234">
                  <a:moveTo>
                    <a:pt x="0" y="160872"/>
                  </a:moveTo>
                  <a:lnTo>
                    <a:pt x="490616" y="0"/>
                  </a:lnTo>
                  <a:lnTo>
                    <a:pt x="981233" y="643489"/>
                  </a:lnTo>
                  <a:lnTo>
                    <a:pt x="1471849" y="965234"/>
                  </a:lnTo>
                  <a:lnTo>
                    <a:pt x="1962466" y="321744"/>
                  </a:lnTo>
                  <a:lnTo>
                    <a:pt x="2453082" y="482617"/>
                  </a:lnTo>
                  <a:lnTo>
                    <a:pt x="2943699" y="321744"/>
                  </a:lnTo>
                  <a:lnTo>
                    <a:pt x="3434315" y="160872"/>
                  </a:lnTo>
                </a:path>
              </a:pathLst>
            </a:custGeom>
            <a:ln w="27101" cap="flat">
              <a:solidFill>
                <a:srgbClr val="0058AB">
                  <a:alpha val="69803"/>
                </a:srgbClr>
              </a:solidFill>
              <a:prstDash val="solid"/>
              <a:round/>
            </a:ln>
          </p:spPr>
          <p:txBody>
            <a:bodyPr/>
            <a:lstStyle/>
            <a:p/>
          </p:txBody>
        </p:sp>
        <p:sp>
          <p:nvSpPr>
            <p:cNvPr id="63" name="pl63"/>
            <p:cNvSpPr/>
            <p:nvPr/>
          </p:nvSpPr>
          <p:spPr>
            <a:xfrm>
              <a:off x="5398790" y="1921881"/>
              <a:ext cx="3434315" cy="2091340"/>
            </a:xfrm>
            <a:custGeom>
              <a:avLst/>
              <a:pathLst>
                <a:path w="3434315" h="2091340">
                  <a:moveTo>
                    <a:pt x="0" y="321744"/>
                  </a:moveTo>
                  <a:lnTo>
                    <a:pt x="490616" y="0"/>
                  </a:lnTo>
                  <a:lnTo>
                    <a:pt x="981233" y="804361"/>
                  </a:lnTo>
                  <a:lnTo>
                    <a:pt x="1471849" y="2091340"/>
                  </a:lnTo>
                  <a:lnTo>
                    <a:pt x="1962466" y="0"/>
                  </a:lnTo>
                  <a:lnTo>
                    <a:pt x="2453082" y="965234"/>
                  </a:lnTo>
                  <a:lnTo>
                    <a:pt x="2943699" y="643489"/>
                  </a:lnTo>
                  <a:lnTo>
                    <a:pt x="3434315" y="482617"/>
                  </a:lnTo>
                </a:path>
              </a:pathLst>
            </a:custGeom>
            <a:ln w="27101" cap="flat">
              <a:solidFill>
                <a:srgbClr val="1CABE2">
                  <a:alpha val="69803"/>
                </a:srgbClr>
              </a:solidFill>
              <a:prstDash val="solid"/>
              <a:round/>
            </a:ln>
          </p:spPr>
          <p:txBody>
            <a:bodyPr/>
            <a:lstStyle/>
            <a:p/>
          </p:txBody>
        </p:sp>
        <p:sp>
          <p:nvSpPr>
            <p:cNvPr id="64" name="pl64"/>
            <p:cNvSpPr/>
            <p:nvPr/>
          </p:nvSpPr>
          <p:spPr>
            <a:xfrm>
              <a:off x="5398790" y="1921881"/>
              <a:ext cx="3434315" cy="160872"/>
            </a:xfrm>
            <a:custGeom>
              <a:avLst/>
              <a:pathLst>
                <a:path w="3434315" h="160872">
                  <a:moveTo>
                    <a:pt x="0" y="0"/>
                  </a:moveTo>
                  <a:lnTo>
                    <a:pt x="490616" y="0"/>
                  </a:lnTo>
                  <a:lnTo>
                    <a:pt x="981233" y="160872"/>
                  </a:lnTo>
                  <a:lnTo>
                    <a:pt x="1471849" y="0"/>
                  </a:lnTo>
                  <a:lnTo>
                    <a:pt x="1962466" y="0"/>
                  </a:lnTo>
                  <a:lnTo>
                    <a:pt x="2453082" y="160872"/>
                  </a:lnTo>
                  <a:lnTo>
                    <a:pt x="2943699" y="160872"/>
                  </a:lnTo>
                  <a:lnTo>
                    <a:pt x="3434315" y="160872"/>
                  </a:lnTo>
                </a:path>
              </a:pathLst>
            </a:custGeom>
            <a:ln w="27101" cap="flat">
              <a:solidFill>
                <a:srgbClr val="00833D">
                  <a:alpha val="69803"/>
                </a:srgbClr>
              </a:solidFill>
              <a:prstDash val="solid"/>
              <a:round/>
            </a:ln>
          </p:spPr>
          <p:txBody>
            <a:bodyPr/>
            <a:lstStyle/>
            <a:p/>
          </p:txBody>
        </p:sp>
        <p:sp>
          <p:nvSpPr>
            <p:cNvPr id="65" name="pl65"/>
            <p:cNvSpPr/>
            <p:nvPr/>
          </p:nvSpPr>
          <p:spPr>
            <a:xfrm>
              <a:off x="5398790" y="1761009"/>
              <a:ext cx="3434315" cy="804361"/>
            </a:xfrm>
            <a:custGeom>
              <a:avLst/>
              <a:pathLst>
                <a:path w="3434315" h="804361">
                  <a:moveTo>
                    <a:pt x="0" y="0"/>
                  </a:moveTo>
                  <a:lnTo>
                    <a:pt x="490616" y="160872"/>
                  </a:lnTo>
                  <a:lnTo>
                    <a:pt x="981233" y="643489"/>
                  </a:lnTo>
                  <a:lnTo>
                    <a:pt x="1471849" y="804361"/>
                  </a:lnTo>
                  <a:lnTo>
                    <a:pt x="1962466" y="482617"/>
                  </a:lnTo>
                  <a:lnTo>
                    <a:pt x="2453082" y="482617"/>
                  </a:lnTo>
                  <a:lnTo>
                    <a:pt x="2943699" y="643489"/>
                  </a:lnTo>
                  <a:lnTo>
                    <a:pt x="3434315" y="643489"/>
                  </a:lnTo>
                </a:path>
              </a:pathLst>
            </a:custGeom>
            <a:ln w="27101" cap="flat">
              <a:solidFill>
                <a:srgbClr val="80BD41">
                  <a:alpha val="69803"/>
                </a:srgbClr>
              </a:solidFill>
              <a:prstDash val="solid"/>
              <a:round/>
            </a:ln>
          </p:spPr>
          <p:txBody>
            <a:bodyPr/>
            <a:lstStyle/>
            <a:p/>
          </p:txBody>
        </p:sp>
        <p:sp>
          <p:nvSpPr>
            <p:cNvPr id="66" name="pl66"/>
            <p:cNvSpPr/>
            <p:nvPr/>
          </p:nvSpPr>
          <p:spPr>
            <a:xfrm>
              <a:off x="5398790" y="1921881"/>
              <a:ext cx="3434315" cy="0"/>
            </a:xfrm>
            <a:custGeom>
              <a:avLst/>
              <a:pathLst>
                <a:path w="3434315" h="0">
                  <a:moveTo>
                    <a:pt x="0" y="0"/>
                  </a:moveTo>
                  <a:lnTo>
                    <a:pt x="0" y="0"/>
                  </a:lnTo>
                  <a:lnTo>
                    <a:pt x="0" y="0"/>
                  </a:lnTo>
                  <a:lnTo>
                    <a:pt x="0" y="0"/>
                  </a:lnTo>
                  <a:lnTo>
                    <a:pt x="490616" y="0"/>
                  </a:lnTo>
                  <a:lnTo>
                    <a:pt x="490616" y="0"/>
                  </a:lnTo>
                  <a:lnTo>
                    <a:pt x="490616" y="0"/>
                  </a:lnTo>
                  <a:lnTo>
                    <a:pt x="490616" y="0"/>
                  </a:lnTo>
                  <a:lnTo>
                    <a:pt x="981233" y="0"/>
                  </a:lnTo>
                  <a:lnTo>
                    <a:pt x="981233" y="0"/>
                  </a:lnTo>
                  <a:lnTo>
                    <a:pt x="981233" y="0"/>
                  </a:lnTo>
                  <a:lnTo>
                    <a:pt x="981233" y="0"/>
                  </a:lnTo>
                  <a:lnTo>
                    <a:pt x="1471849" y="0"/>
                  </a:lnTo>
                  <a:lnTo>
                    <a:pt x="1471849" y="0"/>
                  </a:lnTo>
                  <a:lnTo>
                    <a:pt x="1471849" y="0"/>
                  </a:lnTo>
                  <a:lnTo>
                    <a:pt x="1471849" y="0"/>
                  </a:lnTo>
                  <a:lnTo>
                    <a:pt x="1962466" y="0"/>
                  </a:lnTo>
                  <a:lnTo>
                    <a:pt x="1962466" y="0"/>
                  </a:lnTo>
                  <a:lnTo>
                    <a:pt x="1962466" y="0"/>
                  </a:lnTo>
                  <a:lnTo>
                    <a:pt x="1962466" y="0"/>
                  </a:lnTo>
                  <a:lnTo>
                    <a:pt x="2453082" y="0"/>
                  </a:lnTo>
                  <a:lnTo>
                    <a:pt x="2453082" y="0"/>
                  </a:lnTo>
                  <a:lnTo>
                    <a:pt x="2453082" y="0"/>
                  </a:lnTo>
                  <a:lnTo>
                    <a:pt x="2453082" y="0"/>
                  </a:lnTo>
                  <a:lnTo>
                    <a:pt x="2943699" y="0"/>
                  </a:lnTo>
                  <a:lnTo>
                    <a:pt x="2943699" y="0"/>
                  </a:lnTo>
                  <a:lnTo>
                    <a:pt x="2943699" y="0"/>
                  </a:lnTo>
                  <a:lnTo>
                    <a:pt x="2943699"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67" name="pl67"/>
            <p:cNvSpPr/>
            <p:nvPr/>
          </p:nvSpPr>
          <p:spPr>
            <a:xfrm>
              <a:off x="5398790" y="1921881"/>
              <a:ext cx="3434315" cy="965234"/>
            </a:xfrm>
            <a:custGeom>
              <a:avLst/>
              <a:pathLst>
                <a:path w="3434315" h="965234">
                  <a:moveTo>
                    <a:pt x="0" y="160872"/>
                  </a:moveTo>
                  <a:lnTo>
                    <a:pt x="490616" y="0"/>
                  </a:lnTo>
                  <a:lnTo>
                    <a:pt x="981233" y="643489"/>
                  </a:lnTo>
                  <a:lnTo>
                    <a:pt x="1471849" y="965234"/>
                  </a:lnTo>
                  <a:lnTo>
                    <a:pt x="1962466" y="321744"/>
                  </a:lnTo>
                  <a:lnTo>
                    <a:pt x="2453082" y="482617"/>
                  </a:lnTo>
                  <a:lnTo>
                    <a:pt x="2943699" y="321744"/>
                  </a:lnTo>
                  <a:lnTo>
                    <a:pt x="3434315" y="160872"/>
                  </a:lnTo>
                </a:path>
              </a:pathLst>
            </a:custGeom>
            <a:ln w="65043" cap="flat">
              <a:solidFill>
                <a:srgbClr val="000000">
                  <a:alpha val="100000"/>
                </a:srgbClr>
              </a:solidFill>
              <a:prstDash val="solid"/>
              <a:round/>
            </a:ln>
          </p:spPr>
          <p:txBody>
            <a:bodyPr/>
            <a:lstStyle/>
            <a:p/>
          </p:txBody>
        </p:sp>
        <p:sp>
          <p:nvSpPr>
            <p:cNvPr id="68" name="pl68"/>
            <p:cNvSpPr/>
            <p:nvPr/>
          </p:nvSpPr>
          <p:spPr>
            <a:xfrm>
              <a:off x="5398790" y="1921881"/>
              <a:ext cx="3434315" cy="965234"/>
            </a:xfrm>
            <a:custGeom>
              <a:avLst/>
              <a:pathLst>
                <a:path w="3434315" h="965234">
                  <a:moveTo>
                    <a:pt x="0" y="160872"/>
                  </a:moveTo>
                  <a:lnTo>
                    <a:pt x="490616" y="0"/>
                  </a:lnTo>
                  <a:lnTo>
                    <a:pt x="981233" y="643489"/>
                  </a:lnTo>
                  <a:lnTo>
                    <a:pt x="1471849" y="965234"/>
                  </a:lnTo>
                  <a:lnTo>
                    <a:pt x="1962466" y="321744"/>
                  </a:lnTo>
                  <a:lnTo>
                    <a:pt x="2453082" y="482617"/>
                  </a:lnTo>
                  <a:lnTo>
                    <a:pt x="2943699" y="321744"/>
                  </a:lnTo>
                  <a:lnTo>
                    <a:pt x="3434315" y="160872"/>
                  </a:lnTo>
                </a:path>
              </a:pathLst>
            </a:custGeom>
            <a:ln w="40651" cap="flat">
              <a:solidFill>
                <a:srgbClr val="0058AB">
                  <a:alpha val="100000"/>
                </a:srgbClr>
              </a:solidFill>
              <a:prstDash val="solid"/>
              <a:round/>
            </a:ln>
          </p:spPr>
          <p:txBody>
            <a:bodyPr/>
            <a:lstStyle/>
            <a:p/>
          </p:txBody>
        </p:sp>
        <p:sp>
          <p:nvSpPr>
            <p:cNvPr id="69" name="tx69"/>
            <p:cNvSpPr/>
            <p:nvPr/>
          </p:nvSpPr>
          <p:spPr>
            <a:xfrm>
              <a:off x="5350601" y="19041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0" name="tx70"/>
            <p:cNvSpPr/>
            <p:nvPr/>
          </p:nvSpPr>
          <p:spPr>
            <a:xfrm>
              <a:off x="5859277" y="17433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1" name="tx71"/>
            <p:cNvSpPr/>
            <p:nvPr/>
          </p:nvSpPr>
          <p:spPr>
            <a:xfrm>
              <a:off x="6331834" y="23868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2" name="tx72"/>
            <p:cNvSpPr/>
            <p:nvPr/>
          </p:nvSpPr>
          <p:spPr>
            <a:xfrm>
              <a:off x="6822451" y="27085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3" name="tx73"/>
            <p:cNvSpPr/>
            <p:nvPr/>
          </p:nvSpPr>
          <p:spPr>
            <a:xfrm>
              <a:off x="7313067" y="20650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4" name="tx74"/>
            <p:cNvSpPr/>
            <p:nvPr/>
          </p:nvSpPr>
          <p:spPr>
            <a:xfrm>
              <a:off x="7803684" y="222594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 name="tx75"/>
            <p:cNvSpPr/>
            <p:nvPr/>
          </p:nvSpPr>
          <p:spPr>
            <a:xfrm>
              <a:off x="8294300" y="20650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6" name="tx76"/>
            <p:cNvSpPr/>
            <p:nvPr/>
          </p:nvSpPr>
          <p:spPr>
            <a:xfrm>
              <a:off x="8784917" y="19041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7" name="tx77"/>
            <p:cNvSpPr/>
            <p:nvPr/>
          </p:nvSpPr>
          <p:spPr>
            <a:xfrm>
              <a:off x="4980741" y="3485113"/>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78" name="tx78"/>
            <p:cNvSpPr/>
            <p:nvPr/>
          </p:nvSpPr>
          <p:spPr>
            <a:xfrm>
              <a:off x="5051424" y="2680751"/>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79" name="tx79"/>
            <p:cNvSpPr/>
            <p:nvPr/>
          </p:nvSpPr>
          <p:spPr>
            <a:xfrm>
              <a:off x="5093761" y="187639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0" name="tx80"/>
            <p:cNvSpPr/>
            <p:nvPr/>
          </p:nvSpPr>
          <p:spPr>
            <a:xfrm rot="-5400000">
              <a:off x="525742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1" name="tx81"/>
            <p:cNvSpPr/>
            <p:nvPr/>
          </p:nvSpPr>
          <p:spPr>
            <a:xfrm rot="-5400000">
              <a:off x="623865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2" name="tx82"/>
            <p:cNvSpPr/>
            <p:nvPr/>
          </p:nvSpPr>
          <p:spPr>
            <a:xfrm rot="-5400000">
              <a:off x="7219890"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3" name="tx83"/>
            <p:cNvSpPr/>
            <p:nvPr/>
          </p:nvSpPr>
          <p:spPr>
            <a:xfrm rot="-5400000">
              <a:off x="8201123"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4" name="tx84"/>
            <p:cNvSpPr/>
            <p:nvPr/>
          </p:nvSpPr>
          <p:spPr>
            <a:xfrm rot="-5400000">
              <a:off x="4281635"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5" name="pl85"/>
            <p:cNvSpPr/>
            <p:nvPr/>
          </p:nvSpPr>
          <p:spPr>
            <a:xfrm>
              <a:off x="520561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6" name="pl86"/>
            <p:cNvSpPr/>
            <p:nvPr/>
          </p:nvSpPr>
          <p:spPr>
            <a:xfrm>
              <a:off x="5205618" y="4942167"/>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87" name="pl87"/>
            <p:cNvSpPr/>
            <p:nvPr/>
          </p:nvSpPr>
          <p:spPr>
            <a:xfrm>
              <a:off x="6002158"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88" name="pl88"/>
            <p:cNvSpPr/>
            <p:nvPr/>
          </p:nvSpPr>
          <p:spPr>
            <a:xfrm>
              <a:off x="7173054"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89" name="pl89"/>
            <p:cNvSpPr/>
            <p:nvPr/>
          </p:nvSpPr>
          <p:spPr>
            <a:xfrm>
              <a:off x="7813963"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0" name="tx90"/>
            <p:cNvSpPr/>
            <p:nvPr/>
          </p:nvSpPr>
          <p:spPr>
            <a:xfrm>
              <a:off x="5472717"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91" name="tx91"/>
            <p:cNvSpPr/>
            <p:nvPr/>
          </p:nvSpPr>
          <p:spPr>
            <a:xfrm>
              <a:off x="6269258"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92" name="tx92"/>
            <p:cNvSpPr/>
            <p:nvPr/>
          </p:nvSpPr>
          <p:spPr>
            <a:xfrm>
              <a:off x="7440153"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3" name="tx93"/>
            <p:cNvSpPr/>
            <p:nvPr/>
          </p:nvSpPr>
          <p:spPr>
            <a:xfrm>
              <a:off x="8081062"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94" name="tx94"/>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95" name="pl95"/>
            <p:cNvSpPr/>
            <p:nvPr/>
          </p:nvSpPr>
          <p:spPr>
            <a:xfrm>
              <a:off x="2539106"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6" name="pl96"/>
            <p:cNvSpPr/>
            <p:nvPr/>
          </p:nvSpPr>
          <p:spPr>
            <a:xfrm>
              <a:off x="5058870"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7" name="pl97"/>
            <p:cNvSpPr/>
            <p:nvPr/>
          </p:nvSpPr>
          <p:spPr>
            <a:xfrm>
              <a:off x="7578635"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99" name="pl99"/>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0" name="pl100"/>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1" name="pl101"/>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3798988"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6318753"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8838517"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rc105"/>
            <p:cNvSpPr/>
            <p:nvPr/>
          </p:nvSpPr>
          <p:spPr>
            <a:xfrm>
              <a:off x="1279224" y="5781114"/>
              <a:ext cx="6500992" cy="112610"/>
            </a:xfrm>
            <a:prstGeom prst="rect">
              <a:avLst/>
            </a:prstGeom>
            <a:solidFill>
              <a:srgbClr val="0058AB">
                <a:alpha val="80000"/>
              </a:srgbClr>
            </a:solidFill>
          </p:spPr>
          <p:txBody>
            <a:bodyPr/>
            <a:lstStyle/>
            <a:p/>
          </p:txBody>
        </p:sp>
        <p:sp>
          <p:nvSpPr>
            <p:cNvPr id="106" name="rc106"/>
            <p:cNvSpPr/>
            <p:nvPr/>
          </p:nvSpPr>
          <p:spPr>
            <a:xfrm>
              <a:off x="1279224" y="5640351"/>
              <a:ext cx="7357712" cy="112610"/>
            </a:xfrm>
            <a:prstGeom prst="rect">
              <a:avLst/>
            </a:prstGeom>
            <a:solidFill>
              <a:srgbClr val="0058AB">
                <a:alpha val="80000"/>
              </a:srgbClr>
            </a:solidFill>
          </p:spPr>
          <p:txBody>
            <a:bodyPr/>
            <a:lstStyle/>
            <a:p/>
          </p:txBody>
        </p:sp>
        <p:sp>
          <p:nvSpPr>
            <p:cNvPr id="107" name="rc107"/>
            <p:cNvSpPr/>
            <p:nvPr/>
          </p:nvSpPr>
          <p:spPr>
            <a:xfrm>
              <a:off x="1279224" y="5499588"/>
              <a:ext cx="7004945" cy="112610"/>
            </a:xfrm>
            <a:prstGeom prst="rect">
              <a:avLst/>
            </a:prstGeom>
            <a:solidFill>
              <a:srgbClr val="0058AB">
                <a:alpha val="80000"/>
              </a:srgbClr>
            </a:solidFill>
          </p:spPr>
          <p:txBody>
            <a:bodyPr/>
            <a:lstStyle/>
            <a:p/>
          </p:txBody>
        </p:sp>
        <p:sp>
          <p:nvSpPr>
            <p:cNvPr id="108" name="tx108"/>
            <p:cNvSpPr/>
            <p:nvPr/>
          </p:nvSpPr>
          <p:spPr>
            <a:xfrm>
              <a:off x="7885646" y="579860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12.9</a:t>
              </a:r>
            </a:p>
          </p:txBody>
        </p:sp>
        <p:sp>
          <p:nvSpPr>
            <p:cNvPr id="109" name="tx109"/>
            <p:cNvSpPr/>
            <p:nvPr/>
          </p:nvSpPr>
          <p:spPr>
            <a:xfrm>
              <a:off x="8742366" y="565784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14.6</a:t>
              </a:r>
            </a:p>
          </p:txBody>
        </p:sp>
        <p:sp>
          <p:nvSpPr>
            <p:cNvPr id="110" name="tx110"/>
            <p:cNvSpPr/>
            <p:nvPr/>
          </p:nvSpPr>
          <p:spPr>
            <a:xfrm>
              <a:off x="8389599" y="551707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13.9</a:t>
              </a:r>
            </a:p>
          </p:txBody>
        </p:sp>
        <p:sp>
          <p:nvSpPr>
            <p:cNvPr id="111" name="tx111"/>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2" name="tx112"/>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3" name="tx113"/>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4" name="tx114"/>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5" name="tx115"/>
            <p:cNvSpPr/>
            <p:nvPr/>
          </p:nvSpPr>
          <p:spPr>
            <a:xfrm>
              <a:off x="3728305"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116" name="tx116"/>
            <p:cNvSpPr/>
            <p:nvPr/>
          </p:nvSpPr>
          <p:spPr>
            <a:xfrm>
              <a:off x="6177386" y="59978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17" name="tx117"/>
            <p:cNvSpPr/>
            <p:nvPr/>
          </p:nvSpPr>
          <p:spPr>
            <a:xfrm>
              <a:off x="8697151" y="59978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18" name="tx118"/>
            <p:cNvSpPr/>
            <p:nvPr/>
          </p:nvSpPr>
          <p:spPr>
            <a:xfrm>
              <a:off x="4167352" y="6136985"/>
              <a:ext cx="15814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Undervaccinated children (millions)</a:t>
              </a:r>
            </a:p>
          </p:txBody>
        </p:sp>
        <p:sp>
          <p:nvSpPr>
            <p:cNvPr id="119" name="tx119"/>
            <p:cNvSpPr/>
            <p:nvPr/>
          </p:nvSpPr>
          <p:spPr>
            <a:xfrm>
              <a:off x="911338" y="5260663"/>
              <a:ext cx="361782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Gavi 57</a:t>
              </a:r>
            </a:p>
          </p:txBody>
        </p:sp>
        <p:sp>
          <p:nvSpPr>
            <p:cNvPr id="120" name="tx120"/>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1" name="tx121"/>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2" name="tx122"/>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2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Gavi 57 ranked number 3 out of 4 GAVI regions, with DTP3 coverage of 82%.
DTP3 coverage (82%) was 1 percentage point lower than in 2019 (83%).
This equates to 13.9 million undervaccinated children in 2025 compared to 12.9 million undervaccinated children in 2019.</a:t>
            </a:r>
          </a:p>
        </p:txBody>
      </p:sp>
      <p:sp>
        <p:nvSpPr>
          <p:cNvPr id="12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improved between 2024 and 2025 in some regions and exceeded pre-pandemic levels in some regions, but progress is uneven and gaps in undervaccinated children persist.</a:t>
            </a:r>
          </a:p>
        </p:txBody>
      </p:sp>
      <p:grpSp xmlns:pic="http://schemas.openxmlformats.org/drawingml/2006/picture">
        <p:nvGrpSpPr>
          <p:cNvPr id="125" name=""/>
          <p:cNvGrpSpPr/>
          <p:nvPr/>
        </p:nvGrpSpPr>
        <p:grpSpPr>
          <a:xfrm>
            <a:off x="292608" y="1005840"/>
            <a:ext cx="8595360" cy="28575"/>
            <a:chOff x="292608" y="1005840"/>
            <a:chExt cx="8595360" cy="28575"/>
          </a:xfrm>
        </p:grpSpPr>
        <p:sp>
          <p:nvSpPr>
            <p:cNvPr id="12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Gavi 57, 12 out of 57 (21%) countries had DTP3 coverage below 70% in 2025. These are Afghanistan, Benin, CAR, DRC, Guinea, Haiti, Laos, Madagascar, Nigeria, Papua New Guinea, Syria, and Yemen.
These countries account for approximately 17.9 million (23%) of the total annual cohort of surviving infants in the region.
There were 17 (30%) countries that achieved DTP3 of 90% or higher, accounting for 34.6 million (44%)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17 countries achieved at least 90% DTP3 coverage, while 12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9748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7304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486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2416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1" name="pl11"/>
            <p:cNvSpPr/>
            <p:nvPr/>
          </p:nvSpPr>
          <p:spPr>
            <a:xfrm>
              <a:off x="75735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60827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757350" y="13638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4" name="pl14"/>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830429" y="153006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23" name="pl23"/>
            <p:cNvSpPr/>
            <p:nvPr/>
          </p:nvSpPr>
          <p:spPr>
            <a:xfrm>
              <a:off x="830429" y="1676700"/>
              <a:ext cx="1461582" cy="127083"/>
            </a:xfrm>
            <a:custGeom>
              <a:avLst/>
              <a:pathLst>
                <a:path w="1461582" h="127083">
                  <a:moveTo>
                    <a:pt x="0" y="0"/>
                  </a:moveTo>
                  <a:lnTo>
                    <a:pt x="208797" y="29326"/>
                  </a:lnTo>
                  <a:lnTo>
                    <a:pt x="417595" y="68429"/>
                  </a:lnTo>
                  <a:lnTo>
                    <a:pt x="626392" y="127083"/>
                  </a:lnTo>
                  <a:lnTo>
                    <a:pt x="835190" y="78205"/>
                  </a:lnTo>
                  <a:lnTo>
                    <a:pt x="1043987" y="58653"/>
                  </a:lnTo>
                  <a:lnTo>
                    <a:pt x="1252785" y="48878"/>
                  </a:lnTo>
                  <a:lnTo>
                    <a:pt x="1461582" y="68429"/>
                  </a:lnTo>
                </a:path>
              </a:pathLst>
            </a:custGeom>
            <a:ln w="40651" cap="flat">
              <a:solidFill>
                <a:srgbClr val="BEBEBE">
                  <a:alpha val="69803"/>
                </a:srgbClr>
              </a:solidFill>
              <a:prstDash val="solid"/>
              <a:round/>
            </a:ln>
          </p:spPr>
          <p:txBody>
            <a:bodyPr/>
            <a:lstStyle/>
            <a:p/>
          </p:txBody>
        </p:sp>
        <p:sp>
          <p:nvSpPr>
            <p:cNvPr id="24" name="pl24"/>
            <p:cNvSpPr/>
            <p:nvPr/>
          </p:nvSpPr>
          <p:spPr>
            <a:xfrm>
              <a:off x="830429" y="1676700"/>
              <a:ext cx="1461582" cy="127083"/>
            </a:xfrm>
            <a:custGeom>
              <a:avLst/>
              <a:pathLst>
                <a:path w="1461582" h="127083">
                  <a:moveTo>
                    <a:pt x="0" y="0"/>
                  </a:moveTo>
                  <a:lnTo>
                    <a:pt x="208797" y="29326"/>
                  </a:lnTo>
                  <a:lnTo>
                    <a:pt x="417595" y="68429"/>
                  </a:lnTo>
                  <a:lnTo>
                    <a:pt x="626392" y="127083"/>
                  </a:lnTo>
                  <a:lnTo>
                    <a:pt x="835190" y="78205"/>
                  </a:lnTo>
                  <a:lnTo>
                    <a:pt x="1043987" y="58653"/>
                  </a:lnTo>
                  <a:lnTo>
                    <a:pt x="1252785" y="48878"/>
                  </a:lnTo>
                  <a:lnTo>
                    <a:pt x="1461582" y="68429"/>
                  </a:lnTo>
                </a:path>
              </a:pathLst>
            </a:custGeom>
            <a:ln w="35231" cap="flat">
              <a:solidFill>
                <a:srgbClr val="BEBEBE">
                  <a:alpha val="69803"/>
                </a:srgbClr>
              </a:solidFill>
              <a:prstDash val="solid"/>
              <a:round/>
            </a:ln>
          </p:spPr>
          <p:txBody>
            <a:bodyPr/>
            <a:lstStyle/>
            <a:p/>
          </p:txBody>
        </p:sp>
        <p:sp>
          <p:nvSpPr>
            <p:cNvPr id="25" name="pl25"/>
            <p:cNvSpPr/>
            <p:nvPr/>
          </p:nvSpPr>
          <p:spPr>
            <a:xfrm>
              <a:off x="830429" y="153006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26" name="pl26"/>
            <p:cNvSpPr/>
            <p:nvPr/>
          </p:nvSpPr>
          <p:spPr>
            <a:xfrm>
              <a:off x="830429" y="1676700"/>
              <a:ext cx="1461582" cy="127083"/>
            </a:xfrm>
            <a:custGeom>
              <a:avLst/>
              <a:pathLst>
                <a:path w="1461582" h="127083">
                  <a:moveTo>
                    <a:pt x="0" y="0"/>
                  </a:moveTo>
                  <a:lnTo>
                    <a:pt x="208797" y="29326"/>
                  </a:lnTo>
                  <a:lnTo>
                    <a:pt x="417595" y="68429"/>
                  </a:lnTo>
                  <a:lnTo>
                    <a:pt x="626392" y="127083"/>
                  </a:lnTo>
                  <a:lnTo>
                    <a:pt x="835190" y="78205"/>
                  </a:lnTo>
                  <a:lnTo>
                    <a:pt x="1043987" y="58653"/>
                  </a:lnTo>
                  <a:lnTo>
                    <a:pt x="1252785" y="48878"/>
                  </a:lnTo>
                  <a:lnTo>
                    <a:pt x="1461582" y="68429"/>
                  </a:lnTo>
                </a:path>
              </a:pathLst>
            </a:custGeom>
            <a:ln w="40651" cap="flat">
              <a:solidFill>
                <a:srgbClr val="000000">
                  <a:alpha val="100000"/>
                </a:srgbClr>
              </a:solidFill>
              <a:prstDash val="solid"/>
              <a:round/>
            </a:ln>
          </p:spPr>
          <p:txBody>
            <a:bodyPr/>
            <a:lstStyle/>
            <a:p/>
          </p:txBody>
        </p:sp>
        <p:sp>
          <p:nvSpPr>
            <p:cNvPr id="27" name="pl27"/>
            <p:cNvSpPr/>
            <p:nvPr/>
          </p:nvSpPr>
          <p:spPr>
            <a:xfrm>
              <a:off x="830429" y="1676700"/>
              <a:ext cx="1461582" cy="127083"/>
            </a:xfrm>
            <a:custGeom>
              <a:avLst/>
              <a:pathLst>
                <a:path w="1461582" h="127083">
                  <a:moveTo>
                    <a:pt x="0" y="0"/>
                  </a:moveTo>
                  <a:lnTo>
                    <a:pt x="208797" y="29326"/>
                  </a:lnTo>
                  <a:lnTo>
                    <a:pt x="417595" y="68429"/>
                  </a:lnTo>
                  <a:lnTo>
                    <a:pt x="626392" y="127083"/>
                  </a:lnTo>
                  <a:lnTo>
                    <a:pt x="835190" y="78205"/>
                  </a:lnTo>
                  <a:lnTo>
                    <a:pt x="1043987" y="58653"/>
                  </a:lnTo>
                  <a:lnTo>
                    <a:pt x="1252785" y="48878"/>
                  </a:lnTo>
                  <a:lnTo>
                    <a:pt x="1461582" y="68429"/>
                  </a:lnTo>
                </a:path>
              </a:pathLst>
            </a:custGeom>
            <a:ln w="35231" cap="flat">
              <a:solidFill>
                <a:srgbClr val="1CABE2">
                  <a:alpha val="100000"/>
                </a:srgbClr>
              </a:solidFill>
              <a:prstDash val="solid"/>
              <a:round/>
            </a:ln>
          </p:spPr>
          <p:txBody>
            <a:bodyPr/>
            <a:lstStyle/>
            <a:p/>
          </p:txBody>
        </p:sp>
        <p:sp>
          <p:nvSpPr>
            <p:cNvPr id="28" name="tx28"/>
            <p:cNvSpPr/>
            <p:nvPr/>
          </p:nvSpPr>
          <p:spPr>
            <a:xfrm>
              <a:off x="770170" y="1498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29" name="tx29"/>
            <p:cNvSpPr/>
            <p:nvPr/>
          </p:nvSpPr>
          <p:spPr>
            <a:xfrm>
              <a:off x="978968" y="15274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0" name="tx30"/>
            <p:cNvSpPr/>
            <p:nvPr/>
          </p:nvSpPr>
          <p:spPr>
            <a:xfrm>
              <a:off x="1187765" y="1566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31" name="tx31"/>
            <p:cNvSpPr/>
            <p:nvPr/>
          </p:nvSpPr>
          <p:spPr>
            <a:xfrm>
              <a:off x="1396563" y="16252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32" name="tx32"/>
            <p:cNvSpPr/>
            <p:nvPr/>
          </p:nvSpPr>
          <p:spPr>
            <a:xfrm>
              <a:off x="1605360" y="15763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33" name="tx33"/>
            <p:cNvSpPr/>
            <p:nvPr/>
          </p:nvSpPr>
          <p:spPr>
            <a:xfrm>
              <a:off x="1814158" y="15567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34" name="tx34"/>
            <p:cNvSpPr/>
            <p:nvPr/>
          </p:nvSpPr>
          <p:spPr>
            <a:xfrm>
              <a:off x="2022955" y="1547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35" name="tx35"/>
            <p:cNvSpPr/>
            <p:nvPr/>
          </p:nvSpPr>
          <p:spPr>
            <a:xfrm>
              <a:off x="2231753" y="15665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36" name="rc36"/>
            <p:cNvSpPr/>
            <p:nvPr/>
          </p:nvSpPr>
          <p:spPr>
            <a:xfrm>
              <a:off x="757350" y="2358522"/>
              <a:ext cx="1607740" cy="1000048"/>
            </a:xfrm>
            <a:prstGeom prst="rect">
              <a:avLst/>
            </a:prstGeom>
            <a:solidFill>
              <a:srgbClr val="EBEBEB">
                <a:alpha val="100000"/>
              </a:srgbClr>
            </a:solidFill>
          </p:spPr>
          <p:txBody>
            <a:bodyPr/>
            <a:lstStyle/>
            <a:p/>
          </p:txBody>
        </p:sp>
        <p:sp>
          <p:nvSpPr>
            <p:cNvPr id="37" name="pl37"/>
            <p:cNvSpPr/>
            <p:nvPr/>
          </p:nvSpPr>
          <p:spPr>
            <a:xfrm>
              <a:off x="757350" y="32593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30149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770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25261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 name="pl41"/>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 name="pl42"/>
            <p:cNvSpPr/>
            <p:nvPr/>
          </p:nvSpPr>
          <p:spPr>
            <a:xfrm>
              <a:off x="75735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757350" y="28927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 name="pl44"/>
            <p:cNvSpPr/>
            <p:nvPr/>
          </p:nvSpPr>
          <p:spPr>
            <a:xfrm>
              <a:off x="757350" y="26483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5" name="pl45"/>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 name="pl53"/>
            <p:cNvSpPr/>
            <p:nvPr/>
          </p:nvSpPr>
          <p:spPr>
            <a:xfrm>
              <a:off x="830429" y="281455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54" name="pl54"/>
            <p:cNvSpPr/>
            <p:nvPr/>
          </p:nvSpPr>
          <p:spPr>
            <a:xfrm>
              <a:off x="830429" y="2804780"/>
              <a:ext cx="1461582" cy="156410"/>
            </a:xfrm>
            <a:custGeom>
              <a:avLst/>
              <a:pathLst>
                <a:path w="1461582" h="156410">
                  <a:moveTo>
                    <a:pt x="0" y="0"/>
                  </a:moveTo>
                  <a:lnTo>
                    <a:pt x="208797" y="48878"/>
                  </a:lnTo>
                  <a:lnTo>
                    <a:pt x="417595" y="107532"/>
                  </a:lnTo>
                  <a:lnTo>
                    <a:pt x="626392" y="127083"/>
                  </a:lnTo>
                  <a:lnTo>
                    <a:pt x="835190" y="146634"/>
                  </a:lnTo>
                  <a:lnTo>
                    <a:pt x="1043987" y="117307"/>
                  </a:lnTo>
                  <a:lnTo>
                    <a:pt x="1252785" y="156410"/>
                  </a:lnTo>
                  <a:lnTo>
                    <a:pt x="1461582" y="136859"/>
                  </a:lnTo>
                </a:path>
              </a:pathLst>
            </a:custGeom>
            <a:ln w="40651" cap="flat">
              <a:solidFill>
                <a:srgbClr val="BEBEBE">
                  <a:alpha val="69803"/>
                </a:srgbClr>
              </a:solidFill>
              <a:prstDash val="solid"/>
              <a:round/>
            </a:ln>
          </p:spPr>
          <p:txBody>
            <a:bodyPr/>
            <a:lstStyle/>
            <a:p/>
          </p:txBody>
        </p:sp>
        <p:sp>
          <p:nvSpPr>
            <p:cNvPr id="55" name="pl55"/>
            <p:cNvSpPr/>
            <p:nvPr/>
          </p:nvSpPr>
          <p:spPr>
            <a:xfrm>
              <a:off x="830429" y="2804780"/>
              <a:ext cx="1461582" cy="156410"/>
            </a:xfrm>
            <a:custGeom>
              <a:avLst/>
              <a:pathLst>
                <a:path w="1461582" h="156410">
                  <a:moveTo>
                    <a:pt x="0" y="0"/>
                  </a:moveTo>
                  <a:lnTo>
                    <a:pt x="208797" y="48878"/>
                  </a:lnTo>
                  <a:lnTo>
                    <a:pt x="417595" y="107532"/>
                  </a:lnTo>
                  <a:lnTo>
                    <a:pt x="626392" y="127083"/>
                  </a:lnTo>
                  <a:lnTo>
                    <a:pt x="835190" y="146634"/>
                  </a:lnTo>
                  <a:lnTo>
                    <a:pt x="1043987" y="117307"/>
                  </a:lnTo>
                  <a:lnTo>
                    <a:pt x="1252785" y="156410"/>
                  </a:lnTo>
                  <a:lnTo>
                    <a:pt x="1461582" y="136859"/>
                  </a:lnTo>
                </a:path>
              </a:pathLst>
            </a:custGeom>
            <a:ln w="35231" cap="flat">
              <a:solidFill>
                <a:srgbClr val="BEBEBE">
                  <a:alpha val="69803"/>
                </a:srgbClr>
              </a:solidFill>
              <a:prstDash val="solid"/>
              <a:round/>
            </a:ln>
          </p:spPr>
          <p:txBody>
            <a:bodyPr/>
            <a:lstStyle/>
            <a:p/>
          </p:txBody>
        </p:sp>
        <p:sp>
          <p:nvSpPr>
            <p:cNvPr id="56" name="pl56"/>
            <p:cNvSpPr/>
            <p:nvPr/>
          </p:nvSpPr>
          <p:spPr>
            <a:xfrm>
              <a:off x="830429" y="281455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57" name="pl57"/>
            <p:cNvSpPr/>
            <p:nvPr/>
          </p:nvSpPr>
          <p:spPr>
            <a:xfrm>
              <a:off x="830429" y="2804780"/>
              <a:ext cx="1461582" cy="156410"/>
            </a:xfrm>
            <a:custGeom>
              <a:avLst/>
              <a:pathLst>
                <a:path w="1461582" h="156410">
                  <a:moveTo>
                    <a:pt x="0" y="0"/>
                  </a:moveTo>
                  <a:lnTo>
                    <a:pt x="208797" y="48878"/>
                  </a:lnTo>
                  <a:lnTo>
                    <a:pt x="417595" y="107532"/>
                  </a:lnTo>
                  <a:lnTo>
                    <a:pt x="626392" y="127083"/>
                  </a:lnTo>
                  <a:lnTo>
                    <a:pt x="835190" y="146634"/>
                  </a:lnTo>
                  <a:lnTo>
                    <a:pt x="1043987" y="117307"/>
                  </a:lnTo>
                  <a:lnTo>
                    <a:pt x="1252785" y="156410"/>
                  </a:lnTo>
                  <a:lnTo>
                    <a:pt x="1461582" y="136859"/>
                  </a:lnTo>
                </a:path>
              </a:pathLst>
            </a:custGeom>
            <a:ln w="40651" cap="flat">
              <a:solidFill>
                <a:srgbClr val="000000">
                  <a:alpha val="100000"/>
                </a:srgbClr>
              </a:solidFill>
              <a:prstDash val="solid"/>
              <a:round/>
            </a:ln>
          </p:spPr>
          <p:txBody>
            <a:bodyPr/>
            <a:lstStyle/>
            <a:p/>
          </p:txBody>
        </p:sp>
        <p:sp>
          <p:nvSpPr>
            <p:cNvPr id="58" name="pl58"/>
            <p:cNvSpPr/>
            <p:nvPr/>
          </p:nvSpPr>
          <p:spPr>
            <a:xfrm>
              <a:off x="830429" y="2804780"/>
              <a:ext cx="1461582" cy="156410"/>
            </a:xfrm>
            <a:custGeom>
              <a:avLst/>
              <a:pathLst>
                <a:path w="1461582" h="156410">
                  <a:moveTo>
                    <a:pt x="0" y="0"/>
                  </a:moveTo>
                  <a:lnTo>
                    <a:pt x="208797" y="48878"/>
                  </a:lnTo>
                  <a:lnTo>
                    <a:pt x="417595" y="107532"/>
                  </a:lnTo>
                  <a:lnTo>
                    <a:pt x="626392" y="127083"/>
                  </a:lnTo>
                  <a:lnTo>
                    <a:pt x="835190" y="146634"/>
                  </a:lnTo>
                  <a:lnTo>
                    <a:pt x="1043987" y="117307"/>
                  </a:lnTo>
                  <a:lnTo>
                    <a:pt x="1252785" y="156410"/>
                  </a:lnTo>
                  <a:lnTo>
                    <a:pt x="1461582" y="136859"/>
                  </a:lnTo>
                </a:path>
              </a:pathLst>
            </a:custGeom>
            <a:ln w="35231" cap="flat">
              <a:solidFill>
                <a:srgbClr val="1CABE2">
                  <a:alpha val="100000"/>
                </a:srgbClr>
              </a:solidFill>
              <a:prstDash val="solid"/>
              <a:round/>
            </a:ln>
          </p:spPr>
          <p:txBody>
            <a:bodyPr/>
            <a:lstStyle/>
            <a:p/>
          </p:txBody>
        </p:sp>
        <p:sp>
          <p:nvSpPr>
            <p:cNvPr id="59" name="tx59"/>
            <p:cNvSpPr/>
            <p:nvPr/>
          </p:nvSpPr>
          <p:spPr>
            <a:xfrm>
              <a:off x="770170" y="26262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60" name="tx60"/>
            <p:cNvSpPr/>
            <p:nvPr/>
          </p:nvSpPr>
          <p:spPr>
            <a:xfrm>
              <a:off x="978968" y="26751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61" name="tx61"/>
            <p:cNvSpPr/>
            <p:nvPr/>
          </p:nvSpPr>
          <p:spPr>
            <a:xfrm>
              <a:off x="1187765" y="27337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62" name="tx62"/>
            <p:cNvSpPr/>
            <p:nvPr/>
          </p:nvSpPr>
          <p:spPr>
            <a:xfrm>
              <a:off x="1396563" y="27533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63" name="tx63"/>
            <p:cNvSpPr/>
            <p:nvPr/>
          </p:nvSpPr>
          <p:spPr>
            <a:xfrm>
              <a:off x="1605360" y="27728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64" name="tx64"/>
            <p:cNvSpPr/>
            <p:nvPr/>
          </p:nvSpPr>
          <p:spPr>
            <a:xfrm>
              <a:off x="1814158" y="27435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65" name="tx65"/>
            <p:cNvSpPr/>
            <p:nvPr/>
          </p:nvSpPr>
          <p:spPr>
            <a:xfrm>
              <a:off x="2022955" y="27826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66" name="tx66"/>
            <p:cNvSpPr/>
            <p:nvPr/>
          </p:nvSpPr>
          <p:spPr>
            <a:xfrm>
              <a:off x="2231753" y="2763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67" name="rc67"/>
            <p:cNvSpPr/>
            <p:nvPr/>
          </p:nvSpPr>
          <p:spPr>
            <a:xfrm>
              <a:off x="757350" y="3643012"/>
              <a:ext cx="1607740" cy="1000048"/>
            </a:xfrm>
            <a:prstGeom prst="rect">
              <a:avLst/>
            </a:prstGeom>
            <a:solidFill>
              <a:srgbClr val="EBEBEB">
                <a:alpha val="100000"/>
              </a:srgbClr>
            </a:solidFill>
          </p:spPr>
          <p:txBody>
            <a:bodyPr/>
            <a:lstStyle/>
            <a:p/>
          </p:txBody>
        </p:sp>
        <p:sp>
          <p:nvSpPr>
            <p:cNvPr id="68" name="pl68"/>
            <p:cNvSpPr/>
            <p:nvPr/>
          </p:nvSpPr>
          <p:spPr>
            <a:xfrm>
              <a:off x="757350" y="45438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42994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055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1" name="pl71"/>
            <p:cNvSpPr/>
            <p:nvPr/>
          </p:nvSpPr>
          <p:spPr>
            <a:xfrm>
              <a:off x="757350" y="38106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2" name="pl72"/>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3" name="pl73"/>
            <p:cNvSpPr/>
            <p:nvPr/>
          </p:nvSpPr>
          <p:spPr>
            <a:xfrm>
              <a:off x="75735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4" name="pl74"/>
            <p:cNvSpPr/>
            <p:nvPr/>
          </p:nvSpPr>
          <p:spPr>
            <a:xfrm>
              <a:off x="757350" y="41772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5" name="pl75"/>
            <p:cNvSpPr/>
            <p:nvPr/>
          </p:nvSpPr>
          <p:spPr>
            <a:xfrm>
              <a:off x="757350" y="39328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6" name="pl76"/>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4" name="pl84"/>
            <p:cNvSpPr/>
            <p:nvPr/>
          </p:nvSpPr>
          <p:spPr>
            <a:xfrm>
              <a:off x="830429" y="409904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85" name="pl85"/>
            <p:cNvSpPr/>
            <p:nvPr/>
          </p:nvSpPr>
          <p:spPr>
            <a:xfrm>
              <a:off x="830429" y="4187026"/>
              <a:ext cx="1461582" cy="185737"/>
            </a:xfrm>
            <a:custGeom>
              <a:avLst/>
              <a:pathLst>
                <a:path w="1461582" h="185737">
                  <a:moveTo>
                    <a:pt x="0" y="0"/>
                  </a:moveTo>
                  <a:lnTo>
                    <a:pt x="208797" y="48878"/>
                  </a:lnTo>
                  <a:lnTo>
                    <a:pt x="417595" y="68429"/>
                  </a:lnTo>
                  <a:lnTo>
                    <a:pt x="626392" y="185737"/>
                  </a:lnTo>
                  <a:lnTo>
                    <a:pt x="835190" y="166185"/>
                  </a:lnTo>
                  <a:lnTo>
                    <a:pt x="1043987" y="87980"/>
                  </a:lnTo>
                  <a:lnTo>
                    <a:pt x="1252785" y="136859"/>
                  </a:lnTo>
                  <a:lnTo>
                    <a:pt x="1461582" y="97756"/>
                  </a:lnTo>
                </a:path>
              </a:pathLst>
            </a:custGeom>
            <a:ln w="40651" cap="flat">
              <a:solidFill>
                <a:srgbClr val="BEBEBE">
                  <a:alpha val="69803"/>
                </a:srgbClr>
              </a:solidFill>
              <a:prstDash val="solid"/>
              <a:round/>
            </a:ln>
          </p:spPr>
          <p:txBody>
            <a:bodyPr/>
            <a:lstStyle/>
            <a:p/>
          </p:txBody>
        </p:sp>
        <p:sp>
          <p:nvSpPr>
            <p:cNvPr id="86" name="pl86"/>
            <p:cNvSpPr/>
            <p:nvPr/>
          </p:nvSpPr>
          <p:spPr>
            <a:xfrm>
              <a:off x="830429" y="4187026"/>
              <a:ext cx="1461582" cy="185737"/>
            </a:xfrm>
            <a:custGeom>
              <a:avLst/>
              <a:pathLst>
                <a:path w="1461582" h="185737">
                  <a:moveTo>
                    <a:pt x="0" y="0"/>
                  </a:moveTo>
                  <a:lnTo>
                    <a:pt x="208797" y="48878"/>
                  </a:lnTo>
                  <a:lnTo>
                    <a:pt x="417595" y="68429"/>
                  </a:lnTo>
                  <a:lnTo>
                    <a:pt x="626392" y="185737"/>
                  </a:lnTo>
                  <a:lnTo>
                    <a:pt x="835190" y="166185"/>
                  </a:lnTo>
                  <a:lnTo>
                    <a:pt x="1043987" y="87980"/>
                  </a:lnTo>
                  <a:lnTo>
                    <a:pt x="1252785" y="136859"/>
                  </a:lnTo>
                  <a:lnTo>
                    <a:pt x="1461582" y="97756"/>
                  </a:lnTo>
                </a:path>
              </a:pathLst>
            </a:custGeom>
            <a:ln w="35231" cap="flat">
              <a:solidFill>
                <a:srgbClr val="BEBEBE">
                  <a:alpha val="69803"/>
                </a:srgbClr>
              </a:solidFill>
              <a:prstDash val="solid"/>
              <a:round/>
            </a:ln>
          </p:spPr>
          <p:txBody>
            <a:bodyPr/>
            <a:lstStyle/>
            <a:p/>
          </p:txBody>
        </p:sp>
        <p:sp>
          <p:nvSpPr>
            <p:cNvPr id="87" name="pl87"/>
            <p:cNvSpPr/>
            <p:nvPr/>
          </p:nvSpPr>
          <p:spPr>
            <a:xfrm>
              <a:off x="830429" y="409904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88" name="pl88"/>
            <p:cNvSpPr/>
            <p:nvPr/>
          </p:nvSpPr>
          <p:spPr>
            <a:xfrm>
              <a:off x="830429" y="4187026"/>
              <a:ext cx="1461582" cy="185737"/>
            </a:xfrm>
            <a:custGeom>
              <a:avLst/>
              <a:pathLst>
                <a:path w="1461582" h="185737">
                  <a:moveTo>
                    <a:pt x="0" y="0"/>
                  </a:moveTo>
                  <a:lnTo>
                    <a:pt x="208797" y="48878"/>
                  </a:lnTo>
                  <a:lnTo>
                    <a:pt x="417595" y="68429"/>
                  </a:lnTo>
                  <a:lnTo>
                    <a:pt x="626392" y="185737"/>
                  </a:lnTo>
                  <a:lnTo>
                    <a:pt x="835190" y="166185"/>
                  </a:lnTo>
                  <a:lnTo>
                    <a:pt x="1043987" y="87980"/>
                  </a:lnTo>
                  <a:lnTo>
                    <a:pt x="1252785" y="136859"/>
                  </a:lnTo>
                  <a:lnTo>
                    <a:pt x="1461582" y="97756"/>
                  </a:lnTo>
                </a:path>
              </a:pathLst>
            </a:custGeom>
            <a:ln w="40651" cap="flat">
              <a:solidFill>
                <a:srgbClr val="000000">
                  <a:alpha val="100000"/>
                </a:srgbClr>
              </a:solidFill>
              <a:prstDash val="solid"/>
              <a:round/>
            </a:ln>
          </p:spPr>
          <p:txBody>
            <a:bodyPr/>
            <a:lstStyle/>
            <a:p/>
          </p:txBody>
        </p:sp>
        <p:sp>
          <p:nvSpPr>
            <p:cNvPr id="89" name="pl89"/>
            <p:cNvSpPr/>
            <p:nvPr/>
          </p:nvSpPr>
          <p:spPr>
            <a:xfrm>
              <a:off x="830429" y="4187026"/>
              <a:ext cx="1461582" cy="185737"/>
            </a:xfrm>
            <a:custGeom>
              <a:avLst/>
              <a:pathLst>
                <a:path w="1461582" h="185737">
                  <a:moveTo>
                    <a:pt x="0" y="0"/>
                  </a:moveTo>
                  <a:lnTo>
                    <a:pt x="208797" y="48878"/>
                  </a:lnTo>
                  <a:lnTo>
                    <a:pt x="417595" y="68429"/>
                  </a:lnTo>
                  <a:lnTo>
                    <a:pt x="626392" y="185737"/>
                  </a:lnTo>
                  <a:lnTo>
                    <a:pt x="835190" y="166185"/>
                  </a:lnTo>
                  <a:lnTo>
                    <a:pt x="1043987" y="87980"/>
                  </a:lnTo>
                  <a:lnTo>
                    <a:pt x="1252785" y="136859"/>
                  </a:lnTo>
                  <a:lnTo>
                    <a:pt x="1461582" y="97756"/>
                  </a:lnTo>
                </a:path>
              </a:pathLst>
            </a:custGeom>
            <a:ln w="35231" cap="flat">
              <a:solidFill>
                <a:srgbClr val="1CABE2">
                  <a:alpha val="100000"/>
                </a:srgbClr>
              </a:solidFill>
              <a:prstDash val="solid"/>
              <a:round/>
            </a:ln>
          </p:spPr>
          <p:txBody>
            <a:bodyPr/>
            <a:lstStyle/>
            <a:p/>
          </p:txBody>
        </p:sp>
        <p:sp>
          <p:nvSpPr>
            <p:cNvPr id="90" name="tx90"/>
            <p:cNvSpPr/>
            <p:nvPr/>
          </p:nvSpPr>
          <p:spPr>
            <a:xfrm>
              <a:off x="770170" y="40084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91" name="tx91"/>
            <p:cNvSpPr/>
            <p:nvPr/>
          </p:nvSpPr>
          <p:spPr>
            <a:xfrm>
              <a:off x="978968" y="40573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92" name="tx92"/>
            <p:cNvSpPr/>
            <p:nvPr/>
          </p:nvSpPr>
          <p:spPr>
            <a:xfrm>
              <a:off x="1187765" y="40769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93" name="tx93"/>
            <p:cNvSpPr/>
            <p:nvPr/>
          </p:nvSpPr>
          <p:spPr>
            <a:xfrm>
              <a:off x="1396563" y="4194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94" name="tx94"/>
            <p:cNvSpPr/>
            <p:nvPr/>
          </p:nvSpPr>
          <p:spPr>
            <a:xfrm>
              <a:off x="1605360" y="41746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95" name="tx95"/>
            <p:cNvSpPr/>
            <p:nvPr/>
          </p:nvSpPr>
          <p:spPr>
            <a:xfrm>
              <a:off x="1814158" y="40964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96" name="tx96"/>
            <p:cNvSpPr/>
            <p:nvPr/>
          </p:nvSpPr>
          <p:spPr>
            <a:xfrm>
              <a:off x="2022955" y="41453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97" name="tx97"/>
            <p:cNvSpPr/>
            <p:nvPr/>
          </p:nvSpPr>
          <p:spPr>
            <a:xfrm>
              <a:off x="2231753" y="41062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98" name="rc98"/>
            <p:cNvSpPr/>
            <p:nvPr/>
          </p:nvSpPr>
          <p:spPr>
            <a:xfrm>
              <a:off x="757350" y="4927502"/>
              <a:ext cx="1607740" cy="1000048"/>
            </a:xfrm>
            <a:prstGeom prst="rect">
              <a:avLst/>
            </a:prstGeom>
            <a:solidFill>
              <a:srgbClr val="EBEBEB">
                <a:alpha val="100000"/>
              </a:srgbClr>
            </a:solidFill>
          </p:spPr>
          <p:txBody>
            <a:bodyPr/>
            <a:lstStyle/>
            <a:p/>
          </p:txBody>
        </p:sp>
        <p:sp>
          <p:nvSpPr>
            <p:cNvPr id="99" name="pl99"/>
            <p:cNvSpPr/>
            <p:nvPr/>
          </p:nvSpPr>
          <p:spPr>
            <a:xfrm>
              <a:off x="757350" y="58283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58393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1" name="pl101"/>
            <p:cNvSpPr/>
            <p:nvPr/>
          </p:nvSpPr>
          <p:spPr>
            <a:xfrm>
              <a:off x="757350" y="5339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2" name="pl102"/>
            <p:cNvSpPr/>
            <p:nvPr/>
          </p:nvSpPr>
          <p:spPr>
            <a:xfrm>
              <a:off x="757350" y="50951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3" name="pl103"/>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4" name="pl104"/>
            <p:cNvSpPr/>
            <p:nvPr/>
          </p:nvSpPr>
          <p:spPr>
            <a:xfrm>
              <a:off x="75735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5" name="pl105"/>
            <p:cNvSpPr/>
            <p:nvPr/>
          </p:nvSpPr>
          <p:spPr>
            <a:xfrm>
              <a:off x="757350" y="54617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6" name="pl106"/>
            <p:cNvSpPr/>
            <p:nvPr/>
          </p:nvSpPr>
          <p:spPr>
            <a:xfrm>
              <a:off x="757350" y="52173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7" name="pl107"/>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5" name="pl115"/>
            <p:cNvSpPr/>
            <p:nvPr/>
          </p:nvSpPr>
          <p:spPr>
            <a:xfrm>
              <a:off x="830429" y="5383535"/>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116" name="pl116"/>
            <p:cNvSpPr/>
            <p:nvPr/>
          </p:nvSpPr>
          <p:spPr>
            <a:xfrm>
              <a:off x="830429" y="5491068"/>
              <a:ext cx="1461582" cy="185737"/>
            </a:xfrm>
            <a:custGeom>
              <a:avLst/>
              <a:pathLst>
                <a:path w="1461582" h="185737">
                  <a:moveTo>
                    <a:pt x="0" y="185737"/>
                  </a:moveTo>
                  <a:lnTo>
                    <a:pt x="208797" y="146634"/>
                  </a:lnTo>
                  <a:lnTo>
                    <a:pt x="417595" y="166185"/>
                  </a:lnTo>
                  <a:lnTo>
                    <a:pt x="626392" y="97756"/>
                  </a:lnTo>
                  <a:lnTo>
                    <a:pt x="835190" y="9775"/>
                  </a:lnTo>
                  <a:lnTo>
                    <a:pt x="1043987" y="29326"/>
                  </a:lnTo>
                  <a:lnTo>
                    <a:pt x="1252785" y="19551"/>
                  </a:lnTo>
                  <a:lnTo>
                    <a:pt x="1461582" y="0"/>
                  </a:lnTo>
                </a:path>
              </a:pathLst>
            </a:custGeom>
            <a:ln w="40651" cap="flat">
              <a:solidFill>
                <a:srgbClr val="BEBEBE">
                  <a:alpha val="69803"/>
                </a:srgbClr>
              </a:solidFill>
              <a:prstDash val="solid"/>
              <a:round/>
            </a:ln>
          </p:spPr>
          <p:txBody>
            <a:bodyPr/>
            <a:lstStyle/>
            <a:p/>
          </p:txBody>
        </p:sp>
        <p:sp>
          <p:nvSpPr>
            <p:cNvPr id="117" name="pl117"/>
            <p:cNvSpPr/>
            <p:nvPr/>
          </p:nvSpPr>
          <p:spPr>
            <a:xfrm>
              <a:off x="830429" y="5491068"/>
              <a:ext cx="1461582" cy="185737"/>
            </a:xfrm>
            <a:custGeom>
              <a:avLst/>
              <a:pathLst>
                <a:path w="1461582" h="185737">
                  <a:moveTo>
                    <a:pt x="0" y="185737"/>
                  </a:moveTo>
                  <a:lnTo>
                    <a:pt x="208797" y="146634"/>
                  </a:lnTo>
                  <a:lnTo>
                    <a:pt x="417595" y="166185"/>
                  </a:lnTo>
                  <a:lnTo>
                    <a:pt x="626392" y="97756"/>
                  </a:lnTo>
                  <a:lnTo>
                    <a:pt x="835190" y="9775"/>
                  </a:lnTo>
                  <a:lnTo>
                    <a:pt x="1043987" y="29326"/>
                  </a:lnTo>
                  <a:lnTo>
                    <a:pt x="1252785" y="19551"/>
                  </a:lnTo>
                  <a:lnTo>
                    <a:pt x="1461582" y="0"/>
                  </a:lnTo>
                </a:path>
              </a:pathLst>
            </a:custGeom>
            <a:ln w="35231" cap="flat">
              <a:solidFill>
                <a:srgbClr val="BEBEBE">
                  <a:alpha val="69803"/>
                </a:srgbClr>
              </a:solidFill>
              <a:prstDash val="solid"/>
              <a:round/>
            </a:ln>
          </p:spPr>
          <p:txBody>
            <a:bodyPr/>
            <a:lstStyle/>
            <a:p/>
          </p:txBody>
        </p:sp>
        <p:sp>
          <p:nvSpPr>
            <p:cNvPr id="118" name="pl118"/>
            <p:cNvSpPr/>
            <p:nvPr/>
          </p:nvSpPr>
          <p:spPr>
            <a:xfrm>
              <a:off x="830429" y="5383535"/>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119" name="pl119"/>
            <p:cNvSpPr/>
            <p:nvPr/>
          </p:nvSpPr>
          <p:spPr>
            <a:xfrm>
              <a:off x="830429" y="5491068"/>
              <a:ext cx="1461582" cy="185737"/>
            </a:xfrm>
            <a:custGeom>
              <a:avLst/>
              <a:pathLst>
                <a:path w="1461582" h="185737">
                  <a:moveTo>
                    <a:pt x="0" y="185737"/>
                  </a:moveTo>
                  <a:lnTo>
                    <a:pt x="208797" y="146634"/>
                  </a:lnTo>
                  <a:lnTo>
                    <a:pt x="417595" y="166185"/>
                  </a:lnTo>
                  <a:lnTo>
                    <a:pt x="626392" y="97756"/>
                  </a:lnTo>
                  <a:lnTo>
                    <a:pt x="835190" y="9775"/>
                  </a:lnTo>
                  <a:lnTo>
                    <a:pt x="1043987" y="29326"/>
                  </a:lnTo>
                  <a:lnTo>
                    <a:pt x="1252785" y="19551"/>
                  </a:lnTo>
                  <a:lnTo>
                    <a:pt x="1461582" y="0"/>
                  </a:lnTo>
                </a:path>
              </a:pathLst>
            </a:custGeom>
            <a:ln w="40651" cap="flat">
              <a:solidFill>
                <a:srgbClr val="000000">
                  <a:alpha val="100000"/>
                </a:srgbClr>
              </a:solidFill>
              <a:prstDash val="solid"/>
              <a:round/>
            </a:ln>
          </p:spPr>
          <p:txBody>
            <a:bodyPr/>
            <a:lstStyle/>
            <a:p/>
          </p:txBody>
        </p:sp>
        <p:sp>
          <p:nvSpPr>
            <p:cNvPr id="120" name="pl120"/>
            <p:cNvSpPr/>
            <p:nvPr/>
          </p:nvSpPr>
          <p:spPr>
            <a:xfrm>
              <a:off x="830429" y="5491068"/>
              <a:ext cx="1461582" cy="185737"/>
            </a:xfrm>
            <a:custGeom>
              <a:avLst/>
              <a:pathLst>
                <a:path w="1461582" h="185737">
                  <a:moveTo>
                    <a:pt x="0" y="185737"/>
                  </a:moveTo>
                  <a:lnTo>
                    <a:pt x="208797" y="146634"/>
                  </a:lnTo>
                  <a:lnTo>
                    <a:pt x="417595" y="166185"/>
                  </a:lnTo>
                  <a:lnTo>
                    <a:pt x="626392" y="97756"/>
                  </a:lnTo>
                  <a:lnTo>
                    <a:pt x="835190" y="9775"/>
                  </a:lnTo>
                  <a:lnTo>
                    <a:pt x="1043987" y="29326"/>
                  </a:lnTo>
                  <a:lnTo>
                    <a:pt x="1252785" y="19551"/>
                  </a:lnTo>
                  <a:lnTo>
                    <a:pt x="1461582" y="0"/>
                  </a:lnTo>
                </a:path>
              </a:pathLst>
            </a:custGeom>
            <a:ln w="35231" cap="flat">
              <a:solidFill>
                <a:srgbClr val="1CABE2">
                  <a:alpha val="100000"/>
                </a:srgbClr>
              </a:solidFill>
              <a:prstDash val="solid"/>
              <a:round/>
            </a:ln>
          </p:spPr>
          <p:txBody>
            <a:bodyPr/>
            <a:lstStyle/>
            <a:p/>
          </p:txBody>
        </p:sp>
        <p:sp>
          <p:nvSpPr>
            <p:cNvPr id="121" name="tx121"/>
            <p:cNvSpPr/>
            <p:nvPr/>
          </p:nvSpPr>
          <p:spPr>
            <a:xfrm>
              <a:off x="770170" y="54982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122" name="tx122"/>
            <p:cNvSpPr/>
            <p:nvPr/>
          </p:nvSpPr>
          <p:spPr>
            <a:xfrm>
              <a:off x="978968" y="54591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123" name="tx123"/>
            <p:cNvSpPr/>
            <p:nvPr/>
          </p:nvSpPr>
          <p:spPr>
            <a:xfrm>
              <a:off x="1187765" y="54786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124" name="tx124"/>
            <p:cNvSpPr/>
            <p:nvPr/>
          </p:nvSpPr>
          <p:spPr>
            <a:xfrm>
              <a:off x="1396563" y="54102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125" name="tx125"/>
            <p:cNvSpPr/>
            <p:nvPr/>
          </p:nvSpPr>
          <p:spPr>
            <a:xfrm>
              <a:off x="1605360" y="5322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26" name="tx126"/>
            <p:cNvSpPr/>
            <p:nvPr/>
          </p:nvSpPr>
          <p:spPr>
            <a:xfrm>
              <a:off x="1814158" y="53418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27" name="tx127"/>
            <p:cNvSpPr/>
            <p:nvPr/>
          </p:nvSpPr>
          <p:spPr>
            <a:xfrm>
              <a:off x="2022955" y="53320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28" name="tx128"/>
            <p:cNvSpPr/>
            <p:nvPr/>
          </p:nvSpPr>
          <p:spPr>
            <a:xfrm>
              <a:off x="2231753" y="53125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129" name="rc129"/>
            <p:cNvSpPr/>
            <p:nvPr/>
          </p:nvSpPr>
          <p:spPr>
            <a:xfrm>
              <a:off x="2434680" y="1074032"/>
              <a:ext cx="1607740" cy="1000048"/>
            </a:xfrm>
            <a:prstGeom prst="rect">
              <a:avLst/>
            </a:prstGeom>
            <a:solidFill>
              <a:srgbClr val="EBEBEB">
                <a:alpha val="100000"/>
              </a:srgbClr>
            </a:solidFill>
          </p:spPr>
          <p:txBody>
            <a:bodyPr/>
            <a:lstStyle/>
            <a:p/>
          </p:txBody>
        </p:sp>
        <p:sp>
          <p:nvSpPr>
            <p:cNvPr id="130" name="pl130"/>
            <p:cNvSpPr/>
            <p:nvPr/>
          </p:nvSpPr>
          <p:spPr>
            <a:xfrm>
              <a:off x="2434680" y="19748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1" name="pl131"/>
            <p:cNvSpPr/>
            <p:nvPr/>
          </p:nvSpPr>
          <p:spPr>
            <a:xfrm>
              <a:off x="2434680" y="17304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2" name="pl132"/>
            <p:cNvSpPr/>
            <p:nvPr/>
          </p:nvSpPr>
          <p:spPr>
            <a:xfrm>
              <a:off x="2434680" y="1486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3" name="pl133"/>
            <p:cNvSpPr/>
            <p:nvPr/>
          </p:nvSpPr>
          <p:spPr>
            <a:xfrm>
              <a:off x="2434680" y="12416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4" name="pl134"/>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5" name="pl135"/>
            <p:cNvSpPr/>
            <p:nvPr/>
          </p:nvSpPr>
          <p:spPr>
            <a:xfrm>
              <a:off x="243468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6" name="pl136"/>
            <p:cNvSpPr/>
            <p:nvPr/>
          </p:nvSpPr>
          <p:spPr>
            <a:xfrm>
              <a:off x="2434680" y="160827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7" name="pl137"/>
            <p:cNvSpPr/>
            <p:nvPr/>
          </p:nvSpPr>
          <p:spPr>
            <a:xfrm>
              <a:off x="2434680" y="13638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8" name="pl13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6" name="pl146"/>
            <p:cNvSpPr/>
            <p:nvPr/>
          </p:nvSpPr>
          <p:spPr>
            <a:xfrm>
              <a:off x="2507759" y="153006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147" name="pl147"/>
            <p:cNvSpPr/>
            <p:nvPr/>
          </p:nvSpPr>
          <p:spPr>
            <a:xfrm>
              <a:off x="2507759" y="1618046"/>
              <a:ext cx="1461582" cy="48878"/>
            </a:xfrm>
            <a:custGeom>
              <a:avLst/>
              <a:pathLst>
                <a:path w="1461582" h="48878">
                  <a:moveTo>
                    <a:pt x="0" y="0"/>
                  </a:moveTo>
                  <a:lnTo>
                    <a:pt x="208797" y="19551"/>
                  </a:lnTo>
                  <a:lnTo>
                    <a:pt x="417595" y="39102"/>
                  </a:lnTo>
                  <a:lnTo>
                    <a:pt x="626392" y="39102"/>
                  </a:lnTo>
                  <a:lnTo>
                    <a:pt x="835190" y="48878"/>
                  </a:lnTo>
                  <a:lnTo>
                    <a:pt x="1043987" y="48878"/>
                  </a:lnTo>
                  <a:lnTo>
                    <a:pt x="1252785" y="48878"/>
                  </a:lnTo>
                  <a:lnTo>
                    <a:pt x="1461582" y="48878"/>
                  </a:lnTo>
                </a:path>
              </a:pathLst>
            </a:custGeom>
            <a:ln w="40651" cap="flat">
              <a:solidFill>
                <a:srgbClr val="BEBEBE">
                  <a:alpha val="69803"/>
                </a:srgbClr>
              </a:solidFill>
              <a:prstDash val="solid"/>
              <a:round/>
            </a:ln>
          </p:spPr>
          <p:txBody>
            <a:bodyPr/>
            <a:lstStyle/>
            <a:p/>
          </p:txBody>
        </p:sp>
        <p:sp>
          <p:nvSpPr>
            <p:cNvPr id="148" name="pl148"/>
            <p:cNvSpPr/>
            <p:nvPr/>
          </p:nvSpPr>
          <p:spPr>
            <a:xfrm>
              <a:off x="2507759" y="1618046"/>
              <a:ext cx="1461582" cy="48878"/>
            </a:xfrm>
            <a:custGeom>
              <a:avLst/>
              <a:pathLst>
                <a:path w="1461582" h="48878">
                  <a:moveTo>
                    <a:pt x="0" y="0"/>
                  </a:moveTo>
                  <a:lnTo>
                    <a:pt x="208797" y="19551"/>
                  </a:lnTo>
                  <a:lnTo>
                    <a:pt x="417595" y="39102"/>
                  </a:lnTo>
                  <a:lnTo>
                    <a:pt x="626392" y="39102"/>
                  </a:lnTo>
                  <a:lnTo>
                    <a:pt x="835190" y="48878"/>
                  </a:lnTo>
                  <a:lnTo>
                    <a:pt x="1043987" y="48878"/>
                  </a:lnTo>
                  <a:lnTo>
                    <a:pt x="1252785" y="48878"/>
                  </a:lnTo>
                  <a:lnTo>
                    <a:pt x="1461582" y="48878"/>
                  </a:lnTo>
                </a:path>
              </a:pathLst>
            </a:custGeom>
            <a:ln w="35231" cap="flat">
              <a:solidFill>
                <a:srgbClr val="BEBEBE">
                  <a:alpha val="69803"/>
                </a:srgbClr>
              </a:solidFill>
              <a:prstDash val="solid"/>
              <a:round/>
            </a:ln>
          </p:spPr>
          <p:txBody>
            <a:bodyPr/>
            <a:lstStyle/>
            <a:p/>
          </p:txBody>
        </p:sp>
        <p:sp>
          <p:nvSpPr>
            <p:cNvPr id="149" name="pl149"/>
            <p:cNvSpPr/>
            <p:nvPr/>
          </p:nvSpPr>
          <p:spPr>
            <a:xfrm>
              <a:off x="2507759" y="153006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150" name="pl150"/>
            <p:cNvSpPr/>
            <p:nvPr/>
          </p:nvSpPr>
          <p:spPr>
            <a:xfrm>
              <a:off x="2507759" y="1618046"/>
              <a:ext cx="1461582" cy="48878"/>
            </a:xfrm>
            <a:custGeom>
              <a:avLst/>
              <a:pathLst>
                <a:path w="1461582" h="48878">
                  <a:moveTo>
                    <a:pt x="0" y="0"/>
                  </a:moveTo>
                  <a:lnTo>
                    <a:pt x="208797" y="19551"/>
                  </a:lnTo>
                  <a:lnTo>
                    <a:pt x="417595" y="39102"/>
                  </a:lnTo>
                  <a:lnTo>
                    <a:pt x="626392" y="39102"/>
                  </a:lnTo>
                  <a:lnTo>
                    <a:pt x="835190" y="48878"/>
                  </a:lnTo>
                  <a:lnTo>
                    <a:pt x="1043987" y="48878"/>
                  </a:lnTo>
                  <a:lnTo>
                    <a:pt x="1252785" y="48878"/>
                  </a:lnTo>
                  <a:lnTo>
                    <a:pt x="1461582" y="48878"/>
                  </a:lnTo>
                </a:path>
              </a:pathLst>
            </a:custGeom>
            <a:ln w="40651" cap="flat">
              <a:solidFill>
                <a:srgbClr val="000000">
                  <a:alpha val="100000"/>
                </a:srgbClr>
              </a:solidFill>
              <a:prstDash val="solid"/>
              <a:round/>
            </a:ln>
          </p:spPr>
          <p:txBody>
            <a:bodyPr/>
            <a:lstStyle/>
            <a:p/>
          </p:txBody>
        </p:sp>
        <p:sp>
          <p:nvSpPr>
            <p:cNvPr id="151" name="pl151"/>
            <p:cNvSpPr/>
            <p:nvPr/>
          </p:nvSpPr>
          <p:spPr>
            <a:xfrm>
              <a:off x="2507759" y="1618046"/>
              <a:ext cx="1461582" cy="48878"/>
            </a:xfrm>
            <a:custGeom>
              <a:avLst/>
              <a:pathLst>
                <a:path w="1461582" h="48878">
                  <a:moveTo>
                    <a:pt x="0" y="0"/>
                  </a:moveTo>
                  <a:lnTo>
                    <a:pt x="208797" y="19551"/>
                  </a:lnTo>
                  <a:lnTo>
                    <a:pt x="417595" y="39102"/>
                  </a:lnTo>
                  <a:lnTo>
                    <a:pt x="626392" y="39102"/>
                  </a:lnTo>
                  <a:lnTo>
                    <a:pt x="835190" y="48878"/>
                  </a:lnTo>
                  <a:lnTo>
                    <a:pt x="1043987" y="48878"/>
                  </a:lnTo>
                  <a:lnTo>
                    <a:pt x="1252785" y="48878"/>
                  </a:lnTo>
                  <a:lnTo>
                    <a:pt x="1461582" y="48878"/>
                  </a:lnTo>
                </a:path>
              </a:pathLst>
            </a:custGeom>
            <a:ln w="35231" cap="flat">
              <a:solidFill>
                <a:srgbClr val="1CABE2">
                  <a:alpha val="100000"/>
                </a:srgbClr>
              </a:solidFill>
              <a:prstDash val="solid"/>
              <a:round/>
            </a:ln>
          </p:spPr>
          <p:txBody>
            <a:bodyPr/>
            <a:lstStyle/>
            <a:p/>
          </p:txBody>
        </p:sp>
        <p:sp>
          <p:nvSpPr>
            <p:cNvPr id="152" name="tx152"/>
            <p:cNvSpPr/>
            <p:nvPr/>
          </p:nvSpPr>
          <p:spPr>
            <a:xfrm>
              <a:off x="2447500" y="14394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53" name="tx153"/>
            <p:cNvSpPr/>
            <p:nvPr/>
          </p:nvSpPr>
          <p:spPr>
            <a:xfrm>
              <a:off x="2656297" y="14590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154" name="tx154"/>
            <p:cNvSpPr/>
            <p:nvPr/>
          </p:nvSpPr>
          <p:spPr>
            <a:xfrm>
              <a:off x="2865095" y="147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55" name="tx155"/>
            <p:cNvSpPr/>
            <p:nvPr/>
          </p:nvSpPr>
          <p:spPr>
            <a:xfrm>
              <a:off x="3073892" y="147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56" name="tx156"/>
            <p:cNvSpPr/>
            <p:nvPr/>
          </p:nvSpPr>
          <p:spPr>
            <a:xfrm>
              <a:off x="3282690" y="1488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57" name="tx157"/>
            <p:cNvSpPr/>
            <p:nvPr/>
          </p:nvSpPr>
          <p:spPr>
            <a:xfrm>
              <a:off x="3491488" y="1488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58" name="tx158"/>
            <p:cNvSpPr/>
            <p:nvPr/>
          </p:nvSpPr>
          <p:spPr>
            <a:xfrm>
              <a:off x="3700285" y="1488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59" name="tx159"/>
            <p:cNvSpPr/>
            <p:nvPr/>
          </p:nvSpPr>
          <p:spPr>
            <a:xfrm>
              <a:off x="3909083" y="14883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160" name="rc160"/>
            <p:cNvSpPr/>
            <p:nvPr/>
          </p:nvSpPr>
          <p:spPr>
            <a:xfrm>
              <a:off x="2434680" y="2358522"/>
              <a:ext cx="1607740" cy="1000048"/>
            </a:xfrm>
            <a:prstGeom prst="rect">
              <a:avLst/>
            </a:prstGeom>
            <a:solidFill>
              <a:srgbClr val="EBEBEB">
                <a:alpha val="100000"/>
              </a:srgbClr>
            </a:solidFill>
          </p:spPr>
          <p:txBody>
            <a:bodyPr/>
            <a:lstStyle/>
            <a:p/>
          </p:txBody>
        </p:sp>
        <p:sp>
          <p:nvSpPr>
            <p:cNvPr id="161" name="pl161"/>
            <p:cNvSpPr/>
            <p:nvPr/>
          </p:nvSpPr>
          <p:spPr>
            <a:xfrm>
              <a:off x="2434680" y="32593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2" name="pl162"/>
            <p:cNvSpPr/>
            <p:nvPr/>
          </p:nvSpPr>
          <p:spPr>
            <a:xfrm>
              <a:off x="2434680" y="30149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3" name="pl163"/>
            <p:cNvSpPr/>
            <p:nvPr/>
          </p:nvSpPr>
          <p:spPr>
            <a:xfrm>
              <a:off x="2434680" y="2770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4" name="pl164"/>
            <p:cNvSpPr/>
            <p:nvPr/>
          </p:nvSpPr>
          <p:spPr>
            <a:xfrm>
              <a:off x="2434680" y="25261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5" name="pl165"/>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6" name="pl166"/>
            <p:cNvSpPr/>
            <p:nvPr/>
          </p:nvSpPr>
          <p:spPr>
            <a:xfrm>
              <a:off x="243468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7" name="pl167"/>
            <p:cNvSpPr/>
            <p:nvPr/>
          </p:nvSpPr>
          <p:spPr>
            <a:xfrm>
              <a:off x="2434680" y="28927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8" name="pl168"/>
            <p:cNvSpPr/>
            <p:nvPr/>
          </p:nvSpPr>
          <p:spPr>
            <a:xfrm>
              <a:off x="2434680" y="26483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9" name="pl169"/>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7" name="pl177"/>
            <p:cNvSpPr/>
            <p:nvPr/>
          </p:nvSpPr>
          <p:spPr>
            <a:xfrm>
              <a:off x="2507759" y="281455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178" name="pl178"/>
            <p:cNvSpPr/>
            <p:nvPr/>
          </p:nvSpPr>
          <p:spPr>
            <a:xfrm>
              <a:off x="2507759" y="2912312"/>
              <a:ext cx="1461582" cy="127083"/>
            </a:xfrm>
            <a:custGeom>
              <a:avLst/>
              <a:pathLst>
                <a:path w="1461582" h="127083">
                  <a:moveTo>
                    <a:pt x="0" y="19551"/>
                  </a:moveTo>
                  <a:lnTo>
                    <a:pt x="208797" y="0"/>
                  </a:lnTo>
                  <a:lnTo>
                    <a:pt x="417595" y="29326"/>
                  </a:lnTo>
                  <a:lnTo>
                    <a:pt x="626392" y="78205"/>
                  </a:lnTo>
                  <a:lnTo>
                    <a:pt x="835190" y="78205"/>
                  </a:lnTo>
                  <a:lnTo>
                    <a:pt x="1043987" y="127083"/>
                  </a:lnTo>
                  <a:lnTo>
                    <a:pt x="1252785" y="78205"/>
                  </a:lnTo>
                  <a:lnTo>
                    <a:pt x="1461582" y="78205"/>
                  </a:lnTo>
                </a:path>
              </a:pathLst>
            </a:custGeom>
            <a:ln w="40651" cap="flat">
              <a:solidFill>
                <a:srgbClr val="BEBEBE">
                  <a:alpha val="69803"/>
                </a:srgbClr>
              </a:solidFill>
              <a:prstDash val="solid"/>
              <a:round/>
            </a:ln>
          </p:spPr>
          <p:txBody>
            <a:bodyPr/>
            <a:lstStyle/>
            <a:p/>
          </p:txBody>
        </p:sp>
        <p:sp>
          <p:nvSpPr>
            <p:cNvPr id="179" name="pl179"/>
            <p:cNvSpPr/>
            <p:nvPr/>
          </p:nvSpPr>
          <p:spPr>
            <a:xfrm>
              <a:off x="2507759" y="2912312"/>
              <a:ext cx="1461582" cy="127083"/>
            </a:xfrm>
            <a:custGeom>
              <a:avLst/>
              <a:pathLst>
                <a:path w="1461582" h="127083">
                  <a:moveTo>
                    <a:pt x="0" y="19551"/>
                  </a:moveTo>
                  <a:lnTo>
                    <a:pt x="208797" y="0"/>
                  </a:lnTo>
                  <a:lnTo>
                    <a:pt x="417595" y="29326"/>
                  </a:lnTo>
                  <a:lnTo>
                    <a:pt x="626392" y="78205"/>
                  </a:lnTo>
                  <a:lnTo>
                    <a:pt x="835190" y="78205"/>
                  </a:lnTo>
                  <a:lnTo>
                    <a:pt x="1043987" y="127083"/>
                  </a:lnTo>
                  <a:lnTo>
                    <a:pt x="1252785" y="78205"/>
                  </a:lnTo>
                  <a:lnTo>
                    <a:pt x="1461582" y="78205"/>
                  </a:lnTo>
                </a:path>
              </a:pathLst>
            </a:custGeom>
            <a:ln w="35231" cap="flat">
              <a:solidFill>
                <a:srgbClr val="BEBEBE">
                  <a:alpha val="69803"/>
                </a:srgbClr>
              </a:solidFill>
              <a:prstDash val="solid"/>
              <a:round/>
            </a:ln>
          </p:spPr>
          <p:txBody>
            <a:bodyPr/>
            <a:lstStyle/>
            <a:p/>
          </p:txBody>
        </p:sp>
        <p:sp>
          <p:nvSpPr>
            <p:cNvPr id="180" name="pl180"/>
            <p:cNvSpPr/>
            <p:nvPr/>
          </p:nvSpPr>
          <p:spPr>
            <a:xfrm>
              <a:off x="2507759" y="281455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181" name="pl181"/>
            <p:cNvSpPr/>
            <p:nvPr/>
          </p:nvSpPr>
          <p:spPr>
            <a:xfrm>
              <a:off x="2507759" y="2912312"/>
              <a:ext cx="1461582" cy="127083"/>
            </a:xfrm>
            <a:custGeom>
              <a:avLst/>
              <a:pathLst>
                <a:path w="1461582" h="127083">
                  <a:moveTo>
                    <a:pt x="0" y="19551"/>
                  </a:moveTo>
                  <a:lnTo>
                    <a:pt x="208797" y="0"/>
                  </a:lnTo>
                  <a:lnTo>
                    <a:pt x="417595" y="29326"/>
                  </a:lnTo>
                  <a:lnTo>
                    <a:pt x="626392" y="78205"/>
                  </a:lnTo>
                  <a:lnTo>
                    <a:pt x="835190" y="78205"/>
                  </a:lnTo>
                  <a:lnTo>
                    <a:pt x="1043987" y="127083"/>
                  </a:lnTo>
                  <a:lnTo>
                    <a:pt x="1252785" y="78205"/>
                  </a:lnTo>
                  <a:lnTo>
                    <a:pt x="1461582" y="78205"/>
                  </a:lnTo>
                </a:path>
              </a:pathLst>
            </a:custGeom>
            <a:ln w="40651" cap="flat">
              <a:solidFill>
                <a:srgbClr val="000000">
                  <a:alpha val="100000"/>
                </a:srgbClr>
              </a:solidFill>
              <a:prstDash val="solid"/>
              <a:round/>
            </a:ln>
          </p:spPr>
          <p:txBody>
            <a:bodyPr/>
            <a:lstStyle/>
            <a:p/>
          </p:txBody>
        </p:sp>
        <p:sp>
          <p:nvSpPr>
            <p:cNvPr id="182" name="pl182"/>
            <p:cNvSpPr/>
            <p:nvPr/>
          </p:nvSpPr>
          <p:spPr>
            <a:xfrm>
              <a:off x="2507759" y="2912312"/>
              <a:ext cx="1461582" cy="127083"/>
            </a:xfrm>
            <a:custGeom>
              <a:avLst/>
              <a:pathLst>
                <a:path w="1461582" h="127083">
                  <a:moveTo>
                    <a:pt x="0" y="19551"/>
                  </a:moveTo>
                  <a:lnTo>
                    <a:pt x="208797" y="0"/>
                  </a:lnTo>
                  <a:lnTo>
                    <a:pt x="417595" y="29326"/>
                  </a:lnTo>
                  <a:lnTo>
                    <a:pt x="626392" y="78205"/>
                  </a:lnTo>
                  <a:lnTo>
                    <a:pt x="835190" y="78205"/>
                  </a:lnTo>
                  <a:lnTo>
                    <a:pt x="1043987" y="127083"/>
                  </a:lnTo>
                  <a:lnTo>
                    <a:pt x="1252785" y="78205"/>
                  </a:lnTo>
                  <a:lnTo>
                    <a:pt x="1461582" y="78205"/>
                  </a:lnTo>
                </a:path>
              </a:pathLst>
            </a:custGeom>
            <a:ln w="35231" cap="flat">
              <a:solidFill>
                <a:srgbClr val="1CABE2">
                  <a:alpha val="100000"/>
                </a:srgbClr>
              </a:solidFill>
              <a:prstDash val="solid"/>
              <a:round/>
            </a:ln>
          </p:spPr>
          <p:txBody>
            <a:bodyPr/>
            <a:lstStyle/>
            <a:p/>
          </p:txBody>
        </p:sp>
        <p:sp>
          <p:nvSpPr>
            <p:cNvPr id="183" name="tx183"/>
            <p:cNvSpPr/>
            <p:nvPr/>
          </p:nvSpPr>
          <p:spPr>
            <a:xfrm>
              <a:off x="2447500" y="27533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84" name="tx184"/>
            <p:cNvSpPr/>
            <p:nvPr/>
          </p:nvSpPr>
          <p:spPr>
            <a:xfrm>
              <a:off x="2656297" y="27337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185" name="tx185"/>
            <p:cNvSpPr/>
            <p:nvPr/>
          </p:nvSpPr>
          <p:spPr>
            <a:xfrm>
              <a:off x="2865095" y="2763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186" name="tx186"/>
            <p:cNvSpPr/>
            <p:nvPr/>
          </p:nvSpPr>
          <p:spPr>
            <a:xfrm>
              <a:off x="3073892" y="28119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87" name="tx187"/>
            <p:cNvSpPr/>
            <p:nvPr/>
          </p:nvSpPr>
          <p:spPr>
            <a:xfrm>
              <a:off x="3282690" y="28119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88" name="tx188"/>
            <p:cNvSpPr/>
            <p:nvPr/>
          </p:nvSpPr>
          <p:spPr>
            <a:xfrm>
              <a:off x="3491488" y="28608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189" name="tx189"/>
            <p:cNvSpPr/>
            <p:nvPr/>
          </p:nvSpPr>
          <p:spPr>
            <a:xfrm>
              <a:off x="3700285" y="28119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90" name="tx190"/>
            <p:cNvSpPr/>
            <p:nvPr/>
          </p:nvSpPr>
          <p:spPr>
            <a:xfrm>
              <a:off x="3909083" y="28119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91" name="rc191"/>
            <p:cNvSpPr/>
            <p:nvPr/>
          </p:nvSpPr>
          <p:spPr>
            <a:xfrm>
              <a:off x="2434680" y="3643012"/>
              <a:ext cx="1607740" cy="1000048"/>
            </a:xfrm>
            <a:prstGeom prst="rect">
              <a:avLst/>
            </a:prstGeom>
            <a:solidFill>
              <a:srgbClr val="EBEBEB">
                <a:alpha val="100000"/>
              </a:srgbClr>
            </a:solidFill>
          </p:spPr>
          <p:txBody>
            <a:bodyPr/>
            <a:lstStyle/>
            <a:p/>
          </p:txBody>
        </p:sp>
        <p:sp>
          <p:nvSpPr>
            <p:cNvPr id="192" name="pl192"/>
            <p:cNvSpPr/>
            <p:nvPr/>
          </p:nvSpPr>
          <p:spPr>
            <a:xfrm>
              <a:off x="2434680" y="45438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3" name="pl193"/>
            <p:cNvSpPr/>
            <p:nvPr/>
          </p:nvSpPr>
          <p:spPr>
            <a:xfrm>
              <a:off x="2434680" y="42994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4" name="pl194"/>
            <p:cNvSpPr/>
            <p:nvPr/>
          </p:nvSpPr>
          <p:spPr>
            <a:xfrm>
              <a:off x="2434680" y="4055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5" name="pl195"/>
            <p:cNvSpPr/>
            <p:nvPr/>
          </p:nvSpPr>
          <p:spPr>
            <a:xfrm>
              <a:off x="2434680" y="38106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6" name="pl196"/>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7" name="pl197"/>
            <p:cNvSpPr/>
            <p:nvPr/>
          </p:nvSpPr>
          <p:spPr>
            <a:xfrm>
              <a:off x="243468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8" name="pl198"/>
            <p:cNvSpPr/>
            <p:nvPr/>
          </p:nvSpPr>
          <p:spPr>
            <a:xfrm>
              <a:off x="2434680" y="41772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9" name="pl199"/>
            <p:cNvSpPr/>
            <p:nvPr/>
          </p:nvSpPr>
          <p:spPr>
            <a:xfrm>
              <a:off x="2434680" y="39328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00" name="pl200"/>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8" name="pl208"/>
            <p:cNvSpPr/>
            <p:nvPr/>
          </p:nvSpPr>
          <p:spPr>
            <a:xfrm>
              <a:off x="2507759" y="409904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209" name="pl209"/>
            <p:cNvSpPr/>
            <p:nvPr/>
          </p:nvSpPr>
          <p:spPr>
            <a:xfrm>
              <a:off x="2507759" y="4079494"/>
              <a:ext cx="1461582" cy="293269"/>
            </a:xfrm>
            <a:custGeom>
              <a:avLst/>
              <a:pathLst>
                <a:path w="1461582" h="293269">
                  <a:moveTo>
                    <a:pt x="0" y="0"/>
                  </a:moveTo>
                  <a:lnTo>
                    <a:pt x="208797" y="0"/>
                  </a:lnTo>
                  <a:lnTo>
                    <a:pt x="417595" y="136859"/>
                  </a:lnTo>
                  <a:lnTo>
                    <a:pt x="626392" y="283493"/>
                  </a:lnTo>
                  <a:lnTo>
                    <a:pt x="835190" y="293269"/>
                  </a:lnTo>
                  <a:lnTo>
                    <a:pt x="1043987" y="146634"/>
                  </a:lnTo>
                  <a:lnTo>
                    <a:pt x="1252785" y="146634"/>
                  </a:lnTo>
                  <a:lnTo>
                    <a:pt x="1461582" y="146634"/>
                  </a:lnTo>
                </a:path>
              </a:pathLst>
            </a:custGeom>
            <a:ln w="40651" cap="flat">
              <a:solidFill>
                <a:srgbClr val="BEBEBE">
                  <a:alpha val="69803"/>
                </a:srgbClr>
              </a:solidFill>
              <a:prstDash val="solid"/>
              <a:round/>
            </a:ln>
          </p:spPr>
          <p:txBody>
            <a:bodyPr/>
            <a:lstStyle/>
            <a:p/>
          </p:txBody>
        </p:sp>
        <p:sp>
          <p:nvSpPr>
            <p:cNvPr id="210" name="pl210"/>
            <p:cNvSpPr/>
            <p:nvPr/>
          </p:nvSpPr>
          <p:spPr>
            <a:xfrm>
              <a:off x="2507759" y="4079494"/>
              <a:ext cx="1461582" cy="293269"/>
            </a:xfrm>
            <a:custGeom>
              <a:avLst/>
              <a:pathLst>
                <a:path w="1461582" h="293269">
                  <a:moveTo>
                    <a:pt x="0" y="0"/>
                  </a:moveTo>
                  <a:lnTo>
                    <a:pt x="208797" y="0"/>
                  </a:lnTo>
                  <a:lnTo>
                    <a:pt x="417595" y="136859"/>
                  </a:lnTo>
                  <a:lnTo>
                    <a:pt x="626392" y="283493"/>
                  </a:lnTo>
                  <a:lnTo>
                    <a:pt x="835190" y="293269"/>
                  </a:lnTo>
                  <a:lnTo>
                    <a:pt x="1043987" y="146634"/>
                  </a:lnTo>
                  <a:lnTo>
                    <a:pt x="1252785" y="146634"/>
                  </a:lnTo>
                  <a:lnTo>
                    <a:pt x="1461582" y="146634"/>
                  </a:lnTo>
                </a:path>
              </a:pathLst>
            </a:custGeom>
            <a:ln w="35231" cap="flat">
              <a:solidFill>
                <a:srgbClr val="BEBEBE">
                  <a:alpha val="69803"/>
                </a:srgbClr>
              </a:solidFill>
              <a:prstDash val="solid"/>
              <a:round/>
            </a:ln>
          </p:spPr>
          <p:txBody>
            <a:bodyPr/>
            <a:lstStyle/>
            <a:p/>
          </p:txBody>
        </p:sp>
        <p:sp>
          <p:nvSpPr>
            <p:cNvPr id="211" name="pl211"/>
            <p:cNvSpPr/>
            <p:nvPr/>
          </p:nvSpPr>
          <p:spPr>
            <a:xfrm>
              <a:off x="2507759" y="409904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212" name="pl212"/>
            <p:cNvSpPr/>
            <p:nvPr/>
          </p:nvSpPr>
          <p:spPr>
            <a:xfrm>
              <a:off x="2507759" y="4079494"/>
              <a:ext cx="1461582" cy="293269"/>
            </a:xfrm>
            <a:custGeom>
              <a:avLst/>
              <a:pathLst>
                <a:path w="1461582" h="293269">
                  <a:moveTo>
                    <a:pt x="0" y="0"/>
                  </a:moveTo>
                  <a:lnTo>
                    <a:pt x="208797" y="0"/>
                  </a:lnTo>
                  <a:lnTo>
                    <a:pt x="417595" y="136859"/>
                  </a:lnTo>
                  <a:lnTo>
                    <a:pt x="626392" y="283493"/>
                  </a:lnTo>
                  <a:lnTo>
                    <a:pt x="835190" y="293269"/>
                  </a:lnTo>
                  <a:lnTo>
                    <a:pt x="1043987" y="146634"/>
                  </a:lnTo>
                  <a:lnTo>
                    <a:pt x="1252785" y="146634"/>
                  </a:lnTo>
                  <a:lnTo>
                    <a:pt x="1461582" y="146634"/>
                  </a:lnTo>
                </a:path>
              </a:pathLst>
            </a:custGeom>
            <a:ln w="40651" cap="flat">
              <a:solidFill>
                <a:srgbClr val="000000">
                  <a:alpha val="100000"/>
                </a:srgbClr>
              </a:solidFill>
              <a:prstDash val="solid"/>
              <a:round/>
            </a:ln>
          </p:spPr>
          <p:txBody>
            <a:bodyPr/>
            <a:lstStyle/>
            <a:p/>
          </p:txBody>
        </p:sp>
        <p:sp>
          <p:nvSpPr>
            <p:cNvPr id="213" name="pl213"/>
            <p:cNvSpPr/>
            <p:nvPr/>
          </p:nvSpPr>
          <p:spPr>
            <a:xfrm>
              <a:off x="2507759" y="4079494"/>
              <a:ext cx="1461582" cy="293269"/>
            </a:xfrm>
            <a:custGeom>
              <a:avLst/>
              <a:pathLst>
                <a:path w="1461582" h="293269">
                  <a:moveTo>
                    <a:pt x="0" y="0"/>
                  </a:moveTo>
                  <a:lnTo>
                    <a:pt x="208797" y="0"/>
                  </a:lnTo>
                  <a:lnTo>
                    <a:pt x="417595" y="136859"/>
                  </a:lnTo>
                  <a:lnTo>
                    <a:pt x="626392" y="283493"/>
                  </a:lnTo>
                  <a:lnTo>
                    <a:pt x="835190" y="293269"/>
                  </a:lnTo>
                  <a:lnTo>
                    <a:pt x="1043987" y="146634"/>
                  </a:lnTo>
                  <a:lnTo>
                    <a:pt x="1252785" y="146634"/>
                  </a:lnTo>
                  <a:lnTo>
                    <a:pt x="1461582" y="146634"/>
                  </a:lnTo>
                </a:path>
              </a:pathLst>
            </a:custGeom>
            <a:ln w="35231" cap="flat">
              <a:solidFill>
                <a:srgbClr val="1CABE2">
                  <a:alpha val="100000"/>
                </a:srgbClr>
              </a:solidFill>
              <a:prstDash val="solid"/>
              <a:round/>
            </a:ln>
          </p:spPr>
          <p:txBody>
            <a:bodyPr/>
            <a:lstStyle/>
            <a:p/>
          </p:txBody>
        </p:sp>
        <p:sp>
          <p:nvSpPr>
            <p:cNvPr id="214" name="tx214"/>
            <p:cNvSpPr/>
            <p:nvPr/>
          </p:nvSpPr>
          <p:spPr>
            <a:xfrm>
              <a:off x="2447500" y="39009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15" name="tx215"/>
            <p:cNvSpPr/>
            <p:nvPr/>
          </p:nvSpPr>
          <p:spPr>
            <a:xfrm>
              <a:off x="2656297" y="39009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16" name="tx216"/>
            <p:cNvSpPr/>
            <p:nvPr/>
          </p:nvSpPr>
          <p:spPr>
            <a:xfrm>
              <a:off x="2865095"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217" name="tx217"/>
            <p:cNvSpPr/>
            <p:nvPr/>
          </p:nvSpPr>
          <p:spPr>
            <a:xfrm>
              <a:off x="3073892" y="41844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218" name="tx218"/>
            <p:cNvSpPr/>
            <p:nvPr/>
          </p:nvSpPr>
          <p:spPr>
            <a:xfrm>
              <a:off x="3282690" y="4194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219" name="tx219"/>
            <p:cNvSpPr/>
            <p:nvPr/>
          </p:nvSpPr>
          <p:spPr>
            <a:xfrm>
              <a:off x="3491488" y="40475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20" name="tx220"/>
            <p:cNvSpPr/>
            <p:nvPr/>
          </p:nvSpPr>
          <p:spPr>
            <a:xfrm>
              <a:off x="3700285" y="40475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21" name="tx221"/>
            <p:cNvSpPr/>
            <p:nvPr/>
          </p:nvSpPr>
          <p:spPr>
            <a:xfrm>
              <a:off x="3909083" y="40475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22" name="rc222"/>
            <p:cNvSpPr/>
            <p:nvPr/>
          </p:nvSpPr>
          <p:spPr>
            <a:xfrm>
              <a:off x="2434680" y="4927502"/>
              <a:ext cx="1607740" cy="1000048"/>
            </a:xfrm>
            <a:prstGeom prst="rect">
              <a:avLst/>
            </a:prstGeom>
            <a:solidFill>
              <a:srgbClr val="EBEBEB">
                <a:alpha val="100000"/>
              </a:srgbClr>
            </a:solidFill>
          </p:spPr>
          <p:txBody>
            <a:bodyPr/>
            <a:lstStyle/>
            <a:p/>
          </p:txBody>
        </p:sp>
        <p:sp>
          <p:nvSpPr>
            <p:cNvPr id="223" name="pl223"/>
            <p:cNvSpPr/>
            <p:nvPr/>
          </p:nvSpPr>
          <p:spPr>
            <a:xfrm>
              <a:off x="2434680" y="58283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4" name="pl224"/>
            <p:cNvSpPr/>
            <p:nvPr/>
          </p:nvSpPr>
          <p:spPr>
            <a:xfrm>
              <a:off x="2434680" y="558393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5" name="pl225"/>
            <p:cNvSpPr/>
            <p:nvPr/>
          </p:nvSpPr>
          <p:spPr>
            <a:xfrm>
              <a:off x="2434680" y="5339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6" name="pl226"/>
            <p:cNvSpPr/>
            <p:nvPr/>
          </p:nvSpPr>
          <p:spPr>
            <a:xfrm>
              <a:off x="2434680" y="50951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7" name="pl227"/>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8" name="pl228"/>
            <p:cNvSpPr/>
            <p:nvPr/>
          </p:nvSpPr>
          <p:spPr>
            <a:xfrm>
              <a:off x="243468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9" name="pl229"/>
            <p:cNvSpPr/>
            <p:nvPr/>
          </p:nvSpPr>
          <p:spPr>
            <a:xfrm>
              <a:off x="2434680" y="54617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0" name="pl230"/>
            <p:cNvSpPr/>
            <p:nvPr/>
          </p:nvSpPr>
          <p:spPr>
            <a:xfrm>
              <a:off x="2434680" y="52173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2507759" y="5383535"/>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240" name="pl240"/>
            <p:cNvSpPr/>
            <p:nvPr/>
          </p:nvSpPr>
          <p:spPr>
            <a:xfrm>
              <a:off x="2507759" y="5481292"/>
              <a:ext cx="1461582" cy="136859"/>
            </a:xfrm>
            <a:custGeom>
              <a:avLst/>
              <a:pathLst>
                <a:path w="1461582" h="136859">
                  <a:moveTo>
                    <a:pt x="0" y="136859"/>
                  </a:moveTo>
                  <a:lnTo>
                    <a:pt x="208797" y="117307"/>
                  </a:lnTo>
                  <a:lnTo>
                    <a:pt x="417595" y="58653"/>
                  </a:lnTo>
                  <a:lnTo>
                    <a:pt x="626392" y="39102"/>
                  </a:lnTo>
                  <a:lnTo>
                    <a:pt x="835190" y="0"/>
                  </a:lnTo>
                  <a:lnTo>
                    <a:pt x="1043987" y="0"/>
                  </a:lnTo>
                  <a:lnTo>
                    <a:pt x="1252785" y="0"/>
                  </a:lnTo>
                  <a:lnTo>
                    <a:pt x="1461582" y="0"/>
                  </a:lnTo>
                </a:path>
              </a:pathLst>
            </a:custGeom>
            <a:ln w="40651" cap="flat">
              <a:solidFill>
                <a:srgbClr val="BEBEBE">
                  <a:alpha val="69803"/>
                </a:srgbClr>
              </a:solidFill>
              <a:prstDash val="solid"/>
              <a:round/>
            </a:ln>
          </p:spPr>
          <p:txBody>
            <a:bodyPr/>
            <a:lstStyle/>
            <a:p/>
          </p:txBody>
        </p:sp>
        <p:sp>
          <p:nvSpPr>
            <p:cNvPr id="241" name="pl241"/>
            <p:cNvSpPr/>
            <p:nvPr/>
          </p:nvSpPr>
          <p:spPr>
            <a:xfrm>
              <a:off x="2507759" y="5481292"/>
              <a:ext cx="1461582" cy="136859"/>
            </a:xfrm>
            <a:custGeom>
              <a:avLst/>
              <a:pathLst>
                <a:path w="1461582" h="136859">
                  <a:moveTo>
                    <a:pt x="0" y="136859"/>
                  </a:moveTo>
                  <a:lnTo>
                    <a:pt x="208797" y="117307"/>
                  </a:lnTo>
                  <a:lnTo>
                    <a:pt x="417595" y="58653"/>
                  </a:lnTo>
                  <a:lnTo>
                    <a:pt x="626392" y="39102"/>
                  </a:lnTo>
                  <a:lnTo>
                    <a:pt x="835190" y="0"/>
                  </a:lnTo>
                  <a:lnTo>
                    <a:pt x="1043987" y="0"/>
                  </a:lnTo>
                  <a:lnTo>
                    <a:pt x="1252785" y="0"/>
                  </a:lnTo>
                  <a:lnTo>
                    <a:pt x="1461582" y="0"/>
                  </a:lnTo>
                </a:path>
              </a:pathLst>
            </a:custGeom>
            <a:ln w="35231" cap="flat">
              <a:solidFill>
                <a:srgbClr val="BEBEBE">
                  <a:alpha val="69803"/>
                </a:srgbClr>
              </a:solidFill>
              <a:prstDash val="solid"/>
              <a:round/>
            </a:ln>
          </p:spPr>
          <p:txBody>
            <a:bodyPr/>
            <a:lstStyle/>
            <a:p/>
          </p:txBody>
        </p:sp>
        <p:sp>
          <p:nvSpPr>
            <p:cNvPr id="242" name="pl242"/>
            <p:cNvSpPr/>
            <p:nvPr/>
          </p:nvSpPr>
          <p:spPr>
            <a:xfrm>
              <a:off x="2507759" y="5383535"/>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243" name="pl243"/>
            <p:cNvSpPr/>
            <p:nvPr/>
          </p:nvSpPr>
          <p:spPr>
            <a:xfrm>
              <a:off x="2507759" y="5481292"/>
              <a:ext cx="1461582" cy="136859"/>
            </a:xfrm>
            <a:custGeom>
              <a:avLst/>
              <a:pathLst>
                <a:path w="1461582" h="136859">
                  <a:moveTo>
                    <a:pt x="0" y="136859"/>
                  </a:moveTo>
                  <a:lnTo>
                    <a:pt x="208797" y="117307"/>
                  </a:lnTo>
                  <a:lnTo>
                    <a:pt x="417595" y="58653"/>
                  </a:lnTo>
                  <a:lnTo>
                    <a:pt x="626392" y="39102"/>
                  </a:lnTo>
                  <a:lnTo>
                    <a:pt x="835190" y="0"/>
                  </a:lnTo>
                  <a:lnTo>
                    <a:pt x="1043987" y="0"/>
                  </a:lnTo>
                  <a:lnTo>
                    <a:pt x="1252785" y="0"/>
                  </a:lnTo>
                  <a:lnTo>
                    <a:pt x="1461582" y="0"/>
                  </a:lnTo>
                </a:path>
              </a:pathLst>
            </a:custGeom>
            <a:ln w="40651" cap="flat">
              <a:solidFill>
                <a:srgbClr val="000000">
                  <a:alpha val="100000"/>
                </a:srgbClr>
              </a:solidFill>
              <a:prstDash val="solid"/>
              <a:round/>
            </a:ln>
          </p:spPr>
          <p:txBody>
            <a:bodyPr/>
            <a:lstStyle/>
            <a:p/>
          </p:txBody>
        </p:sp>
        <p:sp>
          <p:nvSpPr>
            <p:cNvPr id="244" name="pl244"/>
            <p:cNvSpPr/>
            <p:nvPr/>
          </p:nvSpPr>
          <p:spPr>
            <a:xfrm>
              <a:off x="2507759" y="5481292"/>
              <a:ext cx="1461582" cy="136859"/>
            </a:xfrm>
            <a:custGeom>
              <a:avLst/>
              <a:pathLst>
                <a:path w="1461582" h="136859">
                  <a:moveTo>
                    <a:pt x="0" y="136859"/>
                  </a:moveTo>
                  <a:lnTo>
                    <a:pt x="208797" y="117307"/>
                  </a:lnTo>
                  <a:lnTo>
                    <a:pt x="417595" y="58653"/>
                  </a:lnTo>
                  <a:lnTo>
                    <a:pt x="626392" y="39102"/>
                  </a:lnTo>
                  <a:lnTo>
                    <a:pt x="835190" y="0"/>
                  </a:lnTo>
                  <a:lnTo>
                    <a:pt x="1043987" y="0"/>
                  </a:lnTo>
                  <a:lnTo>
                    <a:pt x="1252785" y="0"/>
                  </a:lnTo>
                  <a:lnTo>
                    <a:pt x="1461582" y="0"/>
                  </a:lnTo>
                </a:path>
              </a:pathLst>
            </a:custGeom>
            <a:ln w="35231" cap="flat">
              <a:solidFill>
                <a:srgbClr val="1CABE2">
                  <a:alpha val="100000"/>
                </a:srgbClr>
              </a:solidFill>
              <a:prstDash val="solid"/>
              <a:round/>
            </a:ln>
          </p:spPr>
          <p:txBody>
            <a:bodyPr/>
            <a:lstStyle/>
            <a:p/>
          </p:txBody>
        </p:sp>
        <p:sp>
          <p:nvSpPr>
            <p:cNvPr id="245" name="tx245"/>
            <p:cNvSpPr/>
            <p:nvPr/>
          </p:nvSpPr>
          <p:spPr>
            <a:xfrm>
              <a:off x="2447500" y="54395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246" name="tx246"/>
            <p:cNvSpPr/>
            <p:nvPr/>
          </p:nvSpPr>
          <p:spPr>
            <a:xfrm>
              <a:off x="2656297" y="54200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247" name="tx247"/>
            <p:cNvSpPr/>
            <p:nvPr/>
          </p:nvSpPr>
          <p:spPr>
            <a:xfrm>
              <a:off x="2865095" y="53613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248" name="tx248"/>
            <p:cNvSpPr/>
            <p:nvPr/>
          </p:nvSpPr>
          <p:spPr>
            <a:xfrm>
              <a:off x="3073892" y="53418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69</a:t>
              </a:r>
            </a:p>
          </p:txBody>
        </p:sp>
        <p:sp>
          <p:nvSpPr>
            <p:cNvPr id="249" name="tx249"/>
            <p:cNvSpPr/>
            <p:nvPr/>
          </p:nvSpPr>
          <p:spPr>
            <a:xfrm>
              <a:off x="3282690" y="5302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50" name="tx250"/>
            <p:cNvSpPr/>
            <p:nvPr/>
          </p:nvSpPr>
          <p:spPr>
            <a:xfrm>
              <a:off x="3491488" y="5302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51" name="tx251"/>
            <p:cNvSpPr/>
            <p:nvPr/>
          </p:nvSpPr>
          <p:spPr>
            <a:xfrm>
              <a:off x="3700285" y="5302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52" name="tx252"/>
            <p:cNvSpPr/>
            <p:nvPr/>
          </p:nvSpPr>
          <p:spPr>
            <a:xfrm>
              <a:off x="3909083" y="5302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53" name="rc253"/>
            <p:cNvSpPr/>
            <p:nvPr/>
          </p:nvSpPr>
          <p:spPr>
            <a:xfrm>
              <a:off x="4112010" y="1074032"/>
              <a:ext cx="1607740" cy="1000048"/>
            </a:xfrm>
            <a:prstGeom prst="rect">
              <a:avLst/>
            </a:prstGeom>
            <a:solidFill>
              <a:srgbClr val="EBEBEB">
                <a:alpha val="100000"/>
              </a:srgbClr>
            </a:solidFill>
          </p:spPr>
          <p:txBody>
            <a:bodyPr/>
            <a:lstStyle/>
            <a:p/>
          </p:txBody>
        </p:sp>
        <p:sp>
          <p:nvSpPr>
            <p:cNvPr id="254" name="pl254"/>
            <p:cNvSpPr/>
            <p:nvPr/>
          </p:nvSpPr>
          <p:spPr>
            <a:xfrm>
              <a:off x="4112010" y="19748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5" name="pl255"/>
            <p:cNvSpPr/>
            <p:nvPr/>
          </p:nvSpPr>
          <p:spPr>
            <a:xfrm>
              <a:off x="4112010" y="17304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6" name="pl256"/>
            <p:cNvSpPr/>
            <p:nvPr/>
          </p:nvSpPr>
          <p:spPr>
            <a:xfrm>
              <a:off x="4112010" y="1486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7" name="pl257"/>
            <p:cNvSpPr/>
            <p:nvPr/>
          </p:nvSpPr>
          <p:spPr>
            <a:xfrm>
              <a:off x="4112010" y="12416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8" name="pl258"/>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9" name="pl259"/>
            <p:cNvSpPr/>
            <p:nvPr/>
          </p:nvSpPr>
          <p:spPr>
            <a:xfrm>
              <a:off x="411201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0" name="pl260"/>
            <p:cNvSpPr/>
            <p:nvPr/>
          </p:nvSpPr>
          <p:spPr>
            <a:xfrm>
              <a:off x="4112010" y="160827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1" name="pl261"/>
            <p:cNvSpPr/>
            <p:nvPr/>
          </p:nvSpPr>
          <p:spPr>
            <a:xfrm>
              <a:off x="4112010" y="13638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2" name="pl262"/>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4185089" y="153006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271" name="pl271"/>
            <p:cNvSpPr/>
            <p:nvPr/>
          </p:nvSpPr>
          <p:spPr>
            <a:xfrm>
              <a:off x="4185089" y="1891764"/>
              <a:ext cx="1461582" cy="127083"/>
            </a:xfrm>
            <a:custGeom>
              <a:avLst/>
              <a:pathLst>
                <a:path w="1461582" h="127083">
                  <a:moveTo>
                    <a:pt x="0" y="58653"/>
                  </a:moveTo>
                  <a:lnTo>
                    <a:pt x="208797" y="78205"/>
                  </a:lnTo>
                  <a:lnTo>
                    <a:pt x="417595" y="87980"/>
                  </a:lnTo>
                  <a:lnTo>
                    <a:pt x="626392" y="107532"/>
                  </a:lnTo>
                  <a:lnTo>
                    <a:pt x="835190" y="127083"/>
                  </a:lnTo>
                  <a:lnTo>
                    <a:pt x="1043987" y="58653"/>
                  </a:lnTo>
                  <a:lnTo>
                    <a:pt x="1252785" y="39102"/>
                  </a:lnTo>
                  <a:lnTo>
                    <a:pt x="1461582" y="0"/>
                  </a:lnTo>
                </a:path>
              </a:pathLst>
            </a:custGeom>
            <a:ln w="40651" cap="flat">
              <a:solidFill>
                <a:srgbClr val="BEBEBE">
                  <a:alpha val="69803"/>
                </a:srgbClr>
              </a:solidFill>
              <a:prstDash val="solid"/>
              <a:round/>
            </a:ln>
          </p:spPr>
          <p:txBody>
            <a:bodyPr/>
            <a:lstStyle/>
            <a:p/>
          </p:txBody>
        </p:sp>
        <p:sp>
          <p:nvSpPr>
            <p:cNvPr id="272" name="pl272"/>
            <p:cNvSpPr/>
            <p:nvPr/>
          </p:nvSpPr>
          <p:spPr>
            <a:xfrm>
              <a:off x="4185089" y="1891764"/>
              <a:ext cx="1461582" cy="127083"/>
            </a:xfrm>
            <a:custGeom>
              <a:avLst/>
              <a:pathLst>
                <a:path w="1461582" h="127083">
                  <a:moveTo>
                    <a:pt x="0" y="58653"/>
                  </a:moveTo>
                  <a:lnTo>
                    <a:pt x="208797" y="78205"/>
                  </a:lnTo>
                  <a:lnTo>
                    <a:pt x="417595" y="87980"/>
                  </a:lnTo>
                  <a:lnTo>
                    <a:pt x="626392" y="107532"/>
                  </a:lnTo>
                  <a:lnTo>
                    <a:pt x="835190" y="127083"/>
                  </a:lnTo>
                  <a:lnTo>
                    <a:pt x="1043987" y="58653"/>
                  </a:lnTo>
                  <a:lnTo>
                    <a:pt x="1252785" y="39102"/>
                  </a:lnTo>
                  <a:lnTo>
                    <a:pt x="1461582" y="0"/>
                  </a:lnTo>
                </a:path>
              </a:pathLst>
            </a:custGeom>
            <a:ln w="35231" cap="flat">
              <a:solidFill>
                <a:srgbClr val="BEBEBE">
                  <a:alpha val="69803"/>
                </a:srgbClr>
              </a:solidFill>
              <a:prstDash val="solid"/>
              <a:round/>
            </a:ln>
          </p:spPr>
          <p:txBody>
            <a:bodyPr/>
            <a:lstStyle/>
            <a:p/>
          </p:txBody>
        </p:sp>
        <p:sp>
          <p:nvSpPr>
            <p:cNvPr id="273" name="pl273"/>
            <p:cNvSpPr/>
            <p:nvPr/>
          </p:nvSpPr>
          <p:spPr>
            <a:xfrm>
              <a:off x="4185089" y="153006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274" name="pl274"/>
            <p:cNvSpPr/>
            <p:nvPr/>
          </p:nvSpPr>
          <p:spPr>
            <a:xfrm>
              <a:off x="4185089" y="1891764"/>
              <a:ext cx="1461582" cy="127083"/>
            </a:xfrm>
            <a:custGeom>
              <a:avLst/>
              <a:pathLst>
                <a:path w="1461582" h="127083">
                  <a:moveTo>
                    <a:pt x="0" y="58653"/>
                  </a:moveTo>
                  <a:lnTo>
                    <a:pt x="208797" y="78205"/>
                  </a:lnTo>
                  <a:lnTo>
                    <a:pt x="417595" y="87980"/>
                  </a:lnTo>
                  <a:lnTo>
                    <a:pt x="626392" y="107532"/>
                  </a:lnTo>
                  <a:lnTo>
                    <a:pt x="835190" y="127083"/>
                  </a:lnTo>
                  <a:lnTo>
                    <a:pt x="1043987" y="58653"/>
                  </a:lnTo>
                  <a:lnTo>
                    <a:pt x="1252785" y="39102"/>
                  </a:lnTo>
                  <a:lnTo>
                    <a:pt x="1461582" y="0"/>
                  </a:lnTo>
                </a:path>
              </a:pathLst>
            </a:custGeom>
            <a:ln w="40651" cap="flat">
              <a:solidFill>
                <a:srgbClr val="000000">
                  <a:alpha val="100000"/>
                </a:srgbClr>
              </a:solidFill>
              <a:prstDash val="solid"/>
              <a:round/>
            </a:ln>
          </p:spPr>
          <p:txBody>
            <a:bodyPr/>
            <a:lstStyle/>
            <a:p/>
          </p:txBody>
        </p:sp>
        <p:sp>
          <p:nvSpPr>
            <p:cNvPr id="275" name="pl275"/>
            <p:cNvSpPr/>
            <p:nvPr/>
          </p:nvSpPr>
          <p:spPr>
            <a:xfrm>
              <a:off x="4185089" y="1891764"/>
              <a:ext cx="1461582" cy="127083"/>
            </a:xfrm>
            <a:custGeom>
              <a:avLst/>
              <a:pathLst>
                <a:path w="1461582" h="127083">
                  <a:moveTo>
                    <a:pt x="0" y="58653"/>
                  </a:moveTo>
                  <a:lnTo>
                    <a:pt x="208797" y="78205"/>
                  </a:lnTo>
                  <a:lnTo>
                    <a:pt x="417595" y="87980"/>
                  </a:lnTo>
                  <a:lnTo>
                    <a:pt x="626392" y="107532"/>
                  </a:lnTo>
                  <a:lnTo>
                    <a:pt x="835190" y="127083"/>
                  </a:lnTo>
                  <a:lnTo>
                    <a:pt x="1043987" y="58653"/>
                  </a:lnTo>
                  <a:lnTo>
                    <a:pt x="1252785" y="39102"/>
                  </a:lnTo>
                  <a:lnTo>
                    <a:pt x="1461582" y="0"/>
                  </a:lnTo>
                </a:path>
              </a:pathLst>
            </a:custGeom>
            <a:ln w="35231" cap="flat">
              <a:solidFill>
                <a:srgbClr val="1CABE2">
                  <a:alpha val="100000"/>
                </a:srgbClr>
              </a:solidFill>
              <a:prstDash val="solid"/>
              <a:round/>
            </a:ln>
          </p:spPr>
          <p:txBody>
            <a:bodyPr/>
            <a:lstStyle/>
            <a:p/>
          </p:txBody>
        </p:sp>
        <p:sp>
          <p:nvSpPr>
            <p:cNvPr id="276" name="tx276"/>
            <p:cNvSpPr/>
            <p:nvPr/>
          </p:nvSpPr>
          <p:spPr>
            <a:xfrm>
              <a:off x="4124830" y="17718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a:t>
              </a:r>
            </a:p>
          </p:txBody>
        </p:sp>
        <p:sp>
          <p:nvSpPr>
            <p:cNvPr id="277" name="tx277"/>
            <p:cNvSpPr/>
            <p:nvPr/>
          </p:nvSpPr>
          <p:spPr>
            <a:xfrm>
              <a:off x="4333627" y="17914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278" name="tx278"/>
            <p:cNvSpPr/>
            <p:nvPr/>
          </p:nvSpPr>
          <p:spPr>
            <a:xfrm>
              <a:off x="4542425" y="18011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279" name="tx279"/>
            <p:cNvSpPr/>
            <p:nvPr/>
          </p:nvSpPr>
          <p:spPr>
            <a:xfrm>
              <a:off x="4751222" y="1820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280" name="tx280"/>
            <p:cNvSpPr/>
            <p:nvPr/>
          </p:nvSpPr>
          <p:spPr>
            <a:xfrm>
              <a:off x="4960020" y="18402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281" name="tx281"/>
            <p:cNvSpPr/>
            <p:nvPr/>
          </p:nvSpPr>
          <p:spPr>
            <a:xfrm>
              <a:off x="5168817" y="17718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a:t>
              </a:r>
            </a:p>
          </p:txBody>
        </p:sp>
        <p:sp>
          <p:nvSpPr>
            <p:cNvPr id="282" name="tx282"/>
            <p:cNvSpPr/>
            <p:nvPr/>
          </p:nvSpPr>
          <p:spPr>
            <a:xfrm>
              <a:off x="5377615" y="17523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a:t>
              </a:r>
            </a:p>
          </p:txBody>
        </p:sp>
        <p:sp>
          <p:nvSpPr>
            <p:cNvPr id="283" name="tx283"/>
            <p:cNvSpPr/>
            <p:nvPr/>
          </p:nvSpPr>
          <p:spPr>
            <a:xfrm>
              <a:off x="5586413" y="17132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46</a:t>
              </a:r>
            </a:p>
          </p:txBody>
        </p:sp>
        <p:sp>
          <p:nvSpPr>
            <p:cNvPr id="284" name="rc284"/>
            <p:cNvSpPr/>
            <p:nvPr/>
          </p:nvSpPr>
          <p:spPr>
            <a:xfrm>
              <a:off x="4112010" y="2358522"/>
              <a:ext cx="1607740" cy="1000048"/>
            </a:xfrm>
            <a:prstGeom prst="rect">
              <a:avLst/>
            </a:prstGeom>
            <a:solidFill>
              <a:srgbClr val="EBEBEB">
                <a:alpha val="100000"/>
              </a:srgbClr>
            </a:solidFill>
          </p:spPr>
          <p:txBody>
            <a:bodyPr/>
            <a:lstStyle/>
            <a:p/>
          </p:txBody>
        </p:sp>
        <p:sp>
          <p:nvSpPr>
            <p:cNvPr id="285" name="pl285"/>
            <p:cNvSpPr/>
            <p:nvPr/>
          </p:nvSpPr>
          <p:spPr>
            <a:xfrm>
              <a:off x="4112010" y="32593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6" name="pl286"/>
            <p:cNvSpPr/>
            <p:nvPr/>
          </p:nvSpPr>
          <p:spPr>
            <a:xfrm>
              <a:off x="4112010" y="30149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7" name="pl287"/>
            <p:cNvSpPr/>
            <p:nvPr/>
          </p:nvSpPr>
          <p:spPr>
            <a:xfrm>
              <a:off x="4112010" y="2770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8" name="pl288"/>
            <p:cNvSpPr/>
            <p:nvPr/>
          </p:nvSpPr>
          <p:spPr>
            <a:xfrm>
              <a:off x="4112010" y="25261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9" name="pl28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0" name="pl290"/>
            <p:cNvSpPr/>
            <p:nvPr/>
          </p:nvSpPr>
          <p:spPr>
            <a:xfrm>
              <a:off x="411201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1" name="pl291"/>
            <p:cNvSpPr/>
            <p:nvPr/>
          </p:nvSpPr>
          <p:spPr>
            <a:xfrm>
              <a:off x="4112010" y="28927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2" name="pl292"/>
            <p:cNvSpPr/>
            <p:nvPr/>
          </p:nvSpPr>
          <p:spPr>
            <a:xfrm>
              <a:off x="4112010" y="26483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3" name="pl29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1" name="pl301"/>
            <p:cNvSpPr/>
            <p:nvPr/>
          </p:nvSpPr>
          <p:spPr>
            <a:xfrm>
              <a:off x="4185089" y="281455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302" name="pl302"/>
            <p:cNvSpPr/>
            <p:nvPr/>
          </p:nvSpPr>
          <p:spPr>
            <a:xfrm>
              <a:off x="4185089" y="2990517"/>
              <a:ext cx="1461582" cy="136859"/>
            </a:xfrm>
            <a:custGeom>
              <a:avLst/>
              <a:pathLst>
                <a:path w="1461582" h="136859">
                  <a:moveTo>
                    <a:pt x="0" y="136859"/>
                  </a:moveTo>
                  <a:lnTo>
                    <a:pt x="208797" y="117307"/>
                  </a:lnTo>
                  <a:lnTo>
                    <a:pt x="417595" y="107532"/>
                  </a:lnTo>
                  <a:lnTo>
                    <a:pt x="626392" y="87980"/>
                  </a:lnTo>
                  <a:lnTo>
                    <a:pt x="835190" y="68429"/>
                  </a:lnTo>
                  <a:lnTo>
                    <a:pt x="1043987" y="48878"/>
                  </a:lnTo>
                  <a:lnTo>
                    <a:pt x="1252785" y="19551"/>
                  </a:lnTo>
                  <a:lnTo>
                    <a:pt x="1461582" y="0"/>
                  </a:lnTo>
                </a:path>
              </a:pathLst>
            </a:custGeom>
            <a:ln w="40651" cap="flat">
              <a:solidFill>
                <a:srgbClr val="BEBEBE">
                  <a:alpha val="69803"/>
                </a:srgbClr>
              </a:solidFill>
              <a:prstDash val="solid"/>
              <a:round/>
            </a:ln>
          </p:spPr>
          <p:txBody>
            <a:bodyPr/>
            <a:lstStyle/>
            <a:p/>
          </p:txBody>
        </p:sp>
        <p:sp>
          <p:nvSpPr>
            <p:cNvPr id="303" name="pl303"/>
            <p:cNvSpPr/>
            <p:nvPr/>
          </p:nvSpPr>
          <p:spPr>
            <a:xfrm>
              <a:off x="4185089" y="2990517"/>
              <a:ext cx="1461582" cy="136859"/>
            </a:xfrm>
            <a:custGeom>
              <a:avLst/>
              <a:pathLst>
                <a:path w="1461582" h="136859">
                  <a:moveTo>
                    <a:pt x="0" y="136859"/>
                  </a:moveTo>
                  <a:lnTo>
                    <a:pt x="208797" y="117307"/>
                  </a:lnTo>
                  <a:lnTo>
                    <a:pt x="417595" y="107532"/>
                  </a:lnTo>
                  <a:lnTo>
                    <a:pt x="626392" y="87980"/>
                  </a:lnTo>
                  <a:lnTo>
                    <a:pt x="835190" y="68429"/>
                  </a:lnTo>
                  <a:lnTo>
                    <a:pt x="1043987" y="48878"/>
                  </a:lnTo>
                  <a:lnTo>
                    <a:pt x="1252785" y="19551"/>
                  </a:lnTo>
                  <a:lnTo>
                    <a:pt x="1461582" y="0"/>
                  </a:lnTo>
                </a:path>
              </a:pathLst>
            </a:custGeom>
            <a:ln w="35231" cap="flat">
              <a:solidFill>
                <a:srgbClr val="BEBEBE">
                  <a:alpha val="69803"/>
                </a:srgbClr>
              </a:solidFill>
              <a:prstDash val="solid"/>
              <a:round/>
            </a:ln>
          </p:spPr>
          <p:txBody>
            <a:bodyPr/>
            <a:lstStyle/>
            <a:p/>
          </p:txBody>
        </p:sp>
        <p:sp>
          <p:nvSpPr>
            <p:cNvPr id="304" name="pl304"/>
            <p:cNvSpPr/>
            <p:nvPr/>
          </p:nvSpPr>
          <p:spPr>
            <a:xfrm>
              <a:off x="4185089" y="281455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305" name="pl305"/>
            <p:cNvSpPr/>
            <p:nvPr/>
          </p:nvSpPr>
          <p:spPr>
            <a:xfrm>
              <a:off x="4185089" y="2990517"/>
              <a:ext cx="1461582" cy="136859"/>
            </a:xfrm>
            <a:custGeom>
              <a:avLst/>
              <a:pathLst>
                <a:path w="1461582" h="136859">
                  <a:moveTo>
                    <a:pt x="0" y="136859"/>
                  </a:moveTo>
                  <a:lnTo>
                    <a:pt x="208797" y="117307"/>
                  </a:lnTo>
                  <a:lnTo>
                    <a:pt x="417595" y="107532"/>
                  </a:lnTo>
                  <a:lnTo>
                    <a:pt x="626392" y="87980"/>
                  </a:lnTo>
                  <a:lnTo>
                    <a:pt x="835190" y="68429"/>
                  </a:lnTo>
                  <a:lnTo>
                    <a:pt x="1043987" y="48878"/>
                  </a:lnTo>
                  <a:lnTo>
                    <a:pt x="1252785" y="19551"/>
                  </a:lnTo>
                  <a:lnTo>
                    <a:pt x="1461582" y="0"/>
                  </a:lnTo>
                </a:path>
              </a:pathLst>
            </a:custGeom>
            <a:ln w="40651" cap="flat">
              <a:solidFill>
                <a:srgbClr val="000000">
                  <a:alpha val="100000"/>
                </a:srgbClr>
              </a:solidFill>
              <a:prstDash val="solid"/>
              <a:round/>
            </a:ln>
          </p:spPr>
          <p:txBody>
            <a:bodyPr/>
            <a:lstStyle/>
            <a:p/>
          </p:txBody>
        </p:sp>
        <p:sp>
          <p:nvSpPr>
            <p:cNvPr id="306" name="pl306"/>
            <p:cNvSpPr/>
            <p:nvPr/>
          </p:nvSpPr>
          <p:spPr>
            <a:xfrm>
              <a:off x="4185089" y="2990517"/>
              <a:ext cx="1461582" cy="136859"/>
            </a:xfrm>
            <a:custGeom>
              <a:avLst/>
              <a:pathLst>
                <a:path w="1461582" h="136859">
                  <a:moveTo>
                    <a:pt x="0" y="136859"/>
                  </a:moveTo>
                  <a:lnTo>
                    <a:pt x="208797" y="117307"/>
                  </a:lnTo>
                  <a:lnTo>
                    <a:pt x="417595" y="107532"/>
                  </a:lnTo>
                  <a:lnTo>
                    <a:pt x="626392" y="87980"/>
                  </a:lnTo>
                  <a:lnTo>
                    <a:pt x="835190" y="68429"/>
                  </a:lnTo>
                  <a:lnTo>
                    <a:pt x="1043987" y="48878"/>
                  </a:lnTo>
                  <a:lnTo>
                    <a:pt x="1252785" y="19551"/>
                  </a:lnTo>
                  <a:lnTo>
                    <a:pt x="1461582" y="0"/>
                  </a:lnTo>
                </a:path>
              </a:pathLst>
            </a:custGeom>
            <a:ln w="35231" cap="flat">
              <a:solidFill>
                <a:srgbClr val="1CABE2">
                  <a:alpha val="100000"/>
                </a:srgbClr>
              </a:solidFill>
              <a:prstDash val="solid"/>
              <a:round/>
            </a:ln>
          </p:spPr>
          <p:txBody>
            <a:bodyPr/>
            <a:lstStyle/>
            <a:p/>
          </p:txBody>
        </p:sp>
        <p:sp>
          <p:nvSpPr>
            <p:cNvPr id="307" name="tx307"/>
            <p:cNvSpPr/>
            <p:nvPr/>
          </p:nvSpPr>
          <p:spPr>
            <a:xfrm>
              <a:off x="4124830" y="29488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308" name="tx308"/>
            <p:cNvSpPr/>
            <p:nvPr/>
          </p:nvSpPr>
          <p:spPr>
            <a:xfrm>
              <a:off x="4333627" y="29292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309" name="tx309"/>
            <p:cNvSpPr/>
            <p:nvPr/>
          </p:nvSpPr>
          <p:spPr>
            <a:xfrm>
              <a:off x="4542425" y="2919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310" name="tx310"/>
            <p:cNvSpPr/>
            <p:nvPr/>
          </p:nvSpPr>
          <p:spPr>
            <a:xfrm>
              <a:off x="4751222" y="28999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311" name="tx311"/>
            <p:cNvSpPr/>
            <p:nvPr/>
          </p:nvSpPr>
          <p:spPr>
            <a:xfrm>
              <a:off x="4960020" y="28803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312" name="tx312"/>
            <p:cNvSpPr/>
            <p:nvPr/>
          </p:nvSpPr>
          <p:spPr>
            <a:xfrm>
              <a:off x="5168817" y="28608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313" name="tx313"/>
            <p:cNvSpPr/>
            <p:nvPr/>
          </p:nvSpPr>
          <p:spPr>
            <a:xfrm>
              <a:off x="5377615" y="2831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314" name="tx314"/>
            <p:cNvSpPr/>
            <p:nvPr/>
          </p:nvSpPr>
          <p:spPr>
            <a:xfrm>
              <a:off x="5586413" y="28119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315" name="rc315"/>
            <p:cNvSpPr/>
            <p:nvPr/>
          </p:nvSpPr>
          <p:spPr>
            <a:xfrm>
              <a:off x="4112010" y="3643012"/>
              <a:ext cx="1607740" cy="1000048"/>
            </a:xfrm>
            <a:prstGeom prst="rect">
              <a:avLst/>
            </a:prstGeom>
            <a:solidFill>
              <a:srgbClr val="EBEBEB">
                <a:alpha val="100000"/>
              </a:srgbClr>
            </a:solidFill>
          </p:spPr>
          <p:txBody>
            <a:bodyPr/>
            <a:lstStyle/>
            <a:p/>
          </p:txBody>
        </p:sp>
        <p:sp>
          <p:nvSpPr>
            <p:cNvPr id="316" name="pl316"/>
            <p:cNvSpPr/>
            <p:nvPr/>
          </p:nvSpPr>
          <p:spPr>
            <a:xfrm>
              <a:off x="4112010" y="45438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7" name="pl317"/>
            <p:cNvSpPr/>
            <p:nvPr/>
          </p:nvSpPr>
          <p:spPr>
            <a:xfrm>
              <a:off x="4112010" y="42994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8" name="pl318"/>
            <p:cNvSpPr/>
            <p:nvPr/>
          </p:nvSpPr>
          <p:spPr>
            <a:xfrm>
              <a:off x="4112010" y="4055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9" name="pl319"/>
            <p:cNvSpPr/>
            <p:nvPr/>
          </p:nvSpPr>
          <p:spPr>
            <a:xfrm>
              <a:off x="4112010" y="38106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0" name="pl320"/>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1" name="pl321"/>
            <p:cNvSpPr/>
            <p:nvPr/>
          </p:nvSpPr>
          <p:spPr>
            <a:xfrm>
              <a:off x="411201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2" name="pl322"/>
            <p:cNvSpPr/>
            <p:nvPr/>
          </p:nvSpPr>
          <p:spPr>
            <a:xfrm>
              <a:off x="4112010" y="41772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3" name="pl323"/>
            <p:cNvSpPr/>
            <p:nvPr/>
          </p:nvSpPr>
          <p:spPr>
            <a:xfrm>
              <a:off x="4112010" y="39328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24" name="pl324"/>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185089" y="409904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333" name="pl333"/>
            <p:cNvSpPr/>
            <p:nvPr/>
          </p:nvSpPr>
          <p:spPr>
            <a:xfrm>
              <a:off x="4185089" y="4020840"/>
              <a:ext cx="1461582" cy="527884"/>
            </a:xfrm>
            <a:custGeom>
              <a:avLst/>
              <a:pathLst>
                <a:path w="1461582" h="527884">
                  <a:moveTo>
                    <a:pt x="0" y="0"/>
                  </a:moveTo>
                  <a:lnTo>
                    <a:pt x="208797" y="9775"/>
                  </a:lnTo>
                  <a:lnTo>
                    <a:pt x="417595" y="68429"/>
                  </a:lnTo>
                  <a:lnTo>
                    <a:pt x="626392" y="527884"/>
                  </a:lnTo>
                  <a:lnTo>
                    <a:pt x="835190" y="195512"/>
                  </a:lnTo>
                  <a:lnTo>
                    <a:pt x="1043987" y="195512"/>
                  </a:lnTo>
                  <a:lnTo>
                    <a:pt x="1252785" y="195512"/>
                  </a:lnTo>
                  <a:lnTo>
                    <a:pt x="1461582" y="195512"/>
                  </a:lnTo>
                </a:path>
              </a:pathLst>
            </a:custGeom>
            <a:ln w="40651" cap="flat">
              <a:solidFill>
                <a:srgbClr val="BEBEBE">
                  <a:alpha val="69803"/>
                </a:srgbClr>
              </a:solidFill>
              <a:prstDash val="solid"/>
              <a:round/>
            </a:ln>
          </p:spPr>
          <p:txBody>
            <a:bodyPr/>
            <a:lstStyle/>
            <a:p/>
          </p:txBody>
        </p:sp>
        <p:sp>
          <p:nvSpPr>
            <p:cNvPr id="334" name="pl334"/>
            <p:cNvSpPr/>
            <p:nvPr/>
          </p:nvSpPr>
          <p:spPr>
            <a:xfrm>
              <a:off x="4185089" y="4020840"/>
              <a:ext cx="1461582" cy="527884"/>
            </a:xfrm>
            <a:custGeom>
              <a:avLst/>
              <a:pathLst>
                <a:path w="1461582" h="527884">
                  <a:moveTo>
                    <a:pt x="0" y="0"/>
                  </a:moveTo>
                  <a:lnTo>
                    <a:pt x="208797" y="9775"/>
                  </a:lnTo>
                  <a:lnTo>
                    <a:pt x="417595" y="68429"/>
                  </a:lnTo>
                  <a:lnTo>
                    <a:pt x="626392" y="527884"/>
                  </a:lnTo>
                  <a:lnTo>
                    <a:pt x="835190" y="195512"/>
                  </a:lnTo>
                  <a:lnTo>
                    <a:pt x="1043987" y="195512"/>
                  </a:lnTo>
                  <a:lnTo>
                    <a:pt x="1252785" y="195512"/>
                  </a:lnTo>
                  <a:lnTo>
                    <a:pt x="1461582" y="195512"/>
                  </a:lnTo>
                </a:path>
              </a:pathLst>
            </a:custGeom>
            <a:ln w="35231" cap="flat">
              <a:solidFill>
                <a:srgbClr val="BEBEBE">
                  <a:alpha val="69803"/>
                </a:srgbClr>
              </a:solidFill>
              <a:prstDash val="solid"/>
              <a:round/>
            </a:ln>
          </p:spPr>
          <p:txBody>
            <a:bodyPr/>
            <a:lstStyle/>
            <a:p/>
          </p:txBody>
        </p:sp>
        <p:sp>
          <p:nvSpPr>
            <p:cNvPr id="335" name="pl335"/>
            <p:cNvSpPr/>
            <p:nvPr/>
          </p:nvSpPr>
          <p:spPr>
            <a:xfrm>
              <a:off x="4185089" y="409904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336" name="pl336"/>
            <p:cNvSpPr/>
            <p:nvPr/>
          </p:nvSpPr>
          <p:spPr>
            <a:xfrm>
              <a:off x="4185089" y="4020840"/>
              <a:ext cx="1461582" cy="527884"/>
            </a:xfrm>
            <a:custGeom>
              <a:avLst/>
              <a:pathLst>
                <a:path w="1461582" h="527884">
                  <a:moveTo>
                    <a:pt x="0" y="0"/>
                  </a:moveTo>
                  <a:lnTo>
                    <a:pt x="208797" y="9775"/>
                  </a:lnTo>
                  <a:lnTo>
                    <a:pt x="417595" y="68429"/>
                  </a:lnTo>
                  <a:lnTo>
                    <a:pt x="626392" y="527884"/>
                  </a:lnTo>
                  <a:lnTo>
                    <a:pt x="835190" y="195512"/>
                  </a:lnTo>
                  <a:lnTo>
                    <a:pt x="1043987" y="195512"/>
                  </a:lnTo>
                  <a:lnTo>
                    <a:pt x="1252785" y="195512"/>
                  </a:lnTo>
                  <a:lnTo>
                    <a:pt x="1461582" y="195512"/>
                  </a:lnTo>
                </a:path>
              </a:pathLst>
            </a:custGeom>
            <a:ln w="40651" cap="flat">
              <a:solidFill>
                <a:srgbClr val="000000">
                  <a:alpha val="100000"/>
                </a:srgbClr>
              </a:solidFill>
              <a:prstDash val="solid"/>
              <a:round/>
            </a:ln>
          </p:spPr>
          <p:txBody>
            <a:bodyPr/>
            <a:lstStyle/>
            <a:p/>
          </p:txBody>
        </p:sp>
        <p:sp>
          <p:nvSpPr>
            <p:cNvPr id="337" name="pl337"/>
            <p:cNvSpPr/>
            <p:nvPr/>
          </p:nvSpPr>
          <p:spPr>
            <a:xfrm>
              <a:off x="4185089" y="4020840"/>
              <a:ext cx="1461582" cy="527884"/>
            </a:xfrm>
            <a:custGeom>
              <a:avLst/>
              <a:pathLst>
                <a:path w="1461582" h="527884">
                  <a:moveTo>
                    <a:pt x="0" y="0"/>
                  </a:moveTo>
                  <a:lnTo>
                    <a:pt x="208797" y="9775"/>
                  </a:lnTo>
                  <a:lnTo>
                    <a:pt x="417595" y="68429"/>
                  </a:lnTo>
                  <a:lnTo>
                    <a:pt x="626392" y="527884"/>
                  </a:lnTo>
                  <a:lnTo>
                    <a:pt x="835190" y="195512"/>
                  </a:lnTo>
                  <a:lnTo>
                    <a:pt x="1043987" y="195512"/>
                  </a:lnTo>
                  <a:lnTo>
                    <a:pt x="1252785" y="195512"/>
                  </a:lnTo>
                  <a:lnTo>
                    <a:pt x="1461582" y="195512"/>
                  </a:lnTo>
                </a:path>
              </a:pathLst>
            </a:custGeom>
            <a:ln w="35231" cap="flat">
              <a:solidFill>
                <a:srgbClr val="1CABE2">
                  <a:alpha val="100000"/>
                </a:srgbClr>
              </a:solidFill>
              <a:prstDash val="solid"/>
              <a:round/>
            </a:ln>
          </p:spPr>
          <p:txBody>
            <a:bodyPr/>
            <a:lstStyle/>
            <a:p/>
          </p:txBody>
        </p:sp>
        <p:sp>
          <p:nvSpPr>
            <p:cNvPr id="338" name="tx338"/>
            <p:cNvSpPr/>
            <p:nvPr/>
          </p:nvSpPr>
          <p:spPr>
            <a:xfrm>
              <a:off x="4124830" y="38422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39" name="tx339"/>
            <p:cNvSpPr/>
            <p:nvPr/>
          </p:nvSpPr>
          <p:spPr>
            <a:xfrm>
              <a:off x="4333627" y="38520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40" name="tx340"/>
            <p:cNvSpPr/>
            <p:nvPr/>
          </p:nvSpPr>
          <p:spPr>
            <a:xfrm>
              <a:off x="4542425" y="39107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41" name="tx341"/>
            <p:cNvSpPr/>
            <p:nvPr/>
          </p:nvSpPr>
          <p:spPr>
            <a:xfrm>
              <a:off x="4751222" y="43701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342" name="tx342"/>
            <p:cNvSpPr/>
            <p:nvPr/>
          </p:nvSpPr>
          <p:spPr>
            <a:xfrm>
              <a:off x="4960020"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43" name="tx343"/>
            <p:cNvSpPr/>
            <p:nvPr/>
          </p:nvSpPr>
          <p:spPr>
            <a:xfrm>
              <a:off x="5168817"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44" name="tx344"/>
            <p:cNvSpPr/>
            <p:nvPr/>
          </p:nvSpPr>
          <p:spPr>
            <a:xfrm>
              <a:off x="5377615"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45" name="tx345"/>
            <p:cNvSpPr/>
            <p:nvPr/>
          </p:nvSpPr>
          <p:spPr>
            <a:xfrm>
              <a:off x="5586413"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46" name="rc346"/>
            <p:cNvSpPr/>
            <p:nvPr/>
          </p:nvSpPr>
          <p:spPr>
            <a:xfrm>
              <a:off x="4112010" y="4927502"/>
              <a:ext cx="1607740" cy="1000048"/>
            </a:xfrm>
            <a:prstGeom prst="rect">
              <a:avLst/>
            </a:prstGeom>
            <a:solidFill>
              <a:srgbClr val="EBEBEB">
                <a:alpha val="100000"/>
              </a:srgbClr>
            </a:solidFill>
          </p:spPr>
          <p:txBody>
            <a:bodyPr/>
            <a:lstStyle/>
            <a:p/>
          </p:txBody>
        </p:sp>
        <p:sp>
          <p:nvSpPr>
            <p:cNvPr id="347" name="pl347"/>
            <p:cNvSpPr/>
            <p:nvPr/>
          </p:nvSpPr>
          <p:spPr>
            <a:xfrm>
              <a:off x="4112010" y="58283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8" name="pl348"/>
            <p:cNvSpPr/>
            <p:nvPr/>
          </p:nvSpPr>
          <p:spPr>
            <a:xfrm>
              <a:off x="4112010" y="558393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9" name="pl349"/>
            <p:cNvSpPr/>
            <p:nvPr/>
          </p:nvSpPr>
          <p:spPr>
            <a:xfrm>
              <a:off x="4112010" y="5339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0" name="pl350"/>
            <p:cNvSpPr/>
            <p:nvPr/>
          </p:nvSpPr>
          <p:spPr>
            <a:xfrm>
              <a:off x="4112010" y="50951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1" name="pl351"/>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2" name="pl352"/>
            <p:cNvSpPr/>
            <p:nvPr/>
          </p:nvSpPr>
          <p:spPr>
            <a:xfrm>
              <a:off x="411201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3" name="pl353"/>
            <p:cNvSpPr/>
            <p:nvPr/>
          </p:nvSpPr>
          <p:spPr>
            <a:xfrm>
              <a:off x="4112010" y="54617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4" name="pl354"/>
            <p:cNvSpPr/>
            <p:nvPr/>
          </p:nvSpPr>
          <p:spPr>
            <a:xfrm>
              <a:off x="4112010" y="52173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5" name="pl355"/>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4185089" y="5383535"/>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364" name="pl364"/>
            <p:cNvSpPr/>
            <p:nvPr/>
          </p:nvSpPr>
          <p:spPr>
            <a:xfrm>
              <a:off x="4185089" y="5285779"/>
              <a:ext cx="1461582" cy="527884"/>
            </a:xfrm>
            <a:custGeom>
              <a:avLst/>
              <a:pathLst>
                <a:path w="1461582" h="527884">
                  <a:moveTo>
                    <a:pt x="0" y="0"/>
                  </a:moveTo>
                  <a:lnTo>
                    <a:pt x="208797" y="0"/>
                  </a:lnTo>
                  <a:lnTo>
                    <a:pt x="417595" y="29326"/>
                  </a:lnTo>
                  <a:lnTo>
                    <a:pt x="626392" y="87980"/>
                  </a:lnTo>
                  <a:lnTo>
                    <a:pt x="835190" y="87980"/>
                  </a:lnTo>
                  <a:lnTo>
                    <a:pt x="1043987" y="410577"/>
                  </a:lnTo>
                  <a:lnTo>
                    <a:pt x="1252785" y="527884"/>
                  </a:lnTo>
                  <a:lnTo>
                    <a:pt x="1461582" y="215064"/>
                  </a:lnTo>
                </a:path>
              </a:pathLst>
            </a:custGeom>
            <a:ln w="40651" cap="flat">
              <a:solidFill>
                <a:srgbClr val="BEBEBE">
                  <a:alpha val="69803"/>
                </a:srgbClr>
              </a:solidFill>
              <a:prstDash val="solid"/>
              <a:round/>
            </a:ln>
          </p:spPr>
          <p:txBody>
            <a:bodyPr/>
            <a:lstStyle/>
            <a:p/>
          </p:txBody>
        </p:sp>
        <p:sp>
          <p:nvSpPr>
            <p:cNvPr id="365" name="pl365"/>
            <p:cNvSpPr/>
            <p:nvPr/>
          </p:nvSpPr>
          <p:spPr>
            <a:xfrm>
              <a:off x="4185089" y="5285779"/>
              <a:ext cx="1461582" cy="527884"/>
            </a:xfrm>
            <a:custGeom>
              <a:avLst/>
              <a:pathLst>
                <a:path w="1461582" h="527884">
                  <a:moveTo>
                    <a:pt x="0" y="0"/>
                  </a:moveTo>
                  <a:lnTo>
                    <a:pt x="208797" y="0"/>
                  </a:lnTo>
                  <a:lnTo>
                    <a:pt x="417595" y="29326"/>
                  </a:lnTo>
                  <a:lnTo>
                    <a:pt x="626392" y="87980"/>
                  </a:lnTo>
                  <a:lnTo>
                    <a:pt x="835190" y="87980"/>
                  </a:lnTo>
                  <a:lnTo>
                    <a:pt x="1043987" y="410577"/>
                  </a:lnTo>
                  <a:lnTo>
                    <a:pt x="1252785" y="527884"/>
                  </a:lnTo>
                  <a:lnTo>
                    <a:pt x="1461582" y="215064"/>
                  </a:lnTo>
                </a:path>
              </a:pathLst>
            </a:custGeom>
            <a:ln w="35231" cap="flat">
              <a:solidFill>
                <a:srgbClr val="BEBEBE">
                  <a:alpha val="69803"/>
                </a:srgbClr>
              </a:solidFill>
              <a:prstDash val="solid"/>
              <a:round/>
            </a:ln>
          </p:spPr>
          <p:txBody>
            <a:bodyPr/>
            <a:lstStyle/>
            <a:p/>
          </p:txBody>
        </p:sp>
        <p:sp>
          <p:nvSpPr>
            <p:cNvPr id="366" name="pl366"/>
            <p:cNvSpPr/>
            <p:nvPr/>
          </p:nvSpPr>
          <p:spPr>
            <a:xfrm>
              <a:off x="4185089" y="5383535"/>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367" name="pl367"/>
            <p:cNvSpPr/>
            <p:nvPr/>
          </p:nvSpPr>
          <p:spPr>
            <a:xfrm>
              <a:off x="4185089" y="5285779"/>
              <a:ext cx="1461582" cy="527884"/>
            </a:xfrm>
            <a:custGeom>
              <a:avLst/>
              <a:pathLst>
                <a:path w="1461582" h="527884">
                  <a:moveTo>
                    <a:pt x="0" y="0"/>
                  </a:moveTo>
                  <a:lnTo>
                    <a:pt x="208797" y="0"/>
                  </a:lnTo>
                  <a:lnTo>
                    <a:pt x="417595" y="29326"/>
                  </a:lnTo>
                  <a:lnTo>
                    <a:pt x="626392" y="87980"/>
                  </a:lnTo>
                  <a:lnTo>
                    <a:pt x="835190" y="87980"/>
                  </a:lnTo>
                  <a:lnTo>
                    <a:pt x="1043987" y="410577"/>
                  </a:lnTo>
                  <a:lnTo>
                    <a:pt x="1252785" y="527884"/>
                  </a:lnTo>
                  <a:lnTo>
                    <a:pt x="1461582" y="215064"/>
                  </a:lnTo>
                </a:path>
              </a:pathLst>
            </a:custGeom>
            <a:ln w="40651" cap="flat">
              <a:solidFill>
                <a:srgbClr val="000000">
                  <a:alpha val="100000"/>
                </a:srgbClr>
              </a:solidFill>
              <a:prstDash val="solid"/>
              <a:round/>
            </a:ln>
          </p:spPr>
          <p:txBody>
            <a:bodyPr/>
            <a:lstStyle/>
            <a:p/>
          </p:txBody>
        </p:sp>
        <p:sp>
          <p:nvSpPr>
            <p:cNvPr id="368" name="pl368"/>
            <p:cNvSpPr/>
            <p:nvPr/>
          </p:nvSpPr>
          <p:spPr>
            <a:xfrm>
              <a:off x="4185089" y="5285779"/>
              <a:ext cx="1461582" cy="527884"/>
            </a:xfrm>
            <a:custGeom>
              <a:avLst/>
              <a:pathLst>
                <a:path w="1461582" h="527884">
                  <a:moveTo>
                    <a:pt x="0" y="0"/>
                  </a:moveTo>
                  <a:lnTo>
                    <a:pt x="208797" y="0"/>
                  </a:lnTo>
                  <a:lnTo>
                    <a:pt x="417595" y="29326"/>
                  </a:lnTo>
                  <a:lnTo>
                    <a:pt x="626392" y="87980"/>
                  </a:lnTo>
                  <a:lnTo>
                    <a:pt x="835190" y="87980"/>
                  </a:lnTo>
                  <a:lnTo>
                    <a:pt x="1043987" y="410577"/>
                  </a:lnTo>
                  <a:lnTo>
                    <a:pt x="1252785" y="527884"/>
                  </a:lnTo>
                  <a:lnTo>
                    <a:pt x="1461582" y="215064"/>
                  </a:lnTo>
                </a:path>
              </a:pathLst>
            </a:custGeom>
            <a:ln w="35231" cap="flat">
              <a:solidFill>
                <a:srgbClr val="1CABE2">
                  <a:alpha val="100000"/>
                </a:srgbClr>
              </a:solidFill>
              <a:prstDash val="solid"/>
              <a:round/>
            </a:ln>
          </p:spPr>
          <p:txBody>
            <a:bodyPr/>
            <a:lstStyle/>
            <a:p/>
          </p:txBody>
        </p:sp>
        <p:sp>
          <p:nvSpPr>
            <p:cNvPr id="369" name="tx369"/>
            <p:cNvSpPr/>
            <p:nvPr/>
          </p:nvSpPr>
          <p:spPr>
            <a:xfrm>
              <a:off x="4124830" y="51072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70" name="tx370"/>
            <p:cNvSpPr/>
            <p:nvPr/>
          </p:nvSpPr>
          <p:spPr>
            <a:xfrm>
              <a:off x="4333627" y="51072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71" name="tx371"/>
            <p:cNvSpPr/>
            <p:nvPr/>
          </p:nvSpPr>
          <p:spPr>
            <a:xfrm>
              <a:off x="4542425" y="5136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72" name="tx372"/>
            <p:cNvSpPr/>
            <p:nvPr/>
          </p:nvSpPr>
          <p:spPr>
            <a:xfrm>
              <a:off x="4751222" y="51952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73" name="tx373"/>
            <p:cNvSpPr/>
            <p:nvPr/>
          </p:nvSpPr>
          <p:spPr>
            <a:xfrm>
              <a:off x="4960020" y="51952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74" name="tx374"/>
            <p:cNvSpPr/>
            <p:nvPr/>
          </p:nvSpPr>
          <p:spPr>
            <a:xfrm>
              <a:off x="5168817" y="55178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375" name="tx375"/>
            <p:cNvSpPr/>
            <p:nvPr/>
          </p:nvSpPr>
          <p:spPr>
            <a:xfrm>
              <a:off x="5377615" y="56351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a:t>
              </a:r>
            </a:p>
          </p:txBody>
        </p:sp>
        <p:sp>
          <p:nvSpPr>
            <p:cNvPr id="376" name="tx376"/>
            <p:cNvSpPr/>
            <p:nvPr/>
          </p:nvSpPr>
          <p:spPr>
            <a:xfrm>
              <a:off x="5586413" y="5322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377" name="rc377"/>
            <p:cNvSpPr/>
            <p:nvPr/>
          </p:nvSpPr>
          <p:spPr>
            <a:xfrm>
              <a:off x="5789340" y="1074032"/>
              <a:ext cx="1607740" cy="1000048"/>
            </a:xfrm>
            <a:prstGeom prst="rect">
              <a:avLst/>
            </a:prstGeom>
            <a:solidFill>
              <a:srgbClr val="EBEBEB">
                <a:alpha val="100000"/>
              </a:srgbClr>
            </a:solidFill>
          </p:spPr>
          <p:txBody>
            <a:bodyPr/>
            <a:lstStyle/>
            <a:p/>
          </p:txBody>
        </p:sp>
        <p:sp>
          <p:nvSpPr>
            <p:cNvPr id="378" name="pl378"/>
            <p:cNvSpPr/>
            <p:nvPr/>
          </p:nvSpPr>
          <p:spPr>
            <a:xfrm>
              <a:off x="5789340" y="19748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9" name="pl379"/>
            <p:cNvSpPr/>
            <p:nvPr/>
          </p:nvSpPr>
          <p:spPr>
            <a:xfrm>
              <a:off x="5789340" y="17304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0" name="pl380"/>
            <p:cNvSpPr/>
            <p:nvPr/>
          </p:nvSpPr>
          <p:spPr>
            <a:xfrm>
              <a:off x="5789340" y="1486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1" name="pl381"/>
            <p:cNvSpPr/>
            <p:nvPr/>
          </p:nvSpPr>
          <p:spPr>
            <a:xfrm>
              <a:off x="5789340" y="12416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2" name="pl382"/>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3" name="pl383"/>
            <p:cNvSpPr/>
            <p:nvPr/>
          </p:nvSpPr>
          <p:spPr>
            <a:xfrm>
              <a:off x="578934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4" name="pl384"/>
            <p:cNvSpPr/>
            <p:nvPr/>
          </p:nvSpPr>
          <p:spPr>
            <a:xfrm>
              <a:off x="5789340" y="160827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5" name="pl385"/>
            <p:cNvSpPr/>
            <p:nvPr/>
          </p:nvSpPr>
          <p:spPr>
            <a:xfrm>
              <a:off x="5789340" y="13638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6" name="pl386"/>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5862419" y="153006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395" name="pl395"/>
            <p:cNvSpPr/>
            <p:nvPr/>
          </p:nvSpPr>
          <p:spPr>
            <a:xfrm>
              <a:off x="5862419" y="1647373"/>
              <a:ext cx="1461582" cy="234615"/>
            </a:xfrm>
            <a:custGeom>
              <a:avLst/>
              <a:pathLst>
                <a:path w="1461582" h="234615">
                  <a:moveTo>
                    <a:pt x="0" y="234615"/>
                  </a:moveTo>
                  <a:lnTo>
                    <a:pt x="208797" y="175961"/>
                  </a:lnTo>
                  <a:lnTo>
                    <a:pt x="417595" y="156410"/>
                  </a:lnTo>
                  <a:lnTo>
                    <a:pt x="626392" y="87980"/>
                  </a:lnTo>
                  <a:lnTo>
                    <a:pt x="835190" y="48878"/>
                  </a:lnTo>
                  <a:lnTo>
                    <a:pt x="1043987" y="39102"/>
                  </a:lnTo>
                  <a:lnTo>
                    <a:pt x="1252785" y="29326"/>
                  </a:lnTo>
                  <a:lnTo>
                    <a:pt x="1461582" y="0"/>
                  </a:lnTo>
                </a:path>
              </a:pathLst>
            </a:custGeom>
            <a:ln w="40651" cap="flat">
              <a:solidFill>
                <a:srgbClr val="BEBEBE">
                  <a:alpha val="69803"/>
                </a:srgbClr>
              </a:solidFill>
              <a:prstDash val="solid"/>
              <a:round/>
            </a:ln>
          </p:spPr>
          <p:txBody>
            <a:bodyPr/>
            <a:lstStyle/>
            <a:p/>
          </p:txBody>
        </p:sp>
        <p:sp>
          <p:nvSpPr>
            <p:cNvPr id="396" name="pl396"/>
            <p:cNvSpPr/>
            <p:nvPr/>
          </p:nvSpPr>
          <p:spPr>
            <a:xfrm>
              <a:off x="5862419" y="1647373"/>
              <a:ext cx="1461582" cy="234615"/>
            </a:xfrm>
            <a:custGeom>
              <a:avLst/>
              <a:pathLst>
                <a:path w="1461582" h="234615">
                  <a:moveTo>
                    <a:pt x="0" y="234615"/>
                  </a:moveTo>
                  <a:lnTo>
                    <a:pt x="208797" y="175961"/>
                  </a:lnTo>
                  <a:lnTo>
                    <a:pt x="417595" y="156410"/>
                  </a:lnTo>
                  <a:lnTo>
                    <a:pt x="626392" y="87980"/>
                  </a:lnTo>
                  <a:lnTo>
                    <a:pt x="835190" y="48878"/>
                  </a:lnTo>
                  <a:lnTo>
                    <a:pt x="1043987" y="39102"/>
                  </a:lnTo>
                  <a:lnTo>
                    <a:pt x="1252785" y="29326"/>
                  </a:lnTo>
                  <a:lnTo>
                    <a:pt x="1461582" y="0"/>
                  </a:lnTo>
                </a:path>
              </a:pathLst>
            </a:custGeom>
            <a:ln w="35231" cap="flat">
              <a:solidFill>
                <a:srgbClr val="BEBEBE">
                  <a:alpha val="69803"/>
                </a:srgbClr>
              </a:solidFill>
              <a:prstDash val="solid"/>
              <a:round/>
            </a:ln>
          </p:spPr>
          <p:txBody>
            <a:bodyPr/>
            <a:lstStyle/>
            <a:p/>
          </p:txBody>
        </p:sp>
        <p:sp>
          <p:nvSpPr>
            <p:cNvPr id="397" name="pl397"/>
            <p:cNvSpPr/>
            <p:nvPr/>
          </p:nvSpPr>
          <p:spPr>
            <a:xfrm>
              <a:off x="5862419" y="153006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398" name="pl398"/>
            <p:cNvSpPr/>
            <p:nvPr/>
          </p:nvSpPr>
          <p:spPr>
            <a:xfrm>
              <a:off x="5862419" y="1647373"/>
              <a:ext cx="1461582" cy="234615"/>
            </a:xfrm>
            <a:custGeom>
              <a:avLst/>
              <a:pathLst>
                <a:path w="1461582" h="234615">
                  <a:moveTo>
                    <a:pt x="0" y="234615"/>
                  </a:moveTo>
                  <a:lnTo>
                    <a:pt x="208797" y="175961"/>
                  </a:lnTo>
                  <a:lnTo>
                    <a:pt x="417595" y="156410"/>
                  </a:lnTo>
                  <a:lnTo>
                    <a:pt x="626392" y="87980"/>
                  </a:lnTo>
                  <a:lnTo>
                    <a:pt x="835190" y="48878"/>
                  </a:lnTo>
                  <a:lnTo>
                    <a:pt x="1043987" y="39102"/>
                  </a:lnTo>
                  <a:lnTo>
                    <a:pt x="1252785" y="29326"/>
                  </a:lnTo>
                  <a:lnTo>
                    <a:pt x="1461582" y="0"/>
                  </a:lnTo>
                </a:path>
              </a:pathLst>
            </a:custGeom>
            <a:ln w="40651" cap="flat">
              <a:solidFill>
                <a:srgbClr val="000000">
                  <a:alpha val="100000"/>
                </a:srgbClr>
              </a:solidFill>
              <a:prstDash val="solid"/>
              <a:round/>
            </a:ln>
          </p:spPr>
          <p:txBody>
            <a:bodyPr/>
            <a:lstStyle/>
            <a:p/>
          </p:txBody>
        </p:sp>
        <p:sp>
          <p:nvSpPr>
            <p:cNvPr id="399" name="pl399"/>
            <p:cNvSpPr/>
            <p:nvPr/>
          </p:nvSpPr>
          <p:spPr>
            <a:xfrm>
              <a:off x="5862419" y="1647373"/>
              <a:ext cx="1461582" cy="234615"/>
            </a:xfrm>
            <a:custGeom>
              <a:avLst/>
              <a:pathLst>
                <a:path w="1461582" h="234615">
                  <a:moveTo>
                    <a:pt x="0" y="234615"/>
                  </a:moveTo>
                  <a:lnTo>
                    <a:pt x="208797" y="175961"/>
                  </a:lnTo>
                  <a:lnTo>
                    <a:pt x="417595" y="156410"/>
                  </a:lnTo>
                  <a:lnTo>
                    <a:pt x="626392" y="87980"/>
                  </a:lnTo>
                  <a:lnTo>
                    <a:pt x="835190" y="48878"/>
                  </a:lnTo>
                  <a:lnTo>
                    <a:pt x="1043987" y="39102"/>
                  </a:lnTo>
                  <a:lnTo>
                    <a:pt x="1252785" y="29326"/>
                  </a:lnTo>
                  <a:lnTo>
                    <a:pt x="1461582" y="0"/>
                  </a:lnTo>
                </a:path>
              </a:pathLst>
            </a:custGeom>
            <a:ln w="35231" cap="flat">
              <a:solidFill>
                <a:srgbClr val="1CABE2">
                  <a:alpha val="100000"/>
                </a:srgbClr>
              </a:solidFill>
              <a:prstDash val="solid"/>
              <a:round/>
            </a:ln>
          </p:spPr>
          <p:txBody>
            <a:bodyPr/>
            <a:lstStyle/>
            <a:p/>
          </p:txBody>
        </p:sp>
        <p:sp>
          <p:nvSpPr>
            <p:cNvPr id="400" name="tx400"/>
            <p:cNvSpPr/>
            <p:nvPr/>
          </p:nvSpPr>
          <p:spPr>
            <a:xfrm>
              <a:off x="5802160" y="17034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47</a:t>
              </a:r>
            </a:p>
          </p:txBody>
        </p:sp>
        <p:sp>
          <p:nvSpPr>
            <p:cNvPr id="401" name="tx401"/>
            <p:cNvSpPr/>
            <p:nvPr/>
          </p:nvSpPr>
          <p:spPr>
            <a:xfrm>
              <a:off x="6010957" y="16447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402" name="tx402"/>
            <p:cNvSpPr/>
            <p:nvPr/>
          </p:nvSpPr>
          <p:spPr>
            <a:xfrm>
              <a:off x="6219755" y="16252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403" name="tx403"/>
            <p:cNvSpPr/>
            <p:nvPr/>
          </p:nvSpPr>
          <p:spPr>
            <a:xfrm>
              <a:off x="6428552" y="15567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404" name="tx404"/>
            <p:cNvSpPr/>
            <p:nvPr/>
          </p:nvSpPr>
          <p:spPr>
            <a:xfrm>
              <a:off x="6637350" y="15176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405" name="tx405"/>
            <p:cNvSpPr/>
            <p:nvPr/>
          </p:nvSpPr>
          <p:spPr>
            <a:xfrm>
              <a:off x="6846147" y="15079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406" name="tx406"/>
            <p:cNvSpPr/>
            <p:nvPr/>
          </p:nvSpPr>
          <p:spPr>
            <a:xfrm>
              <a:off x="7054945" y="1498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407" name="tx407"/>
            <p:cNvSpPr/>
            <p:nvPr/>
          </p:nvSpPr>
          <p:spPr>
            <a:xfrm>
              <a:off x="7263742" y="14688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408" name="rc408"/>
            <p:cNvSpPr/>
            <p:nvPr/>
          </p:nvSpPr>
          <p:spPr>
            <a:xfrm>
              <a:off x="5789340" y="2358522"/>
              <a:ext cx="1607740" cy="1000048"/>
            </a:xfrm>
            <a:prstGeom prst="rect">
              <a:avLst/>
            </a:prstGeom>
            <a:solidFill>
              <a:srgbClr val="EBEBEB">
                <a:alpha val="100000"/>
              </a:srgbClr>
            </a:solidFill>
          </p:spPr>
          <p:txBody>
            <a:bodyPr/>
            <a:lstStyle/>
            <a:p/>
          </p:txBody>
        </p:sp>
        <p:sp>
          <p:nvSpPr>
            <p:cNvPr id="409" name="pl409"/>
            <p:cNvSpPr/>
            <p:nvPr/>
          </p:nvSpPr>
          <p:spPr>
            <a:xfrm>
              <a:off x="5789340" y="32593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0" name="pl410"/>
            <p:cNvSpPr/>
            <p:nvPr/>
          </p:nvSpPr>
          <p:spPr>
            <a:xfrm>
              <a:off x="5789340" y="30149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1" name="pl411"/>
            <p:cNvSpPr/>
            <p:nvPr/>
          </p:nvSpPr>
          <p:spPr>
            <a:xfrm>
              <a:off x="5789340" y="2770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2" name="pl412"/>
            <p:cNvSpPr/>
            <p:nvPr/>
          </p:nvSpPr>
          <p:spPr>
            <a:xfrm>
              <a:off x="5789340" y="25261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5" name="pl415"/>
            <p:cNvSpPr/>
            <p:nvPr/>
          </p:nvSpPr>
          <p:spPr>
            <a:xfrm>
              <a:off x="5789340" y="28927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6" name="pl416"/>
            <p:cNvSpPr/>
            <p:nvPr/>
          </p:nvSpPr>
          <p:spPr>
            <a:xfrm>
              <a:off x="5789340" y="26483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7" name="pl417"/>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62419" y="281455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426" name="pl426"/>
            <p:cNvSpPr/>
            <p:nvPr/>
          </p:nvSpPr>
          <p:spPr>
            <a:xfrm>
              <a:off x="5862419" y="3039395"/>
              <a:ext cx="1461582" cy="117307"/>
            </a:xfrm>
            <a:custGeom>
              <a:avLst/>
              <a:pathLst>
                <a:path w="1461582" h="117307">
                  <a:moveTo>
                    <a:pt x="0" y="29326"/>
                  </a:moveTo>
                  <a:lnTo>
                    <a:pt x="208797" y="58653"/>
                  </a:lnTo>
                  <a:lnTo>
                    <a:pt x="417595" y="19551"/>
                  </a:lnTo>
                  <a:lnTo>
                    <a:pt x="626392" y="117307"/>
                  </a:lnTo>
                  <a:lnTo>
                    <a:pt x="835190" y="117307"/>
                  </a:lnTo>
                  <a:lnTo>
                    <a:pt x="1043987" y="58653"/>
                  </a:lnTo>
                  <a:lnTo>
                    <a:pt x="1252785" y="0"/>
                  </a:lnTo>
                  <a:lnTo>
                    <a:pt x="1461582" y="19551"/>
                  </a:lnTo>
                </a:path>
              </a:pathLst>
            </a:custGeom>
            <a:ln w="40651" cap="flat">
              <a:solidFill>
                <a:srgbClr val="BEBEBE">
                  <a:alpha val="69803"/>
                </a:srgbClr>
              </a:solidFill>
              <a:prstDash val="solid"/>
              <a:round/>
            </a:ln>
          </p:spPr>
          <p:txBody>
            <a:bodyPr/>
            <a:lstStyle/>
            <a:p/>
          </p:txBody>
        </p:sp>
        <p:sp>
          <p:nvSpPr>
            <p:cNvPr id="427" name="pl427"/>
            <p:cNvSpPr/>
            <p:nvPr/>
          </p:nvSpPr>
          <p:spPr>
            <a:xfrm>
              <a:off x="5862419" y="3039395"/>
              <a:ext cx="1461582" cy="117307"/>
            </a:xfrm>
            <a:custGeom>
              <a:avLst/>
              <a:pathLst>
                <a:path w="1461582" h="117307">
                  <a:moveTo>
                    <a:pt x="0" y="29326"/>
                  </a:moveTo>
                  <a:lnTo>
                    <a:pt x="208797" y="58653"/>
                  </a:lnTo>
                  <a:lnTo>
                    <a:pt x="417595" y="19551"/>
                  </a:lnTo>
                  <a:lnTo>
                    <a:pt x="626392" y="117307"/>
                  </a:lnTo>
                  <a:lnTo>
                    <a:pt x="835190" y="117307"/>
                  </a:lnTo>
                  <a:lnTo>
                    <a:pt x="1043987" y="58653"/>
                  </a:lnTo>
                  <a:lnTo>
                    <a:pt x="1252785" y="0"/>
                  </a:lnTo>
                  <a:lnTo>
                    <a:pt x="1461582" y="19551"/>
                  </a:lnTo>
                </a:path>
              </a:pathLst>
            </a:custGeom>
            <a:ln w="35231" cap="flat">
              <a:solidFill>
                <a:srgbClr val="BEBEBE">
                  <a:alpha val="69803"/>
                </a:srgbClr>
              </a:solidFill>
              <a:prstDash val="solid"/>
              <a:round/>
            </a:ln>
          </p:spPr>
          <p:txBody>
            <a:bodyPr/>
            <a:lstStyle/>
            <a:p/>
          </p:txBody>
        </p:sp>
        <p:sp>
          <p:nvSpPr>
            <p:cNvPr id="428" name="pl428"/>
            <p:cNvSpPr/>
            <p:nvPr/>
          </p:nvSpPr>
          <p:spPr>
            <a:xfrm>
              <a:off x="5862419" y="281455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429" name="pl429"/>
            <p:cNvSpPr/>
            <p:nvPr/>
          </p:nvSpPr>
          <p:spPr>
            <a:xfrm>
              <a:off x="5862419" y="3039395"/>
              <a:ext cx="1461582" cy="117307"/>
            </a:xfrm>
            <a:custGeom>
              <a:avLst/>
              <a:pathLst>
                <a:path w="1461582" h="117307">
                  <a:moveTo>
                    <a:pt x="0" y="29326"/>
                  </a:moveTo>
                  <a:lnTo>
                    <a:pt x="208797" y="58653"/>
                  </a:lnTo>
                  <a:lnTo>
                    <a:pt x="417595" y="19551"/>
                  </a:lnTo>
                  <a:lnTo>
                    <a:pt x="626392" y="117307"/>
                  </a:lnTo>
                  <a:lnTo>
                    <a:pt x="835190" y="117307"/>
                  </a:lnTo>
                  <a:lnTo>
                    <a:pt x="1043987" y="58653"/>
                  </a:lnTo>
                  <a:lnTo>
                    <a:pt x="1252785" y="0"/>
                  </a:lnTo>
                  <a:lnTo>
                    <a:pt x="1461582" y="19551"/>
                  </a:lnTo>
                </a:path>
              </a:pathLst>
            </a:custGeom>
            <a:ln w="40651" cap="flat">
              <a:solidFill>
                <a:srgbClr val="000000">
                  <a:alpha val="100000"/>
                </a:srgbClr>
              </a:solidFill>
              <a:prstDash val="solid"/>
              <a:round/>
            </a:ln>
          </p:spPr>
          <p:txBody>
            <a:bodyPr/>
            <a:lstStyle/>
            <a:p/>
          </p:txBody>
        </p:sp>
        <p:sp>
          <p:nvSpPr>
            <p:cNvPr id="430" name="pl430"/>
            <p:cNvSpPr/>
            <p:nvPr/>
          </p:nvSpPr>
          <p:spPr>
            <a:xfrm>
              <a:off x="5862419" y="3039395"/>
              <a:ext cx="1461582" cy="117307"/>
            </a:xfrm>
            <a:custGeom>
              <a:avLst/>
              <a:pathLst>
                <a:path w="1461582" h="117307">
                  <a:moveTo>
                    <a:pt x="0" y="29326"/>
                  </a:moveTo>
                  <a:lnTo>
                    <a:pt x="208797" y="58653"/>
                  </a:lnTo>
                  <a:lnTo>
                    <a:pt x="417595" y="19551"/>
                  </a:lnTo>
                  <a:lnTo>
                    <a:pt x="626392" y="117307"/>
                  </a:lnTo>
                  <a:lnTo>
                    <a:pt x="835190" y="117307"/>
                  </a:lnTo>
                  <a:lnTo>
                    <a:pt x="1043987" y="58653"/>
                  </a:lnTo>
                  <a:lnTo>
                    <a:pt x="1252785" y="0"/>
                  </a:lnTo>
                  <a:lnTo>
                    <a:pt x="1461582" y="19551"/>
                  </a:lnTo>
                </a:path>
              </a:pathLst>
            </a:custGeom>
            <a:ln w="35231" cap="flat">
              <a:solidFill>
                <a:srgbClr val="1CABE2">
                  <a:alpha val="100000"/>
                </a:srgbClr>
              </a:solidFill>
              <a:prstDash val="solid"/>
              <a:round/>
            </a:ln>
          </p:spPr>
          <p:txBody>
            <a:bodyPr/>
            <a:lstStyle/>
            <a:p/>
          </p:txBody>
        </p:sp>
        <p:sp>
          <p:nvSpPr>
            <p:cNvPr id="431" name="tx431"/>
            <p:cNvSpPr/>
            <p:nvPr/>
          </p:nvSpPr>
          <p:spPr>
            <a:xfrm>
              <a:off x="5802160" y="28901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432" name="tx432"/>
            <p:cNvSpPr/>
            <p:nvPr/>
          </p:nvSpPr>
          <p:spPr>
            <a:xfrm>
              <a:off x="6010957" y="2919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433" name="tx433"/>
            <p:cNvSpPr/>
            <p:nvPr/>
          </p:nvSpPr>
          <p:spPr>
            <a:xfrm>
              <a:off x="6219755" y="28803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434" name="tx434"/>
            <p:cNvSpPr/>
            <p:nvPr/>
          </p:nvSpPr>
          <p:spPr>
            <a:xfrm>
              <a:off x="6428552" y="29781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435" name="tx435"/>
            <p:cNvSpPr/>
            <p:nvPr/>
          </p:nvSpPr>
          <p:spPr>
            <a:xfrm>
              <a:off x="6637350" y="29781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48</a:t>
              </a:r>
            </a:p>
          </p:txBody>
        </p:sp>
        <p:sp>
          <p:nvSpPr>
            <p:cNvPr id="436" name="tx436"/>
            <p:cNvSpPr/>
            <p:nvPr/>
          </p:nvSpPr>
          <p:spPr>
            <a:xfrm>
              <a:off x="6846147" y="2919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437" name="tx437"/>
            <p:cNvSpPr/>
            <p:nvPr/>
          </p:nvSpPr>
          <p:spPr>
            <a:xfrm>
              <a:off x="7054945" y="28608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438" name="tx438"/>
            <p:cNvSpPr/>
            <p:nvPr/>
          </p:nvSpPr>
          <p:spPr>
            <a:xfrm>
              <a:off x="7263742" y="28803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439" name="rc439"/>
            <p:cNvSpPr/>
            <p:nvPr/>
          </p:nvSpPr>
          <p:spPr>
            <a:xfrm>
              <a:off x="5789340" y="3643012"/>
              <a:ext cx="1607740" cy="1000048"/>
            </a:xfrm>
            <a:prstGeom prst="rect">
              <a:avLst/>
            </a:prstGeom>
            <a:solidFill>
              <a:srgbClr val="EBEBEB">
                <a:alpha val="100000"/>
              </a:srgbClr>
            </a:solidFill>
          </p:spPr>
          <p:txBody>
            <a:bodyPr/>
            <a:lstStyle/>
            <a:p/>
          </p:txBody>
        </p:sp>
        <p:sp>
          <p:nvSpPr>
            <p:cNvPr id="440" name="pl440"/>
            <p:cNvSpPr/>
            <p:nvPr/>
          </p:nvSpPr>
          <p:spPr>
            <a:xfrm>
              <a:off x="5789340" y="45438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1" name="pl441"/>
            <p:cNvSpPr/>
            <p:nvPr/>
          </p:nvSpPr>
          <p:spPr>
            <a:xfrm>
              <a:off x="5789340" y="42994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2" name="pl442"/>
            <p:cNvSpPr/>
            <p:nvPr/>
          </p:nvSpPr>
          <p:spPr>
            <a:xfrm>
              <a:off x="5789340" y="4055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3" name="pl443"/>
            <p:cNvSpPr/>
            <p:nvPr/>
          </p:nvSpPr>
          <p:spPr>
            <a:xfrm>
              <a:off x="5789340" y="38106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4" name="pl444"/>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5" name="pl445"/>
            <p:cNvSpPr/>
            <p:nvPr/>
          </p:nvSpPr>
          <p:spPr>
            <a:xfrm>
              <a:off x="578934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6" name="pl446"/>
            <p:cNvSpPr/>
            <p:nvPr/>
          </p:nvSpPr>
          <p:spPr>
            <a:xfrm>
              <a:off x="5789340" y="41772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7" name="pl447"/>
            <p:cNvSpPr/>
            <p:nvPr/>
          </p:nvSpPr>
          <p:spPr>
            <a:xfrm>
              <a:off x="5789340" y="39328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8" name="pl44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6" name="pl456"/>
            <p:cNvSpPr/>
            <p:nvPr/>
          </p:nvSpPr>
          <p:spPr>
            <a:xfrm>
              <a:off x="5862419" y="409904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457" name="pl457"/>
            <p:cNvSpPr/>
            <p:nvPr/>
          </p:nvSpPr>
          <p:spPr>
            <a:xfrm>
              <a:off x="5862419" y="4265231"/>
              <a:ext cx="1461582" cy="156410"/>
            </a:xfrm>
            <a:custGeom>
              <a:avLst/>
              <a:pathLst>
                <a:path w="1461582" h="156410">
                  <a:moveTo>
                    <a:pt x="0" y="48878"/>
                  </a:moveTo>
                  <a:lnTo>
                    <a:pt x="208797" y="0"/>
                  </a:lnTo>
                  <a:lnTo>
                    <a:pt x="417595" y="39102"/>
                  </a:lnTo>
                  <a:lnTo>
                    <a:pt x="626392" y="156410"/>
                  </a:lnTo>
                  <a:lnTo>
                    <a:pt x="835190" y="107532"/>
                  </a:lnTo>
                  <a:lnTo>
                    <a:pt x="1043987" y="29326"/>
                  </a:lnTo>
                  <a:lnTo>
                    <a:pt x="1252785" y="29326"/>
                  </a:lnTo>
                  <a:lnTo>
                    <a:pt x="1461582" y="39102"/>
                  </a:lnTo>
                </a:path>
              </a:pathLst>
            </a:custGeom>
            <a:ln w="40651" cap="flat">
              <a:solidFill>
                <a:srgbClr val="BEBEBE">
                  <a:alpha val="69803"/>
                </a:srgbClr>
              </a:solidFill>
              <a:prstDash val="solid"/>
              <a:round/>
            </a:ln>
          </p:spPr>
          <p:txBody>
            <a:bodyPr/>
            <a:lstStyle/>
            <a:p/>
          </p:txBody>
        </p:sp>
        <p:sp>
          <p:nvSpPr>
            <p:cNvPr id="458" name="pl458"/>
            <p:cNvSpPr/>
            <p:nvPr/>
          </p:nvSpPr>
          <p:spPr>
            <a:xfrm>
              <a:off x="5862419" y="4265231"/>
              <a:ext cx="1461582" cy="156410"/>
            </a:xfrm>
            <a:custGeom>
              <a:avLst/>
              <a:pathLst>
                <a:path w="1461582" h="156410">
                  <a:moveTo>
                    <a:pt x="0" y="48878"/>
                  </a:moveTo>
                  <a:lnTo>
                    <a:pt x="208797" y="0"/>
                  </a:lnTo>
                  <a:lnTo>
                    <a:pt x="417595" y="39102"/>
                  </a:lnTo>
                  <a:lnTo>
                    <a:pt x="626392" y="156410"/>
                  </a:lnTo>
                  <a:lnTo>
                    <a:pt x="835190" y="107532"/>
                  </a:lnTo>
                  <a:lnTo>
                    <a:pt x="1043987" y="29326"/>
                  </a:lnTo>
                  <a:lnTo>
                    <a:pt x="1252785" y="29326"/>
                  </a:lnTo>
                  <a:lnTo>
                    <a:pt x="1461582" y="39102"/>
                  </a:lnTo>
                </a:path>
              </a:pathLst>
            </a:custGeom>
            <a:ln w="35231" cap="flat">
              <a:solidFill>
                <a:srgbClr val="BEBEBE">
                  <a:alpha val="69803"/>
                </a:srgbClr>
              </a:solidFill>
              <a:prstDash val="solid"/>
              <a:round/>
            </a:ln>
          </p:spPr>
          <p:txBody>
            <a:bodyPr/>
            <a:lstStyle/>
            <a:p/>
          </p:txBody>
        </p:sp>
        <p:sp>
          <p:nvSpPr>
            <p:cNvPr id="459" name="pl459"/>
            <p:cNvSpPr/>
            <p:nvPr/>
          </p:nvSpPr>
          <p:spPr>
            <a:xfrm>
              <a:off x="5862419" y="409904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460" name="pl460"/>
            <p:cNvSpPr/>
            <p:nvPr/>
          </p:nvSpPr>
          <p:spPr>
            <a:xfrm>
              <a:off x="5862419" y="4265231"/>
              <a:ext cx="1461582" cy="156410"/>
            </a:xfrm>
            <a:custGeom>
              <a:avLst/>
              <a:pathLst>
                <a:path w="1461582" h="156410">
                  <a:moveTo>
                    <a:pt x="0" y="48878"/>
                  </a:moveTo>
                  <a:lnTo>
                    <a:pt x="208797" y="0"/>
                  </a:lnTo>
                  <a:lnTo>
                    <a:pt x="417595" y="39102"/>
                  </a:lnTo>
                  <a:lnTo>
                    <a:pt x="626392" y="156410"/>
                  </a:lnTo>
                  <a:lnTo>
                    <a:pt x="835190" y="107532"/>
                  </a:lnTo>
                  <a:lnTo>
                    <a:pt x="1043987" y="29326"/>
                  </a:lnTo>
                  <a:lnTo>
                    <a:pt x="1252785" y="29326"/>
                  </a:lnTo>
                  <a:lnTo>
                    <a:pt x="1461582" y="39102"/>
                  </a:lnTo>
                </a:path>
              </a:pathLst>
            </a:custGeom>
            <a:ln w="40651" cap="flat">
              <a:solidFill>
                <a:srgbClr val="000000">
                  <a:alpha val="100000"/>
                </a:srgbClr>
              </a:solidFill>
              <a:prstDash val="solid"/>
              <a:round/>
            </a:ln>
          </p:spPr>
          <p:txBody>
            <a:bodyPr/>
            <a:lstStyle/>
            <a:p/>
          </p:txBody>
        </p:sp>
        <p:sp>
          <p:nvSpPr>
            <p:cNvPr id="461" name="pl461"/>
            <p:cNvSpPr/>
            <p:nvPr/>
          </p:nvSpPr>
          <p:spPr>
            <a:xfrm>
              <a:off x="5862419" y="4265231"/>
              <a:ext cx="1461582" cy="156410"/>
            </a:xfrm>
            <a:custGeom>
              <a:avLst/>
              <a:pathLst>
                <a:path w="1461582" h="156410">
                  <a:moveTo>
                    <a:pt x="0" y="48878"/>
                  </a:moveTo>
                  <a:lnTo>
                    <a:pt x="208797" y="0"/>
                  </a:lnTo>
                  <a:lnTo>
                    <a:pt x="417595" y="39102"/>
                  </a:lnTo>
                  <a:lnTo>
                    <a:pt x="626392" y="156410"/>
                  </a:lnTo>
                  <a:lnTo>
                    <a:pt x="835190" y="107532"/>
                  </a:lnTo>
                  <a:lnTo>
                    <a:pt x="1043987" y="29326"/>
                  </a:lnTo>
                  <a:lnTo>
                    <a:pt x="1252785" y="29326"/>
                  </a:lnTo>
                  <a:lnTo>
                    <a:pt x="1461582" y="39102"/>
                  </a:lnTo>
                </a:path>
              </a:pathLst>
            </a:custGeom>
            <a:ln w="35231" cap="flat">
              <a:solidFill>
                <a:srgbClr val="1CABE2">
                  <a:alpha val="100000"/>
                </a:srgbClr>
              </a:solidFill>
              <a:prstDash val="solid"/>
              <a:round/>
            </a:ln>
          </p:spPr>
          <p:txBody>
            <a:bodyPr/>
            <a:lstStyle/>
            <a:p/>
          </p:txBody>
        </p:sp>
        <p:sp>
          <p:nvSpPr>
            <p:cNvPr id="462" name="tx462"/>
            <p:cNvSpPr/>
            <p:nvPr/>
          </p:nvSpPr>
          <p:spPr>
            <a:xfrm>
              <a:off x="5802160" y="41355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463" name="tx463"/>
            <p:cNvSpPr/>
            <p:nvPr/>
          </p:nvSpPr>
          <p:spPr>
            <a:xfrm>
              <a:off x="6010957" y="40866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464" name="tx464"/>
            <p:cNvSpPr/>
            <p:nvPr/>
          </p:nvSpPr>
          <p:spPr>
            <a:xfrm>
              <a:off x="6219755" y="41257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465" name="tx465"/>
            <p:cNvSpPr/>
            <p:nvPr/>
          </p:nvSpPr>
          <p:spPr>
            <a:xfrm>
              <a:off x="6428552" y="4243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a:t>
              </a:r>
            </a:p>
          </p:txBody>
        </p:sp>
        <p:sp>
          <p:nvSpPr>
            <p:cNvPr id="466" name="tx466"/>
            <p:cNvSpPr/>
            <p:nvPr/>
          </p:nvSpPr>
          <p:spPr>
            <a:xfrm>
              <a:off x="6637350" y="4194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467" name="tx467"/>
            <p:cNvSpPr/>
            <p:nvPr/>
          </p:nvSpPr>
          <p:spPr>
            <a:xfrm>
              <a:off x="6846147" y="4116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468" name="tx468"/>
            <p:cNvSpPr/>
            <p:nvPr/>
          </p:nvSpPr>
          <p:spPr>
            <a:xfrm>
              <a:off x="7054945" y="4116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469" name="tx469"/>
            <p:cNvSpPr/>
            <p:nvPr/>
          </p:nvSpPr>
          <p:spPr>
            <a:xfrm>
              <a:off x="7263742" y="41257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470" name="rc470"/>
            <p:cNvSpPr/>
            <p:nvPr/>
          </p:nvSpPr>
          <p:spPr>
            <a:xfrm>
              <a:off x="5789340" y="4927502"/>
              <a:ext cx="1607740" cy="1000048"/>
            </a:xfrm>
            <a:prstGeom prst="rect">
              <a:avLst/>
            </a:prstGeom>
            <a:solidFill>
              <a:srgbClr val="EBEBEB">
                <a:alpha val="100000"/>
              </a:srgbClr>
            </a:solidFill>
          </p:spPr>
          <p:txBody>
            <a:bodyPr/>
            <a:lstStyle/>
            <a:p/>
          </p:txBody>
        </p:sp>
        <p:sp>
          <p:nvSpPr>
            <p:cNvPr id="471" name="pl471"/>
            <p:cNvSpPr/>
            <p:nvPr/>
          </p:nvSpPr>
          <p:spPr>
            <a:xfrm>
              <a:off x="5789340" y="58283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2" name="pl472"/>
            <p:cNvSpPr/>
            <p:nvPr/>
          </p:nvSpPr>
          <p:spPr>
            <a:xfrm>
              <a:off x="5789340" y="558393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3" name="pl473"/>
            <p:cNvSpPr/>
            <p:nvPr/>
          </p:nvSpPr>
          <p:spPr>
            <a:xfrm>
              <a:off x="5789340" y="5339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4" name="pl474"/>
            <p:cNvSpPr/>
            <p:nvPr/>
          </p:nvSpPr>
          <p:spPr>
            <a:xfrm>
              <a:off x="5789340" y="50951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5" name="pl475"/>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6" name="pl476"/>
            <p:cNvSpPr/>
            <p:nvPr/>
          </p:nvSpPr>
          <p:spPr>
            <a:xfrm>
              <a:off x="578934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7" name="pl477"/>
            <p:cNvSpPr/>
            <p:nvPr/>
          </p:nvSpPr>
          <p:spPr>
            <a:xfrm>
              <a:off x="5789340" y="54617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8" name="pl478"/>
            <p:cNvSpPr/>
            <p:nvPr/>
          </p:nvSpPr>
          <p:spPr>
            <a:xfrm>
              <a:off x="5789340" y="52173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9" name="pl479"/>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5862419" y="5383535"/>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488" name="pl488"/>
            <p:cNvSpPr/>
            <p:nvPr/>
          </p:nvSpPr>
          <p:spPr>
            <a:xfrm>
              <a:off x="5862419" y="5481292"/>
              <a:ext cx="1461582" cy="136859"/>
            </a:xfrm>
            <a:custGeom>
              <a:avLst/>
              <a:pathLst>
                <a:path w="1461582" h="136859">
                  <a:moveTo>
                    <a:pt x="0" y="127083"/>
                  </a:moveTo>
                  <a:lnTo>
                    <a:pt x="208797" y="58653"/>
                  </a:lnTo>
                  <a:lnTo>
                    <a:pt x="417595" y="107532"/>
                  </a:lnTo>
                  <a:lnTo>
                    <a:pt x="626392" y="117307"/>
                  </a:lnTo>
                  <a:lnTo>
                    <a:pt x="835190" y="136859"/>
                  </a:lnTo>
                  <a:lnTo>
                    <a:pt x="1043987" y="68429"/>
                  </a:lnTo>
                  <a:lnTo>
                    <a:pt x="1252785" y="0"/>
                  </a:lnTo>
                  <a:lnTo>
                    <a:pt x="1461582" y="127083"/>
                  </a:lnTo>
                </a:path>
              </a:pathLst>
            </a:custGeom>
            <a:ln w="40651" cap="flat">
              <a:solidFill>
                <a:srgbClr val="BEBEBE">
                  <a:alpha val="69803"/>
                </a:srgbClr>
              </a:solidFill>
              <a:prstDash val="solid"/>
              <a:round/>
            </a:ln>
          </p:spPr>
          <p:txBody>
            <a:bodyPr/>
            <a:lstStyle/>
            <a:p/>
          </p:txBody>
        </p:sp>
        <p:sp>
          <p:nvSpPr>
            <p:cNvPr id="489" name="pl489"/>
            <p:cNvSpPr/>
            <p:nvPr/>
          </p:nvSpPr>
          <p:spPr>
            <a:xfrm>
              <a:off x="5862419" y="5481292"/>
              <a:ext cx="1461582" cy="136859"/>
            </a:xfrm>
            <a:custGeom>
              <a:avLst/>
              <a:pathLst>
                <a:path w="1461582" h="136859">
                  <a:moveTo>
                    <a:pt x="0" y="127083"/>
                  </a:moveTo>
                  <a:lnTo>
                    <a:pt x="208797" y="58653"/>
                  </a:lnTo>
                  <a:lnTo>
                    <a:pt x="417595" y="107532"/>
                  </a:lnTo>
                  <a:lnTo>
                    <a:pt x="626392" y="117307"/>
                  </a:lnTo>
                  <a:lnTo>
                    <a:pt x="835190" y="136859"/>
                  </a:lnTo>
                  <a:lnTo>
                    <a:pt x="1043987" y="68429"/>
                  </a:lnTo>
                  <a:lnTo>
                    <a:pt x="1252785" y="0"/>
                  </a:lnTo>
                  <a:lnTo>
                    <a:pt x="1461582" y="127083"/>
                  </a:lnTo>
                </a:path>
              </a:pathLst>
            </a:custGeom>
            <a:ln w="35231" cap="flat">
              <a:solidFill>
                <a:srgbClr val="BEBEBE">
                  <a:alpha val="69803"/>
                </a:srgbClr>
              </a:solidFill>
              <a:prstDash val="solid"/>
              <a:round/>
            </a:ln>
          </p:spPr>
          <p:txBody>
            <a:bodyPr/>
            <a:lstStyle/>
            <a:p/>
          </p:txBody>
        </p:sp>
        <p:sp>
          <p:nvSpPr>
            <p:cNvPr id="490" name="pl490"/>
            <p:cNvSpPr/>
            <p:nvPr/>
          </p:nvSpPr>
          <p:spPr>
            <a:xfrm>
              <a:off x="5862419" y="5383535"/>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491" name="pl491"/>
            <p:cNvSpPr/>
            <p:nvPr/>
          </p:nvSpPr>
          <p:spPr>
            <a:xfrm>
              <a:off x="5862419" y="5481292"/>
              <a:ext cx="1461582" cy="136859"/>
            </a:xfrm>
            <a:custGeom>
              <a:avLst/>
              <a:pathLst>
                <a:path w="1461582" h="136859">
                  <a:moveTo>
                    <a:pt x="0" y="127083"/>
                  </a:moveTo>
                  <a:lnTo>
                    <a:pt x="208797" y="58653"/>
                  </a:lnTo>
                  <a:lnTo>
                    <a:pt x="417595" y="107532"/>
                  </a:lnTo>
                  <a:lnTo>
                    <a:pt x="626392" y="117307"/>
                  </a:lnTo>
                  <a:lnTo>
                    <a:pt x="835190" y="136859"/>
                  </a:lnTo>
                  <a:lnTo>
                    <a:pt x="1043987" y="68429"/>
                  </a:lnTo>
                  <a:lnTo>
                    <a:pt x="1252785" y="0"/>
                  </a:lnTo>
                  <a:lnTo>
                    <a:pt x="1461582" y="127083"/>
                  </a:lnTo>
                </a:path>
              </a:pathLst>
            </a:custGeom>
            <a:ln w="40651" cap="flat">
              <a:solidFill>
                <a:srgbClr val="000000">
                  <a:alpha val="100000"/>
                </a:srgbClr>
              </a:solidFill>
              <a:prstDash val="solid"/>
              <a:round/>
            </a:ln>
          </p:spPr>
          <p:txBody>
            <a:bodyPr/>
            <a:lstStyle/>
            <a:p/>
          </p:txBody>
        </p:sp>
        <p:sp>
          <p:nvSpPr>
            <p:cNvPr id="492" name="pl492"/>
            <p:cNvSpPr/>
            <p:nvPr/>
          </p:nvSpPr>
          <p:spPr>
            <a:xfrm>
              <a:off x="5862419" y="5481292"/>
              <a:ext cx="1461582" cy="136859"/>
            </a:xfrm>
            <a:custGeom>
              <a:avLst/>
              <a:pathLst>
                <a:path w="1461582" h="136859">
                  <a:moveTo>
                    <a:pt x="0" y="127083"/>
                  </a:moveTo>
                  <a:lnTo>
                    <a:pt x="208797" y="58653"/>
                  </a:lnTo>
                  <a:lnTo>
                    <a:pt x="417595" y="107532"/>
                  </a:lnTo>
                  <a:lnTo>
                    <a:pt x="626392" y="117307"/>
                  </a:lnTo>
                  <a:lnTo>
                    <a:pt x="835190" y="136859"/>
                  </a:lnTo>
                  <a:lnTo>
                    <a:pt x="1043987" y="68429"/>
                  </a:lnTo>
                  <a:lnTo>
                    <a:pt x="1252785" y="0"/>
                  </a:lnTo>
                  <a:lnTo>
                    <a:pt x="1461582" y="127083"/>
                  </a:lnTo>
                </a:path>
              </a:pathLst>
            </a:custGeom>
            <a:ln w="35231" cap="flat">
              <a:solidFill>
                <a:srgbClr val="1CABE2">
                  <a:alpha val="100000"/>
                </a:srgbClr>
              </a:solidFill>
              <a:prstDash val="solid"/>
              <a:round/>
            </a:ln>
          </p:spPr>
          <p:txBody>
            <a:bodyPr/>
            <a:lstStyle/>
            <a:p/>
          </p:txBody>
        </p:sp>
        <p:sp>
          <p:nvSpPr>
            <p:cNvPr id="493" name="tx493"/>
            <p:cNvSpPr/>
            <p:nvPr/>
          </p:nvSpPr>
          <p:spPr>
            <a:xfrm>
              <a:off x="5802160" y="54298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494" name="tx494"/>
            <p:cNvSpPr/>
            <p:nvPr/>
          </p:nvSpPr>
          <p:spPr>
            <a:xfrm>
              <a:off x="6010957" y="53613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495" name="tx495"/>
            <p:cNvSpPr/>
            <p:nvPr/>
          </p:nvSpPr>
          <p:spPr>
            <a:xfrm>
              <a:off x="6219755" y="54102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62</a:t>
              </a:r>
            </a:p>
          </p:txBody>
        </p:sp>
        <p:sp>
          <p:nvSpPr>
            <p:cNvPr id="496" name="tx496"/>
            <p:cNvSpPr/>
            <p:nvPr/>
          </p:nvSpPr>
          <p:spPr>
            <a:xfrm>
              <a:off x="6428552" y="54200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497" name="tx497"/>
            <p:cNvSpPr/>
            <p:nvPr/>
          </p:nvSpPr>
          <p:spPr>
            <a:xfrm>
              <a:off x="6637350" y="54395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59</a:t>
              </a:r>
            </a:p>
          </p:txBody>
        </p:sp>
        <p:sp>
          <p:nvSpPr>
            <p:cNvPr id="498" name="tx498"/>
            <p:cNvSpPr/>
            <p:nvPr/>
          </p:nvSpPr>
          <p:spPr>
            <a:xfrm>
              <a:off x="6846147" y="53711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499" name="tx499"/>
            <p:cNvSpPr/>
            <p:nvPr/>
          </p:nvSpPr>
          <p:spPr>
            <a:xfrm>
              <a:off x="7054945" y="5302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00" name="tx500"/>
            <p:cNvSpPr/>
            <p:nvPr/>
          </p:nvSpPr>
          <p:spPr>
            <a:xfrm>
              <a:off x="7263742" y="54298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501" name="rc501"/>
            <p:cNvSpPr/>
            <p:nvPr/>
          </p:nvSpPr>
          <p:spPr>
            <a:xfrm>
              <a:off x="7466670" y="1074032"/>
              <a:ext cx="1607740" cy="1000048"/>
            </a:xfrm>
            <a:prstGeom prst="rect">
              <a:avLst/>
            </a:prstGeom>
            <a:solidFill>
              <a:srgbClr val="EBEBEB">
                <a:alpha val="100000"/>
              </a:srgbClr>
            </a:solidFill>
          </p:spPr>
          <p:txBody>
            <a:bodyPr/>
            <a:lstStyle/>
            <a:p/>
          </p:txBody>
        </p:sp>
        <p:sp>
          <p:nvSpPr>
            <p:cNvPr id="502" name="pl502"/>
            <p:cNvSpPr/>
            <p:nvPr/>
          </p:nvSpPr>
          <p:spPr>
            <a:xfrm>
              <a:off x="7466670" y="197485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3" name="pl503"/>
            <p:cNvSpPr/>
            <p:nvPr/>
          </p:nvSpPr>
          <p:spPr>
            <a:xfrm>
              <a:off x="7466670" y="173046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4" name="pl504"/>
            <p:cNvSpPr/>
            <p:nvPr/>
          </p:nvSpPr>
          <p:spPr>
            <a:xfrm>
              <a:off x="7466670" y="1486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5" name="pl505"/>
            <p:cNvSpPr/>
            <p:nvPr/>
          </p:nvSpPr>
          <p:spPr>
            <a:xfrm>
              <a:off x="7466670" y="124168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6" name="pl506"/>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7" name="pl507"/>
            <p:cNvSpPr/>
            <p:nvPr/>
          </p:nvSpPr>
          <p:spPr>
            <a:xfrm>
              <a:off x="746667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8" name="pl508"/>
            <p:cNvSpPr/>
            <p:nvPr/>
          </p:nvSpPr>
          <p:spPr>
            <a:xfrm>
              <a:off x="7466670" y="160827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9" name="pl509"/>
            <p:cNvSpPr/>
            <p:nvPr/>
          </p:nvSpPr>
          <p:spPr>
            <a:xfrm>
              <a:off x="7466670" y="136388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10" name="pl510"/>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7539749" y="153006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519" name="pl519"/>
            <p:cNvSpPr/>
            <p:nvPr/>
          </p:nvSpPr>
          <p:spPr>
            <a:xfrm>
              <a:off x="7539749" y="1578944"/>
              <a:ext cx="1461582" cy="58653"/>
            </a:xfrm>
            <a:custGeom>
              <a:avLst/>
              <a:pathLst>
                <a:path w="1461582" h="58653">
                  <a:moveTo>
                    <a:pt x="0" y="9775"/>
                  </a:moveTo>
                  <a:lnTo>
                    <a:pt x="208797" y="0"/>
                  </a:lnTo>
                  <a:lnTo>
                    <a:pt x="417595" y="39102"/>
                  </a:lnTo>
                  <a:lnTo>
                    <a:pt x="626392" y="58653"/>
                  </a:lnTo>
                  <a:lnTo>
                    <a:pt x="835190" y="0"/>
                  </a:lnTo>
                  <a:lnTo>
                    <a:pt x="1043987" y="29326"/>
                  </a:lnTo>
                  <a:lnTo>
                    <a:pt x="1252785" y="29326"/>
                  </a:lnTo>
                  <a:lnTo>
                    <a:pt x="1461582" y="29326"/>
                  </a:lnTo>
                </a:path>
              </a:pathLst>
            </a:custGeom>
            <a:ln w="40651" cap="flat">
              <a:solidFill>
                <a:srgbClr val="BEBEBE">
                  <a:alpha val="69803"/>
                </a:srgbClr>
              </a:solidFill>
              <a:prstDash val="solid"/>
              <a:round/>
            </a:ln>
          </p:spPr>
          <p:txBody>
            <a:bodyPr/>
            <a:lstStyle/>
            <a:p/>
          </p:txBody>
        </p:sp>
        <p:sp>
          <p:nvSpPr>
            <p:cNvPr id="520" name="pl520"/>
            <p:cNvSpPr/>
            <p:nvPr/>
          </p:nvSpPr>
          <p:spPr>
            <a:xfrm>
              <a:off x="7539749" y="1578944"/>
              <a:ext cx="1461582" cy="58653"/>
            </a:xfrm>
            <a:custGeom>
              <a:avLst/>
              <a:pathLst>
                <a:path w="1461582" h="58653">
                  <a:moveTo>
                    <a:pt x="0" y="9775"/>
                  </a:moveTo>
                  <a:lnTo>
                    <a:pt x="208797" y="0"/>
                  </a:lnTo>
                  <a:lnTo>
                    <a:pt x="417595" y="39102"/>
                  </a:lnTo>
                  <a:lnTo>
                    <a:pt x="626392" y="58653"/>
                  </a:lnTo>
                  <a:lnTo>
                    <a:pt x="835190" y="0"/>
                  </a:lnTo>
                  <a:lnTo>
                    <a:pt x="1043987" y="29326"/>
                  </a:lnTo>
                  <a:lnTo>
                    <a:pt x="1252785" y="29326"/>
                  </a:lnTo>
                  <a:lnTo>
                    <a:pt x="1461582" y="29326"/>
                  </a:lnTo>
                </a:path>
              </a:pathLst>
            </a:custGeom>
            <a:ln w="35231" cap="flat">
              <a:solidFill>
                <a:srgbClr val="BEBEBE">
                  <a:alpha val="69803"/>
                </a:srgbClr>
              </a:solidFill>
              <a:prstDash val="solid"/>
              <a:round/>
            </a:ln>
          </p:spPr>
          <p:txBody>
            <a:bodyPr/>
            <a:lstStyle/>
            <a:p/>
          </p:txBody>
        </p:sp>
        <p:sp>
          <p:nvSpPr>
            <p:cNvPr id="521" name="pl521"/>
            <p:cNvSpPr/>
            <p:nvPr/>
          </p:nvSpPr>
          <p:spPr>
            <a:xfrm>
              <a:off x="7539749" y="153006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522" name="pl522"/>
            <p:cNvSpPr/>
            <p:nvPr/>
          </p:nvSpPr>
          <p:spPr>
            <a:xfrm>
              <a:off x="7539749" y="1578944"/>
              <a:ext cx="1461582" cy="58653"/>
            </a:xfrm>
            <a:custGeom>
              <a:avLst/>
              <a:pathLst>
                <a:path w="1461582" h="58653">
                  <a:moveTo>
                    <a:pt x="0" y="9775"/>
                  </a:moveTo>
                  <a:lnTo>
                    <a:pt x="208797" y="0"/>
                  </a:lnTo>
                  <a:lnTo>
                    <a:pt x="417595" y="39102"/>
                  </a:lnTo>
                  <a:lnTo>
                    <a:pt x="626392" y="58653"/>
                  </a:lnTo>
                  <a:lnTo>
                    <a:pt x="835190" y="0"/>
                  </a:lnTo>
                  <a:lnTo>
                    <a:pt x="1043987" y="29326"/>
                  </a:lnTo>
                  <a:lnTo>
                    <a:pt x="1252785" y="29326"/>
                  </a:lnTo>
                  <a:lnTo>
                    <a:pt x="1461582" y="29326"/>
                  </a:lnTo>
                </a:path>
              </a:pathLst>
            </a:custGeom>
            <a:ln w="40651" cap="flat">
              <a:solidFill>
                <a:srgbClr val="000000">
                  <a:alpha val="100000"/>
                </a:srgbClr>
              </a:solidFill>
              <a:prstDash val="solid"/>
              <a:round/>
            </a:ln>
          </p:spPr>
          <p:txBody>
            <a:bodyPr/>
            <a:lstStyle/>
            <a:p/>
          </p:txBody>
        </p:sp>
        <p:sp>
          <p:nvSpPr>
            <p:cNvPr id="523" name="pl523"/>
            <p:cNvSpPr/>
            <p:nvPr/>
          </p:nvSpPr>
          <p:spPr>
            <a:xfrm>
              <a:off x="7539749" y="1578944"/>
              <a:ext cx="1461582" cy="58653"/>
            </a:xfrm>
            <a:custGeom>
              <a:avLst/>
              <a:pathLst>
                <a:path w="1461582" h="58653">
                  <a:moveTo>
                    <a:pt x="0" y="9775"/>
                  </a:moveTo>
                  <a:lnTo>
                    <a:pt x="208797" y="0"/>
                  </a:lnTo>
                  <a:lnTo>
                    <a:pt x="417595" y="39102"/>
                  </a:lnTo>
                  <a:lnTo>
                    <a:pt x="626392" y="58653"/>
                  </a:lnTo>
                  <a:lnTo>
                    <a:pt x="835190" y="0"/>
                  </a:lnTo>
                  <a:lnTo>
                    <a:pt x="1043987" y="29326"/>
                  </a:lnTo>
                  <a:lnTo>
                    <a:pt x="1252785" y="29326"/>
                  </a:lnTo>
                  <a:lnTo>
                    <a:pt x="1461582" y="29326"/>
                  </a:lnTo>
                </a:path>
              </a:pathLst>
            </a:custGeom>
            <a:ln w="35231" cap="flat">
              <a:solidFill>
                <a:srgbClr val="1CABE2">
                  <a:alpha val="100000"/>
                </a:srgbClr>
              </a:solidFill>
              <a:prstDash val="solid"/>
              <a:round/>
            </a:ln>
          </p:spPr>
          <p:txBody>
            <a:bodyPr/>
            <a:lstStyle/>
            <a:p/>
          </p:txBody>
        </p:sp>
        <p:sp>
          <p:nvSpPr>
            <p:cNvPr id="524" name="tx524"/>
            <p:cNvSpPr/>
            <p:nvPr/>
          </p:nvSpPr>
          <p:spPr>
            <a:xfrm>
              <a:off x="7479490" y="1410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525" name="tx525"/>
            <p:cNvSpPr/>
            <p:nvPr/>
          </p:nvSpPr>
          <p:spPr>
            <a:xfrm>
              <a:off x="7688287" y="14003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526" name="tx526"/>
            <p:cNvSpPr/>
            <p:nvPr/>
          </p:nvSpPr>
          <p:spPr>
            <a:xfrm>
              <a:off x="7897085" y="14394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27" name="tx527"/>
            <p:cNvSpPr/>
            <p:nvPr/>
          </p:nvSpPr>
          <p:spPr>
            <a:xfrm>
              <a:off x="8105882" y="14590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528" name="tx528"/>
            <p:cNvSpPr/>
            <p:nvPr/>
          </p:nvSpPr>
          <p:spPr>
            <a:xfrm>
              <a:off x="8314680" y="14003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529" name="tx529"/>
            <p:cNvSpPr/>
            <p:nvPr/>
          </p:nvSpPr>
          <p:spPr>
            <a:xfrm>
              <a:off x="8523477" y="14297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530" name="tx530"/>
            <p:cNvSpPr/>
            <p:nvPr/>
          </p:nvSpPr>
          <p:spPr>
            <a:xfrm>
              <a:off x="8732275" y="14297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531" name="tx531"/>
            <p:cNvSpPr/>
            <p:nvPr/>
          </p:nvSpPr>
          <p:spPr>
            <a:xfrm>
              <a:off x="8941072" y="14297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532" name="rc532"/>
            <p:cNvSpPr/>
            <p:nvPr/>
          </p:nvSpPr>
          <p:spPr>
            <a:xfrm>
              <a:off x="7466670" y="2358522"/>
              <a:ext cx="1607740" cy="1000048"/>
            </a:xfrm>
            <a:prstGeom prst="rect">
              <a:avLst/>
            </a:prstGeom>
            <a:solidFill>
              <a:srgbClr val="EBEBEB">
                <a:alpha val="100000"/>
              </a:srgbClr>
            </a:solidFill>
          </p:spPr>
          <p:txBody>
            <a:bodyPr/>
            <a:lstStyle/>
            <a:p/>
          </p:txBody>
        </p:sp>
        <p:sp>
          <p:nvSpPr>
            <p:cNvPr id="533" name="pl533"/>
            <p:cNvSpPr/>
            <p:nvPr/>
          </p:nvSpPr>
          <p:spPr>
            <a:xfrm>
              <a:off x="7466670" y="325934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4" name="pl534"/>
            <p:cNvSpPr/>
            <p:nvPr/>
          </p:nvSpPr>
          <p:spPr>
            <a:xfrm>
              <a:off x="7466670" y="301495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5" name="pl535"/>
            <p:cNvSpPr/>
            <p:nvPr/>
          </p:nvSpPr>
          <p:spPr>
            <a:xfrm>
              <a:off x="7466670" y="2770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6" name="pl536"/>
            <p:cNvSpPr/>
            <p:nvPr/>
          </p:nvSpPr>
          <p:spPr>
            <a:xfrm>
              <a:off x="7466670" y="252617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7" name="pl537"/>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8" name="pl538"/>
            <p:cNvSpPr/>
            <p:nvPr/>
          </p:nvSpPr>
          <p:spPr>
            <a:xfrm>
              <a:off x="746667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9" name="pl539"/>
            <p:cNvSpPr/>
            <p:nvPr/>
          </p:nvSpPr>
          <p:spPr>
            <a:xfrm>
              <a:off x="7466670" y="28927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0" name="pl540"/>
            <p:cNvSpPr/>
            <p:nvPr/>
          </p:nvSpPr>
          <p:spPr>
            <a:xfrm>
              <a:off x="7466670" y="264837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1" name="pl541"/>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7539749" y="281455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550" name="pl550"/>
            <p:cNvSpPr/>
            <p:nvPr/>
          </p:nvSpPr>
          <p:spPr>
            <a:xfrm>
              <a:off x="7539749" y="2892761"/>
              <a:ext cx="1461582" cy="136859"/>
            </a:xfrm>
            <a:custGeom>
              <a:avLst/>
              <a:pathLst>
                <a:path w="1461582" h="136859">
                  <a:moveTo>
                    <a:pt x="0" y="0"/>
                  </a:moveTo>
                  <a:lnTo>
                    <a:pt x="208797" y="87980"/>
                  </a:lnTo>
                  <a:lnTo>
                    <a:pt x="417595" y="136859"/>
                  </a:lnTo>
                  <a:lnTo>
                    <a:pt x="626392" y="97756"/>
                  </a:lnTo>
                  <a:lnTo>
                    <a:pt x="835190" y="48878"/>
                  </a:lnTo>
                  <a:lnTo>
                    <a:pt x="1043987" y="9775"/>
                  </a:lnTo>
                  <a:lnTo>
                    <a:pt x="1252785" y="78205"/>
                  </a:lnTo>
                  <a:lnTo>
                    <a:pt x="1461582" y="78205"/>
                  </a:lnTo>
                </a:path>
              </a:pathLst>
            </a:custGeom>
            <a:ln w="40651" cap="flat">
              <a:solidFill>
                <a:srgbClr val="BEBEBE">
                  <a:alpha val="69803"/>
                </a:srgbClr>
              </a:solidFill>
              <a:prstDash val="solid"/>
              <a:round/>
            </a:ln>
          </p:spPr>
          <p:txBody>
            <a:bodyPr/>
            <a:lstStyle/>
            <a:p/>
          </p:txBody>
        </p:sp>
        <p:sp>
          <p:nvSpPr>
            <p:cNvPr id="551" name="pl551"/>
            <p:cNvSpPr/>
            <p:nvPr/>
          </p:nvSpPr>
          <p:spPr>
            <a:xfrm>
              <a:off x="7539749" y="2892761"/>
              <a:ext cx="1461582" cy="136859"/>
            </a:xfrm>
            <a:custGeom>
              <a:avLst/>
              <a:pathLst>
                <a:path w="1461582" h="136859">
                  <a:moveTo>
                    <a:pt x="0" y="0"/>
                  </a:moveTo>
                  <a:lnTo>
                    <a:pt x="208797" y="87980"/>
                  </a:lnTo>
                  <a:lnTo>
                    <a:pt x="417595" y="136859"/>
                  </a:lnTo>
                  <a:lnTo>
                    <a:pt x="626392" y="97756"/>
                  </a:lnTo>
                  <a:lnTo>
                    <a:pt x="835190" y="48878"/>
                  </a:lnTo>
                  <a:lnTo>
                    <a:pt x="1043987" y="9775"/>
                  </a:lnTo>
                  <a:lnTo>
                    <a:pt x="1252785" y="78205"/>
                  </a:lnTo>
                  <a:lnTo>
                    <a:pt x="1461582" y="78205"/>
                  </a:lnTo>
                </a:path>
              </a:pathLst>
            </a:custGeom>
            <a:ln w="35231" cap="flat">
              <a:solidFill>
                <a:srgbClr val="BEBEBE">
                  <a:alpha val="69803"/>
                </a:srgbClr>
              </a:solidFill>
              <a:prstDash val="solid"/>
              <a:round/>
            </a:ln>
          </p:spPr>
          <p:txBody>
            <a:bodyPr/>
            <a:lstStyle/>
            <a:p/>
          </p:txBody>
        </p:sp>
        <p:sp>
          <p:nvSpPr>
            <p:cNvPr id="552" name="pl552"/>
            <p:cNvSpPr/>
            <p:nvPr/>
          </p:nvSpPr>
          <p:spPr>
            <a:xfrm>
              <a:off x="7539749" y="281455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553" name="pl553"/>
            <p:cNvSpPr/>
            <p:nvPr/>
          </p:nvSpPr>
          <p:spPr>
            <a:xfrm>
              <a:off x="7539749" y="2892761"/>
              <a:ext cx="1461582" cy="136859"/>
            </a:xfrm>
            <a:custGeom>
              <a:avLst/>
              <a:pathLst>
                <a:path w="1461582" h="136859">
                  <a:moveTo>
                    <a:pt x="0" y="0"/>
                  </a:moveTo>
                  <a:lnTo>
                    <a:pt x="208797" y="87980"/>
                  </a:lnTo>
                  <a:lnTo>
                    <a:pt x="417595" y="136859"/>
                  </a:lnTo>
                  <a:lnTo>
                    <a:pt x="626392" y="97756"/>
                  </a:lnTo>
                  <a:lnTo>
                    <a:pt x="835190" y="48878"/>
                  </a:lnTo>
                  <a:lnTo>
                    <a:pt x="1043987" y="9775"/>
                  </a:lnTo>
                  <a:lnTo>
                    <a:pt x="1252785" y="78205"/>
                  </a:lnTo>
                  <a:lnTo>
                    <a:pt x="1461582" y="78205"/>
                  </a:lnTo>
                </a:path>
              </a:pathLst>
            </a:custGeom>
            <a:ln w="40651" cap="flat">
              <a:solidFill>
                <a:srgbClr val="000000">
                  <a:alpha val="100000"/>
                </a:srgbClr>
              </a:solidFill>
              <a:prstDash val="solid"/>
              <a:round/>
            </a:ln>
          </p:spPr>
          <p:txBody>
            <a:bodyPr/>
            <a:lstStyle/>
            <a:p/>
          </p:txBody>
        </p:sp>
        <p:sp>
          <p:nvSpPr>
            <p:cNvPr id="554" name="pl554"/>
            <p:cNvSpPr/>
            <p:nvPr/>
          </p:nvSpPr>
          <p:spPr>
            <a:xfrm>
              <a:off x="7539749" y="2892761"/>
              <a:ext cx="1461582" cy="136859"/>
            </a:xfrm>
            <a:custGeom>
              <a:avLst/>
              <a:pathLst>
                <a:path w="1461582" h="136859">
                  <a:moveTo>
                    <a:pt x="0" y="0"/>
                  </a:moveTo>
                  <a:lnTo>
                    <a:pt x="208797" y="87980"/>
                  </a:lnTo>
                  <a:lnTo>
                    <a:pt x="417595" y="136859"/>
                  </a:lnTo>
                  <a:lnTo>
                    <a:pt x="626392" y="97756"/>
                  </a:lnTo>
                  <a:lnTo>
                    <a:pt x="835190" y="48878"/>
                  </a:lnTo>
                  <a:lnTo>
                    <a:pt x="1043987" y="9775"/>
                  </a:lnTo>
                  <a:lnTo>
                    <a:pt x="1252785" y="78205"/>
                  </a:lnTo>
                  <a:lnTo>
                    <a:pt x="1461582" y="78205"/>
                  </a:lnTo>
                </a:path>
              </a:pathLst>
            </a:custGeom>
            <a:ln w="35231" cap="flat">
              <a:solidFill>
                <a:srgbClr val="1CABE2">
                  <a:alpha val="100000"/>
                </a:srgbClr>
              </a:solidFill>
              <a:prstDash val="solid"/>
              <a:round/>
            </a:ln>
          </p:spPr>
          <p:txBody>
            <a:bodyPr/>
            <a:lstStyle/>
            <a:p/>
          </p:txBody>
        </p:sp>
        <p:sp>
          <p:nvSpPr>
            <p:cNvPr id="555" name="tx555"/>
            <p:cNvSpPr/>
            <p:nvPr/>
          </p:nvSpPr>
          <p:spPr>
            <a:xfrm>
              <a:off x="7479490" y="27142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556" name="tx556"/>
            <p:cNvSpPr/>
            <p:nvPr/>
          </p:nvSpPr>
          <p:spPr>
            <a:xfrm>
              <a:off x="7688287" y="28021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557" name="tx557"/>
            <p:cNvSpPr/>
            <p:nvPr/>
          </p:nvSpPr>
          <p:spPr>
            <a:xfrm>
              <a:off x="7897085" y="28510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558" name="tx558"/>
            <p:cNvSpPr/>
            <p:nvPr/>
          </p:nvSpPr>
          <p:spPr>
            <a:xfrm>
              <a:off x="8105882" y="28119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559" name="tx559"/>
            <p:cNvSpPr/>
            <p:nvPr/>
          </p:nvSpPr>
          <p:spPr>
            <a:xfrm>
              <a:off x="8314680" y="2763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560" name="tx560"/>
            <p:cNvSpPr/>
            <p:nvPr/>
          </p:nvSpPr>
          <p:spPr>
            <a:xfrm>
              <a:off x="8523477" y="27239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561" name="tx561"/>
            <p:cNvSpPr/>
            <p:nvPr/>
          </p:nvSpPr>
          <p:spPr>
            <a:xfrm>
              <a:off x="8732275" y="27924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62" name="tx562"/>
            <p:cNvSpPr/>
            <p:nvPr/>
          </p:nvSpPr>
          <p:spPr>
            <a:xfrm>
              <a:off x="8941072" y="27924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563" name="rc563"/>
            <p:cNvSpPr/>
            <p:nvPr/>
          </p:nvSpPr>
          <p:spPr>
            <a:xfrm>
              <a:off x="7466670" y="3643012"/>
              <a:ext cx="1607740" cy="1000048"/>
            </a:xfrm>
            <a:prstGeom prst="rect">
              <a:avLst/>
            </a:prstGeom>
            <a:solidFill>
              <a:srgbClr val="EBEBEB">
                <a:alpha val="100000"/>
              </a:srgbClr>
            </a:solidFill>
          </p:spPr>
          <p:txBody>
            <a:bodyPr/>
            <a:lstStyle/>
            <a:p/>
          </p:txBody>
        </p:sp>
        <p:sp>
          <p:nvSpPr>
            <p:cNvPr id="564" name="pl564"/>
            <p:cNvSpPr/>
            <p:nvPr/>
          </p:nvSpPr>
          <p:spPr>
            <a:xfrm>
              <a:off x="7466670" y="454383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5" name="pl565"/>
            <p:cNvSpPr/>
            <p:nvPr/>
          </p:nvSpPr>
          <p:spPr>
            <a:xfrm>
              <a:off x="7466670" y="429944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6" name="pl566"/>
            <p:cNvSpPr/>
            <p:nvPr/>
          </p:nvSpPr>
          <p:spPr>
            <a:xfrm>
              <a:off x="7466670" y="4055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7" name="pl567"/>
            <p:cNvSpPr/>
            <p:nvPr/>
          </p:nvSpPr>
          <p:spPr>
            <a:xfrm>
              <a:off x="7466670" y="381066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8" name="pl568"/>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9" name="pl569"/>
            <p:cNvSpPr/>
            <p:nvPr/>
          </p:nvSpPr>
          <p:spPr>
            <a:xfrm>
              <a:off x="746667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0" name="pl570"/>
            <p:cNvSpPr/>
            <p:nvPr/>
          </p:nvSpPr>
          <p:spPr>
            <a:xfrm>
              <a:off x="7466670" y="41772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1" name="pl571"/>
            <p:cNvSpPr/>
            <p:nvPr/>
          </p:nvSpPr>
          <p:spPr>
            <a:xfrm>
              <a:off x="7466670" y="393286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72" name="pl572"/>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0" name="pl580"/>
            <p:cNvSpPr/>
            <p:nvPr/>
          </p:nvSpPr>
          <p:spPr>
            <a:xfrm>
              <a:off x="7539749" y="409904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581" name="pl581"/>
            <p:cNvSpPr/>
            <p:nvPr/>
          </p:nvSpPr>
          <p:spPr>
            <a:xfrm>
              <a:off x="7539749" y="4490071"/>
              <a:ext cx="1461582" cy="107532"/>
            </a:xfrm>
            <a:custGeom>
              <a:avLst/>
              <a:pathLst>
                <a:path w="1461582" h="107532">
                  <a:moveTo>
                    <a:pt x="0" y="78205"/>
                  </a:moveTo>
                  <a:lnTo>
                    <a:pt x="208797" y="78205"/>
                  </a:lnTo>
                  <a:lnTo>
                    <a:pt x="417595" y="29326"/>
                  </a:lnTo>
                  <a:lnTo>
                    <a:pt x="626392" y="107532"/>
                  </a:lnTo>
                  <a:lnTo>
                    <a:pt x="835190" y="58653"/>
                  </a:lnTo>
                  <a:lnTo>
                    <a:pt x="1043987" y="78205"/>
                  </a:lnTo>
                  <a:lnTo>
                    <a:pt x="1252785" y="9775"/>
                  </a:lnTo>
                  <a:lnTo>
                    <a:pt x="1461582" y="0"/>
                  </a:lnTo>
                </a:path>
              </a:pathLst>
            </a:custGeom>
            <a:ln w="40651" cap="flat">
              <a:solidFill>
                <a:srgbClr val="BEBEBE">
                  <a:alpha val="69803"/>
                </a:srgbClr>
              </a:solidFill>
              <a:prstDash val="solid"/>
              <a:round/>
            </a:ln>
          </p:spPr>
          <p:txBody>
            <a:bodyPr/>
            <a:lstStyle/>
            <a:p/>
          </p:txBody>
        </p:sp>
        <p:sp>
          <p:nvSpPr>
            <p:cNvPr id="582" name="pl582"/>
            <p:cNvSpPr/>
            <p:nvPr/>
          </p:nvSpPr>
          <p:spPr>
            <a:xfrm>
              <a:off x="7539749" y="4490071"/>
              <a:ext cx="1461582" cy="107532"/>
            </a:xfrm>
            <a:custGeom>
              <a:avLst/>
              <a:pathLst>
                <a:path w="1461582" h="107532">
                  <a:moveTo>
                    <a:pt x="0" y="78205"/>
                  </a:moveTo>
                  <a:lnTo>
                    <a:pt x="208797" y="78205"/>
                  </a:lnTo>
                  <a:lnTo>
                    <a:pt x="417595" y="29326"/>
                  </a:lnTo>
                  <a:lnTo>
                    <a:pt x="626392" y="107532"/>
                  </a:lnTo>
                  <a:lnTo>
                    <a:pt x="835190" y="58653"/>
                  </a:lnTo>
                  <a:lnTo>
                    <a:pt x="1043987" y="78205"/>
                  </a:lnTo>
                  <a:lnTo>
                    <a:pt x="1252785" y="9775"/>
                  </a:lnTo>
                  <a:lnTo>
                    <a:pt x="1461582" y="0"/>
                  </a:lnTo>
                </a:path>
              </a:pathLst>
            </a:custGeom>
            <a:ln w="35231" cap="flat">
              <a:solidFill>
                <a:srgbClr val="BEBEBE">
                  <a:alpha val="69803"/>
                </a:srgbClr>
              </a:solidFill>
              <a:prstDash val="solid"/>
              <a:round/>
            </a:ln>
          </p:spPr>
          <p:txBody>
            <a:bodyPr/>
            <a:lstStyle/>
            <a:p/>
          </p:txBody>
        </p:sp>
        <p:sp>
          <p:nvSpPr>
            <p:cNvPr id="583" name="pl583"/>
            <p:cNvSpPr/>
            <p:nvPr/>
          </p:nvSpPr>
          <p:spPr>
            <a:xfrm>
              <a:off x="7539749" y="4099046"/>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584" name="pl584"/>
            <p:cNvSpPr/>
            <p:nvPr/>
          </p:nvSpPr>
          <p:spPr>
            <a:xfrm>
              <a:off x="7539749" y="4490071"/>
              <a:ext cx="1461582" cy="107532"/>
            </a:xfrm>
            <a:custGeom>
              <a:avLst/>
              <a:pathLst>
                <a:path w="1461582" h="107532">
                  <a:moveTo>
                    <a:pt x="0" y="78205"/>
                  </a:moveTo>
                  <a:lnTo>
                    <a:pt x="208797" y="78205"/>
                  </a:lnTo>
                  <a:lnTo>
                    <a:pt x="417595" y="29326"/>
                  </a:lnTo>
                  <a:lnTo>
                    <a:pt x="626392" y="107532"/>
                  </a:lnTo>
                  <a:lnTo>
                    <a:pt x="835190" y="58653"/>
                  </a:lnTo>
                  <a:lnTo>
                    <a:pt x="1043987" y="78205"/>
                  </a:lnTo>
                  <a:lnTo>
                    <a:pt x="1252785" y="9775"/>
                  </a:lnTo>
                  <a:lnTo>
                    <a:pt x="1461582" y="0"/>
                  </a:lnTo>
                </a:path>
              </a:pathLst>
            </a:custGeom>
            <a:ln w="40651" cap="flat">
              <a:solidFill>
                <a:srgbClr val="000000">
                  <a:alpha val="100000"/>
                </a:srgbClr>
              </a:solidFill>
              <a:prstDash val="solid"/>
              <a:round/>
            </a:ln>
          </p:spPr>
          <p:txBody>
            <a:bodyPr/>
            <a:lstStyle/>
            <a:p/>
          </p:txBody>
        </p:sp>
        <p:sp>
          <p:nvSpPr>
            <p:cNvPr id="585" name="pl585"/>
            <p:cNvSpPr/>
            <p:nvPr/>
          </p:nvSpPr>
          <p:spPr>
            <a:xfrm>
              <a:off x="7539749" y="4490071"/>
              <a:ext cx="1461582" cy="107532"/>
            </a:xfrm>
            <a:custGeom>
              <a:avLst/>
              <a:pathLst>
                <a:path w="1461582" h="107532">
                  <a:moveTo>
                    <a:pt x="0" y="78205"/>
                  </a:moveTo>
                  <a:lnTo>
                    <a:pt x="208797" y="78205"/>
                  </a:lnTo>
                  <a:lnTo>
                    <a:pt x="417595" y="29326"/>
                  </a:lnTo>
                  <a:lnTo>
                    <a:pt x="626392" y="107532"/>
                  </a:lnTo>
                  <a:lnTo>
                    <a:pt x="835190" y="58653"/>
                  </a:lnTo>
                  <a:lnTo>
                    <a:pt x="1043987" y="78205"/>
                  </a:lnTo>
                  <a:lnTo>
                    <a:pt x="1252785" y="9775"/>
                  </a:lnTo>
                  <a:lnTo>
                    <a:pt x="1461582" y="0"/>
                  </a:lnTo>
                </a:path>
              </a:pathLst>
            </a:custGeom>
            <a:ln w="35231" cap="flat">
              <a:solidFill>
                <a:srgbClr val="1CABE2">
                  <a:alpha val="100000"/>
                </a:srgbClr>
              </a:solidFill>
              <a:prstDash val="solid"/>
              <a:round/>
            </a:ln>
          </p:spPr>
          <p:txBody>
            <a:bodyPr/>
            <a:lstStyle/>
            <a:p/>
          </p:txBody>
        </p:sp>
        <p:sp>
          <p:nvSpPr>
            <p:cNvPr id="586" name="tx586"/>
            <p:cNvSpPr/>
            <p:nvPr/>
          </p:nvSpPr>
          <p:spPr>
            <a:xfrm>
              <a:off x="7479490" y="4389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587" name="tx587"/>
            <p:cNvSpPr/>
            <p:nvPr/>
          </p:nvSpPr>
          <p:spPr>
            <a:xfrm>
              <a:off x="7688287" y="4389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588" name="tx588"/>
            <p:cNvSpPr/>
            <p:nvPr/>
          </p:nvSpPr>
          <p:spPr>
            <a:xfrm>
              <a:off x="7897085" y="43408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a:t>
              </a:r>
            </a:p>
          </p:txBody>
        </p:sp>
        <p:sp>
          <p:nvSpPr>
            <p:cNvPr id="589" name="tx589"/>
            <p:cNvSpPr/>
            <p:nvPr/>
          </p:nvSpPr>
          <p:spPr>
            <a:xfrm>
              <a:off x="8105882" y="44190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590" name="tx590"/>
            <p:cNvSpPr/>
            <p:nvPr/>
          </p:nvSpPr>
          <p:spPr>
            <a:xfrm>
              <a:off x="8314680" y="43701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591" name="tx591"/>
            <p:cNvSpPr/>
            <p:nvPr/>
          </p:nvSpPr>
          <p:spPr>
            <a:xfrm>
              <a:off x="8523477" y="4389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592" name="tx592"/>
            <p:cNvSpPr/>
            <p:nvPr/>
          </p:nvSpPr>
          <p:spPr>
            <a:xfrm>
              <a:off x="8732275" y="43212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a:t>
              </a:r>
            </a:p>
          </p:txBody>
        </p:sp>
        <p:sp>
          <p:nvSpPr>
            <p:cNvPr id="593" name="tx593"/>
            <p:cNvSpPr/>
            <p:nvPr/>
          </p:nvSpPr>
          <p:spPr>
            <a:xfrm>
              <a:off x="8941072" y="43115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43</a:t>
              </a:r>
            </a:p>
          </p:txBody>
        </p:sp>
        <p:sp>
          <p:nvSpPr>
            <p:cNvPr id="594" name="rc594"/>
            <p:cNvSpPr/>
            <p:nvPr/>
          </p:nvSpPr>
          <p:spPr>
            <a:xfrm>
              <a:off x="7466670" y="4927502"/>
              <a:ext cx="1607740" cy="1000048"/>
            </a:xfrm>
            <a:prstGeom prst="rect">
              <a:avLst/>
            </a:prstGeom>
            <a:solidFill>
              <a:srgbClr val="EBEBEB">
                <a:alpha val="100000"/>
              </a:srgbClr>
            </a:solidFill>
          </p:spPr>
          <p:txBody>
            <a:bodyPr/>
            <a:lstStyle/>
            <a:p/>
          </p:txBody>
        </p:sp>
        <p:sp>
          <p:nvSpPr>
            <p:cNvPr id="595" name="pl595"/>
            <p:cNvSpPr/>
            <p:nvPr/>
          </p:nvSpPr>
          <p:spPr>
            <a:xfrm>
              <a:off x="7466670" y="582832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6" name="pl596"/>
            <p:cNvSpPr/>
            <p:nvPr/>
          </p:nvSpPr>
          <p:spPr>
            <a:xfrm>
              <a:off x="7466670" y="5583936"/>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7" name="pl597"/>
            <p:cNvSpPr/>
            <p:nvPr/>
          </p:nvSpPr>
          <p:spPr>
            <a:xfrm>
              <a:off x="7466670" y="5339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8" name="pl598"/>
            <p:cNvSpPr/>
            <p:nvPr/>
          </p:nvSpPr>
          <p:spPr>
            <a:xfrm>
              <a:off x="7466670" y="5095154"/>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99" name="pl59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00" name="pl600"/>
            <p:cNvSpPr/>
            <p:nvPr/>
          </p:nvSpPr>
          <p:spPr>
            <a:xfrm>
              <a:off x="746667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1" name="pl601"/>
            <p:cNvSpPr/>
            <p:nvPr/>
          </p:nvSpPr>
          <p:spPr>
            <a:xfrm>
              <a:off x="7466670" y="54617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2" name="pl602"/>
            <p:cNvSpPr/>
            <p:nvPr/>
          </p:nvSpPr>
          <p:spPr>
            <a:xfrm>
              <a:off x="7466670" y="5217350"/>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03" name="pl60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11" name="pl611"/>
            <p:cNvSpPr/>
            <p:nvPr/>
          </p:nvSpPr>
          <p:spPr>
            <a:xfrm>
              <a:off x="7539749" y="5383535"/>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BEBEBE">
                  <a:alpha val="69803"/>
                </a:srgbClr>
              </a:solidFill>
              <a:prstDash val="solid"/>
              <a:round/>
            </a:ln>
          </p:spPr>
          <p:txBody>
            <a:bodyPr/>
            <a:lstStyle/>
            <a:p/>
          </p:txBody>
        </p:sp>
        <p:sp>
          <p:nvSpPr>
            <p:cNvPr id="612" name="pl612"/>
            <p:cNvSpPr/>
            <p:nvPr/>
          </p:nvSpPr>
          <p:spPr>
            <a:xfrm>
              <a:off x="7539749" y="5608375"/>
              <a:ext cx="1461582" cy="205288"/>
            </a:xfrm>
            <a:custGeom>
              <a:avLst/>
              <a:pathLst>
                <a:path w="1461582" h="205288">
                  <a:moveTo>
                    <a:pt x="0" y="58653"/>
                  </a:moveTo>
                  <a:lnTo>
                    <a:pt x="208797" y="0"/>
                  </a:lnTo>
                  <a:lnTo>
                    <a:pt x="417595" y="29326"/>
                  </a:lnTo>
                  <a:lnTo>
                    <a:pt x="626392" y="39102"/>
                  </a:lnTo>
                  <a:lnTo>
                    <a:pt x="835190" y="19551"/>
                  </a:lnTo>
                  <a:lnTo>
                    <a:pt x="1043987" y="136859"/>
                  </a:lnTo>
                  <a:lnTo>
                    <a:pt x="1252785" y="175961"/>
                  </a:lnTo>
                  <a:lnTo>
                    <a:pt x="1461582" y="205288"/>
                  </a:lnTo>
                </a:path>
              </a:pathLst>
            </a:custGeom>
            <a:ln w="40651" cap="flat">
              <a:solidFill>
                <a:srgbClr val="BEBEBE">
                  <a:alpha val="69803"/>
                </a:srgbClr>
              </a:solidFill>
              <a:prstDash val="solid"/>
              <a:round/>
            </a:ln>
          </p:spPr>
          <p:txBody>
            <a:bodyPr/>
            <a:lstStyle/>
            <a:p/>
          </p:txBody>
        </p:sp>
        <p:sp>
          <p:nvSpPr>
            <p:cNvPr id="613" name="pl613"/>
            <p:cNvSpPr/>
            <p:nvPr/>
          </p:nvSpPr>
          <p:spPr>
            <a:xfrm>
              <a:off x="7539749" y="5608375"/>
              <a:ext cx="1461582" cy="205288"/>
            </a:xfrm>
            <a:custGeom>
              <a:avLst/>
              <a:pathLst>
                <a:path w="1461582" h="205288">
                  <a:moveTo>
                    <a:pt x="0" y="58653"/>
                  </a:moveTo>
                  <a:lnTo>
                    <a:pt x="208797" y="0"/>
                  </a:lnTo>
                  <a:lnTo>
                    <a:pt x="417595" y="29326"/>
                  </a:lnTo>
                  <a:lnTo>
                    <a:pt x="626392" y="39102"/>
                  </a:lnTo>
                  <a:lnTo>
                    <a:pt x="835190" y="19551"/>
                  </a:lnTo>
                  <a:lnTo>
                    <a:pt x="1043987" y="136859"/>
                  </a:lnTo>
                  <a:lnTo>
                    <a:pt x="1252785" y="175961"/>
                  </a:lnTo>
                  <a:lnTo>
                    <a:pt x="1461582" y="205288"/>
                  </a:lnTo>
                </a:path>
              </a:pathLst>
            </a:custGeom>
            <a:ln w="35231" cap="flat">
              <a:solidFill>
                <a:srgbClr val="BEBEBE">
                  <a:alpha val="69803"/>
                </a:srgbClr>
              </a:solidFill>
              <a:prstDash val="solid"/>
              <a:round/>
            </a:ln>
          </p:spPr>
          <p:txBody>
            <a:bodyPr/>
            <a:lstStyle/>
            <a:p/>
          </p:txBody>
        </p:sp>
        <p:sp>
          <p:nvSpPr>
            <p:cNvPr id="614" name="pl614"/>
            <p:cNvSpPr/>
            <p:nvPr/>
          </p:nvSpPr>
          <p:spPr>
            <a:xfrm>
              <a:off x="7539749" y="5383535"/>
              <a:ext cx="1461582" cy="58653"/>
            </a:xfrm>
            <a:custGeom>
              <a:avLst/>
              <a:pathLst>
                <a:path w="1461582" h="58653">
                  <a:moveTo>
                    <a:pt x="0" y="9775"/>
                  </a:moveTo>
                  <a:lnTo>
                    <a:pt x="208797" y="0"/>
                  </a:lnTo>
                  <a:lnTo>
                    <a:pt x="417595" y="39102"/>
                  </a:lnTo>
                  <a:lnTo>
                    <a:pt x="626392" y="58653"/>
                  </a:lnTo>
                  <a:lnTo>
                    <a:pt x="835190" y="19551"/>
                  </a:lnTo>
                  <a:lnTo>
                    <a:pt x="1043987" y="29326"/>
                  </a:lnTo>
                  <a:lnTo>
                    <a:pt x="1252785" y="19551"/>
                  </a:lnTo>
                  <a:lnTo>
                    <a:pt x="1461582" y="9775"/>
                  </a:lnTo>
                </a:path>
              </a:pathLst>
            </a:custGeom>
            <a:ln w="20325" cap="flat">
              <a:solidFill>
                <a:srgbClr val="6B6B6B">
                  <a:alpha val="100000"/>
                </a:srgbClr>
              </a:solidFill>
              <a:prstDash val="solid"/>
              <a:round/>
            </a:ln>
          </p:spPr>
          <p:txBody>
            <a:bodyPr/>
            <a:lstStyle/>
            <a:p/>
          </p:txBody>
        </p:sp>
        <p:sp>
          <p:nvSpPr>
            <p:cNvPr id="615" name="pl615"/>
            <p:cNvSpPr/>
            <p:nvPr/>
          </p:nvSpPr>
          <p:spPr>
            <a:xfrm>
              <a:off x="7539749" y="5608375"/>
              <a:ext cx="1461582" cy="205288"/>
            </a:xfrm>
            <a:custGeom>
              <a:avLst/>
              <a:pathLst>
                <a:path w="1461582" h="205288">
                  <a:moveTo>
                    <a:pt x="0" y="58653"/>
                  </a:moveTo>
                  <a:lnTo>
                    <a:pt x="208797" y="0"/>
                  </a:lnTo>
                  <a:lnTo>
                    <a:pt x="417595" y="29326"/>
                  </a:lnTo>
                  <a:lnTo>
                    <a:pt x="626392" y="39102"/>
                  </a:lnTo>
                  <a:lnTo>
                    <a:pt x="835190" y="19551"/>
                  </a:lnTo>
                  <a:lnTo>
                    <a:pt x="1043987" y="136859"/>
                  </a:lnTo>
                  <a:lnTo>
                    <a:pt x="1252785" y="175961"/>
                  </a:lnTo>
                  <a:lnTo>
                    <a:pt x="1461582" y="205288"/>
                  </a:lnTo>
                </a:path>
              </a:pathLst>
            </a:custGeom>
            <a:ln w="40651" cap="flat">
              <a:solidFill>
                <a:srgbClr val="000000">
                  <a:alpha val="100000"/>
                </a:srgbClr>
              </a:solidFill>
              <a:prstDash val="solid"/>
              <a:round/>
            </a:ln>
          </p:spPr>
          <p:txBody>
            <a:bodyPr/>
            <a:lstStyle/>
            <a:p/>
          </p:txBody>
        </p:sp>
        <p:sp>
          <p:nvSpPr>
            <p:cNvPr id="616" name="pl616"/>
            <p:cNvSpPr/>
            <p:nvPr/>
          </p:nvSpPr>
          <p:spPr>
            <a:xfrm>
              <a:off x="7539749" y="5608375"/>
              <a:ext cx="1461582" cy="205288"/>
            </a:xfrm>
            <a:custGeom>
              <a:avLst/>
              <a:pathLst>
                <a:path w="1461582" h="205288">
                  <a:moveTo>
                    <a:pt x="0" y="58653"/>
                  </a:moveTo>
                  <a:lnTo>
                    <a:pt x="208797" y="0"/>
                  </a:lnTo>
                  <a:lnTo>
                    <a:pt x="417595" y="29326"/>
                  </a:lnTo>
                  <a:lnTo>
                    <a:pt x="626392" y="39102"/>
                  </a:lnTo>
                  <a:lnTo>
                    <a:pt x="835190" y="19551"/>
                  </a:lnTo>
                  <a:lnTo>
                    <a:pt x="1043987" y="136859"/>
                  </a:lnTo>
                  <a:lnTo>
                    <a:pt x="1252785" y="175961"/>
                  </a:lnTo>
                  <a:lnTo>
                    <a:pt x="1461582" y="205288"/>
                  </a:lnTo>
                </a:path>
              </a:pathLst>
            </a:custGeom>
            <a:ln w="35231" cap="flat">
              <a:solidFill>
                <a:srgbClr val="1CABE2">
                  <a:alpha val="100000"/>
                </a:srgbClr>
              </a:solidFill>
              <a:prstDash val="solid"/>
              <a:round/>
            </a:ln>
          </p:spPr>
          <p:txBody>
            <a:bodyPr/>
            <a:lstStyle/>
            <a:p/>
          </p:txBody>
        </p:sp>
        <p:sp>
          <p:nvSpPr>
            <p:cNvPr id="617" name="tx617"/>
            <p:cNvSpPr/>
            <p:nvPr/>
          </p:nvSpPr>
          <p:spPr>
            <a:xfrm>
              <a:off x="7479490" y="54884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618" name="tx618"/>
            <p:cNvSpPr/>
            <p:nvPr/>
          </p:nvSpPr>
          <p:spPr>
            <a:xfrm>
              <a:off x="7688287" y="54298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619" name="tx619"/>
            <p:cNvSpPr/>
            <p:nvPr/>
          </p:nvSpPr>
          <p:spPr>
            <a:xfrm>
              <a:off x="7897085" y="54591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57</a:t>
              </a:r>
            </a:p>
          </p:txBody>
        </p:sp>
        <p:sp>
          <p:nvSpPr>
            <p:cNvPr id="620" name="tx620"/>
            <p:cNvSpPr/>
            <p:nvPr/>
          </p:nvSpPr>
          <p:spPr>
            <a:xfrm>
              <a:off x="8105882" y="5468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621" name="tx621"/>
            <p:cNvSpPr/>
            <p:nvPr/>
          </p:nvSpPr>
          <p:spPr>
            <a:xfrm>
              <a:off x="8314680" y="54493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58</a:t>
              </a:r>
            </a:p>
          </p:txBody>
        </p:sp>
        <p:sp>
          <p:nvSpPr>
            <p:cNvPr id="622" name="tx622"/>
            <p:cNvSpPr/>
            <p:nvPr/>
          </p:nvSpPr>
          <p:spPr>
            <a:xfrm>
              <a:off x="8523477" y="55666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46</a:t>
              </a:r>
            </a:p>
          </p:txBody>
        </p:sp>
        <p:sp>
          <p:nvSpPr>
            <p:cNvPr id="623" name="tx623"/>
            <p:cNvSpPr/>
            <p:nvPr/>
          </p:nvSpPr>
          <p:spPr>
            <a:xfrm>
              <a:off x="8732275" y="56057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a:t>
              </a:r>
            </a:p>
          </p:txBody>
        </p:sp>
        <p:sp>
          <p:nvSpPr>
            <p:cNvPr id="624" name="tx624"/>
            <p:cNvSpPr/>
            <p:nvPr/>
          </p:nvSpPr>
          <p:spPr>
            <a:xfrm>
              <a:off x="8941072" y="56351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a:t>
              </a:r>
            </a:p>
          </p:txBody>
        </p:sp>
        <p:sp>
          <p:nvSpPr>
            <p:cNvPr id="625" name="tx625"/>
            <p:cNvSpPr/>
            <p:nvPr/>
          </p:nvSpPr>
          <p:spPr>
            <a:xfrm>
              <a:off x="1359366" y="4780070"/>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Somalia</a:t>
              </a:r>
            </a:p>
          </p:txBody>
        </p:sp>
        <p:sp>
          <p:nvSpPr>
            <p:cNvPr id="626" name="tx626"/>
            <p:cNvSpPr/>
            <p:nvPr/>
          </p:nvSpPr>
          <p:spPr>
            <a:xfrm>
              <a:off x="2915310" y="4780070"/>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Sudan</a:t>
              </a:r>
            </a:p>
          </p:txBody>
        </p:sp>
        <p:sp>
          <p:nvSpPr>
            <p:cNvPr id="627" name="tx627"/>
            <p:cNvSpPr/>
            <p:nvPr/>
          </p:nvSpPr>
          <p:spPr>
            <a:xfrm>
              <a:off x="4754260" y="4780070"/>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Sudan</a:t>
              </a:r>
            </a:p>
          </p:txBody>
        </p:sp>
        <p:sp>
          <p:nvSpPr>
            <p:cNvPr id="628" name="tx628"/>
            <p:cNvSpPr/>
            <p:nvPr/>
          </p:nvSpPr>
          <p:spPr>
            <a:xfrm>
              <a:off x="6465926" y="4780070"/>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Syria</a:t>
              </a:r>
            </a:p>
          </p:txBody>
        </p:sp>
        <p:sp>
          <p:nvSpPr>
            <p:cNvPr id="629" name="tx629"/>
            <p:cNvSpPr/>
            <p:nvPr/>
          </p:nvSpPr>
          <p:spPr>
            <a:xfrm>
              <a:off x="8098587" y="4780070"/>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Yemen</a:t>
              </a:r>
            </a:p>
          </p:txBody>
        </p:sp>
        <p:sp>
          <p:nvSpPr>
            <p:cNvPr id="630" name="tx630"/>
            <p:cNvSpPr/>
            <p:nvPr/>
          </p:nvSpPr>
          <p:spPr>
            <a:xfrm>
              <a:off x="1253662" y="3495580"/>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631" name="tx631"/>
            <p:cNvSpPr/>
            <p:nvPr/>
          </p:nvSpPr>
          <p:spPr>
            <a:xfrm>
              <a:off x="2918602" y="3495580"/>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Mozambique</a:t>
              </a:r>
            </a:p>
          </p:txBody>
        </p:sp>
        <p:sp>
          <p:nvSpPr>
            <p:cNvPr id="632" name="tx632"/>
            <p:cNvSpPr/>
            <p:nvPr/>
          </p:nvSpPr>
          <p:spPr>
            <a:xfrm>
              <a:off x="4682982" y="3495580"/>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633" name="tx633"/>
            <p:cNvSpPr/>
            <p:nvPr/>
          </p:nvSpPr>
          <p:spPr>
            <a:xfrm>
              <a:off x="6416228" y="349558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634" name="tx634"/>
            <p:cNvSpPr/>
            <p:nvPr/>
          </p:nvSpPr>
          <p:spPr>
            <a:xfrm>
              <a:off x="7785862" y="3495580"/>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Papua New Guinea</a:t>
              </a:r>
            </a:p>
          </p:txBody>
        </p:sp>
        <p:sp>
          <p:nvSpPr>
            <p:cNvPr id="635" name="tx635"/>
            <p:cNvSpPr/>
            <p:nvPr/>
          </p:nvSpPr>
          <p:spPr>
            <a:xfrm>
              <a:off x="1249227" y="2211091"/>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636" name="tx636"/>
            <p:cNvSpPr/>
            <p:nvPr/>
          </p:nvSpPr>
          <p:spPr>
            <a:xfrm>
              <a:off x="3117575" y="2211091"/>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DRC</a:t>
              </a:r>
            </a:p>
          </p:txBody>
        </p:sp>
        <p:sp>
          <p:nvSpPr>
            <p:cNvPr id="637" name="tx637"/>
            <p:cNvSpPr/>
            <p:nvPr/>
          </p:nvSpPr>
          <p:spPr>
            <a:xfrm>
              <a:off x="4735652" y="2211091"/>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638" name="tx638"/>
            <p:cNvSpPr/>
            <p:nvPr/>
          </p:nvSpPr>
          <p:spPr>
            <a:xfrm>
              <a:off x="6481470" y="2211091"/>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639" name="tx639"/>
            <p:cNvSpPr/>
            <p:nvPr/>
          </p:nvSpPr>
          <p:spPr>
            <a:xfrm>
              <a:off x="8149336" y="2211091"/>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Laos</a:t>
              </a:r>
            </a:p>
          </p:txBody>
        </p:sp>
        <p:sp>
          <p:nvSpPr>
            <p:cNvPr id="640" name="tx640"/>
            <p:cNvSpPr/>
            <p:nvPr/>
          </p:nvSpPr>
          <p:spPr>
            <a:xfrm>
              <a:off x="1266006" y="926601"/>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Afghanistan</a:t>
              </a:r>
            </a:p>
          </p:txBody>
        </p:sp>
        <p:sp>
          <p:nvSpPr>
            <p:cNvPr id="641" name="tx641"/>
            <p:cNvSpPr/>
            <p:nvPr/>
          </p:nvSpPr>
          <p:spPr>
            <a:xfrm>
              <a:off x="3095629" y="926601"/>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642" name="tx642"/>
            <p:cNvSpPr/>
            <p:nvPr/>
          </p:nvSpPr>
          <p:spPr>
            <a:xfrm>
              <a:off x="4797968" y="926601"/>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CAR</a:t>
              </a:r>
            </a:p>
          </p:txBody>
        </p:sp>
        <p:sp>
          <p:nvSpPr>
            <p:cNvPr id="643" name="tx643"/>
            <p:cNvSpPr/>
            <p:nvPr/>
          </p:nvSpPr>
          <p:spPr>
            <a:xfrm>
              <a:off x="6459616" y="926601"/>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Chad</a:t>
              </a:r>
            </a:p>
          </p:txBody>
        </p:sp>
        <p:sp>
          <p:nvSpPr>
            <p:cNvPr id="644" name="tx644"/>
            <p:cNvSpPr/>
            <p:nvPr/>
          </p:nvSpPr>
          <p:spPr>
            <a:xfrm>
              <a:off x="8043860" y="92660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645" name="pl64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pl64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tx65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4" name="tx65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5" name="tx65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6" name="tx65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7" name="tx65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8" name="tx65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9" name="tx65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0" name="tx66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1" name="pl66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pl66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6" name="pl66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7" name="pl66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8" name="pl66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9" name="tx66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0" name="tx67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1" name="tx67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72" name="tx67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73" name="tx67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4" name="tx67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5" name="tx67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6" name="tx67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7" name="pl67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pl68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2" name="pl68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3" name="pl68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4" name="pl68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5" name="tx68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6" name="tx68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7" name="tx68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8" name="tx68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9" name="tx68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90" name="tx69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91" name="tx69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92" name="tx69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93" name="pl69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pl69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8" name="pl69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9" name="pl69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0" name="pl70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2" name="tx70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3" name="tx70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4" name="tx70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5" name="tx70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6" name="tx70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7" name="tx70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8" name="tx70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9" name="pl70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0" name="pl71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1" name="pl71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2" name="pl71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3" name="pl71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4" name="pl71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5" name="pl71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6" name="pl71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7" name="tx71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18" name="tx71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19" name="tx71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20" name="tx72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21" name="tx72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22" name="tx72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23" name="tx72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24" name="tx72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25" name="tx725"/>
            <p:cNvSpPr/>
            <p:nvPr/>
          </p:nvSpPr>
          <p:spPr>
            <a:xfrm>
              <a:off x="570361" y="18126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6" name="tx726"/>
            <p:cNvSpPr/>
            <p:nvPr/>
          </p:nvSpPr>
          <p:spPr>
            <a:xfrm>
              <a:off x="570361" y="156826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7" name="tx727"/>
            <p:cNvSpPr/>
            <p:nvPr/>
          </p:nvSpPr>
          <p:spPr>
            <a:xfrm>
              <a:off x="508182" y="132387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8" name="pl728"/>
            <p:cNvSpPr/>
            <p:nvPr/>
          </p:nvSpPr>
          <p:spPr>
            <a:xfrm>
              <a:off x="722555" y="18526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pl729"/>
            <p:cNvSpPr/>
            <p:nvPr/>
          </p:nvSpPr>
          <p:spPr>
            <a:xfrm>
              <a:off x="722555" y="160827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0" name="pl730"/>
            <p:cNvSpPr/>
            <p:nvPr/>
          </p:nvSpPr>
          <p:spPr>
            <a:xfrm>
              <a:off x="722555" y="136388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1" name="tx731"/>
            <p:cNvSpPr/>
            <p:nvPr/>
          </p:nvSpPr>
          <p:spPr>
            <a:xfrm>
              <a:off x="570361" y="30971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2" name="tx732"/>
            <p:cNvSpPr/>
            <p:nvPr/>
          </p:nvSpPr>
          <p:spPr>
            <a:xfrm>
              <a:off x="570361" y="285275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33" name="tx733"/>
            <p:cNvSpPr/>
            <p:nvPr/>
          </p:nvSpPr>
          <p:spPr>
            <a:xfrm>
              <a:off x="508182" y="260836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34" name="pl734"/>
            <p:cNvSpPr/>
            <p:nvPr/>
          </p:nvSpPr>
          <p:spPr>
            <a:xfrm>
              <a:off x="722555" y="31371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5" name="pl735"/>
            <p:cNvSpPr/>
            <p:nvPr/>
          </p:nvSpPr>
          <p:spPr>
            <a:xfrm>
              <a:off x="722555" y="28927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6" name="pl736"/>
            <p:cNvSpPr/>
            <p:nvPr/>
          </p:nvSpPr>
          <p:spPr>
            <a:xfrm>
              <a:off x="722555" y="26483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7" name="tx737"/>
            <p:cNvSpPr/>
            <p:nvPr/>
          </p:nvSpPr>
          <p:spPr>
            <a:xfrm>
              <a:off x="570361" y="438163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8" name="tx738"/>
            <p:cNvSpPr/>
            <p:nvPr/>
          </p:nvSpPr>
          <p:spPr>
            <a:xfrm>
              <a:off x="570361" y="413724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39" name="tx739"/>
            <p:cNvSpPr/>
            <p:nvPr/>
          </p:nvSpPr>
          <p:spPr>
            <a:xfrm>
              <a:off x="508182" y="389285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40" name="pl740"/>
            <p:cNvSpPr/>
            <p:nvPr/>
          </p:nvSpPr>
          <p:spPr>
            <a:xfrm>
              <a:off x="722555" y="44216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1" name="pl741"/>
            <p:cNvSpPr/>
            <p:nvPr/>
          </p:nvSpPr>
          <p:spPr>
            <a:xfrm>
              <a:off x="722555" y="417725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2" name="pl742"/>
            <p:cNvSpPr/>
            <p:nvPr/>
          </p:nvSpPr>
          <p:spPr>
            <a:xfrm>
              <a:off x="722555" y="39328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3" name="tx743"/>
            <p:cNvSpPr/>
            <p:nvPr/>
          </p:nvSpPr>
          <p:spPr>
            <a:xfrm>
              <a:off x="570361" y="566612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44" name="tx744"/>
            <p:cNvSpPr/>
            <p:nvPr/>
          </p:nvSpPr>
          <p:spPr>
            <a:xfrm>
              <a:off x="570361" y="542173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45" name="tx745"/>
            <p:cNvSpPr/>
            <p:nvPr/>
          </p:nvSpPr>
          <p:spPr>
            <a:xfrm>
              <a:off x="508182" y="517734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46" name="pl746"/>
            <p:cNvSpPr/>
            <p:nvPr/>
          </p:nvSpPr>
          <p:spPr>
            <a:xfrm>
              <a:off x="722555" y="570613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7" name="pl747"/>
            <p:cNvSpPr/>
            <p:nvPr/>
          </p:nvSpPr>
          <p:spPr>
            <a:xfrm>
              <a:off x="722555" y="54617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8" name="pl748"/>
            <p:cNvSpPr/>
            <p:nvPr/>
          </p:nvSpPr>
          <p:spPr>
            <a:xfrm>
              <a:off x="722555" y="521735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9" name="tx74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50" name="tx75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51" name="tx751"/>
            <p:cNvSpPr/>
            <p:nvPr/>
          </p:nvSpPr>
          <p:spPr>
            <a:xfrm>
              <a:off x="757350" y="435349"/>
              <a:ext cx="380564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DTP3, by country, Gavi 57, 2018-2025</a:t>
              </a:r>
            </a:p>
          </p:txBody>
        </p:sp>
        <p:sp>
          <p:nvSpPr>
            <p:cNvPr id="752" name="tx75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53" name="tx75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5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DTP3 coverage in 2025, Comoros had the highest coverage (75%), while Yemen had the lowest coverage (39%).
DTP3 coverage increased in 8 out of these 20 countries between 2024 and 2025. The largest increase was 32 percentage points in Sudan from 39% to 71%.
5 countries saw a decrease in coverage (Afghanistan, Haiti, Nigeria, Syria, and Yemen). The largest decline was 13% points in Syria from 73% to 60%. Coverage remained constant between 2024 and 2025 in the remaining 7 countries.
In 2025, 0 out of these 20 countries had achieved DTP3 coverage of at least 90%.</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65707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3674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0777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 name="pl9"/>
            <p:cNvSpPr/>
            <p:nvPr/>
          </p:nvSpPr>
          <p:spPr>
            <a:xfrm>
              <a:off x="732387" y="18019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151223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732387" y="122256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 name="pl12"/>
            <p:cNvSpPr/>
            <p:nvPr/>
          </p:nvSpPr>
          <p:spPr>
            <a:xfrm>
              <a:off x="732387" y="932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 name="pl13"/>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805693" y="1222568"/>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22" name="pl22"/>
            <p:cNvSpPr/>
            <p:nvPr/>
          </p:nvSpPr>
          <p:spPr>
            <a:xfrm>
              <a:off x="805693" y="1187808"/>
              <a:ext cx="1466121" cy="150628"/>
            </a:xfrm>
            <a:custGeom>
              <a:avLst/>
              <a:pathLst>
                <a:path w="1466121" h="150628">
                  <a:moveTo>
                    <a:pt x="0" y="0"/>
                  </a:moveTo>
                  <a:lnTo>
                    <a:pt x="209445" y="34760"/>
                  </a:lnTo>
                  <a:lnTo>
                    <a:pt x="418891" y="81107"/>
                  </a:lnTo>
                  <a:lnTo>
                    <a:pt x="628337" y="150628"/>
                  </a:lnTo>
                  <a:lnTo>
                    <a:pt x="837783" y="92694"/>
                  </a:lnTo>
                  <a:lnTo>
                    <a:pt x="1047229" y="69520"/>
                  </a:lnTo>
                  <a:lnTo>
                    <a:pt x="1256675" y="57934"/>
                  </a:lnTo>
                  <a:lnTo>
                    <a:pt x="1466121" y="81107"/>
                  </a:lnTo>
                </a:path>
              </a:pathLst>
            </a:custGeom>
            <a:ln w="40651" cap="flat">
              <a:solidFill>
                <a:srgbClr val="BEBEBE">
                  <a:alpha val="69803"/>
                </a:srgbClr>
              </a:solidFill>
              <a:prstDash val="solid"/>
              <a:round/>
            </a:ln>
          </p:spPr>
          <p:txBody>
            <a:bodyPr/>
            <a:lstStyle/>
            <a:p/>
          </p:txBody>
        </p:sp>
        <p:sp>
          <p:nvSpPr>
            <p:cNvPr id="23" name="pl23"/>
            <p:cNvSpPr/>
            <p:nvPr/>
          </p:nvSpPr>
          <p:spPr>
            <a:xfrm>
              <a:off x="805693" y="1187808"/>
              <a:ext cx="1466121" cy="150628"/>
            </a:xfrm>
            <a:custGeom>
              <a:avLst/>
              <a:pathLst>
                <a:path w="1466121" h="150628">
                  <a:moveTo>
                    <a:pt x="0" y="0"/>
                  </a:moveTo>
                  <a:lnTo>
                    <a:pt x="209445" y="34760"/>
                  </a:lnTo>
                  <a:lnTo>
                    <a:pt x="418891" y="81107"/>
                  </a:lnTo>
                  <a:lnTo>
                    <a:pt x="628337" y="150628"/>
                  </a:lnTo>
                  <a:lnTo>
                    <a:pt x="837783" y="92694"/>
                  </a:lnTo>
                  <a:lnTo>
                    <a:pt x="1047229" y="69520"/>
                  </a:lnTo>
                  <a:lnTo>
                    <a:pt x="1256675" y="57934"/>
                  </a:lnTo>
                  <a:lnTo>
                    <a:pt x="1466121" y="81107"/>
                  </a:lnTo>
                </a:path>
              </a:pathLst>
            </a:custGeom>
            <a:ln w="35231" cap="flat">
              <a:solidFill>
                <a:srgbClr val="BEBEBE">
                  <a:alpha val="69803"/>
                </a:srgbClr>
              </a:solidFill>
              <a:prstDash val="solid"/>
              <a:round/>
            </a:ln>
          </p:spPr>
          <p:txBody>
            <a:bodyPr/>
            <a:lstStyle/>
            <a:p/>
          </p:txBody>
        </p:sp>
        <p:sp>
          <p:nvSpPr>
            <p:cNvPr id="24" name="pl24"/>
            <p:cNvSpPr/>
            <p:nvPr/>
          </p:nvSpPr>
          <p:spPr>
            <a:xfrm>
              <a:off x="805693" y="1222568"/>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25" name="pl25"/>
            <p:cNvSpPr/>
            <p:nvPr/>
          </p:nvSpPr>
          <p:spPr>
            <a:xfrm>
              <a:off x="805693" y="1187808"/>
              <a:ext cx="1466121" cy="150628"/>
            </a:xfrm>
            <a:custGeom>
              <a:avLst/>
              <a:pathLst>
                <a:path w="1466121" h="150628">
                  <a:moveTo>
                    <a:pt x="0" y="0"/>
                  </a:moveTo>
                  <a:lnTo>
                    <a:pt x="209445" y="34760"/>
                  </a:lnTo>
                  <a:lnTo>
                    <a:pt x="418891" y="81107"/>
                  </a:lnTo>
                  <a:lnTo>
                    <a:pt x="628337" y="150628"/>
                  </a:lnTo>
                  <a:lnTo>
                    <a:pt x="837783" y="92694"/>
                  </a:lnTo>
                  <a:lnTo>
                    <a:pt x="1047229" y="69520"/>
                  </a:lnTo>
                  <a:lnTo>
                    <a:pt x="1256675" y="57934"/>
                  </a:lnTo>
                  <a:lnTo>
                    <a:pt x="1466121" y="81107"/>
                  </a:lnTo>
                </a:path>
              </a:pathLst>
            </a:custGeom>
            <a:ln w="40651" cap="flat">
              <a:solidFill>
                <a:srgbClr val="000000">
                  <a:alpha val="100000"/>
                </a:srgbClr>
              </a:solidFill>
              <a:prstDash val="solid"/>
              <a:round/>
            </a:ln>
          </p:spPr>
          <p:txBody>
            <a:bodyPr/>
            <a:lstStyle/>
            <a:p/>
          </p:txBody>
        </p:sp>
        <p:sp>
          <p:nvSpPr>
            <p:cNvPr id="26" name="pl26"/>
            <p:cNvSpPr/>
            <p:nvPr/>
          </p:nvSpPr>
          <p:spPr>
            <a:xfrm>
              <a:off x="805693" y="1187808"/>
              <a:ext cx="1466121" cy="150628"/>
            </a:xfrm>
            <a:custGeom>
              <a:avLst/>
              <a:pathLst>
                <a:path w="1466121" h="150628">
                  <a:moveTo>
                    <a:pt x="0" y="0"/>
                  </a:moveTo>
                  <a:lnTo>
                    <a:pt x="209445" y="34760"/>
                  </a:lnTo>
                  <a:lnTo>
                    <a:pt x="418891" y="81107"/>
                  </a:lnTo>
                  <a:lnTo>
                    <a:pt x="628337" y="150628"/>
                  </a:lnTo>
                  <a:lnTo>
                    <a:pt x="837783" y="92694"/>
                  </a:lnTo>
                  <a:lnTo>
                    <a:pt x="1047229" y="69520"/>
                  </a:lnTo>
                  <a:lnTo>
                    <a:pt x="1256675" y="57934"/>
                  </a:lnTo>
                  <a:lnTo>
                    <a:pt x="1466121" y="81107"/>
                  </a:lnTo>
                </a:path>
              </a:pathLst>
            </a:custGeom>
            <a:ln w="35231" cap="flat">
              <a:solidFill>
                <a:srgbClr val="80BD41">
                  <a:alpha val="100000"/>
                </a:srgbClr>
              </a:solidFill>
              <a:prstDash val="solid"/>
              <a:round/>
            </a:ln>
          </p:spPr>
          <p:txBody>
            <a:bodyPr/>
            <a:lstStyle/>
            <a:p/>
          </p:txBody>
        </p:sp>
        <p:sp>
          <p:nvSpPr>
            <p:cNvPr id="27" name="pl27"/>
            <p:cNvSpPr/>
            <p:nvPr/>
          </p:nvSpPr>
          <p:spPr>
            <a:xfrm>
              <a:off x="732387" y="122256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8" name="tx28"/>
            <p:cNvSpPr/>
            <p:nvPr/>
          </p:nvSpPr>
          <p:spPr>
            <a:xfrm>
              <a:off x="775563" y="10092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 name="tx29"/>
            <p:cNvSpPr/>
            <p:nvPr/>
          </p:nvSpPr>
          <p:spPr>
            <a:xfrm>
              <a:off x="985009" y="1044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 name="tx30"/>
            <p:cNvSpPr/>
            <p:nvPr/>
          </p:nvSpPr>
          <p:spPr>
            <a:xfrm>
              <a:off x="1176396" y="10903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 name="tx31"/>
            <p:cNvSpPr/>
            <p:nvPr/>
          </p:nvSpPr>
          <p:spPr>
            <a:xfrm>
              <a:off x="1355712" y="11598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2" name="tx32"/>
            <p:cNvSpPr/>
            <p:nvPr/>
          </p:nvSpPr>
          <p:spPr>
            <a:xfrm>
              <a:off x="1595288" y="11019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3" name="tx33"/>
            <p:cNvSpPr/>
            <p:nvPr/>
          </p:nvSpPr>
          <p:spPr>
            <a:xfrm>
              <a:off x="1804733" y="10787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4" name="tx34"/>
            <p:cNvSpPr/>
            <p:nvPr/>
          </p:nvSpPr>
          <p:spPr>
            <a:xfrm>
              <a:off x="2014179" y="10671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5" name="tx35"/>
            <p:cNvSpPr/>
            <p:nvPr/>
          </p:nvSpPr>
          <p:spPr>
            <a:xfrm>
              <a:off x="2223625" y="10903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6" name="rc36"/>
            <p:cNvSpPr/>
            <p:nvPr/>
          </p:nvSpPr>
          <p:spPr>
            <a:xfrm>
              <a:off x="732387" y="2179046"/>
              <a:ext cx="1612733" cy="1019640"/>
            </a:xfrm>
            <a:prstGeom prst="rect">
              <a:avLst/>
            </a:prstGeom>
            <a:solidFill>
              <a:srgbClr val="EBEBEB">
                <a:alpha val="100000"/>
              </a:srgbClr>
            </a:solidFill>
          </p:spPr>
          <p:txBody>
            <a:bodyPr/>
            <a:lstStyle/>
            <a:p/>
          </p:txBody>
        </p:sp>
        <p:sp>
          <p:nvSpPr>
            <p:cNvPr id="37" name="pl37"/>
            <p:cNvSpPr/>
            <p:nvPr/>
          </p:nvSpPr>
          <p:spPr>
            <a:xfrm>
              <a:off x="732387" y="296115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 name="pl38"/>
            <p:cNvSpPr/>
            <p:nvPr/>
          </p:nvSpPr>
          <p:spPr>
            <a:xfrm>
              <a:off x="732387" y="267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9" name="pl39"/>
            <p:cNvSpPr/>
            <p:nvPr/>
          </p:nvSpPr>
          <p:spPr>
            <a:xfrm>
              <a:off x="732387" y="23818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0" name="pl40"/>
            <p:cNvSpPr/>
            <p:nvPr/>
          </p:nvSpPr>
          <p:spPr>
            <a:xfrm>
              <a:off x="732387" y="31059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 name="pl41"/>
            <p:cNvSpPr/>
            <p:nvPr/>
          </p:nvSpPr>
          <p:spPr>
            <a:xfrm>
              <a:off x="732387" y="281632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2" name="pl42"/>
            <p:cNvSpPr/>
            <p:nvPr/>
          </p:nvSpPr>
          <p:spPr>
            <a:xfrm>
              <a:off x="732387" y="25266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3" name="pl43"/>
            <p:cNvSpPr/>
            <p:nvPr/>
          </p:nvSpPr>
          <p:spPr>
            <a:xfrm>
              <a:off x="732387" y="223698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 name="pl44"/>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805693" y="2526650"/>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53" name="pl53"/>
            <p:cNvSpPr/>
            <p:nvPr/>
          </p:nvSpPr>
          <p:spPr>
            <a:xfrm>
              <a:off x="805693" y="2526650"/>
              <a:ext cx="1466121" cy="150628"/>
            </a:xfrm>
            <a:custGeom>
              <a:avLst/>
              <a:pathLst>
                <a:path w="1466121" h="150628">
                  <a:moveTo>
                    <a:pt x="0" y="23173"/>
                  </a:moveTo>
                  <a:lnTo>
                    <a:pt x="209445" y="0"/>
                  </a:lnTo>
                  <a:lnTo>
                    <a:pt x="418891" y="34760"/>
                  </a:lnTo>
                  <a:lnTo>
                    <a:pt x="628337" y="92694"/>
                  </a:lnTo>
                  <a:lnTo>
                    <a:pt x="837783" y="92694"/>
                  </a:lnTo>
                  <a:lnTo>
                    <a:pt x="1047229" y="150628"/>
                  </a:lnTo>
                  <a:lnTo>
                    <a:pt x="1256675" y="92694"/>
                  </a:lnTo>
                  <a:lnTo>
                    <a:pt x="1466121" y="92694"/>
                  </a:lnTo>
                </a:path>
              </a:pathLst>
            </a:custGeom>
            <a:ln w="40651" cap="flat">
              <a:solidFill>
                <a:srgbClr val="BEBEBE">
                  <a:alpha val="69803"/>
                </a:srgbClr>
              </a:solidFill>
              <a:prstDash val="solid"/>
              <a:round/>
            </a:ln>
          </p:spPr>
          <p:txBody>
            <a:bodyPr/>
            <a:lstStyle/>
            <a:p/>
          </p:txBody>
        </p:sp>
        <p:sp>
          <p:nvSpPr>
            <p:cNvPr id="54" name="pl54"/>
            <p:cNvSpPr/>
            <p:nvPr/>
          </p:nvSpPr>
          <p:spPr>
            <a:xfrm>
              <a:off x="805693" y="2526650"/>
              <a:ext cx="1466121" cy="150628"/>
            </a:xfrm>
            <a:custGeom>
              <a:avLst/>
              <a:pathLst>
                <a:path w="1466121" h="150628">
                  <a:moveTo>
                    <a:pt x="0" y="23173"/>
                  </a:moveTo>
                  <a:lnTo>
                    <a:pt x="209445" y="0"/>
                  </a:lnTo>
                  <a:lnTo>
                    <a:pt x="418891" y="34760"/>
                  </a:lnTo>
                  <a:lnTo>
                    <a:pt x="628337" y="92694"/>
                  </a:lnTo>
                  <a:lnTo>
                    <a:pt x="837783" y="92694"/>
                  </a:lnTo>
                  <a:lnTo>
                    <a:pt x="1047229" y="150628"/>
                  </a:lnTo>
                  <a:lnTo>
                    <a:pt x="1256675" y="92694"/>
                  </a:lnTo>
                  <a:lnTo>
                    <a:pt x="1466121" y="92694"/>
                  </a:lnTo>
                </a:path>
              </a:pathLst>
            </a:custGeom>
            <a:ln w="35231" cap="flat">
              <a:solidFill>
                <a:srgbClr val="BEBEBE">
                  <a:alpha val="69803"/>
                </a:srgbClr>
              </a:solidFill>
              <a:prstDash val="solid"/>
              <a:round/>
            </a:ln>
          </p:spPr>
          <p:txBody>
            <a:bodyPr/>
            <a:lstStyle/>
            <a:p/>
          </p:txBody>
        </p:sp>
        <p:sp>
          <p:nvSpPr>
            <p:cNvPr id="55" name="pl55"/>
            <p:cNvSpPr/>
            <p:nvPr/>
          </p:nvSpPr>
          <p:spPr>
            <a:xfrm>
              <a:off x="805693" y="2526650"/>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56" name="pl56"/>
            <p:cNvSpPr/>
            <p:nvPr/>
          </p:nvSpPr>
          <p:spPr>
            <a:xfrm>
              <a:off x="805693" y="2526650"/>
              <a:ext cx="1466121" cy="150628"/>
            </a:xfrm>
            <a:custGeom>
              <a:avLst/>
              <a:pathLst>
                <a:path w="1466121" h="150628">
                  <a:moveTo>
                    <a:pt x="0" y="23173"/>
                  </a:moveTo>
                  <a:lnTo>
                    <a:pt x="209445" y="0"/>
                  </a:lnTo>
                  <a:lnTo>
                    <a:pt x="418891" y="34760"/>
                  </a:lnTo>
                  <a:lnTo>
                    <a:pt x="628337" y="92694"/>
                  </a:lnTo>
                  <a:lnTo>
                    <a:pt x="837783" y="92694"/>
                  </a:lnTo>
                  <a:lnTo>
                    <a:pt x="1047229" y="150628"/>
                  </a:lnTo>
                  <a:lnTo>
                    <a:pt x="1256675" y="92694"/>
                  </a:lnTo>
                  <a:lnTo>
                    <a:pt x="1466121" y="92694"/>
                  </a:lnTo>
                </a:path>
              </a:pathLst>
            </a:custGeom>
            <a:ln w="40651" cap="flat">
              <a:solidFill>
                <a:srgbClr val="000000">
                  <a:alpha val="100000"/>
                </a:srgbClr>
              </a:solidFill>
              <a:prstDash val="solid"/>
              <a:round/>
            </a:ln>
          </p:spPr>
          <p:txBody>
            <a:bodyPr/>
            <a:lstStyle/>
            <a:p/>
          </p:txBody>
        </p:sp>
        <p:sp>
          <p:nvSpPr>
            <p:cNvPr id="57" name="pl57"/>
            <p:cNvSpPr/>
            <p:nvPr/>
          </p:nvSpPr>
          <p:spPr>
            <a:xfrm>
              <a:off x="805693" y="2526650"/>
              <a:ext cx="1466121" cy="150628"/>
            </a:xfrm>
            <a:custGeom>
              <a:avLst/>
              <a:pathLst>
                <a:path w="1466121" h="150628">
                  <a:moveTo>
                    <a:pt x="0" y="23173"/>
                  </a:moveTo>
                  <a:lnTo>
                    <a:pt x="209445" y="0"/>
                  </a:lnTo>
                  <a:lnTo>
                    <a:pt x="418891" y="34760"/>
                  </a:lnTo>
                  <a:lnTo>
                    <a:pt x="628337" y="92694"/>
                  </a:lnTo>
                  <a:lnTo>
                    <a:pt x="837783" y="92694"/>
                  </a:lnTo>
                  <a:lnTo>
                    <a:pt x="1047229" y="150628"/>
                  </a:lnTo>
                  <a:lnTo>
                    <a:pt x="1256675" y="92694"/>
                  </a:lnTo>
                  <a:lnTo>
                    <a:pt x="1466121" y="92694"/>
                  </a:lnTo>
                </a:path>
              </a:pathLst>
            </a:custGeom>
            <a:ln w="35231" cap="flat">
              <a:solidFill>
                <a:srgbClr val="80BD41">
                  <a:alpha val="100000"/>
                </a:srgbClr>
              </a:solidFill>
              <a:prstDash val="solid"/>
              <a:round/>
            </a:ln>
          </p:spPr>
          <p:txBody>
            <a:bodyPr/>
            <a:lstStyle/>
            <a:p/>
          </p:txBody>
        </p:sp>
        <p:sp>
          <p:nvSpPr>
            <p:cNvPr id="58" name="pl58"/>
            <p:cNvSpPr/>
            <p:nvPr/>
          </p:nvSpPr>
          <p:spPr>
            <a:xfrm>
              <a:off x="732387" y="252665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9" name="tx59"/>
            <p:cNvSpPr/>
            <p:nvPr/>
          </p:nvSpPr>
          <p:spPr>
            <a:xfrm>
              <a:off x="757504" y="23712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 name="tx60"/>
            <p:cNvSpPr/>
            <p:nvPr/>
          </p:nvSpPr>
          <p:spPr>
            <a:xfrm>
              <a:off x="985009" y="2348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 name="tx61"/>
            <p:cNvSpPr/>
            <p:nvPr/>
          </p:nvSpPr>
          <p:spPr>
            <a:xfrm>
              <a:off x="1176396" y="238285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2" name="tx62"/>
            <p:cNvSpPr/>
            <p:nvPr/>
          </p:nvSpPr>
          <p:spPr>
            <a:xfrm>
              <a:off x="1385842" y="24407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3" name="tx63"/>
            <p:cNvSpPr/>
            <p:nvPr/>
          </p:nvSpPr>
          <p:spPr>
            <a:xfrm>
              <a:off x="1595288" y="24407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4" name="tx64"/>
            <p:cNvSpPr/>
            <p:nvPr/>
          </p:nvSpPr>
          <p:spPr>
            <a:xfrm>
              <a:off x="1774604" y="24987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5" name="tx65"/>
            <p:cNvSpPr/>
            <p:nvPr/>
          </p:nvSpPr>
          <p:spPr>
            <a:xfrm>
              <a:off x="2014179" y="24407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6" name="tx66"/>
            <p:cNvSpPr/>
            <p:nvPr/>
          </p:nvSpPr>
          <p:spPr>
            <a:xfrm>
              <a:off x="2223625" y="24407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7" name="rc67"/>
            <p:cNvSpPr/>
            <p:nvPr/>
          </p:nvSpPr>
          <p:spPr>
            <a:xfrm>
              <a:off x="732387" y="3483127"/>
              <a:ext cx="1612733" cy="1019640"/>
            </a:xfrm>
            <a:prstGeom prst="rect">
              <a:avLst/>
            </a:prstGeom>
            <a:solidFill>
              <a:srgbClr val="EBEBEB">
                <a:alpha val="100000"/>
              </a:srgbClr>
            </a:solidFill>
          </p:spPr>
          <p:txBody>
            <a:bodyPr/>
            <a:lstStyle/>
            <a:p/>
          </p:txBody>
        </p:sp>
        <p:sp>
          <p:nvSpPr>
            <p:cNvPr id="68" name="pl68"/>
            <p:cNvSpPr/>
            <p:nvPr/>
          </p:nvSpPr>
          <p:spPr>
            <a:xfrm>
              <a:off x="732387" y="426523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9" name="pl69"/>
            <p:cNvSpPr/>
            <p:nvPr/>
          </p:nvSpPr>
          <p:spPr>
            <a:xfrm>
              <a:off x="732387" y="397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0" name="pl70"/>
            <p:cNvSpPr/>
            <p:nvPr/>
          </p:nvSpPr>
          <p:spPr>
            <a:xfrm>
              <a:off x="732387" y="368589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1" name="pl71"/>
            <p:cNvSpPr/>
            <p:nvPr/>
          </p:nvSpPr>
          <p:spPr>
            <a:xfrm>
              <a:off x="732387" y="441007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2" name="pl72"/>
            <p:cNvSpPr/>
            <p:nvPr/>
          </p:nvSpPr>
          <p:spPr>
            <a:xfrm>
              <a:off x="732387" y="41204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3" name="pl73"/>
            <p:cNvSpPr/>
            <p:nvPr/>
          </p:nvSpPr>
          <p:spPr>
            <a:xfrm>
              <a:off x="732387" y="38307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4" name="pl74"/>
            <p:cNvSpPr/>
            <p:nvPr/>
          </p:nvSpPr>
          <p:spPr>
            <a:xfrm>
              <a:off x="732387" y="35410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75" name="pl75"/>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805693" y="3830732"/>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84" name="pl84"/>
            <p:cNvSpPr/>
            <p:nvPr/>
          </p:nvSpPr>
          <p:spPr>
            <a:xfrm>
              <a:off x="805693" y="3772798"/>
              <a:ext cx="1466121" cy="220149"/>
            </a:xfrm>
            <a:custGeom>
              <a:avLst/>
              <a:pathLst>
                <a:path w="1466121" h="220149">
                  <a:moveTo>
                    <a:pt x="0" y="0"/>
                  </a:moveTo>
                  <a:lnTo>
                    <a:pt x="209445" y="57934"/>
                  </a:lnTo>
                  <a:lnTo>
                    <a:pt x="418891" y="81107"/>
                  </a:lnTo>
                  <a:lnTo>
                    <a:pt x="628337" y="220149"/>
                  </a:lnTo>
                  <a:lnTo>
                    <a:pt x="837783" y="196975"/>
                  </a:lnTo>
                  <a:lnTo>
                    <a:pt x="1047229" y="104281"/>
                  </a:lnTo>
                  <a:lnTo>
                    <a:pt x="1256675" y="162215"/>
                  </a:lnTo>
                  <a:lnTo>
                    <a:pt x="1466121" y="115868"/>
                  </a:lnTo>
                </a:path>
              </a:pathLst>
            </a:custGeom>
            <a:ln w="40651" cap="flat">
              <a:solidFill>
                <a:srgbClr val="BEBEBE">
                  <a:alpha val="69803"/>
                </a:srgbClr>
              </a:solidFill>
              <a:prstDash val="solid"/>
              <a:round/>
            </a:ln>
          </p:spPr>
          <p:txBody>
            <a:bodyPr/>
            <a:lstStyle/>
            <a:p/>
          </p:txBody>
        </p:sp>
        <p:sp>
          <p:nvSpPr>
            <p:cNvPr id="85" name="pl85"/>
            <p:cNvSpPr/>
            <p:nvPr/>
          </p:nvSpPr>
          <p:spPr>
            <a:xfrm>
              <a:off x="805693" y="3772798"/>
              <a:ext cx="1466121" cy="220149"/>
            </a:xfrm>
            <a:custGeom>
              <a:avLst/>
              <a:pathLst>
                <a:path w="1466121" h="220149">
                  <a:moveTo>
                    <a:pt x="0" y="0"/>
                  </a:moveTo>
                  <a:lnTo>
                    <a:pt x="209445" y="57934"/>
                  </a:lnTo>
                  <a:lnTo>
                    <a:pt x="418891" y="81107"/>
                  </a:lnTo>
                  <a:lnTo>
                    <a:pt x="628337" y="220149"/>
                  </a:lnTo>
                  <a:lnTo>
                    <a:pt x="837783" y="196975"/>
                  </a:lnTo>
                  <a:lnTo>
                    <a:pt x="1047229" y="104281"/>
                  </a:lnTo>
                  <a:lnTo>
                    <a:pt x="1256675" y="162215"/>
                  </a:lnTo>
                  <a:lnTo>
                    <a:pt x="1466121" y="115868"/>
                  </a:lnTo>
                </a:path>
              </a:pathLst>
            </a:custGeom>
            <a:ln w="35231" cap="flat">
              <a:solidFill>
                <a:srgbClr val="BEBEBE">
                  <a:alpha val="69803"/>
                </a:srgbClr>
              </a:solidFill>
              <a:prstDash val="solid"/>
              <a:round/>
            </a:ln>
          </p:spPr>
          <p:txBody>
            <a:bodyPr/>
            <a:lstStyle/>
            <a:p/>
          </p:txBody>
        </p:sp>
        <p:sp>
          <p:nvSpPr>
            <p:cNvPr id="86" name="pl86"/>
            <p:cNvSpPr/>
            <p:nvPr/>
          </p:nvSpPr>
          <p:spPr>
            <a:xfrm>
              <a:off x="805693" y="3830732"/>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87" name="pl87"/>
            <p:cNvSpPr/>
            <p:nvPr/>
          </p:nvSpPr>
          <p:spPr>
            <a:xfrm>
              <a:off x="805693" y="3772798"/>
              <a:ext cx="1466121" cy="220149"/>
            </a:xfrm>
            <a:custGeom>
              <a:avLst/>
              <a:pathLst>
                <a:path w="1466121" h="220149">
                  <a:moveTo>
                    <a:pt x="0" y="0"/>
                  </a:moveTo>
                  <a:lnTo>
                    <a:pt x="209445" y="57934"/>
                  </a:lnTo>
                  <a:lnTo>
                    <a:pt x="418891" y="81107"/>
                  </a:lnTo>
                  <a:lnTo>
                    <a:pt x="628337" y="220149"/>
                  </a:lnTo>
                  <a:lnTo>
                    <a:pt x="837783" y="196975"/>
                  </a:lnTo>
                  <a:lnTo>
                    <a:pt x="1047229" y="104281"/>
                  </a:lnTo>
                  <a:lnTo>
                    <a:pt x="1256675" y="162215"/>
                  </a:lnTo>
                  <a:lnTo>
                    <a:pt x="1466121" y="115868"/>
                  </a:lnTo>
                </a:path>
              </a:pathLst>
            </a:custGeom>
            <a:ln w="40651" cap="flat">
              <a:solidFill>
                <a:srgbClr val="000000">
                  <a:alpha val="100000"/>
                </a:srgbClr>
              </a:solidFill>
              <a:prstDash val="solid"/>
              <a:round/>
            </a:ln>
          </p:spPr>
          <p:txBody>
            <a:bodyPr/>
            <a:lstStyle/>
            <a:p/>
          </p:txBody>
        </p:sp>
        <p:sp>
          <p:nvSpPr>
            <p:cNvPr id="88" name="pl88"/>
            <p:cNvSpPr/>
            <p:nvPr/>
          </p:nvSpPr>
          <p:spPr>
            <a:xfrm>
              <a:off x="805693" y="3772798"/>
              <a:ext cx="1466121" cy="220149"/>
            </a:xfrm>
            <a:custGeom>
              <a:avLst/>
              <a:pathLst>
                <a:path w="1466121" h="220149">
                  <a:moveTo>
                    <a:pt x="0" y="0"/>
                  </a:moveTo>
                  <a:lnTo>
                    <a:pt x="209445" y="57934"/>
                  </a:lnTo>
                  <a:lnTo>
                    <a:pt x="418891" y="81107"/>
                  </a:lnTo>
                  <a:lnTo>
                    <a:pt x="628337" y="220149"/>
                  </a:lnTo>
                  <a:lnTo>
                    <a:pt x="837783" y="196975"/>
                  </a:lnTo>
                  <a:lnTo>
                    <a:pt x="1047229" y="104281"/>
                  </a:lnTo>
                  <a:lnTo>
                    <a:pt x="1256675" y="162215"/>
                  </a:lnTo>
                  <a:lnTo>
                    <a:pt x="1466121" y="115868"/>
                  </a:lnTo>
                </a:path>
              </a:pathLst>
            </a:custGeom>
            <a:ln w="35231" cap="flat">
              <a:solidFill>
                <a:srgbClr val="80BD41">
                  <a:alpha val="100000"/>
                </a:srgbClr>
              </a:solidFill>
              <a:prstDash val="solid"/>
              <a:round/>
            </a:ln>
          </p:spPr>
          <p:txBody>
            <a:bodyPr/>
            <a:lstStyle/>
            <a:p/>
          </p:txBody>
        </p:sp>
        <p:sp>
          <p:nvSpPr>
            <p:cNvPr id="89" name="pl89"/>
            <p:cNvSpPr/>
            <p:nvPr/>
          </p:nvSpPr>
          <p:spPr>
            <a:xfrm>
              <a:off x="732387" y="383073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90" name="tx90"/>
            <p:cNvSpPr/>
            <p:nvPr/>
          </p:nvSpPr>
          <p:spPr>
            <a:xfrm>
              <a:off x="775563" y="35942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1" name="tx91"/>
            <p:cNvSpPr/>
            <p:nvPr/>
          </p:nvSpPr>
          <p:spPr>
            <a:xfrm>
              <a:off x="985009" y="3652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1176396" y="367535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 name="tx93"/>
            <p:cNvSpPr/>
            <p:nvPr/>
          </p:nvSpPr>
          <p:spPr>
            <a:xfrm>
              <a:off x="1355712" y="38143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4" name="tx94"/>
            <p:cNvSpPr/>
            <p:nvPr/>
          </p:nvSpPr>
          <p:spPr>
            <a:xfrm>
              <a:off x="1565158" y="379121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5" name="tx95"/>
            <p:cNvSpPr/>
            <p:nvPr/>
          </p:nvSpPr>
          <p:spPr>
            <a:xfrm>
              <a:off x="1804733" y="3698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6" name="tx96"/>
            <p:cNvSpPr/>
            <p:nvPr/>
          </p:nvSpPr>
          <p:spPr>
            <a:xfrm>
              <a:off x="2014179" y="37564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7" name="tx97"/>
            <p:cNvSpPr/>
            <p:nvPr/>
          </p:nvSpPr>
          <p:spPr>
            <a:xfrm>
              <a:off x="2223625" y="37101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8" name="rc98"/>
            <p:cNvSpPr/>
            <p:nvPr/>
          </p:nvSpPr>
          <p:spPr>
            <a:xfrm>
              <a:off x="732387" y="4787209"/>
              <a:ext cx="1612733" cy="1019640"/>
            </a:xfrm>
            <a:prstGeom prst="rect">
              <a:avLst/>
            </a:prstGeom>
            <a:solidFill>
              <a:srgbClr val="EBEBEB">
                <a:alpha val="100000"/>
              </a:srgbClr>
            </a:solidFill>
          </p:spPr>
          <p:txBody>
            <a:bodyPr/>
            <a:lstStyle/>
            <a:p/>
          </p:txBody>
        </p:sp>
        <p:sp>
          <p:nvSpPr>
            <p:cNvPr id="99" name="pl99"/>
            <p:cNvSpPr/>
            <p:nvPr/>
          </p:nvSpPr>
          <p:spPr>
            <a:xfrm>
              <a:off x="732387" y="55693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0" name="pl100"/>
            <p:cNvSpPr/>
            <p:nvPr/>
          </p:nvSpPr>
          <p:spPr>
            <a:xfrm>
              <a:off x="732387" y="527964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1" name="pl101"/>
            <p:cNvSpPr/>
            <p:nvPr/>
          </p:nvSpPr>
          <p:spPr>
            <a:xfrm>
              <a:off x="732387" y="498997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02" name="pl102"/>
            <p:cNvSpPr/>
            <p:nvPr/>
          </p:nvSpPr>
          <p:spPr>
            <a:xfrm>
              <a:off x="732387" y="571415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3" name="pl103"/>
            <p:cNvSpPr/>
            <p:nvPr/>
          </p:nvSpPr>
          <p:spPr>
            <a:xfrm>
              <a:off x="732387" y="542448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4" name="pl104"/>
            <p:cNvSpPr/>
            <p:nvPr/>
          </p:nvSpPr>
          <p:spPr>
            <a:xfrm>
              <a:off x="732387" y="51348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5" name="pl105"/>
            <p:cNvSpPr/>
            <p:nvPr/>
          </p:nvSpPr>
          <p:spPr>
            <a:xfrm>
              <a:off x="732387" y="48451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6" name="pl106"/>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805693" y="5134814"/>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115" name="pl115"/>
            <p:cNvSpPr/>
            <p:nvPr/>
          </p:nvSpPr>
          <p:spPr>
            <a:xfrm>
              <a:off x="805693" y="5134814"/>
              <a:ext cx="1466121" cy="115868"/>
            </a:xfrm>
            <a:custGeom>
              <a:avLst/>
              <a:pathLst>
                <a:path w="1466121" h="115868">
                  <a:moveTo>
                    <a:pt x="0" y="104281"/>
                  </a:moveTo>
                  <a:lnTo>
                    <a:pt x="209445" y="0"/>
                  </a:lnTo>
                  <a:lnTo>
                    <a:pt x="418891" y="0"/>
                  </a:lnTo>
                  <a:lnTo>
                    <a:pt x="628337" y="81107"/>
                  </a:lnTo>
                  <a:lnTo>
                    <a:pt x="837783" y="57934"/>
                  </a:lnTo>
                  <a:lnTo>
                    <a:pt x="1047229" y="115868"/>
                  </a:lnTo>
                  <a:lnTo>
                    <a:pt x="1256675" y="81107"/>
                  </a:lnTo>
                  <a:lnTo>
                    <a:pt x="1466121" y="81107"/>
                  </a:lnTo>
                </a:path>
              </a:pathLst>
            </a:custGeom>
            <a:ln w="40651" cap="flat">
              <a:solidFill>
                <a:srgbClr val="BEBEBE">
                  <a:alpha val="69803"/>
                </a:srgbClr>
              </a:solidFill>
              <a:prstDash val="solid"/>
              <a:round/>
            </a:ln>
          </p:spPr>
          <p:txBody>
            <a:bodyPr/>
            <a:lstStyle/>
            <a:p/>
          </p:txBody>
        </p:sp>
        <p:sp>
          <p:nvSpPr>
            <p:cNvPr id="116" name="pl116"/>
            <p:cNvSpPr/>
            <p:nvPr/>
          </p:nvSpPr>
          <p:spPr>
            <a:xfrm>
              <a:off x="805693" y="5134814"/>
              <a:ext cx="1466121" cy="115868"/>
            </a:xfrm>
            <a:custGeom>
              <a:avLst/>
              <a:pathLst>
                <a:path w="1466121" h="115868">
                  <a:moveTo>
                    <a:pt x="0" y="104281"/>
                  </a:moveTo>
                  <a:lnTo>
                    <a:pt x="209445" y="0"/>
                  </a:lnTo>
                  <a:lnTo>
                    <a:pt x="418891" y="0"/>
                  </a:lnTo>
                  <a:lnTo>
                    <a:pt x="628337" y="81107"/>
                  </a:lnTo>
                  <a:lnTo>
                    <a:pt x="837783" y="57934"/>
                  </a:lnTo>
                  <a:lnTo>
                    <a:pt x="1047229" y="115868"/>
                  </a:lnTo>
                  <a:lnTo>
                    <a:pt x="1256675" y="81107"/>
                  </a:lnTo>
                  <a:lnTo>
                    <a:pt x="1466121" y="81107"/>
                  </a:lnTo>
                </a:path>
              </a:pathLst>
            </a:custGeom>
            <a:ln w="35231" cap="flat">
              <a:solidFill>
                <a:srgbClr val="BEBEBE">
                  <a:alpha val="69803"/>
                </a:srgbClr>
              </a:solidFill>
              <a:prstDash val="solid"/>
              <a:round/>
            </a:ln>
          </p:spPr>
          <p:txBody>
            <a:bodyPr/>
            <a:lstStyle/>
            <a:p/>
          </p:txBody>
        </p:sp>
        <p:sp>
          <p:nvSpPr>
            <p:cNvPr id="117" name="pl117"/>
            <p:cNvSpPr/>
            <p:nvPr/>
          </p:nvSpPr>
          <p:spPr>
            <a:xfrm>
              <a:off x="805693" y="5134814"/>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118" name="pl118"/>
            <p:cNvSpPr/>
            <p:nvPr/>
          </p:nvSpPr>
          <p:spPr>
            <a:xfrm>
              <a:off x="805693" y="5134814"/>
              <a:ext cx="1466121" cy="115868"/>
            </a:xfrm>
            <a:custGeom>
              <a:avLst/>
              <a:pathLst>
                <a:path w="1466121" h="115868">
                  <a:moveTo>
                    <a:pt x="0" y="104281"/>
                  </a:moveTo>
                  <a:lnTo>
                    <a:pt x="209445" y="0"/>
                  </a:lnTo>
                  <a:lnTo>
                    <a:pt x="418891" y="0"/>
                  </a:lnTo>
                  <a:lnTo>
                    <a:pt x="628337" y="81107"/>
                  </a:lnTo>
                  <a:lnTo>
                    <a:pt x="837783" y="57934"/>
                  </a:lnTo>
                  <a:lnTo>
                    <a:pt x="1047229" y="115868"/>
                  </a:lnTo>
                  <a:lnTo>
                    <a:pt x="1256675" y="81107"/>
                  </a:lnTo>
                  <a:lnTo>
                    <a:pt x="1466121" y="81107"/>
                  </a:lnTo>
                </a:path>
              </a:pathLst>
            </a:custGeom>
            <a:ln w="40651" cap="flat">
              <a:solidFill>
                <a:srgbClr val="000000">
                  <a:alpha val="100000"/>
                </a:srgbClr>
              </a:solidFill>
              <a:prstDash val="solid"/>
              <a:round/>
            </a:ln>
          </p:spPr>
          <p:txBody>
            <a:bodyPr/>
            <a:lstStyle/>
            <a:p/>
          </p:txBody>
        </p:sp>
        <p:sp>
          <p:nvSpPr>
            <p:cNvPr id="119" name="pl119"/>
            <p:cNvSpPr/>
            <p:nvPr/>
          </p:nvSpPr>
          <p:spPr>
            <a:xfrm>
              <a:off x="805693" y="5134814"/>
              <a:ext cx="1466121" cy="115868"/>
            </a:xfrm>
            <a:custGeom>
              <a:avLst/>
              <a:pathLst>
                <a:path w="1466121" h="115868">
                  <a:moveTo>
                    <a:pt x="0" y="104281"/>
                  </a:moveTo>
                  <a:lnTo>
                    <a:pt x="209445" y="0"/>
                  </a:lnTo>
                  <a:lnTo>
                    <a:pt x="418891" y="0"/>
                  </a:lnTo>
                  <a:lnTo>
                    <a:pt x="628337" y="81107"/>
                  </a:lnTo>
                  <a:lnTo>
                    <a:pt x="837783" y="57934"/>
                  </a:lnTo>
                  <a:lnTo>
                    <a:pt x="1047229" y="115868"/>
                  </a:lnTo>
                  <a:lnTo>
                    <a:pt x="1256675" y="81107"/>
                  </a:lnTo>
                  <a:lnTo>
                    <a:pt x="1466121" y="81107"/>
                  </a:lnTo>
                </a:path>
              </a:pathLst>
            </a:custGeom>
            <a:ln w="35231" cap="flat">
              <a:solidFill>
                <a:srgbClr val="80BD41">
                  <a:alpha val="100000"/>
                </a:srgbClr>
              </a:solidFill>
              <a:prstDash val="solid"/>
              <a:round/>
            </a:ln>
          </p:spPr>
          <p:txBody>
            <a:bodyPr/>
            <a:lstStyle/>
            <a:p/>
          </p:txBody>
        </p:sp>
        <p:sp>
          <p:nvSpPr>
            <p:cNvPr id="120" name="pl120"/>
            <p:cNvSpPr/>
            <p:nvPr/>
          </p:nvSpPr>
          <p:spPr>
            <a:xfrm>
              <a:off x="732387" y="513481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21" name="tx121"/>
            <p:cNvSpPr/>
            <p:nvPr/>
          </p:nvSpPr>
          <p:spPr>
            <a:xfrm>
              <a:off x="757504" y="50605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2" name="tx122"/>
            <p:cNvSpPr/>
            <p:nvPr/>
          </p:nvSpPr>
          <p:spPr>
            <a:xfrm>
              <a:off x="985009" y="4956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 name="tx123"/>
            <p:cNvSpPr/>
            <p:nvPr/>
          </p:nvSpPr>
          <p:spPr>
            <a:xfrm>
              <a:off x="1194455" y="4956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4" name="tx124"/>
            <p:cNvSpPr/>
            <p:nvPr/>
          </p:nvSpPr>
          <p:spPr>
            <a:xfrm>
              <a:off x="1385842" y="503736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5" name="tx125"/>
            <p:cNvSpPr/>
            <p:nvPr/>
          </p:nvSpPr>
          <p:spPr>
            <a:xfrm>
              <a:off x="1595288" y="501419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6" name="tx126"/>
            <p:cNvSpPr/>
            <p:nvPr/>
          </p:nvSpPr>
          <p:spPr>
            <a:xfrm>
              <a:off x="1774604" y="507212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7" name="tx127"/>
            <p:cNvSpPr/>
            <p:nvPr/>
          </p:nvSpPr>
          <p:spPr>
            <a:xfrm>
              <a:off x="2014179" y="503736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8" name="tx128"/>
            <p:cNvSpPr/>
            <p:nvPr/>
          </p:nvSpPr>
          <p:spPr>
            <a:xfrm>
              <a:off x="2223625" y="503736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9" name="rc129"/>
            <p:cNvSpPr/>
            <p:nvPr/>
          </p:nvSpPr>
          <p:spPr>
            <a:xfrm>
              <a:off x="2414709" y="874964"/>
              <a:ext cx="1612733" cy="1019640"/>
            </a:xfrm>
            <a:prstGeom prst="rect">
              <a:avLst/>
            </a:prstGeom>
            <a:solidFill>
              <a:srgbClr val="EBEBEB">
                <a:alpha val="100000"/>
              </a:srgbClr>
            </a:solidFill>
          </p:spPr>
          <p:txBody>
            <a:bodyPr/>
            <a:lstStyle/>
            <a:p/>
          </p:txBody>
        </p:sp>
        <p:sp>
          <p:nvSpPr>
            <p:cNvPr id="130" name="pl130"/>
            <p:cNvSpPr/>
            <p:nvPr/>
          </p:nvSpPr>
          <p:spPr>
            <a:xfrm>
              <a:off x="2414709" y="165707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1" name="pl131"/>
            <p:cNvSpPr/>
            <p:nvPr/>
          </p:nvSpPr>
          <p:spPr>
            <a:xfrm>
              <a:off x="2414709" y="13674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2" name="pl132"/>
            <p:cNvSpPr/>
            <p:nvPr/>
          </p:nvSpPr>
          <p:spPr>
            <a:xfrm>
              <a:off x="2414709" y="10777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33" name="pl133"/>
            <p:cNvSpPr/>
            <p:nvPr/>
          </p:nvSpPr>
          <p:spPr>
            <a:xfrm>
              <a:off x="2414709" y="18019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4" name="pl134"/>
            <p:cNvSpPr/>
            <p:nvPr/>
          </p:nvSpPr>
          <p:spPr>
            <a:xfrm>
              <a:off x="2414709" y="151223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5" name="pl135"/>
            <p:cNvSpPr/>
            <p:nvPr/>
          </p:nvSpPr>
          <p:spPr>
            <a:xfrm>
              <a:off x="2414709" y="122256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6" name="pl136"/>
            <p:cNvSpPr/>
            <p:nvPr/>
          </p:nvSpPr>
          <p:spPr>
            <a:xfrm>
              <a:off x="2414709" y="932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37" name="pl137"/>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2488015" y="1222568"/>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146" name="pl146"/>
            <p:cNvSpPr/>
            <p:nvPr/>
          </p:nvSpPr>
          <p:spPr>
            <a:xfrm>
              <a:off x="2488015" y="1222568"/>
              <a:ext cx="1466121" cy="69520"/>
            </a:xfrm>
            <a:custGeom>
              <a:avLst/>
              <a:pathLst>
                <a:path w="1466121" h="69520">
                  <a:moveTo>
                    <a:pt x="0" y="0"/>
                  </a:moveTo>
                  <a:lnTo>
                    <a:pt x="209445" y="0"/>
                  </a:lnTo>
                  <a:lnTo>
                    <a:pt x="418891" y="11586"/>
                  </a:lnTo>
                  <a:lnTo>
                    <a:pt x="628337" y="11586"/>
                  </a:lnTo>
                  <a:lnTo>
                    <a:pt x="837783" y="11586"/>
                  </a:lnTo>
                  <a:lnTo>
                    <a:pt x="1047229" y="11586"/>
                  </a:lnTo>
                  <a:lnTo>
                    <a:pt x="1256675" y="11586"/>
                  </a:lnTo>
                  <a:lnTo>
                    <a:pt x="1466121" y="69520"/>
                  </a:lnTo>
                </a:path>
              </a:pathLst>
            </a:custGeom>
            <a:ln w="40651" cap="flat">
              <a:solidFill>
                <a:srgbClr val="BEBEBE">
                  <a:alpha val="69803"/>
                </a:srgbClr>
              </a:solidFill>
              <a:prstDash val="solid"/>
              <a:round/>
            </a:ln>
          </p:spPr>
          <p:txBody>
            <a:bodyPr/>
            <a:lstStyle/>
            <a:p/>
          </p:txBody>
        </p:sp>
        <p:sp>
          <p:nvSpPr>
            <p:cNvPr id="147" name="pl147"/>
            <p:cNvSpPr/>
            <p:nvPr/>
          </p:nvSpPr>
          <p:spPr>
            <a:xfrm>
              <a:off x="2488015" y="1222568"/>
              <a:ext cx="1466121" cy="69520"/>
            </a:xfrm>
            <a:custGeom>
              <a:avLst/>
              <a:pathLst>
                <a:path w="1466121" h="69520">
                  <a:moveTo>
                    <a:pt x="0" y="0"/>
                  </a:moveTo>
                  <a:lnTo>
                    <a:pt x="209445" y="0"/>
                  </a:lnTo>
                  <a:lnTo>
                    <a:pt x="418891" y="11586"/>
                  </a:lnTo>
                  <a:lnTo>
                    <a:pt x="628337" y="11586"/>
                  </a:lnTo>
                  <a:lnTo>
                    <a:pt x="837783" y="11586"/>
                  </a:lnTo>
                  <a:lnTo>
                    <a:pt x="1047229" y="11586"/>
                  </a:lnTo>
                  <a:lnTo>
                    <a:pt x="1256675" y="11586"/>
                  </a:lnTo>
                  <a:lnTo>
                    <a:pt x="1466121" y="69520"/>
                  </a:lnTo>
                </a:path>
              </a:pathLst>
            </a:custGeom>
            <a:ln w="35231" cap="flat">
              <a:solidFill>
                <a:srgbClr val="BEBEBE">
                  <a:alpha val="69803"/>
                </a:srgbClr>
              </a:solidFill>
              <a:prstDash val="solid"/>
              <a:round/>
            </a:ln>
          </p:spPr>
          <p:txBody>
            <a:bodyPr/>
            <a:lstStyle/>
            <a:p/>
          </p:txBody>
        </p:sp>
        <p:sp>
          <p:nvSpPr>
            <p:cNvPr id="148" name="pl148"/>
            <p:cNvSpPr/>
            <p:nvPr/>
          </p:nvSpPr>
          <p:spPr>
            <a:xfrm>
              <a:off x="2488015" y="1222568"/>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149" name="pl149"/>
            <p:cNvSpPr/>
            <p:nvPr/>
          </p:nvSpPr>
          <p:spPr>
            <a:xfrm>
              <a:off x="2488015" y="1222568"/>
              <a:ext cx="1466121" cy="69520"/>
            </a:xfrm>
            <a:custGeom>
              <a:avLst/>
              <a:pathLst>
                <a:path w="1466121" h="69520">
                  <a:moveTo>
                    <a:pt x="0" y="0"/>
                  </a:moveTo>
                  <a:lnTo>
                    <a:pt x="209445" y="0"/>
                  </a:lnTo>
                  <a:lnTo>
                    <a:pt x="418891" y="11586"/>
                  </a:lnTo>
                  <a:lnTo>
                    <a:pt x="628337" y="11586"/>
                  </a:lnTo>
                  <a:lnTo>
                    <a:pt x="837783" y="11586"/>
                  </a:lnTo>
                  <a:lnTo>
                    <a:pt x="1047229" y="11586"/>
                  </a:lnTo>
                  <a:lnTo>
                    <a:pt x="1256675" y="11586"/>
                  </a:lnTo>
                  <a:lnTo>
                    <a:pt x="1466121" y="69520"/>
                  </a:lnTo>
                </a:path>
              </a:pathLst>
            </a:custGeom>
            <a:ln w="40651" cap="flat">
              <a:solidFill>
                <a:srgbClr val="000000">
                  <a:alpha val="100000"/>
                </a:srgbClr>
              </a:solidFill>
              <a:prstDash val="solid"/>
              <a:round/>
            </a:ln>
          </p:spPr>
          <p:txBody>
            <a:bodyPr/>
            <a:lstStyle/>
            <a:p/>
          </p:txBody>
        </p:sp>
        <p:sp>
          <p:nvSpPr>
            <p:cNvPr id="150" name="pl150"/>
            <p:cNvSpPr/>
            <p:nvPr/>
          </p:nvSpPr>
          <p:spPr>
            <a:xfrm>
              <a:off x="2488015" y="1222568"/>
              <a:ext cx="1466121" cy="69520"/>
            </a:xfrm>
            <a:custGeom>
              <a:avLst/>
              <a:pathLst>
                <a:path w="1466121" h="69520">
                  <a:moveTo>
                    <a:pt x="0" y="0"/>
                  </a:moveTo>
                  <a:lnTo>
                    <a:pt x="209445" y="0"/>
                  </a:lnTo>
                  <a:lnTo>
                    <a:pt x="418891" y="11586"/>
                  </a:lnTo>
                  <a:lnTo>
                    <a:pt x="628337" y="11586"/>
                  </a:lnTo>
                  <a:lnTo>
                    <a:pt x="837783" y="11586"/>
                  </a:lnTo>
                  <a:lnTo>
                    <a:pt x="1047229" y="11586"/>
                  </a:lnTo>
                  <a:lnTo>
                    <a:pt x="1256675" y="11586"/>
                  </a:lnTo>
                  <a:lnTo>
                    <a:pt x="1466121" y="69520"/>
                  </a:lnTo>
                </a:path>
              </a:pathLst>
            </a:custGeom>
            <a:ln w="35231" cap="flat">
              <a:solidFill>
                <a:srgbClr val="80BD41">
                  <a:alpha val="100000"/>
                </a:srgbClr>
              </a:solidFill>
              <a:prstDash val="solid"/>
              <a:round/>
            </a:ln>
          </p:spPr>
          <p:txBody>
            <a:bodyPr/>
            <a:lstStyle/>
            <a:p/>
          </p:txBody>
        </p:sp>
        <p:sp>
          <p:nvSpPr>
            <p:cNvPr id="151" name="pl151"/>
            <p:cNvSpPr/>
            <p:nvPr/>
          </p:nvSpPr>
          <p:spPr>
            <a:xfrm>
              <a:off x="2414709" y="122256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52" name="tx152"/>
            <p:cNvSpPr/>
            <p:nvPr/>
          </p:nvSpPr>
          <p:spPr>
            <a:xfrm>
              <a:off x="2457886" y="1044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 name="tx153"/>
            <p:cNvSpPr/>
            <p:nvPr/>
          </p:nvSpPr>
          <p:spPr>
            <a:xfrm>
              <a:off x="2667332" y="1044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 name="tx154"/>
            <p:cNvSpPr/>
            <p:nvPr/>
          </p:nvSpPr>
          <p:spPr>
            <a:xfrm>
              <a:off x="2858718" y="1055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5" name="tx155"/>
            <p:cNvSpPr/>
            <p:nvPr/>
          </p:nvSpPr>
          <p:spPr>
            <a:xfrm>
              <a:off x="3068164" y="1055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6" name="tx156"/>
            <p:cNvSpPr/>
            <p:nvPr/>
          </p:nvSpPr>
          <p:spPr>
            <a:xfrm>
              <a:off x="3277610" y="1055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7" name="tx157"/>
            <p:cNvSpPr/>
            <p:nvPr/>
          </p:nvSpPr>
          <p:spPr>
            <a:xfrm>
              <a:off x="3487056" y="1055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8" name="tx158"/>
            <p:cNvSpPr/>
            <p:nvPr/>
          </p:nvSpPr>
          <p:spPr>
            <a:xfrm>
              <a:off x="3696502" y="1055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9" name="tx159"/>
            <p:cNvSpPr/>
            <p:nvPr/>
          </p:nvSpPr>
          <p:spPr>
            <a:xfrm>
              <a:off x="3905948" y="111353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60" name="rc160"/>
            <p:cNvSpPr/>
            <p:nvPr/>
          </p:nvSpPr>
          <p:spPr>
            <a:xfrm>
              <a:off x="2414709" y="2179046"/>
              <a:ext cx="1612733" cy="1019640"/>
            </a:xfrm>
            <a:prstGeom prst="rect">
              <a:avLst/>
            </a:prstGeom>
            <a:solidFill>
              <a:srgbClr val="EBEBEB">
                <a:alpha val="100000"/>
              </a:srgbClr>
            </a:solidFill>
          </p:spPr>
          <p:txBody>
            <a:bodyPr/>
            <a:lstStyle/>
            <a:p/>
          </p:txBody>
        </p:sp>
        <p:sp>
          <p:nvSpPr>
            <p:cNvPr id="161" name="pl161"/>
            <p:cNvSpPr/>
            <p:nvPr/>
          </p:nvSpPr>
          <p:spPr>
            <a:xfrm>
              <a:off x="2414709" y="296115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2" name="pl162"/>
            <p:cNvSpPr/>
            <p:nvPr/>
          </p:nvSpPr>
          <p:spPr>
            <a:xfrm>
              <a:off x="2414709" y="267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3" name="pl163"/>
            <p:cNvSpPr/>
            <p:nvPr/>
          </p:nvSpPr>
          <p:spPr>
            <a:xfrm>
              <a:off x="2414709" y="23818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64" name="pl164"/>
            <p:cNvSpPr/>
            <p:nvPr/>
          </p:nvSpPr>
          <p:spPr>
            <a:xfrm>
              <a:off x="2414709" y="31059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5" name="pl165"/>
            <p:cNvSpPr/>
            <p:nvPr/>
          </p:nvSpPr>
          <p:spPr>
            <a:xfrm>
              <a:off x="2414709" y="281632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6" name="pl166"/>
            <p:cNvSpPr/>
            <p:nvPr/>
          </p:nvSpPr>
          <p:spPr>
            <a:xfrm>
              <a:off x="2414709" y="25266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7" name="pl167"/>
            <p:cNvSpPr/>
            <p:nvPr/>
          </p:nvSpPr>
          <p:spPr>
            <a:xfrm>
              <a:off x="2414709" y="223698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68" name="pl168"/>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2488015" y="2526650"/>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177" name="pl177"/>
            <p:cNvSpPr/>
            <p:nvPr/>
          </p:nvSpPr>
          <p:spPr>
            <a:xfrm>
              <a:off x="2488015" y="2468716"/>
              <a:ext cx="1466121" cy="162215"/>
            </a:xfrm>
            <a:custGeom>
              <a:avLst/>
              <a:pathLst>
                <a:path w="1466121" h="162215">
                  <a:moveTo>
                    <a:pt x="0" y="0"/>
                  </a:moveTo>
                  <a:lnTo>
                    <a:pt x="209445" y="57934"/>
                  </a:lnTo>
                  <a:lnTo>
                    <a:pt x="418891" y="92694"/>
                  </a:lnTo>
                  <a:lnTo>
                    <a:pt x="628337" y="127455"/>
                  </a:lnTo>
                  <a:lnTo>
                    <a:pt x="837783" y="162215"/>
                  </a:lnTo>
                  <a:lnTo>
                    <a:pt x="1047229" y="104281"/>
                  </a:lnTo>
                  <a:lnTo>
                    <a:pt x="1256675" y="150628"/>
                  </a:lnTo>
                  <a:lnTo>
                    <a:pt x="1466121" y="127455"/>
                  </a:lnTo>
                </a:path>
              </a:pathLst>
            </a:custGeom>
            <a:ln w="40651" cap="flat">
              <a:solidFill>
                <a:srgbClr val="BEBEBE">
                  <a:alpha val="69803"/>
                </a:srgbClr>
              </a:solidFill>
              <a:prstDash val="solid"/>
              <a:round/>
            </a:ln>
          </p:spPr>
          <p:txBody>
            <a:bodyPr/>
            <a:lstStyle/>
            <a:p/>
          </p:txBody>
        </p:sp>
        <p:sp>
          <p:nvSpPr>
            <p:cNvPr id="178" name="pl178"/>
            <p:cNvSpPr/>
            <p:nvPr/>
          </p:nvSpPr>
          <p:spPr>
            <a:xfrm>
              <a:off x="2488015" y="2468716"/>
              <a:ext cx="1466121" cy="162215"/>
            </a:xfrm>
            <a:custGeom>
              <a:avLst/>
              <a:pathLst>
                <a:path w="1466121" h="162215">
                  <a:moveTo>
                    <a:pt x="0" y="0"/>
                  </a:moveTo>
                  <a:lnTo>
                    <a:pt x="209445" y="57934"/>
                  </a:lnTo>
                  <a:lnTo>
                    <a:pt x="418891" y="92694"/>
                  </a:lnTo>
                  <a:lnTo>
                    <a:pt x="628337" y="127455"/>
                  </a:lnTo>
                  <a:lnTo>
                    <a:pt x="837783" y="162215"/>
                  </a:lnTo>
                  <a:lnTo>
                    <a:pt x="1047229" y="104281"/>
                  </a:lnTo>
                  <a:lnTo>
                    <a:pt x="1256675" y="150628"/>
                  </a:lnTo>
                  <a:lnTo>
                    <a:pt x="1466121" y="127455"/>
                  </a:lnTo>
                </a:path>
              </a:pathLst>
            </a:custGeom>
            <a:ln w="35231" cap="flat">
              <a:solidFill>
                <a:srgbClr val="BEBEBE">
                  <a:alpha val="69803"/>
                </a:srgbClr>
              </a:solidFill>
              <a:prstDash val="solid"/>
              <a:round/>
            </a:ln>
          </p:spPr>
          <p:txBody>
            <a:bodyPr/>
            <a:lstStyle/>
            <a:p/>
          </p:txBody>
        </p:sp>
        <p:sp>
          <p:nvSpPr>
            <p:cNvPr id="179" name="pl179"/>
            <p:cNvSpPr/>
            <p:nvPr/>
          </p:nvSpPr>
          <p:spPr>
            <a:xfrm>
              <a:off x="2488015" y="2526650"/>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180" name="pl180"/>
            <p:cNvSpPr/>
            <p:nvPr/>
          </p:nvSpPr>
          <p:spPr>
            <a:xfrm>
              <a:off x="2488015" y="2468716"/>
              <a:ext cx="1466121" cy="162215"/>
            </a:xfrm>
            <a:custGeom>
              <a:avLst/>
              <a:pathLst>
                <a:path w="1466121" h="162215">
                  <a:moveTo>
                    <a:pt x="0" y="0"/>
                  </a:moveTo>
                  <a:lnTo>
                    <a:pt x="209445" y="57934"/>
                  </a:lnTo>
                  <a:lnTo>
                    <a:pt x="418891" y="92694"/>
                  </a:lnTo>
                  <a:lnTo>
                    <a:pt x="628337" y="127455"/>
                  </a:lnTo>
                  <a:lnTo>
                    <a:pt x="837783" y="162215"/>
                  </a:lnTo>
                  <a:lnTo>
                    <a:pt x="1047229" y="104281"/>
                  </a:lnTo>
                  <a:lnTo>
                    <a:pt x="1256675" y="150628"/>
                  </a:lnTo>
                  <a:lnTo>
                    <a:pt x="1466121" y="127455"/>
                  </a:lnTo>
                </a:path>
              </a:pathLst>
            </a:custGeom>
            <a:ln w="40651" cap="flat">
              <a:solidFill>
                <a:srgbClr val="000000">
                  <a:alpha val="100000"/>
                </a:srgbClr>
              </a:solidFill>
              <a:prstDash val="solid"/>
              <a:round/>
            </a:ln>
          </p:spPr>
          <p:txBody>
            <a:bodyPr/>
            <a:lstStyle/>
            <a:p/>
          </p:txBody>
        </p:sp>
        <p:sp>
          <p:nvSpPr>
            <p:cNvPr id="181" name="pl181"/>
            <p:cNvSpPr/>
            <p:nvPr/>
          </p:nvSpPr>
          <p:spPr>
            <a:xfrm>
              <a:off x="2488015" y="2468716"/>
              <a:ext cx="1466121" cy="162215"/>
            </a:xfrm>
            <a:custGeom>
              <a:avLst/>
              <a:pathLst>
                <a:path w="1466121" h="162215">
                  <a:moveTo>
                    <a:pt x="0" y="0"/>
                  </a:moveTo>
                  <a:lnTo>
                    <a:pt x="209445" y="57934"/>
                  </a:lnTo>
                  <a:lnTo>
                    <a:pt x="418891" y="92694"/>
                  </a:lnTo>
                  <a:lnTo>
                    <a:pt x="628337" y="127455"/>
                  </a:lnTo>
                  <a:lnTo>
                    <a:pt x="837783" y="162215"/>
                  </a:lnTo>
                  <a:lnTo>
                    <a:pt x="1047229" y="104281"/>
                  </a:lnTo>
                  <a:lnTo>
                    <a:pt x="1256675" y="150628"/>
                  </a:lnTo>
                  <a:lnTo>
                    <a:pt x="1466121" y="127455"/>
                  </a:lnTo>
                </a:path>
              </a:pathLst>
            </a:custGeom>
            <a:ln w="35231" cap="flat">
              <a:solidFill>
                <a:srgbClr val="80BD41">
                  <a:alpha val="100000"/>
                </a:srgbClr>
              </a:solidFill>
              <a:prstDash val="solid"/>
              <a:round/>
            </a:ln>
          </p:spPr>
          <p:txBody>
            <a:bodyPr/>
            <a:lstStyle/>
            <a:p/>
          </p:txBody>
        </p:sp>
        <p:sp>
          <p:nvSpPr>
            <p:cNvPr id="182" name="pl182"/>
            <p:cNvSpPr/>
            <p:nvPr/>
          </p:nvSpPr>
          <p:spPr>
            <a:xfrm>
              <a:off x="2414709" y="252665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83" name="tx183"/>
            <p:cNvSpPr/>
            <p:nvPr/>
          </p:nvSpPr>
          <p:spPr>
            <a:xfrm>
              <a:off x="2457886" y="22901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4" name="tx184"/>
            <p:cNvSpPr/>
            <p:nvPr/>
          </p:nvSpPr>
          <p:spPr>
            <a:xfrm>
              <a:off x="2667332" y="2348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5" name="tx185"/>
            <p:cNvSpPr/>
            <p:nvPr/>
          </p:nvSpPr>
          <p:spPr>
            <a:xfrm>
              <a:off x="2858718" y="238285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6" name="tx186"/>
            <p:cNvSpPr/>
            <p:nvPr/>
          </p:nvSpPr>
          <p:spPr>
            <a:xfrm>
              <a:off x="3068164" y="24176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7" name="tx187"/>
            <p:cNvSpPr/>
            <p:nvPr/>
          </p:nvSpPr>
          <p:spPr>
            <a:xfrm>
              <a:off x="3277610" y="24523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8" name="tx188"/>
            <p:cNvSpPr/>
            <p:nvPr/>
          </p:nvSpPr>
          <p:spPr>
            <a:xfrm>
              <a:off x="3487056" y="239444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9" name="tx189"/>
            <p:cNvSpPr/>
            <p:nvPr/>
          </p:nvSpPr>
          <p:spPr>
            <a:xfrm>
              <a:off x="3696502" y="24407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90" name="tx190"/>
            <p:cNvSpPr/>
            <p:nvPr/>
          </p:nvSpPr>
          <p:spPr>
            <a:xfrm>
              <a:off x="3905948" y="24176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91" name="rc191"/>
            <p:cNvSpPr/>
            <p:nvPr/>
          </p:nvSpPr>
          <p:spPr>
            <a:xfrm>
              <a:off x="2414709" y="3483127"/>
              <a:ext cx="1612733" cy="1019640"/>
            </a:xfrm>
            <a:prstGeom prst="rect">
              <a:avLst/>
            </a:prstGeom>
            <a:solidFill>
              <a:srgbClr val="EBEBEB">
                <a:alpha val="100000"/>
              </a:srgbClr>
            </a:solidFill>
          </p:spPr>
          <p:txBody>
            <a:bodyPr/>
            <a:lstStyle/>
            <a:p/>
          </p:txBody>
        </p:sp>
        <p:sp>
          <p:nvSpPr>
            <p:cNvPr id="192" name="pl192"/>
            <p:cNvSpPr/>
            <p:nvPr/>
          </p:nvSpPr>
          <p:spPr>
            <a:xfrm>
              <a:off x="2414709" y="426523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3" name="pl193"/>
            <p:cNvSpPr/>
            <p:nvPr/>
          </p:nvSpPr>
          <p:spPr>
            <a:xfrm>
              <a:off x="2414709" y="397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4" name="pl194"/>
            <p:cNvSpPr/>
            <p:nvPr/>
          </p:nvSpPr>
          <p:spPr>
            <a:xfrm>
              <a:off x="2414709" y="368589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95" name="pl195"/>
            <p:cNvSpPr/>
            <p:nvPr/>
          </p:nvSpPr>
          <p:spPr>
            <a:xfrm>
              <a:off x="2414709" y="441007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6" name="pl196"/>
            <p:cNvSpPr/>
            <p:nvPr/>
          </p:nvSpPr>
          <p:spPr>
            <a:xfrm>
              <a:off x="2414709" y="41204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7" name="pl197"/>
            <p:cNvSpPr/>
            <p:nvPr/>
          </p:nvSpPr>
          <p:spPr>
            <a:xfrm>
              <a:off x="2414709" y="38307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8" name="pl198"/>
            <p:cNvSpPr/>
            <p:nvPr/>
          </p:nvSpPr>
          <p:spPr>
            <a:xfrm>
              <a:off x="2414709" y="35410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99" name="pl199"/>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488015" y="3830732"/>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208" name="pl208"/>
            <p:cNvSpPr/>
            <p:nvPr/>
          </p:nvSpPr>
          <p:spPr>
            <a:xfrm>
              <a:off x="2488015" y="3830732"/>
              <a:ext cx="1466121" cy="104281"/>
            </a:xfrm>
            <a:custGeom>
              <a:avLst/>
              <a:pathLst>
                <a:path w="1466121" h="104281">
                  <a:moveTo>
                    <a:pt x="0" y="34760"/>
                  </a:moveTo>
                  <a:lnTo>
                    <a:pt x="209445" y="0"/>
                  </a:lnTo>
                  <a:lnTo>
                    <a:pt x="418891" y="11586"/>
                  </a:lnTo>
                  <a:lnTo>
                    <a:pt x="628337" y="23173"/>
                  </a:lnTo>
                  <a:lnTo>
                    <a:pt x="837783" y="104281"/>
                  </a:lnTo>
                  <a:lnTo>
                    <a:pt x="1047229" y="46347"/>
                  </a:lnTo>
                  <a:lnTo>
                    <a:pt x="1256675" y="46347"/>
                  </a:lnTo>
                  <a:lnTo>
                    <a:pt x="1466121" y="57934"/>
                  </a:lnTo>
                </a:path>
              </a:pathLst>
            </a:custGeom>
            <a:ln w="40651" cap="flat">
              <a:solidFill>
                <a:srgbClr val="BEBEBE">
                  <a:alpha val="69803"/>
                </a:srgbClr>
              </a:solidFill>
              <a:prstDash val="solid"/>
              <a:round/>
            </a:ln>
          </p:spPr>
          <p:txBody>
            <a:bodyPr/>
            <a:lstStyle/>
            <a:p/>
          </p:txBody>
        </p:sp>
        <p:sp>
          <p:nvSpPr>
            <p:cNvPr id="209" name="pl209"/>
            <p:cNvSpPr/>
            <p:nvPr/>
          </p:nvSpPr>
          <p:spPr>
            <a:xfrm>
              <a:off x="2488015" y="3830732"/>
              <a:ext cx="1466121" cy="104281"/>
            </a:xfrm>
            <a:custGeom>
              <a:avLst/>
              <a:pathLst>
                <a:path w="1466121" h="104281">
                  <a:moveTo>
                    <a:pt x="0" y="34760"/>
                  </a:moveTo>
                  <a:lnTo>
                    <a:pt x="209445" y="0"/>
                  </a:lnTo>
                  <a:lnTo>
                    <a:pt x="418891" y="11586"/>
                  </a:lnTo>
                  <a:lnTo>
                    <a:pt x="628337" y="23173"/>
                  </a:lnTo>
                  <a:lnTo>
                    <a:pt x="837783" y="104281"/>
                  </a:lnTo>
                  <a:lnTo>
                    <a:pt x="1047229" y="46347"/>
                  </a:lnTo>
                  <a:lnTo>
                    <a:pt x="1256675" y="46347"/>
                  </a:lnTo>
                  <a:lnTo>
                    <a:pt x="1466121" y="57934"/>
                  </a:lnTo>
                </a:path>
              </a:pathLst>
            </a:custGeom>
            <a:ln w="35231" cap="flat">
              <a:solidFill>
                <a:srgbClr val="BEBEBE">
                  <a:alpha val="69803"/>
                </a:srgbClr>
              </a:solidFill>
              <a:prstDash val="solid"/>
              <a:round/>
            </a:ln>
          </p:spPr>
          <p:txBody>
            <a:bodyPr/>
            <a:lstStyle/>
            <a:p/>
          </p:txBody>
        </p:sp>
        <p:sp>
          <p:nvSpPr>
            <p:cNvPr id="210" name="pl210"/>
            <p:cNvSpPr/>
            <p:nvPr/>
          </p:nvSpPr>
          <p:spPr>
            <a:xfrm>
              <a:off x="2488015" y="3830732"/>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211" name="pl211"/>
            <p:cNvSpPr/>
            <p:nvPr/>
          </p:nvSpPr>
          <p:spPr>
            <a:xfrm>
              <a:off x="2488015" y="3830732"/>
              <a:ext cx="1466121" cy="104281"/>
            </a:xfrm>
            <a:custGeom>
              <a:avLst/>
              <a:pathLst>
                <a:path w="1466121" h="104281">
                  <a:moveTo>
                    <a:pt x="0" y="34760"/>
                  </a:moveTo>
                  <a:lnTo>
                    <a:pt x="209445" y="0"/>
                  </a:lnTo>
                  <a:lnTo>
                    <a:pt x="418891" y="11586"/>
                  </a:lnTo>
                  <a:lnTo>
                    <a:pt x="628337" y="23173"/>
                  </a:lnTo>
                  <a:lnTo>
                    <a:pt x="837783" y="104281"/>
                  </a:lnTo>
                  <a:lnTo>
                    <a:pt x="1047229" y="46347"/>
                  </a:lnTo>
                  <a:lnTo>
                    <a:pt x="1256675" y="46347"/>
                  </a:lnTo>
                  <a:lnTo>
                    <a:pt x="1466121" y="57934"/>
                  </a:lnTo>
                </a:path>
              </a:pathLst>
            </a:custGeom>
            <a:ln w="40651" cap="flat">
              <a:solidFill>
                <a:srgbClr val="000000">
                  <a:alpha val="100000"/>
                </a:srgbClr>
              </a:solidFill>
              <a:prstDash val="solid"/>
              <a:round/>
            </a:ln>
          </p:spPr>
          <p:txBody>
            <a:bodyPr/>
            <a:lstStyle/>
            <a:p/>
          </p:txBody>
        </p:sp>
        <p:sp>
          <p:nvSpPr>
            <p:cNvPr id="212" name="pl212"/>
            <p:cNvSpPr/>
            <p:nvPr/>
          </p:nvSpPr>
          <p:spPr>
            <a:xfrm>
              <a:off x="2488015" y="3830732"/>
              <a:ext cx="1466121" cy="104281"/>
            </a:xfrm>
            <a:custGeom>
              <a:avLst/>
              <a:pathLst>
                <a:path w="1466121" h="104281">
                  <a:moveTo>
                    <a:pt x="0" y="34760"/>
                  </a:moveTo>
                  <a:lnTo>
                    <a:pt x="209445" y="0"/>
                  </a:lnTo>
                  <a:lnTo>
                    <a:pt x="418891" y="11586"/>
                  </a:lnTo>
                  <a:lnTo>
                    <a:pt x="628337" y="23173"/>
                  </a:lnTo>
                  <a:lnTo>
                    <a:pt x="837783" y="104281"/>
                  </a:lnTo>
                  <a:lnTo>
                    <a:pt x="1047229" y="46347"/>
                  </a:lnTo>
                  <a:lnTo>
                    <a:pt x="1256675" y="46347"/>
                  </a:lnTo>
                  <a:lnTo>
                    <a:pt x="1466121" y="57934"/>
                  </a:lnTo>
                </a:path>
              </a:pathLst>
            </a:custGeom>
            <a:ln w="35231" cap="flat">
              <a:solidFill>
                <a:srgbClr val="80BD41">
                  <a:alpha val="100000"/>
                </a:srgbClr>
              </a:solidFill>
              <a:prstDash val="solid"/>
              <a:round/>
            </a:ln>
          </p:spPr>
          <p:txBody>
            <a:bodyPr/>
            <a:lstStyle/>
            <a:p/>
          </p:txBody>
        </p:sp>
        <p:sp>
          <p:nvSpPr>
            <p:cNvPr id="213" name="pl213"/>
            <p:cNvSpPr/>
            <p:nvPr/>
          </p:nvSpPr>
          <p:spPr>
            <a:xfrm>
              <a:off x="2414709" y="383073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14" name="tx214"/>
            <p:cNvSpPr/>
            <p:nvPr/>
          </p:nvSpPr>
          <p:spPr>
            <a:xfrm>
              <a:off x="2439826" y="36869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5" name="tx215"/>
            <p:cNvSpPr/>
            <p:nvPr/>
          </p:nvSpPr>
          <p:spPr>
            <a:xfrm>
              <a:off x="2667332" y="3652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6" name="tx216"/>
            <p:cNvSpPr/>
            <p:nvPr/>
          </p:nvSpPr>
          <p:spPr>
            <a:xfrm>
              <a:off x="2858718" y="36637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7" name="tx217"/>
            <p:cNvSpPr/>
            <p:nvPr/>
          </p:nvSpPr>
          <p:spPr>
            <a:xfrm>
              <a:off x="3068164" y="367535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18" name="tx218"/>
            <p:cNvSpPr/>
            <p:nvPr/>
          </p:nvSpPr>
          <p:spPr>
            <a:xfrm>
              <a:off x="3277610" y="37564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19" name="tx219"/>
            <p:cNvSpPr/>
            <p:nvPr/>
          </p:nvSpPr>
          <p:spPr>
            <a:xfrm>
              <a:off x="3487056" y="3698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20" name="tx220"/>
            <p:cNvSpPr/>
            <p:nvPr/>
          </p:nvSpPr>
          <p:spPr>
            <a:xfrm>
              <a:off x="3696502" y="36985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21" name="tx221"/>
            <p:cNvSpPr/>
            <p:nvPr/>
          </p:nvSpPr>
          <p:spPr>
            <a:xfrm>
              <a:off x="3905948" y="37101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22" name="rc222"/>
            <p:cNvSpPr/>
            <p:nvPr/>
          </p:nvSpPr>
          <p:spPr>
            <a:xfrm>
              <a:off x="2414709" y="4787209"/>
              <a:ext cx="1612733" cy="1019640"/>
            </a:xfrm>
            <a:prstGeom prst="rect">
              <a:avLst/>
            </a:prstGeom>
            <a:solidFill>
              <a:srgbClr val="EBEBEB">
                <a:alpha val="100000"/>
              </a:srgbClr>
            </a:solidFill>
          </p:spPr>
          <p:txBody>
            <a:bodyPr/>
            <a:lstStyle/>
            <a:p/>
          </p:txBody>
        </p:sp>
        <p:sp>
          <p:nvSpPr>
            <p:cNvPr id="223" name="pl223"/>
            <p:cNvSpPr/>
            <p:nvPr/>
          </p:nvSpPr>
          <p:spPr>
            <a:xfrm>
              <a:off x="2414709" y="55693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4" name="pl224"/>
            <p:cNvSpPr/>
            <p:nvPr/>
          </p:nvSpPr>
          <p:spPr>
            <a:xfrm>
              <a:off x="2414709" y="527964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5" name="pl225"/>
            <p:cNvSpPr/>
            <p:nvPr/>
          </p:nvSpPr>
          <p:spPr>
            <a:xfrm>
              <a:off x="2414709" y="498997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26" name="pl226"/>
            <p:cNvSpPr/>
            <p:nvPr/>
          </p:nvSpPr>
          <p:spPr>
            <a:xfrm>
              <a:off x="2414709" y="571415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7" name="pl227"/>
            <p:cNvSpPr/>
            <p:nvPr/>
          </p:nvSpPr>
          <p:spPr>
            <a:xfrm>
              <a:off x="2414709" y="542448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8" name="pl228"/>
            <p:cNvSpPr/>
            <p:nvPr/>
          </p:nvSpPr>
          <p:spPr>
            <a:xfrm>
              <a:off x="2414709" y="51348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29" name="pl229"/>
            <p:cNvSpPr/>
            <p:nvPr/>
          </p:nvSpPr>
          <p:spPr>
            <a:xfrm>
              <a:off x="2414709" y="48451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30" name="pl230"/>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2488015" y="5134814"/>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239" name="pl239"/>
            <p:cNvSpPr/>
            <p:nvPr/>
          </p:nvSpPr>
          <p:spPr>
            <a:xfrm>
              <a:off x="2488015" y="5134814"/>
              <a:ext cx="1466121" cy="625688"/>
            </a:xfrm>
            <a:custGeom>
              <a:avLst/>
              <a:pathLst>
                <a:path w="1466121" h="625688">
                  <a:moveTo>
                    <a:pt x="0" y="0"/>
                  </a:moveTo>
                  <a:lnTo>
                    <a:pt x="209445" y="0"/>
                  </a:lnTo>
                  <a:lnTo>
                    <a:pt x="418891" y="34760"/>
                  </a:lnTo>
                  <a:lnTo>
                    <a:pt x="628337" y="104281"/>
                  </a:lnTo>
                  <a:lnTo>
                    <a:pt x="837783" y="104281"/>
                  </a:lnTo>
                  <a:lnTo>
                    <a:pt x="1047229" y="486646"/>
                  </a:lnTo>
                  <a:lnTo>
                    <a:pt x="1256675" y="625688"/>
                  </a:lnTo>
                  <a:lnTo>
                    <a:pt x="1466121" y="254910"/>
                  </a:lnTo>
                </a:path>
              </a:pathLst>
            </a:custGeom>
            <a:ln w="40651" cap="flat">
              <a:solidFill>
                <a:srgbClr val="BEBEBE">
                  <a:alpha val="69803"/>
                </a:srgbClr>
              </a:solidFill>
              <a:prstDash val="solid"/>
              <a:round/>
            </a:ln>
          </p:spPr>
          <p:txBody>
            <a:bodyPr/>
            <a:lstStyle/>
            <a:p/>
          </p:txBody>
        </p:sp>
        <p:sp>
          <p:nvSpPr>
            <p:cNvPr id="240" name="pl240"/>
            <p:cNvSpPr/>
            <p:nvPr/>
          </p:nvSpPr>
          <p:spPr>
            <a:xfrm>
              <a:off x="2488015" y="5134814"/>
              <a:ext cx="1466121" cy="625688"/>
            </a:xfrm>
            <a:custGeom>
              <a:avLst/>
              <a:pathLst>
                <a:path w="1466121" h="625688">
                  <a:moveTo>
                    <a:pt x="0" y="0"/>
                  </a:moveTo>
                  <a:lnTo>
                    <a:pt x="209445" y="0"/>
                  </a:lnTo>
                  <a:lnTo>
                    <a:pt x="418891" y="34760"/>
                  </a:lnTo>
                  <a:lnTo>
                    <a:pt x="628337" y="104281"/>
                  </a:lnTo>
                  <a:lnTo>
                    <a:pt x="837783" y="104281"/>
                  </a:lnTo>
                  <a:lnTo>
                    <a:pt x="1047229" y="486646"/>
                  </a:lnTo>
                  <a:lnTo>
                    <a:pt x="1256675" y="625688"/>
                  </a:lnTo>
                  <a:lnTo>
                    <a:pt x="1466121" y="254910"/>
                  </a:lnTo>
                </a:path>
              </a:pathLst>
            </a:custGeom>
            <a:ln w="35231" cap="flat">
              <a:solidFill>
                <a:srgbClr val="BEBEBE">
                  <a:alpha val="69803"/>
                </a:srgbClr>
              </a:solidFill>
              <a:prstDash val="solid"/>
              <a:round/>
            </a:ln>
          </p:spPr>
          <p:txBody>
            <a:bodyPr/>
            <a:lstStyle/>
            <a:p/>
          </p:txBody>
        </p:sp>
        <p:sp>
          <p:nvSpPr>
            <p:cNvPr id="241" name="pl241"/>
            <p:cNvSpPr/>
            <p:nvPr/>
          </p:nvSpPr>
          <p:spPr>
            <a:xfrm>
              <a:off x="2488015" y="5134814"/>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242" name="pl242"/>
            <p:cNvSpPr/>
            <p:nvPr/>
          </p:nvSpPr>
          <p:spPr>
            <a:xfrm>
              <a:off x="2488015" y="5134814"/>
              <a:ext cx="1466121" cy="625688"/>
            </a:xfrm>
            <a:custGeom>
              <a:avLst/>
              <a:pathLst>
                <a:path w="1466121" h="625688">
                  <a:moveTo>
                    <a:pt x="0" y="0"/>
                  </a:moveTo>
                  <a:lnTo>
                    <a:pt x="209445" y="0"/>
                  </a:lnTo>
                  <a:lnTo>
                    <a:pt x="418891" y="34760"/>
                  </a:lnTo>
                  <a:lnTo>
                    <a:pt x="628337" y="104281"/>
                  </a:lnTo>
                  <a:lnTo>
                    <a:pt x="837783" y="104281"/>
                  </a:lnTo>
                  <a:lnTo>
                    <a:pt x="1047229" y="486646"/>
                  </a:lnTo>
                  <a:lnTo>
                    <a:pt x="1256675" y="625688"/>
                  </a:lnTo>
                  <a:lnTo>
                    <a:pt x="1466121" y="254910"/>
                  </a:lnTo>
                </a:path>
              </a:pathLst>
            </a:custGeom>
            <a:ln w="40651" cap="flat">
              <a:solidFill>
                <a:srgbClr val="000000">
                  <a:alpha val="100000"/>
                </a:srgbClr>
              </a:solidFill>
              <a:prstDash val="solid"/>
              <a:round/>
            </a:ln>
          </p:spPr>
          <p:txBody>
            <a:bodyPr/>
            <a:lstStyle/>
            <a:p/>
          </p:txBody>
        </p:sp>
        <p:sp>
          <p:nvSpPr>
            <p:cNvPr id="243" name="pl243"/>
            <p:cNvSpPr/>
            <p:nvPr/>
          </p:nvSpPr>
          <p:spPr>
            <a:xfrm>
              <a:off x="2488015" y="5134814"/>
              <a:ext cx="1466121" cy="625688"/>
            </a:xfrm>
            <a:custGeom>
              <a:avLst/>
              <a:pathLst>
                <a:path w="1466121" h="625688">
                  <a:moveTo>
                    <a:pt x="0" y="0"/>
                  </a:moveTo>
                  <a:lnTo>
                    <a:pt x="209445" y="0"/>
                  </a:lnTo>
                  <a:lnTo>
                    <a:pt x="418891" y="34760"/>
                  </a:lnTo>
                  <a:lnTo>
                    <a:pt x="628337" y="104281"/>
                  </a:lnTo>
                  <a:lnTo>
                    <a:pt x="837783" y="104281"/>
                  </a:lnTo>
                  <a:lnTo>
                    <a:pt x="1047229" y="486646"/>
                  </a:lnTo>
                  <a:lnTo>
                    <a:pt x="1256675" y="625688"/>
                  </a:lnTo>
                  <a:lnTo>
                    <a:pt x="1466121" y="254910"/>
                  </a:lnTo>
                </a:path>
              </a:pathLst>
            </a:custGeom>
            <a:ln w="35231" cap="flat">
              <a:solidFill>
                <a:srgbClr val="80BD41">
                  <a:alpha val="100000"/>
                </a:srgbClr>
              </a:solidFill>
              <a:prstDash val="solid"/>
              <a:round/>
            </a:ln>
          </p:spPr>
          <p:txBody>
            <a:bodyPr/>
            <a:lstStyle/>
            <a:p/>
          </p:txBody>
        </p:sp>
        <p:sp>
          <p:nvSpPr>
            <p:cNvPr id="244" name="pl244"/>
            <p:cNvSpPr/>
            <p:nvPr/>
          </p:nvSpPr>
          <p:spPr>
            <a:xfrm>
              <a:off x="2414709" y="513481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45" name="tx245"/>
            <p:cNvSpPr/>
            <p:nvPr/>
          </p:nvSpPr>
          <p:spPr>
            <a:xfrm>
              <a:off x="2457886" y="4956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6" name="tx246"/>
            <p:cNvSpPr/>
            <p:nvPr/>
          </p:nvSpPr>
          <p:spPr>
            <a:xfrm>
              <a:off x="2667332" y="4956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47" name="tx247"/>
            <p:cNvSpPr/>
            <p:nvPr/>
          </p:nvSpPr>
          <p:spPr>
            <a:xfrm>
              <a:off x="2858718" y="49910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8" name="tx248"/>
            <p:cNvSpPr/>
            <p:nvPr/>
          </p:nvSpPr>
          <p:spPr>
            <a:xfrm>
              <a:off x="3068164" y="50605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49" name="tx249"/>
            <p:cNvSpPr/>
            <p:nvPr/>
          </p:nvSpPr>
          <p:spPr>
            <a:xfrm>
              <a:off x="3277610" y="50605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50" name="tx250"/>
            <p:cNvSpPr/>
            <p:nvPr/>
          </p:nvSpPr>
          <p:spPr>
            <a:xfrm>
              <a:off x="3456927" y="544290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a:t>
              </a:r>
            </a:p>
          </p:txBody>
        </p:sp>
        <p:sp>
          <p:nvSpPr>
            <p:cNvPr id="251" name="tx251"/>
            <p:cNvSpPr/>
            <p:nvPr/>
          </p:nvSpPr>
          <p:spPr>
            <a:xfrm>
              <a:off x="3666372" y="558194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252" name="tx252"/>
            <p:cNvSpPr/>
            <p:nvPr/>
          </p:nvSpPr>
          <p:spPr>
            <a:xfrm>
              <a:off x="3875818" y="521116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253" name="rc253"/>
            <p:cNvSpPr/>
            <p:nvPr/>
          </p:nvSpPr>
          <p:spPr>
            <a:xfrm>
              <a:off x="4097032" y="874964"/>
              <a:ext cx="1612733" cy="1019640"/>
            </a:xfrm>
            <a:prstGeom prst="rect">
              <a:avLst/>
            </a:prstGeom>
            <a:solidFill>
              <a:srgbClr val="EBEBEB">
                <a:alpha val="100000"/>
              </a:srgbClr>
            </a:solidFill>
          </p:spPr>
          <p:txBody>
            <a:bodyPr/>
            <a:lstStyle/>
            <a:p/>
          </p:txBody>
        </p:sp>
        <p:sp>
          <p:nvSpPr>
            <p:cNvPr id="254" name="pl254"/>
            <p:cNvSpPr/>
            <p:nvPr/>
          </p:nvSpPr>
          <p:spPr>
            <a:xfrm>
              <a:off x="4097032" y="165707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5" name="pl255"/>
            <p:cNvSpPr/>
            <p:nvPr/>
          </p:nvSpPr>
          <p:spPr>
            <a:xfrm>
              <a:off x="4097032" y="13674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6" name="pl256"/>
            <p:cNvSpPr/>
            <p:nvPr/>
          </p:nvSpPr>
          <p:spPr>
            <a:xfrm>
              <a:off x="4097032" y="10777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57" name="pl257"/>
            <p:cNvSpPr/>
            <p:nvPr/>
          </p:nvSpPr>
          <p:spPr>
            <a:xfrm>
              <a:off x="4097032" y="18019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8" name="pl258"/>
            <p:cNvSpPr/>
            <p:nvPr/>
          </p:nvSpPr>
          <p:spPr>
            <a:xfrm>
              <a:off x="4097032" y="151223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59" name="pl259"/>
            <p:cNvSpPr/>
            <p:nvPr/>
          </p:nvSpPr>
          <p:spPr>
            <a:xfrm>
              <a:off x="4097032" y="122256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60" name="pl260"/>
            <p:cNvSpPr/>
            <p:nvPr/>
          </p:nvSpPr>
          <p:spPr>
            <a:xfrm>
              <a:off x="4097032" y="932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61" name="pl261"/>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4170338" y="1222568"/>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270" name="pl270"/>
            <p:cNvSpPr/>
            <p:nvPr/>
          </p:nvSpPr>
          <p:spPr>
            <a:xfrm>
              <a:off x="4170338" y="1210982"/>
              <a:ext cx="1466121" cy="57934"/>
            </a:xfrm>
            <a:custGeom>
              <a:avLst/>
              <a:pathLst>
                <a:path w="1466121" h="57934">
                  <a:moveTo>
                    <a:pt x="0" y="46347"/>
                  </a:moveTo>
                  <a:lnTo>
                    <a:pt x="209445" y="11586"/>
                  </a:lnTo>
                  <a:lnTo>
                    <a:pt x="418891" y="11586"/>
                  </a:lnTo>
                  <a:lnTo>
                    <a:pt x="628337" y="0"/>
                  </a:lnTo>
                  <a:lnTo>
                    <a:pt x="837783" y="34760"/>
                  </a:lnTo>
                  <a:lnTo>
                    <a:pt x="1047229" y="57934"/>
                  </a:lnTo>
                  <a:lnTo>
                    <a:pt x="1256675" y="57934"/>
                  </a:lnTo>
                  <a:lnTo>
                    <a:pt x="1466121" y="57934"/>
                  </a:lnTo>
                </a:path>
              </a:pathLst>
            </a:custGeom>
            <a:ln w="40651" cap="flat">
              <a:solidFill>
                <a:srgbClr val="BEBEBE">
                  <a:alpha val="69803"/>
                </a:srgbClr>
              </a:solidFill>
              <a:prstDash val="solid"/>
              <a:round/>
            </a:ln>
          </p:spPr>
          <p:txBody>
            <a:bodyPr/>
            <a:lstStyle/>
            <a:p/>
          </p:txBody>
        </p:sp>
        <p:sp>
          <p:nvSpPr>
            <p:cNvPr id="271" name="pl271"/>
            <p:cNvSpPr/>
            <p:nvPr/>
          </p:nvSpPr>
          <p:spPr>
            <a:xfrm>
              <a:off x="4170338" y="1210982"/>
              <a:ext cx="1466121" cy="57934"/>
            </a:xfrm>
            <a:custGeom>
              <a:avLst/>
              <a:pathLst>
                <a:path w="1466121" h="57934">
                  <a:moveTo>
                    <a:pt x="0" y="46347"/>
                  </a:moveTo>
                  <a:lnTo>
                    <a:pt x="209445" y="11586"/>
                  </a:lnTo>
                  <a:lnTo>
                    <a:pt x="418891" y="11586"/>
                  </a:lnTo>
                  <a:lnTo>
                    <a:pt x="628337" y="0"/>
                  </a:lnTo>
                  <a:lnTo>
                    <a:pt x="837783" y="34760"/>
                  </a:lnTo>
                  <a:lnTo>
                    <a:pt x="1047229" y="57934"/>
                  </a:lnTo>
                  <a:lnTo>
                    <a:pt x="1256675" y="57934"/>
                  </a:lnTo>
                  <a:lnTo>
                    <a:pt x="1466121" y="57934"/>
                  </a:lnTo>
                </a:path>
              </a:pathLst>
            </a:custGeom>
            <a:ln w="35231" cap="flat">
              <a:solidFill>
                <a:srgbClr val="BEBEBE">
                  <a:alpha val="69803"/>
                </a:srgbClr>
              </a:solidFill>
              <a:prstDash val="solid"/>
              <a:round/>
            </a:ln>
          </p:spPr>
          <p:txBody>
            <a:bodyPr/>
            <a:lstStyle/>
            <a:p/>
          </p:txBody>
        </p:sp>
        <p:sp>
          <p:nvSpPr>
            <p:cNvPr id="272" name="pl272"/>
            <p:cNvSpPr/>
            <p:nvPr/>
          </p:nvSpPr>
          <p:spPr>
            <a:xfrm>
              <a:off x="4170338" y="1222568"/>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273" name="pl273"/>
            <p:cNvSpPr/>
            <p:nvPr/>
          </p:nvSpPr>
          <p:spPr>
            <a:xfrm>
              <a:off x="4170338" y="1210982"/>
              <a:ext cx="1466121" cy="57934"/>
            </a:xfrm>
            <a:custGeom>
              <a:avLst/>
              <a:pathLst>
                <a:path w="1466121" h="57934">
                  <a:moveTo>
                    <a:pt x="0" y="46347"/>
                  </a:moveTo>
                  <a:lnTo>
                    <a:pt x="209445" y="11586"/>
                  </a:lnTo>
                  <a:lnTo>
                    <a:pt x="418891" y="11586"/>
                  </a:lnTo>
                  <a:lnTo>
                    <a:pt x="628337" y="0"/>
                  </a:lnTo>
                  <a:lnTo>
                    <a:pt x="837783" y="34760"/>
                  </a:lnTo>
                  <a:lnTo>
                    <a:pt x="1047229" y="57934"/>
                  </a:lnTo>
                  <a:lnTo>
                    <a:pt x="1256675" y="57934"/>
                  </a:lnTo>
                  <a:lnTo>
                    <a:pt x="1466121" y="57934"/>
                  </a:lnTo>
                </a:path>
              </a:pathLst>
            </a:custGeom>
            <a:ln w="40651" cap="flat">
              <a:solidFill>
                <a:srgbClr val="000000">
                  <a:alpha val="100000"/>
                </a:srgbClr>
              </a:solidFill>
              <a:prstDash val="solid"/>
              <a:round/>
            </a:ln>
          </p:spPr>
          <p:txBody>
            <a:bodyPr/>
            <a:lstStyle/>
            <a:p/>
          </p:txBody>
        </p:sp>
        <p:sp>
          <p:nvSpPr>
            <p:cNvPr id="274" name="pl274"/>
            <p:cNvSpPr/>
            <p:nvPr/>
          </p:nvSpPr>
          <p:spPr>
            <a:xfrm>
              <a:off x="4170338" y="1210982"/>
              <a:ext cx="1466121" cy="57934"/>
            </a:xfrm>
            <a:custGeom>
              <a:avLst/>
              <a:pathLst>
                <a:path w="1466121" h="57934">
                  <a:moveTo>
                    <a:pt x="0" y="46347"/>
                  </a:moveTo>
                  <a:lnTo>
                    <a:pt x="209445" y="11586"/>
                  </a:lnTo>
                  <a:lnTo>
                    <a:pt x="418891" y="11586"/>
                  </a:lnTo>
                  <a:lnTo>
                    <a:pt x="628337" y="0"/>
                  </a:lnTo>
                  <a:lnTo>
                    <a:pt x="837783" y="34760"/>
                  </a:lnTo>
                  <a:lnTo>
                    <a:pt x="1047229" y="57934"/>
                  </a:lnTo>
                  <a:lnTo>
                    <a:pt x="1256675" y="57934"/>
                  </a:lnTo>
                  <a:lnTo>
                    <a:pt x="1466121" y="57934"/>
                  </a:lnTo>
                </a:path>
              </a:pathLst>
            </a:custGeom>
            <a:ln w="35231" cap="flat">
              <a:solidFill>
                <a:srgbClr val="80BD41">
                  <a:alpha val="100000"/>
                </a:srgbClr>
              </a:solidFill>
              <a:prstDash val="solid"/>
              <a:round/>
            </a:ln>
          </p:spPr>
          <p:txBody>
            <a:bodyPr/>
            <a:lstStyle/>
            <a:p/>
          </p:txBody>
        </p:sp>
        <p:sp>
          <p:nvSpPr>
            <p:cNvPr id="275" name="pl275"/>
            <p:cNvSpPr/>
            <p:nvPr/>
          </p:nvSpPr>
          <p:spPr>
            <a:xfrm>
              <a:off x="4097032" y="122256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76" name="tx276"/>
            <p:cNvSpPr/>
            <p:nvPr/>
          </p:nvSpPr>
          <p:spPr>
            <a:xfrm>
              <a:off x="4122149" y="107877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77" name="tx277"/>
            <p:cNvSpPr/>
            <p:nvPr/>
          </p:nvSpPr>
          <p:spPr>
            <a:xfrm>
              <a:off x="4349654" y="1044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8" name="tx278"/>
            <p:cNvSpPr/>
            <p:nvPr/>
          </p:nvSpPr>
          <p:spPr>
            <a:xfrm>
              <a:off x="4559100" y="1044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9" name="tx279"/>
            <p:cNvSpPr/>
            <p:nvPr/>
          </p:nvSpPr>
          <p:spPr>
            <a:xfrm>
              <a:off x="4768546" y="1032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0" name="tx280"/>
            <p:cNvSpPr/>
            <p:nvPr/>
          </p:nvSpPr>
          <p:spPr>
            <a:xfrm>
              <a:off x="4959933" y="10671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1" name="tx281"/>
            <p:cNvSpPr/>
            <p:nvPr/>
          </p:nvSpPr>
          <p:spPr>
            <a:xfrm>
              <a:off x="5169379" y="10903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82" name="tx282"/>
            <p:cNvSpPr/>
            <p:nvPr/>
          </p:nvSpPr>
          <p:spPr>
            <a:xfrm>
              <a:off x="5378824" y="10903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83" name="tx283"/>
            <p:cNvSpPr/>
            <p:nvPr/>
          </p:nvSpPr>
          <p:spPr>
            <a:xfrm>
              <a:off x="5588270" y="10903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84" name="rc284"/>
            <p:cNvSpPr/>
            <p:nvPr/>
          </p:nvSpPr>
          <p:spPr>
            <a:xfrm>
              <a:off x="4097032" y="2179046"/>
              <a:ext cx="1612733" cy="1019640"/>
            </a:xfrm>
            <a:prstGeom prst="rect">
              <a:avLst/>
            </a:prstGeom>
            <a:solidFill>
              <a:srgbClr val="EBEBEB">
                <a:alpha val="100000"/>
              </a:srgbClr>
            </a:solidFill>
          </p:spPr>
          <p:txBody>
            <a:bodyPr/>
            <a:lstStyle/>
            <a:p/>
          </p:txBody>
        </p:sp>
        <p:sp>
          <p:nvSpPr>
            <p:cNvPr id="285" name="pl285"/>
            <p:cNvSpPr/>
            <p:nvPr/>
          </p:nvSpPr>
          <p:spPr>
            <a:xfrm>
              <a:off x="4097032" y="296115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6" name="pl286"/>
            <p:cNvSpPr/>
            <p:nvPr/>
          </p:nvSpPr>
          <p:spPr>
            <a:xfrm>
              <a:off x="4097032" y="267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7" name="pl287"/>
            <p:cNvSpPr/>
            <p:nvPr/>
          </p:nvSpPr>
          <p:spPr>
            <a:xfrm>
              <a:off x="4097032" y="23818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88" name="pl288"/>
            <p:cNvSpPr/>
            <p:nvPr/>
          </p:nvSpPr>
          <p:spPr>
            <a:xfrm>
              <a:off x="4097032" y="31059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89" name="pl289"/>
            <p:cNvSpPr/>
            <p:nvPr/>
          </p:nvSpPr>
          <p:spPr>
            <a:xfrm>
              <a:off x="4097032" y="281632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0" name="pl290"/>
            <p:cNvSpPr/>
            <p:nvPr/>
          </p:nvSpPr>
          <p:spPr>
            <a:xfrm>
              <a:off x="4097032" y="25266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1" name="pl291"/>
            <p:cNvSpPr/>
            <p:nvPr/>
          </p:nvSpPr>
          <p:spPr>
            <a:xfrm>
              <a:off x="4097032" y="223698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2" name="pl29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4170338" y="2526650"/>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301" name="pl301"/>
            <p:cNvSpPr/>
            <p:nvPr/>
          </p:nvSpPr>
          <p:spPr>
            <a:xfrm>
              <a:off x="4170338" y="2503477"/>
              <a:ext cx="1466121" cy="81107"/>
            </a:xfrm>
            <a:custGeom>
              <a:avLst/>
              <a:pathLst>
                <a:path w="1466121" h="81107">
                  <a:moveTo>
                    <a:pt x="0" y="46347"/>
                  </a:moveTo>
                  <a:lnTo>
                    <a:pt x="209445" y="23173"/>
                  </a:lnTo>
                  <a:lnTo>
                    <a:pt x="418891" y="23173"/>
                  </a:lnTo>
                  <a:lnTo>
                    <a:pt x="628337" y="0"/>
                  </a:lnTo>
                  <a:lnTo>
                    <a:pt x="837783" y="11586"/>
                  </a:lnTo>
                  <a:lnTo>
                    <a:pt x="1047229" y="23173"/>
                  </a:lnTo>
                  <a:lnTo>
                    <a:pt x="1256675" y="46347"/>
                  </a:lnTo>
                  <a:lnTo>
                    <a:pt x="1466121" y="81107"/>
                  </a:lnTo>
                </a:path>
              </a:pathLst>
            </a:custGeom>
            <a:ln w="40651" cap="flat">
              <a:solidFill>
                <a:srgbClr val="BEBEBE">
                  <a:alpha val="69803"/>
                </a:srgbClr>
              </a:solidFill>
              <a:prstDash val="solid"/>
              <a:round/>
            </a:ln>
          </p:spPr>
          <p:txBody>
            <a:bodyPr/>
            <a:lstStyle/>
            <a:p/>
          </p:txBody>
        </p:sp>
        <p:sp>
          <p:nvSpPr>
            <p:cNvPr id="302" name="pl302"/>
            <p:cNvSpPr/>
            <p:nvPr/>
          </p:nvSpPr>
          <p:spPr>
            <a:xfrm>
              <a:off x="4170338" y="2503477"/>
              <a:ext cx="1466121" cy="81107"/>
            </a:xfrm>
            <a:custGeom>
              <a:avLst/>
              <a:pathLst>
                <a:path w="1466121" h="81107">
                  <a:moveTo>
                    <a:pt x="0" y="46347"/>
                  </a:moveTo>
                  <a:lnTo>
                    <a:pt x="209445" y="23173"/>
                  </a:lnTo>
                  <a:lnTo>
                    <a:pt x="418891" y="23173"/>
                  </a:lnTo>
                  <a:lnTo>
                    <a:pt x="628337" y="0"/>
                  </a:lnTo>
                  <a:lnTo>
                    <a:pt x="837783" y="11586"/>
                  </a:lnTo>
                  <a:lnTo>
                    <a:pt x="1047229" y="23173"/>
                  </a:lnTo>
                  <a:lnTo>
                    <a:pt x="1256675" y="46347"/>
                  </a:lnTo>
                  <a:lnTo>
                    <a:pt x="1466121" y="81107"/>
                  </a:lnTo>
                </a:path>
              </a:pathLst>
            </a:custGeom>
            <a:ln w="35231" cap="flat">
              <a:solidFill>
                <a:srgbClr val="BEBEBE">
                  <a:alpha val="69803"/>
                </a:srgbClr>
              </a:solidFill>
              <a:prstDash val="solid"/>
              <a:round/>
            </a:ln>
          </p:spPr>
          <p:txBody>
            <a:bodyPr/>
            <a:lstStyle/>
            <a:p/>
          </p:txBody>
        </p:sp>
        <p:sp>
          <p:nvSpPr>
            <p:cNvPr id="303" name="pl303"/>
            <p:cNvSpPr/>
            <p:nvPr/>
          </p:nvSpPr>
          <p:spPr>
            <a:xfrm>
              <a:off x="4170338" y="2526650"/>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304" name="pl304"/>
            <p:cNvSpPr/>
            <p:nvPr/>
          </p:nvSpPr>
          <p:spPr>
            <a:xfrm>
              <a:off x="4170338" y="2503477"/>
              <a:ext cx="1466121" cy="81107"/>
            </a:xfrm>
            <a:custGeom>
              <a:avLst/>
              <a:pathLst>
                <a:path w="1466121" h="81107">
                  <a:moveTo>
                    <a:pt x="0" y="46347"/>
                  </a:moveTo>
                  <a:lnTo>
                    <a:pt x="209445" y="23173"/>
                  </a:lnTo>
                  <a:lnTo>
                    <a:pt x="418891" y="23173"/>
                  </a:lnTo>
                  <a:lnTo>
                    <a:pt x="628337" y="0"/>
                  </a:lnTo>
                  <a:lnTo>
                    <a:pt x="837783" y="11586"/>
                  </a:lnTo>
                  <a:lnTo>
                    <a:pt x="1047229" y="23173"/>
                  </a:lnTo>
                  <a:lnTo>
                    <a:pt x="1256675" y="46347"/>
                  </a:lnTo>
                  <a:lnTo>
                    <a:pt x="1466121" y="81107"/>
                  </a:lnTo>
                </a:path>
              </a:pathLst>
            </a:custGeom>
            <a:ln w="40651" cap="flat">
              <a:solidFill>
                <a:srgbClr val="000000">
                  <a:alpha val="100000"/>
                </a:srgbClr>
              </a:solidFill>
              <a:prstDash val="solid"/>
              <a:round/>
            </a:ln>
          </p:spPr>
          <p:txBody>
            <a:bodyPr/>
            <a:lstStyle/>
            <a:p/>
          </p:txBody>
        </p:sp>
        <p:sp>
          <p:nvSpPr>
            <p:cNvPr id="305" name="pl305"/>
            <p:cNvSpPr/>
            <p:nvPr/>
          </p:nvSpPr>
          <p:spPr>
            <a:xfrm>
              <a:off x="4170338" y="2503477"/>
              <a:ext cx="1466121" cy="81107"/>
            </a:xfrm>
            <a:custGeom>
              <a:avLst/>
              <a:pathLst>
                <a:path w="1466121" h="81107">
                  <a:moveTo>
                    <a:pt x="0" y="46347"/>
                  </a:moveTo>
                  <a:lnTo>
                    <a:pt x="209445" y="23173"/>
                  </a:lnTo>
                  <a:lnTo>
                    <a:pt x="418891" y="23173"/>
                  </a:lnTo>
                  <a:lnTo>
                    <a:pt x="628337" y="0"/>
                  </a:lnTo>
                  <a:lnTo>
                    <a:pt x="837783" y="11586"/>
                  </a:lnTo>
                  <a:lnTo>
                    <a:pt x="1047229" y="23173"/>
                  </a:lnTo>
                  <a:lnTo>
                    <a:pt x="1256675" y="46347"/>
                  </a:lnTo>
                  <a:lnTo>
                    <a:pt x="1466121" y="81107"/>
                  </a:lnTo>
                </a:path>
              </a:pathLst>
            </a:custGeom>
            <a:ln w="35231" cap="flat">
              <a:solidFill>
                <a:srgbClr val="80BD41">
                  <a:alpha val="100000"/>
                </a:srgbClr>
              </a:solidFill>
              <a:prstDash val="solid"/>
              <a:round/>
            </a:ln>
          </p:spPr>
          <p:txBody>
            <a:bodyPr/>
            <a:lstStyle/>
            <a:p/>
          </p:txBody>
        </p:sp>
        <p:sp>
          <p:nvSpPr>
            <p:cNvPr id="306" name="pl306"/>
            <p:cNvSpPr/>
            <p:nvPr/>
          </p:nvSpPr>
          <p:spPr>
            <a:xfrm>
              <a:off x="4097032" y="252665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07" name="tx307"/>
            <p:cNvSpPr/>
            <p:nvPr/>
          </p:nvSpPr>
          <p:spPr>
            <a:xfrm>
              <a:off x="4122149" y="23712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8" name="tx308"/>
            <p:cNvSpPr/>
            <p:nvPr/>
          </p:nvSpPr>
          <p:spPr>
            <a:xfrm>
              <a:off x="4349654" y="2348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9" name="tx309"/>
            <p:cNvSpPr/>
            <p:nvPr/>
          </p:nvSpPr>
          <p:spPr>
            <a:xfrm>
              <a:off x="4559100" y="2348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0" name="tx310"/>
            <p:cNvSpPr/>
            <p:nvPr/>
          </p:nvSpPr>
          <p:spPr>
            <a:xfrm>
              <a:off x="4768546" y="23249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1" name="tx311"/>
            <p:cNvSpPr/>
            <p:nvPr/>
          </p:nvSpPr>
          <p:spPr>
            <a:xfrm>
              <a:off x="4977992" y="233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2" name="tx312"/>
            <p:cNvSpPr/>
            <p:nvPr/>
          </p:nvSpPr>
          <p:spPr>
            <a:xfrm>
              <a:off x="5187438" y="2348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3" name="tx313"/>
            <p:cNvSpPr/>
            <p:nvPr/>
          </p:nvSpPr>
          <p:spPr>
            <a:xfrm>
              <a:off x="5378824" y="23712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4" name="tx314"/>
            <p:cNvSpPr/>
            <p:nvPr/>
          </p:nvSpPr>
          <p:spPr>
            <a:xfrm>
              <a:off x="5588270" y="24060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15" name="rc315"/>
            <p:cNvSpPr/>
            <p:nvPr/>
          </p:nvSpPr>
          <p:spPr>
            <a:xfrm>
              <a:off x="4097032" y="3483127"/>
              <a:ext cx="1612733" cy="1019640"/>
            </a:xfrm>
            <a:prstGeom prst="rect">
              <a:avLst/>
            </a:prstGeom>
            <a:solidFill>
              <a:srgbClr val="EBEBEB">
                <a:alpha val="100000"/>
              </a:srgbClr>
            </a:solidFill>
          </p:spPr>
          <p:txBody>
            <a:bodyPr/>
            <a:lstStyle/>
            <a:p/>
          </p:txBody>
        </p:sp>
        <p:sp>
          <p:nvSpPr>
            <p:cNvPr id="316" name="pl316"/>
            <p:cNvSpPr/>
            <p:nvPr/>
          </p:nvSpPr>
          <p:spPr>
            <a:xfrm>
              <a:off x="4097032" y="426523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7" name="pl317"/>
            <p:cNvSpPr/>
            <p:nvPr/>
          </p:nvSpPr>
          <p:spPr>
            <a:xfrm>
              <a:off x="4097032" y="397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8" name="pl318"/>
            <p:cNvSpPr/>
            <p:nvPr/>
          </p:nvSpPr>
          <p:spPr>
            <a:xfrm>
              <a:off x="4097032" y="368589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19" name="pl319"/>
            <p:cNvSpPr/>
            <p:nvPr/>
          </p:nvSpPr>
          <p:spPr>
            <a:xfrm>
              <a:off x="4097032" y="441007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0" name="pl320"/>
            <p:cNvSpPr/>
            <p:nvPr/>
          </p:nvSpPr>
          <p:spPr>
            <a:xfrm>
              <a:off x="4097032" y="41204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1" name="pl321"/>
            <p:cNvSpPr/>
            <p:nvPr/>
          </p:nvSpPr>
          <p:spPr>
            <a:xfrm>
              <a:off x="4097032" y="38307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2" name="pl322"/>
            <p:cNvSpPr/>
            <p:nvPr/>
          </p:nvSpPr>
          <p:spPr>
            <a:xfrm>
              <a:off x="4097032" y="35410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3" name="pl323"/>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4170338" y="3830732"/>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332" name="pl332"/>
            <p:cNvSpPr/>
            <p:nvPr/>
          </p:nvSpPr>
          <p:spPr>
            <a:xfrm>
              <a:off x="4170338" y="3830732"/>
              <a:ext cx="1466121" cy="347604"/>
            </a:xfrm>
            <a:custGeom>
              <a:avLst/>
              <a:pathLst>
                <a:path w="1466121" h="347604">
                  <a:moveTo>
                    <a:pt x="0" y="0"/>
                  </a:moveTo>
                  <a:lnTo>
                    <a:pt x="209445" y="0"/>
                  </a:lnTo>
                  <a:lnTo>
                    <a:pt x="418891" y="162215"/>
                  </a:lnTo>
                  <a:lnTo>
                    <a:pt x="628337" y="336017"/>
                  </a:lnTo>
                  <a:lnTo>
                    <a:pt x="837783" y="347604"/>
                  </a:lnTo>
                  <a:lnTo>
                    <a:pt x="1047229" y="173802"/>
                  </a:lnTo>
                  <a:lnTo>
                    <a:pt x="1256675" y="173802"/>
                  </a:lnTo>
                  <a:lnTo>
                    <a:pt x="1466121" y="173802"/>
                  </a:lnTo>
                </a:path>
              </a:pathLst>
            </a:custGeom>
            <a:ln w="40651" cap="flat">
              <a:solidFill>
                <a:srgbClr val="BEBEBE">
                  <a:alpha val="69803"/>
                </a:srgbClr>
              </a:solidFill>
              <a:prstDash val="solid"/>
              <a:round/>
            </a:ln>
          </p:spPr>
          <p:txBody>
            <a:bodyPr/>
            <a:lstStyle/>
            <a:p/>
          </p:txBody>
        </p:sp>
        <p:sp>
          <p:nvSpPr>
            <p:cNvPr id="333" name="pl333"/>
            <p:cNvSpPr/>
            <p:nvPr/>
          </p:nvSpPr>
          <p:spPr>
            <a:xfrm>
              <a:off x="4170338" y="3830732"/>
              <a:ext cx="1466121" cy="347604"/>
            </a:xfrm>
            <a:custGeom>
              <a:avLst/>
              <a:pathLst>
                <a:path w="1466121" h="347604">
                  <a:moveTo>
                    <a:pt x="0" y="0"/>
                  </a:moveTo>
                  <a:lnTo>
                    <a:pt x="209445" y="0"/>
                  </a:lnTo>
                  <a:lnTo>
                    <a:pt x="418891" y="162215"/>
                  </a:lnTo>
                  <a:lnTo>
                    <a:pt x="628337" y="336017"/>
                  </a:lnTo>
                  <a:lnTo>
                    <a:pt x="837783" y="347604"/>
                  </a:lnTo>
                  <a:lnTo>
                    <a:pt x="1047229" y="173802"/>
                  </a:lnTo>
                  <a:lnTo>
                    <a:pt x="1256675" y="173802"/>
                  </a:lnTo>
                  <a:lnTo>
                    <a:pt x="1466121" y="173802"/>
                  </a:lnTo>
                </a:path>
              </a:pathLst>
            </a:custGeom>
            <a:ln w="35231" cap="flat">
              <a:solidFill>
                <a:srgbClr val="BEBEBE">
                  <a:alpha val="69803"/>
                </a:srgbClr>
              </a:solidFill>
              <a:prstDash val="solid"/>
              <a:round/>
            </a:ln>
          </p:spPr>
          <p:txBody>
            <a:bodyPr/>
            <a:lstStyle/>
            <a:p/>
          </p:txBody>
        </p:sp>
        <p:sp>
          <p:nvSpPr>
            <p:cNvPr id="334" name="pl334"/>
            <p:cNvSpPr/>
            <p:nvPr/>
          </p:nvSpPr>
          <p:spPr>
            <a:xfrm>
              <a:off x="4170338" y="3830732"/>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335" name="pl335"/>
            <p:cNvSpPr/>
            <p:nvPr/>
          </p:nvSpPr>
          <p:spPr>
            <a:xfrm>
              <a:off x="4170338" y="3830732"/>
              <a:ext cx="1466121" cy="347604"/>
            </a:xfrm>
            <a:custGeom>
              <a:avLst/>
              <a:pathLst>
                <a:path w="1466121" h="347604">
                  <a:moveTo>
                    <a:pt x="0" y="0"/>
                  </a:moveTo>
                  <a:lnTo>
                    <a:pt x="209445" y="0"/>
                  </a:lnTo>
                  <a:lnTo>
                    <a:pt x="418891" y="162215"/>
                  </a:lnTo>
                  <a:lnTo>
                    <a:pt x="628337" y="336017"/>
                  </a:lnTo>
                  <a:lnTo>
                    <a:pt x="837783" y="347604"/>
                  </a:lnTo>
                  <a:lnTo>
                    <a:pt x="1047229" y="173802"/>
                  </a:lnTo>
                  <a:lnTo>
                    <a:pt x="1256675" y="173802"/>
                  </a:lnTo>
                  <a:lnTo>
                    <a:pt x="1466121" y="173802"/>
                  </a:lnTo>
                </a:path>
              </a:pathLst>
            </a:custGeom>
            <a:ln w="40651" cap="flat">
              <a:solidFill>
                <a:srgbClr val="000000">
                  <a:alpha val="100000"/>
                </a:srgbClr>
              </a:solidFill>
              <a:prstDash val="solid"/>
              <a:round/>
            </a:ln>
          </p:spPr>
          <p:txBody>
            <a:bodyPr/>
            <a:lstStyle/>
            <a:p/>
          </p:txBody>
        </p:sp>
        <p:sp>
          <p:nvSpPr>
            <p:cNvPr id="336" name="pl336"/>
            <p:cNvSpPr/>
            <p:nvPr/>
          </p:nvSpPr>
          <p:spPr>
            <a:xfrm>
              <a:off x="4170338" y="3830732"/>
              <a:ext cx="1466121" cy="347604"/>
            </a:xfrm>
            <a:custGeom>
              <a:avLst/>
              <a:pathLst>
                <a:path w="1466121" h="347604">
                  <a:moveTo>
                    <a:pt x="0" y="0"/>
                  </a:moveTo>
                  <a:lnTo>
                    <a:pt x="209445" y="0"/>
                  </a:lnTo>
                  <a:lnTo>
                    <a:pt x="418891" y="162215"/>
                  </a:lnTo>
                  <a:lnTo>
                    <a:pt x="628337" y="336017"/>
                  </a:lnTo>
                  <a:lnTo>
                    <a:pt x="837783" y="347604"/>
                  </a:lnTo>
                  <a:lnTo>
                    <a:pt x="1047229" y="173802"/>
                  </a:lnTo>
                  <a:lnTo>
                    <a:pt x="1256675" y="173802"/>
                  </a:lnTo>
                  <a:lnTo>
                    <a:pt x="1466121" y="173802"/>
                  </a:lnTo>
                </a:path>
              </a:pathLst>
            </a:custGeom>
            <a:ln w="35231" cap="flat">
              <a:solidFill>
                <a:srgbClr val="80BD41">
                  <a:alpha val="100000"/>
                </a:srgbClr>
              </a:solidFill>
              <a:prstDash val="solid"/>
              <a:round/>
            </a:ln>
          </p:spPr>
          <p:txBody>
            <a:bodyPr/>
            <a:lstStyle/>
            <a:p/>
          </p:txBody>
        </p:sp>
        <p:sp>
          <p:nvSpPr>
            <p:cNvPr id="337" name="pl337"/>
            <p:cNvSpPr/>
            <p:nvPr/>
          </p:nvSpPr>
          <p:spPr>
            <a:xfrm>
              <a:off x="4097032" y="383073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38" name="tx338"/>
            <p:cNvSpPr/>
            <p:nvPr/>
          </p:nvSpPr>
          <p:spPr>
            <a:xfrm>
              <a:off x="4140208" y="3652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9" name="tx339"/>
            <p:cNvSpPr/>
            <p:nvPr/>
          </p:nvSpPr>
          <p:spPr>
            <a:xfrm>
              <a:off x="4349654" y="3652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0" name="tx340"/>
            <p:cNvSpPr/>
            <p:nvPr/>
          </p:nvSpPr>
          <p:spPr>
            <a:xfrm>
              <a:off x="4510911" y="381439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41" name="tx341"/>
            <p:cNvSpPr/>
            <p:nvPr/>
          </p:nvSpPr>
          <p:spPr>
            <a:xfrm>
              <a:off x="4720357" y="398819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342" name="tx342"/>
            <p:cNvSpPr/>
            <p:nvPr/>
          </p:nvSpPr>
          <p:spPr>
            <a:xfrm>
              <a:off x="4929803" y="39997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343" name="tx343"/>
            <p:cNvSpPr/>
            <p:nvPr/>
          </p:nvSpPr>
          <p:spPr>
            <a:xfrm>
              <a:off x="5139249" y="38259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44" name="tx344"/>
            <p:cNvSpPr/>
            <p:nvPr/>
          </p:nvSpPr>
          <p:spPr>
            <a:xfrm>
              <a:off x="5348695" y="38259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45" name="tx345"/>
            <p:cNvSpPr/>
            <p:nvPr/>
          </p:nvSpPr>
          <p:spPr>
            <a:xfrm>
              <a:off x="5558141" y="38259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46" name="rc346"/>
            <p:cNvSpPr/>
            <p:nvPr/>
          </p:nvSpPr>
          <p:spPr>
            <a:xfrm>
              <a:off x="4097032" y="4787209"/>
              <a:ext cx="1612733" cy="1019640"/>
            </a:xfrm>
            <a:prstGeom prst="rect">
              <a:avLst/>
            </a:prstGeom>
            <a:solidFill>
              <a:srgbClr val="EBEBEB">
                <a:alpha val="100000"/>
              </a:srgbClr>
            </a:solidFill>
          </p:spPr>
          <p:txBody>
            <a:bodyPr/>
            <a:lstStyle/>
            <a:p/>
          </p:txBody>
        </p:sp>
        <p:sp>
          <p:nvSpPr>
            <p:cNvPr id="347" name="pl347"/>
            <p:cNvSpPr/>
            <p:nvPr/>
          </p:nvSpPr>
          <p:spPr>
            <a:xfrm>
              <a:off x="4097032" y="55693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48" name="pl348"/>
            <p:cNvSpPr/>
            <p:nvPr/>
          </p:nvSpPr>
          <p:spPr>
            <a:xfrm>
              <a:off x="4097032" y="527964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49" name="pl349"/>
            <p:cNvSpPr/>
            <p:nvPr/>
          </p:nvSpPr>
          <p:spPr>
            <a:xfrm>
              <a:off x="4097032" y="498997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0" name="pl350"/>
            <p:cNvSpPr/>
            <p:nvPr/>
          </p:nvSpPr>
          <p:spPr>
            <a:xfrm>
              <a:off x="4097032" y="571415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1" name="pl351"/>
            <p:cNvSpPr/>
            <p:nvPr/>
          </p:nvSpPr>
          <p:spPr>
            <a:xfrm>
              <a:off x="4097032" y="542448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2" name="pl352"/>
            <p:cNvSpPr/>
            <p:nvPr/>
          </p:nvSpPr>
          <p:spPr>
            <a:xfrm>
              <a:off x="4097032" y="51348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3" name="pl353"/>
            <p:cNvSpPr/>
            <p:nvPr/>
          </p:nvSpPr>
          <p:spPr>
            <a:xfrm>
              <a:off x="4097032" y="48451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4" name="pl354"/>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4170338" y="5134814"/>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363" name="pl363"/>
            <p:cNvSpPr/>
            <p:nvPr/>
          </p:nvSpPr>
          <p:spPr>
            <a:xfrm>
              <a:off x="4170338" y="5065293"/>
              <a:ext cx="1466121" cy="162215"/>
            </a:xfrm>
            <a:custGeom>
              <a:avLst/>
              <a:pathLst>
                <a:path w="1466121" h="162215">
                  <a:moveTo>
                    <a:pt x="0" y="150628"/>
                  </a:moveTo>
                  <a:lnTo>
                    <a:pt x="209445" y="69520"/>
                  </a:lnTo>
                  <a:lnTo>
                    <a:pt x="418891" y="127455"/>
                  </a:lnTo>
                  <a:lnTo>
                    <a:pt x="628337" y="139041"/>
                  </a:lnTo>
                  <a:lnTo>
                    <a:pt x="837783" y="162215"/>
                  </a:lnTo>
                  <a:lnTo>
                    <a:pt x="1047229" y="81107"/>
                  </a:lnTo>
                  <a:lnTo>
                    <a:pt x="1256675" y="0"/>
                  </a:lnTo>
                  <a:lnTo>
                    <a:pt x="1466121" y="150628"/>
                  </a:lnTo>
                </a:path>
              </a:pathLst>
            </a:custGeom>
            <a:ln w="40651" cap="flat">
              <a:solidFill>
                <a:srgbClr val="BEBEBE">
                  <a:alpha val="69803"/>
                </a:srgbClr>
              </a:solidFill>
              <a:prstDash val="solid"/>
              <a:round/>
            </a:ln>
          </p:spPr>
          <p:txBody>
            <a:bodyPr/>
            <a:lstStyle/>
            <a:p/>
          </p:txBody>
        </p:sp>
        <p:sp>
          <p:nvSpPr>
            <p:cNvPr id="364" name="pl364"/>
            <p:cNvSpPr/>
            <p:nvPr/>
          </p:nvSpPr>
          <p:spPr>
            <a:xfrm>
              <a:off x="4170338" y="5065293"/>
              <a:ext cx="1466121" cy="162215"/>
            </a:xfrm>
            <a:custGeom>
              <a:avLst/>
              <a:pathLst>
                <a:path w="1466121" h="162215">
                  <a:moveTo>
                    <a:pt x="0" y="150628"/>
                  </a:moveTo>
                  <a:lnTo>
                    <a:pt x="209445" y="69520"/>
                  </a:lnTo>
                  <a:lnTo>
                    <a:pt x="418891" y="127455"/>
                  </a:lnTo>
                  <a:lnTo>
                    <a:pt x="628337" y="139041"/>
                  </a:lnTo>
                  <a:lnTo>
                    <a:pt x="837783" y="162215"/>
                  </a:lnTo>
                  <a:lnTo>
                    <a:pt x="1047229" y="81107"/>
                  </a:lnTo>
                  <a:lnTo>
                    <a:pt x="1256675" y="0"/>
                  </a:lnTo>
                  <a:lnTo>
                    <a:pt x="1466121" y="150628"/>
                  </a:lnTo>
                </a:path>
              </a:pathLst>
            </a:custGeom>
            <a:ln w="35231" cap="flat">
              <a:solidFill>
                <a:srgbClr val="BEBEBE">
                  <a:alpha val="69803"/>
                </a:srgbClr>
              </a:solidFill>
              <a:prstDash val="solid"/>
              <a:round/>
            </a:ln>
          </p:spPr>
          <p:txBody>
            <a:bodyPr/>
            <a:lstStyle/>
            <a:p/>
          </p:txBody>
        </p:sp>
        <p:sp>
          <p:nvSpPr>
            <p:cNvPr id="365" name="pl365"/>
            <p:cNvSpPr/>
            <p:nvPr/>
          </p:nvSpPr>
          <p:spPr>
            <a:xfrm>
              <a:off x="4170338" y="5134814"/>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366" name="pl366"/>
            <p:cNvSpPr/>
            <p:nvPr/>
          </p:nvSpPr>
          <p:spPr>
            <a:xfrm>
              <a:off x="4170338" y="5065293"/>
              <a:ext cx="1466121" cy="162215"/>
            </a:xfrm>
            <a:custGeom>
              <a:avLst/>
              <a:pathLst>
                <a:path w="1466121" h="162215">
                  <a:moveTo>
                    <a:pt x="0" y="150628"/>
                  </a:moveTo>
                  <a:lnTo>
                    <a:pt x="209445" y="69520"/>
                  </a:lnTo>
                  <a:lnTo>
                    <a:pt x="418891" y="127455"/>
                  </a:lnTo>
                  <a:lnTo>
                    <a:pt x="628337" y="139041"/>
                  </a:lnTo>
                  <a:lnTo>
                    <a:pt x="837783" y="162215"/>
                  </a:lnTo>
                  <a:lnTo>
                    <a:pt x="1047229" y="81107"/>
                  </a:lnTo>
                  <a:lnTo>
                    <a:pt x="1256675" y="0"/>
                  </a:lnTo>
                  <a:lnTo>
                    <a:pt x="1466121" y="150628"/>
                  </a:lnTo>
                </a:path>
              </a:pathLst>
            </a:custGeom>
            <a:ln w="40651" cap="flat">
              <a:solidFill>
                <a:srgbClr val="000000">
                  <a:alpha val="100000"/>
                </a:srgbClr>
              </a:solidFill>
              <a:prstDash val="solid"/>
              <a:round/>
            </a:ln>
          </p:spPr>
          <p:txBody>
            <a:bodyPr/>
            <a:lstStyle/>
            <a:p/>
          </p:txBody>
        </p:sp>
        <p:sp>
          <p:nvSpPr>
            <p:cNvPr id="367" name="pl367"/>
            <p:cNvSpPr/>
            <p:nvPr/>
          </p:nvSpPr>
          <p:spPr>
            <a:xfrm>
              <a:off x="4170338" y="5065293"/>
              <a:ext cx="1466121" cy="162215"/>
            </a:xfrm>
            <a:custGeom>
              <a:avLst/>
              <a:pathLst>
                <a:path w="1466121" h="162215">
                  <a:moveTo>
                    <a:pt x="0" y="150628"/>
                  </a:moveTo>
                  <a:lnTo>
                    <a:pt x="209445" y="69520"/>
                  </a:lnTo>
                  <a:lnTo>
                    <a:pt x="418891" y="127455"/>
                  </a:lnTo>
                  <a:lnTo>
                    <a:pt x="628337" y="139041"/>
                  </a:lnTo>
                  <a:lnTo>
                    <a:pt x="837783" y="162215"/>
                  </a:lnTo>
                  <a:lnTo>
                    <a:pt x="1047229" y="81107"/>
                  </a:lnTo>
                  <a:lnTo>
                    <a:pt x="1256675" y="0"/>
                  </a:lnTo>
                  <a:lnTo>
                    <a:pt x="1466121" y="150628"/>
                  </a:lnTo>
                </a:path>
              </a:pathLst>
            </a:custGeom>
            <a:ln w="35231" cap="flat">
              <a:solidFill>
                <a:srgbClr val="80BD41">
                  <a:alpha val="100000"/>
                </a:srgbClr>
              </a:solidFill>
              <a:prstDash val="solid"/>
              <a:round/>
            </a:ln>
          </p:spPr>
          <p:txBody>
            <a:bodyPr/>
            <a:lstStyle/>
            <a:p/>
          </p:txBody>
        </p:sp>
        <p:sp>
          <p:nvSpPr>
            <p:cNvPr id="368" name="pl368"/>
            <p:cNvSpPr/>
            <p:nvPr/>
          </p:nvSpPr>
          <p:spPr>
            <a:xfrm>
              <a:off x="4097032" y="513481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69" name="tx369"/>
            <p:cNvSpPr/>
            <p:nvPr/>
          </p:nvSpPr>
          <p:spPr>
            <a:xfrm>
              <a:off x="4122149" y="503736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70" name="tx370"/>
            <p:cNvSpPr/>
            <p:nvPr/>
          </p:nvSpPr>
          <p:spPr>
            <a:xfrm>
              <a:off x="4349654" y="4956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1" name="tx371"/>
            <p:cNvSpPr/>
            <p:nvPr/>
          </p:nvSpPr>
          <p:spPr>
            <a:xfrm>
              <a:off x="4541041" y="501419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72" name="tx372"/>
            <p:cNvSpPr/>
            <p:nvPr/>
          </p:nvSpPr>
          <p:spPr>
            <a:xfrm>
              <a:off x="4750487" y="5025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3" name="tx373"/>
            <p:cNvSpPr/>
            <p:nvPr/>
          </p:nvSpPr>
          <p:spPr>
            <a:xfrm>
              <a:off x="4959933" y="50489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74" name="tx374"/>
            <p:cNvSpPr/>
            <p:nvPr/>
          </p:nvSpPr>
          <p:spPr>
            <a:xfrm>
              <a:off x="5169379" y="4967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5" name="tx375"/>
            <p:cNvSpPr/>
            <p:nvPr/>
          </p:nvSpPr>
          <p:spPr>
            <a:xfrm>
              <a:off x="5396884" y="48867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6" name="tx376"/>
            <p:cNvSpPr/>
            <p:nvPr/>
          </p:nvSpPr>
          <p:spPr>
            <a:xfrm>
              <a:off x="5588270" y="503736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77" name="rc377"/>
            <p:cNvSpPr/>
            <p:nvPr/>
          </p:nvSpPr>
          <p:spPr>
            <a:xfrm>
              <a:off x="5779354" y="874964"/>
              <a:ext cx="1612733" cy="1019640"/>
            </a:xfrm>
            <a:prstGeom prst="rect">
              <a:avLst/>
            </a:prstGeom>
            <a:solidFill>
              <a:srgbClr val="EBEBEB">
                <a:alpha val="100000"/>
              </a:srgbClr>
            </a:solidFill>
          </p:spPr>
          <p:txBody>
            <a:bodyPr/>
            <a:lstStyle/>
            <a:p/>
          </p:txBody>
        </p:sp>
        <p:sp>
          <p:nvSpPr>
            <p:cNvPr id="378" name="pl378"/>
            <p:cNvSpPr/>
            <p:nvPr/>
          </p:nvSpPr>
          <p:spPr>
            <a:xfrm>
              <a:off x="5779354" y="165707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9" name="pl379"/>
            <p:cNvSpPr/>
            <p:nvPr/>
          </p:nvSpPr>
          <p:spPr>
            <a:xfrm>
              <a:off x="5779354" y="13674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0" name="pl380"/>
            <p:cNvSpPr/>
            <p:nvPr/>
          </p:nvSpPr>
          <p:spPr>
            <a:xfrm>
              <a:off x="5779354" y="10777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1" name="pl381"/>
            <p:cNvSpPr/>
            <p:nvPr/>
          </p:nvSpPr>
          <p:spPr>
            <a:xfrm>
              <a:off x="5779354" y="18019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2" name="pl382"/>
            <p:cNvSpPr/>
            <p:nvPr/>
          </p:nvSpPr>
          <p:spPr>
            <a:xfrm>
              <a:off x="5779354" y="151223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3" name="pl383"/>
            <p:cNvSpPr/>
            <p:nvPr/>
          </p:nvSpPr>
          <p:spPr>
            <a:xfrm>
              <a:off x="5779354" y="122256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4" name="pl384"/>
            <p:cNvSpPr/>
            <p:nvPr/>
          </p:nvSpPr>
          <p:spPr>
            <a:xfrm>
              <a:off x="5779354" y="932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5" name="pl385"/>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5852660" y="1222568"/>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394" name="pl394"/>
            <p:cNvSpPr/>
            <p:nvPr/>
          </p:nvSpPr>
          <p:spPr>
            <a:xfrm>
              <a:off x="5852660" y="1210982"/>
              <a:ext cx="1466121" cy="92694"/>
            </a:xfrm>
            <a:custGeom>
              <a:avLst/>
              <a:pathLst>
                <a:path w="1466121" h="92694">
                  <a:moveTo>
                    <a:pt x="0" y="0"/>
                  </a:moveTo>
                  <a:lnTo>
                    <a:pt x="209445" y="11586"/>
                  </a:lnTo>
                  <a:lnTo>
                    <a:pt x="418891" y="34760"/>
                  </a:lnTo>
                  <a:lnTo>
                    <a:pt x="628337" y="34760"/>
                  </a:lnTo>
                  <a:lnTo>
                    <a:pt x="837783" y="57934"/>
                  </a:lnTo>
                  <a:lnTo>
                    <a:pt x="1047229" y="57934"/>
                  </a:lnTo>
                  <a:lnTo>
                    <a:pt x="1256675" y="69520"/>
                  </a:lnTo>
                  <a:lnTo>
                    <a:pt x="1466121" y="92694"/>
                  </a:lnTo>
                </a:path>
              </a:pathLst>
            </a:custGeom>
            <a:ln w="40651" cap="flat">
              <a:solidFill>
                <a:srgbClr val="BEBEBE">
                  <a:alpha val="69803"/>
                </a:srgbClr>
              </a:solidFill>
              <a:prstDash val="solid"/>
              <a:round/>
            </a:ln>
          </p:spPr>
          <p:txBody>
            <a:bodyPr/>
            <a:lstStyle/>
            <a:p/>
          </p:txBody>
        </p:sp>
        <p:sp>
          <p:nvSpPr>
            <p:cNvPr id="395" name="pl395"/>
            <p:cNvSpPr/>
            <p:nvPr/>
          </p:nvSpPr>
          <p:spPr>
            <a:xfrm>
              <a:off x="5852660" y="1210982"/>
              <a:ext cx="1466121" cy="92694"/>
            </a:xfrm>
            <a:custGeom>
              <a:avLst/>
              <a:pathLst>
                <a:path w="1466121" h="92694">
                  <a:moveTo>
                    <a:pt x="0" y="0"/>
                  </a:moveTo>
                  <a:lnTo>
                    <a:pt x="209445" y="11586"/>
                  </a:lnTo>
                  <a:lnTo>
                    <a:pt x="418891" y="34760"/>
                  </a:lnTo>
                  <a:lnTo>
                    <a:pt x="628337" y="34760"/>
                  </a:lnTo>
                  <a:lnTo>
                    <a:pt x="837783" y="57934"/>
                  </a:lnTo>
                  <a:lnTo>
                    <a:pt x="1047229" y="57934"/>
                  </a:lnTo>
                  <a:lnTo>
                    <a:pt x="1256675" y="69520"/>
                  </a:lnTo>
                  <a:lnTo>
                    <a:pt x="1466121" y="92694"/>
                  </a:lnTo>
                </a:path>
              </a:pathLst>
            </a:custGeom>
            <a:ln w="35231" cap="flat">
              <a:solidFill>
                <a:srgbClr val="BEBEBE">
                  <a:alpha val="69803"/>
                </a:srgbClr>
              </a:solidFill>
              <a:prstDash val="solid"/>
              <a:round/>
            </a:ln>
          </p:spPr>
          <p:txBody>
            <a:bodyPr/>
            <a:lstStyle/>
            <a:p/>
          </p:txBody>
        </p:sp>
        <p:sp>
          <p:nvSpPr>
            <p:cNvPr id="396" name="pl396"/>
            <p:cNvSpPr/>
            <p:nvPr/>
          </p:nvSpPr>
          <p:spPr>
            <a:xfrm>
              <a:off x="5852660" y="1222568"/>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397" name="pl397"/>
            <p:cNvSpPr/>
            <p:nvPr/>
          </p:nvSpPr>
          <p:spPr>
            <a:xfrm>
              <a:off x="5852660" y="1210982"/>
              <a:ext cx="1466121" cy="92694"/>
            </a:xfrm>
            <a:custGeom>
              <a:avLst/>
              <a:pathLst>
                <a:path w="1466121" h="92694">
                  <a:moveTo>
                    <a:pt x="0" y="0"/>
                  </a:moveTo>
                  <a:lnTo>
                    <a:pt x="209445" y="11586"/>
                  </a:lnTo>
                  <a:lnTo>
                    <a:pt x="418891" y="34760"/>
                  </a:lnTo>
                  <a:lnTo>
                    <a:pt x="628337" y="34760"/>
                  </a:lnTo>
                  <a:lnTo>
                    <a:pt x="837783" y="57934"/>
                  </a:lnTo>
                  <a:lnTo>
                    <a:pt x="1047229" y="57934"/>
                  </a:lnTo>
                  <a:lnTo>
                    <a:pt x="1256675" y="69520"/>
                  </a:lnTo>
                  <a:lnTo>
                    <a:pt x="1466121" y="92694"/>
                  </a:lnTo>
                </a:path>
              </a:pathLst>
            </a:custGeom>
            <a:ln w="40651" cap="flat">
              <a:solidFill>
                <a:srgbClr val="000000">
                  <a:alpha val="100000"/>
                </a:srgbClr>
              </a:solidFill>
              <a:prstDash val="solid"/>
              <a:round/>
            </a:ln>
          </p:spPr>
          <p:txBody>
            <a:bodyPr/>
            <a:lstStyle/>
            <a:p/>
          </p:txBody>
        </p:sp>
        <p:sp>
          <p:nvSpPr>
            <p:cNvPr id="398" name="pl398"/>
            <p:cNvSpPr/>
            <p:nvPr/>
          </p:nvSpPr>
          <p:spPr>
            <a:xfrm>
              <a:off x="5852660" y="1210982"/>
              <a:ext cx="1466121" cy="92694"/>
            </a:xfrm>
            <a:custGeom>
              <a:avLst/>
              <a:pathLst>
                <a:path w="1466121" h="92694">
                  <a:moveTo>
                    <a:pt x="0" y="0"/>
                  </a:moveTo>
                  <a:lnTo>
                    <a:pt x="209445" y="11586"/>
                  </a:lnTo>
                  <a:lnTo>
                    <a:pt x="418891" y="34760"/>
                  </a:lnTo>
                  <a:lnTo>
                    <a:pt x="628337" y="34760"/>
                  </a:lnTo>
                  <a:lnTo>
                    <a:pt x="837783" y="57934"/>
                  </a:lnTo>
                  <a:lnTo>
                    <a:pt x="1047229" y="57934"/>
                  </a:lnTo>
                  <a:lnTo>
                    <a:pt x="1256675" y="69520"/>
                  </a:lnTo>
                  <a:lnTo>
                    <a:pt x="1466121" y="92694"/>
                  </a:lnTo>
                </a:path>
              </a:pathLst>
            </a:custGeom>
            <a:ln w="35231" cap="flat">
              <a:solidFill>
                <a:srgbClr val="80BD41">
                  <a:alpha val="100000"/>
                </a:srgbClr>
              </a:solidFill>
              <a:prstDash val="solid"/>
              <a:round/>
            </a:ln>
          </p:spPr>
          <p:txBody>
            <a:bodyPr/>
            <a:lstStyle/>
            <a:p/>
          </p:txBody>
        </p:sp>
        <p:sp>
          <p:nvSpPr>
            <p:cNvPr id="399" name="pl399"/>
            <p:cNvSpPr/>
            <p:nvPr/>
          </p:nvSpPr>
          <p:spPr>
            <a:xfrm>
              <a:off x="5779354" y="122256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00" name="tx400"/>
            <p:cNvSpPr/>
            <p:nvPr/>
          </p:nvSpPr>
          <p:spPr>
            <a:xfrm>
              <a:off x="5822531" y="1032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1" name="tx401"/>
            <p:cNvSpPr/>
            <p:nvPr/>
          </p:nvSpPr>
          <p:spPr>
            <a:xfrm>
              <a:off x="6031977" y="1044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2" name="tx402"/>
            <p:cNvSpPr/>
            <p:nvPr/>
          </p:nvSpPr>
          <p:spPr>
            <a:xfrm>
              <a:off x="6223363" y="10671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3" name="tx403"/>
            <p:cNvSpPr/>
            <p:nvPr/>
          </p:nvSpPr>
          <p:spPr>
            <a:xfrm>
              <a:off x="6432809" y="10671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4" name="tx404"/>
            <p:cNvSpPr/>
            <p:nvPr/>
          </p:nvSpPr>
          <p:spPr>
            <a:xfrm>
              <a:off x="6642255" y="10903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05" name="tx405"/>
            <p:cNvSpPr/>
            <p:nvPr/>
          </p:nvSpPr>
          <p:spPr>
            <a:xfrm>
              <a:off x="6851701" y="10903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06" name="tx406"/>
            <p:cNvSpPr/>
            <p:nvPr/>
          </p:nvSpPr>
          <p:spPr>
            <a:xfrm>
              <a:off x="7061147" y="11019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7" name="tx407"/>
            <p:cNvSpPr/>
            <p:nvPr/>
          </p:nvSpPr>
          <p:spPr>
            <a:xfrm>
              <a:off x="7270593" y="11251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08" name="rc408"/>
            <p:cNvSpPr/>
            <p:nvPr/>
          </p:nvSpPr>
          <p:spPr>
            <a:xfrm>
              <a:off x="5779354" y="2179046"/>
              <a:ext cx="1612733" cy="1019640"/>
            </a:xfrm>
            <a:prstGeom prst="rect">
              <a:avLst/>
            </a:prstGeom>
            <a:solidFill>
              <a:srgbClr val="EBEBEB">
                <a:alpha val="100000"/>
              </a:srgbClr>
            </a:solidFill>
          </p:spPr>
          <p:txBody>
            <a:bodyPr/>
            <a:lstStyle/>
            <a:p/>
          </p:txBody>
        </p:sp>
        <p:sp>
          <p:nvSpPr>
            <p:cNvPr id="409" name="pl409"/>
            <p:cNvSpPr/>
            <p:nvPr/>
          </p:nvSpPr>
          <p:spPr>
            <a:xfrm>
              <a:off x="5779354" y="296115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0" name="pl410"/>
            <p:cNvSpPr/>
            <p:nvPr/>
          </p:nvSpPr>
          <p:spPr>
            <a:xfrm>
              <a:off x="5779354" y="267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1" name="pl411"/>
            <p:cNvSpPr/>
            <p:nvPr/>
          </p:nvSpPr>
          <p:spPr>
            <a:xfrm>
              <a:off x="5779354" y="23818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2" name="pl412"/>
            <p:cNvSpPr/>
            <p:nvPr/>
          </p:nvSpPr>
          <p:spPr>
            <a:xfrm>
              <a:off x="5779354" y="31059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3" name="pl413"/>
            <p:cNvSpPr/>
            <p:nvPr/>
          </p:nvSpPr>
          <p:spPr>
            <a:xfrm>
              <a:off x="5779354" y="281632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4" name="pl414"/>
            <p:cNvSpPr/>
            <p:nvPr/>
          </p:nvSpPr>
          <p:spPr>
            <a:xfrm>
              <a:off x="5779354" y="25266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5" name="pl415"/>
            <p:cNvSpPr/>
            <p:nvPr/>
          </p:nvSpPr>
          <p:spPr>
            <a:xfrm>
              <a:off x="5779354" y="223698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6" name="pl416"/>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5852660" y="2526650"/>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425" name="pl425"/>
            <p:cNvSpPr/>
            <p:nvPr/>
          </p:nvSpPr>
          <p:spPr>
            <a:xfrm>
              <a:off x="5852660" y="2526650"/>
              <a:ext cx="1466121" cy="150628"/>
            </a:xfrm>
            <a:custGeom>
              <a:avLst/>
              <a:pathLst>
                <a:path w="1466121" h="150628">
                  <a:moveTo>
                    <a:pt x="0" y="11586"/>
                  </a:moveTo>
                  <a:lnTo>
                    <a:pt x="209445" y="0"/>
                  </a:lnTo>
                  <a:lnTo>
                    <a:pt x="418891" y="92694"/>
                  </a:lnTo>
                  <a:lnTo>
                    <a:pt x="628337" y="69520"/>
                  </a:lnTo>
                  <a:lnTo>
                    <a:pt x="837783" y="57934"/>
                  </a:lnTo>
                  <a:lnTo>
                    <a:pt x="1047229" y="104281"/>
                  </a:lnTo>
                  <a:lnTo>
                    <a:pt x="1256675" y="115868"/>
                  </a:lnTo>
                  <a:lnTo>
                    <a:pt x="1466121" y="150628"/>
                  </a:lnTo>
                </a:path>
              </a:pathLst>
            </a:custGeom>
            <a:ln w="40651" cap="flat">
              <a:solidFill>
                <a:srgbClr val="BEBEBE">
                  <a:alpha val="69803"/>
                </a:srgbClr>
              </a:solidFill>
              <a:prstDash val="solid"/>
              <a:round/>
            </a:ln>
          </p:spPr>
          <p:txBody>
            <a:bodyPr/>
            <a:lstStyle/>
            <a:p/>
          </p:txBody>
        </p:sp>
        <p:sp>
          <p:nvSpPr>
            <p:cNvPr id="426" name="pl426"/>
            <p:cNvSpPr/>
            <p:nvPr/>
          </p:nvSpPr>
          <p:spPr>
            <a:xfrm>
              <a:off x="5852660" y="2526650"/>
              <a:ext cx="1466121" cy="150628"/>
            </a:xfrm>
            <a:custGeom>
              <a:avLst/>
              <a:pathLst>
                <a:path w="1466121" h="150628">
                  <a:moveTo>
                    <a:pt x="0" y="11586"/>
                  </a:moveTo>
                  <a:lnTo>
                    <a:pt x="209445" y="0"/>
                  </a:lnTo>
                  <a:lnTo>
                    <a:pt x="418891" y="92694"/>
                  </a:lnTo>
                  <a:lnTo>
                    <a:pt x="628337" y="69520"/>
                  </a:lnTo>
                  <a:lnTo>
                    <a:pt x="837783" y="57934"/>
                  </a:lnTo>
                  <a:lnTo>
                    <a:pt x="1047229" y="104281"/>
                  </a:lnTo>
                  <a:lnTo>
                    <a:pt x="1256675" y="115868"/>
                  </a:lnTo>
                  <a:lnTo>
                    <a:pt x="1466121" y="150628"/>
                  </a:lnTo>
                </a:path>
              </a:pathLst>
            </a:custGeom>
            <a:ln w="35231" cap="flat">
              <a:solidFill>
                <a:srgbClr val="BEBEBE">
                  <a:alpha val="69803"/>
                </a:srgbClr>
              </a:solidFill>
              <a:prstDash val="solid"/>
              <a:round/>
            </a:ln>
          </p:spPr>
          <p:txBody>
            <a:bodyPr/>
            <a:lstStyle/>
            <a:p/>
          </p:txBody>
        </p:sp>
        <p:sp>
          <p:nvSpPr>
            <p:cNvPr id="427" name="pl427"/>
            <p:cNvSpPr/>
            <p:nvPr/>
          </p:nvSpPr>
          <p:spPr>
            <a:xfrm>
              <a:off x="5852660" y="2526650"/>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428" name="pl428"/>
            <p:cNvSpPr/>
            <p:nvPr/>
          </p:nvSpPr>
          <p:spPr>
            <a:xfrm>
              <a:off x="5852660" y="2526650"/>
              <a:ext cx="1466121" cy="150628"/>
            </a:xfrm>
            <a:custGeom>
              <a:avLst/>
              <a:pathLst>
                <a:path w="1466121" h="150628">
                  <a:moveTo>
                    <a:pt x="0" y="11586"/>
                  </a:moveTo>
                  <a:lnTo>
                    <a:pt x="209445" y="0"/>
                  </a:lnTo>
                  <a:lnTo>
                    <a:pt x="418891" y="92694"/>
                  </a:lnTo>
                  <a:lnTo>
                    <a:pt x="628337" y="69520"/>
                  </a:lnTo>
                  <a:lnTo>
                    <a:pt x="837783" y="57934"/>
                  </a:lnTo>
                  <a:lnTo>
                    <a:pt x="1047229" y="104281"/>
                  </a:lnTo>
                  <a:lnTo>
                    <a:pt x="1256675" y="115868"/>
                  </a:lnTo>
                  <a:lnTo>
                    <a:pt x="1466121" y="150628"/>
                  </a:lnTo>
                </a:path>
              </a:pathLst>
            </a:custGeom>
            <a:ln w="40651" cap="flat">
              <a:solidFill>
                <a:srgbClr val="000000">
                  <a:alpha val="100000"/>
                </a:srgbClr>
              </a:solidFill>
              <a:prstDash val="solid"/>
              <a:round/>
            </a:ln>
          </p:spPr>
          <p:txBody>
            <a:bodyPr/>
            <a:lstStyle/>
            <a:p/>
          </p:txBody>
        </p:sp>
        <p:sp>
          <p:nvSpPr>
            <p:cNvPr id="429" name="pl429"/>
            <p:cNvSpPr/>
            <p:nvPr/>
          </p:nvSpPr>
          <p:spPr>
            <a:xfrm>
              <a:off x="5852660" y="2526650"/>
              <a:ext cx="1466121" cy="150628"/>
            </a:xfrm>
            <a:custGeom>
              <a:avLst/>
              <a:pathLst>
                <a:path w="1466121" h="150628">
                  <a:moveTo>
                    <a:pt x="0" y="11586"/>
                  </a:moveTo>
                  <a:lnTo>
                    <a:pt x="209445" y="0"/>
                  </a:lnTo>
                  <a:lnTo>
                    <a:pt x="418891" y="92694"/>
                  </a:lnTo>
                  <a:lnTo>
                    <a:pt x="628337" y="69520"/>
                  </a:lnTo>
                  <a:lnTo>
                    <a:pt x="837783" y="57934"/>
                  </a:lnTo>
                  <a:lnTo>
                    <a:pt x="1047229" y="104281"/>
                  </a:lnTo>
                  <a:lnTo>
                    <a:pt x="1256675" y="115868"/>
                  </a:lnTo>
                  <a:lnTo>
                    <a:pt x="1466121" y="150628"/>
                  </a:lnTo>
                </a:path>
              </a:pathLst>
            </a:custGeom>
            <a:ln w="35231" cap="flat">
              <a:solidFill>
                <a:srgbClr val="80BD41">
                  <a:alpha val="100000"/>
                </a:srgbClr>
              </a:solidFill>
              <a:prstDash val="solid"/>
              <a:round/>
            </a:ln>
          </p:spPr>
          <p:txBody>
            <a:bodyPr/>
            <a:lstStyle/>
            <a:p/>
          </p:txBody>
        </p:sp>
        <p:sp>
          <p:nvSpPr>
            <p:cNvPr id="430" name="pl430"/>
            <p:cNvSpPr/>
            <p:nvPr/>
          </p:nvSpPr>
          <p:spPr>
            <a:xfrm>
              <a:off x="5779354" y="252665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31" name="tx431"/>
            <p:cNvSpPr/>
            <p:nvPr/>
          </p:nvSpPr>
          <p:spPr>
            <a:xfrm>
              <a:off x="5804472" y="23596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32" name="tx432"/>
            <p:cNvSpPr/>
            <p:nvPr/>
          </p:nvSpPr>
          <p:spPr>
            <a:xfrm>
              <a:off x="6031977" y="2348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6223363" y="244079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34" name="tx434"/>
            <p:cNvSpPr/>
            <p:nvPr/>
          </p:nvSpPr>
          <p:spPr>
            <a:xfrm>
              <a:off x="6432809" y="24176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35" name="tx435"/>
            <p:cNvSpPr/>
            <p:nvPr/>
          </p:nvSpPr>
          <p:spPr>
            <a:xfrm>
              <a:off x="6642255" y="24060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6" name="tx436"/>
            <p:cNvSpPr/>
            <p:nvPr/>
          </p:nvSpPr>
          <p:spPr>
            <a:xfrm>
              <a:off x="6851701" y="24523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37" name="tx437"/>
            <p:cNvSpPr/>
            <p:nvPr/>
          </p:nvSpPr>
          <p:spPr>
            <a:xfrm>
              <a:off x="7031018" y="246396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38" name="tx438"/>
            <p:cNvSpPr/>
            <p:nvPr/>
          </p:nvSpPr>
          <p:spPr>
            <a:xfrm>
              <a:off x="7240463" y="24987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39" name="rc439"/>
            <p:cNvSpPr/>
            <p:nvPr/>
          </p:nvSpPr>
          <p:spPr>
            <a:xfrm>
              <a:off x="5779354" y="3483127"/>
              <a:ext cx="1612733" cy="1019640"/>
            </a:xfrm>
            <a:prstGeom prst="rect">
              <a:avLst/>
            </a:prstGeom>
            <a:solidFill>
              <a:srgbClr val="EBEBEB">
                <a:alpha val="100000"/>
              </a:srgbClr>
            </a:solidFill>
          </p:spPr>
          <p:txBody>
            <a:bodyPr/>
            <a:lstStyle/>
            <a:p/>
          </p:txBody>
        </p:sp>
        <p:sp>
          <p:nvSpPr>
            <p:cNvPr id="440" name="pl440"/>
            <p:cNvSpPr/>
            <p:nvPr/>
          </p:nvSpPr>
          <p:spPr>
            <a:xfrm>
              <a:off x="5779354" y="426523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1" name="pl441"/>
            <p:cNvSpPr/>
            <p:nvPr/>
          </p:nvSpPr>
          <p:spPr>
            <a:xfrm>
              <a:off x="5779354" y="397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2" name="pl442"/>
            <p:cNvSpPr/>
            <p:nvPr/>
          </p:nvSpPr>
          <p:spPr>
            <a:xfrm>
              <a:off x="5779354" y="368589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3" name="pl443"/>
            <p:cNvSpPr/>
            <p:nvPr/>
          </p:nvSpPr>
          <p:spPr>
            <a:xfrm>
              <a:off x="5779354" y="441007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4" name="pl444"/>
            <p:cNvSpPr/>
            <p:nvPr/>
          </p:nvSpPr>
          <p:spPr>
            <a:xfrm>
              <a:off x="5779354" y="41204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5" name="pl445"/>
            <p:cNvSpPr/>
            <p:nvPr/>
          </p:nvSpPr>
          <p:spPr>
            <a:xfrm>
              <a:off x="5779354" y="38307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6" name="pl446"/>
            <p:cNvSpPr/>
            <p:nvPr/>
          </p:nvSpPr>
          <p:spPr>
            <a:xfrm>
              <a:off x="5779354" y="35410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7" name="pl447"/>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5852660" y="3830732"/>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456" name="pl456"/>
            <p:cNvSpPr/>
            <p:nvPr/>
          </p:nvSpPr>
          <p:spPr>
            <a:xfrm>
              <a:off x="5852660" y="3819145"/>
              <a:ext cx="1466121" cy="625688"/>
            </a:xfrm>
            <a:custGeom>
              <a:avLst/>
              <a:pathLst>
                <a:path w="1466121" h="625688">
                  <a:moveTo>
                    <a:pt x="0" y="0"/>
                  </a:moveTo>
                  <a:lnTo>
                    <a:pt x="209445" y="11586"/>
                  </a:lnTo>
                  <a:lnTo>
                    <a:pt x="418891" y="81107"/>
                  </a:lnTo>
                  <a:lnTo>
                    <a:pt x="628337" y="625688"/>
                  </a:lnTo>
                  <a:lnTo>
                    <a:pt x="837783" y="231736"/>
                  </a:lnTo>
                  <a:lnTo>
                    <a:pt x="1047229" y="231736"/>
                  </a:lnTo>
                  <a:lnTo>
                    <a:pt x="1256675" y="231736"/>
                  </a:lnTo>
                  <a:lnTo>
                    <a:pt x="1466121" y="231736"/>
                  </a:lnTo>
                </a:path>
              </a:pathLst>
            </a:custGeom>
            <a:ln w="40651" cap="flat">
              <a:solidFill>
                <a:srgbClr val="BEBEBE">
                  <a:alpha val="69803"/>
                </a:srgbClr>
              </a:solidFill>
              <a:prstDash val="solid"/>
              <a:round/>
            </a:ln>
          </p:spPr>
          <p:txBody>
            <a:bodyPr/>
            <a:lstStyle/>
            <a:p/>
          </p:txBody>
        </p:sp>
        <p:sp>
          <p:nvSpPr>
            <p:cNvPr id="457" name="pl457"/>
            <p:cNvSpPr/>
            <p:nvPr/>
          </p:nvSpPr>
          <p:spPr>
            <a:xfrm>
              <a:off x="5852660" y="3819145"/>
              <a:ext cx="1466121" cy="625688"/>
            </a:xfrm>
            <a:custGeom>
              <a:avLst/>
              <a:pathLst>
                <a:path w="1466121" h="625688">
                  <a:moveTo>
                    <a:pt x="0" y="0"/>
                  </a:moveTo>
                  <a:lnTo>
                    <a:pt x="209445" y="11586"/>
                  </a:lnTo>
                  <a:lnTo>
                    <a:pt x="418891" y="81107"/>
                  </a:lnTo>
                  <a:lnTo>
                    <a:pt x="628337" y="625688"/>
                  </a:lnTo>
                  <a:lnTo>
                    <a:pt x="837783" y="231736"/>
                  </a:lnTo>
                  <a:lnTo>
                    <a:pt x="1047229" y="231736"/>
                  </a:lnTo>
                  <a:lnTo>
                    <a:pt x="1256675" y="231736"/>
                  </a:lnTo>
                  <a:lnTo>
                    <a:pt x="1466121" y="231736"/>
                  </a:lnTo>
                </a:path>
              </a:pathLst>
            </a:custGeom>
            <a:ln w="35231" cap="flat">
              <a:solidFill>
                <a:srgbClr val="BEBEBE">
                  <a:alpha val="69803"/>
                </a:srgbClr>
              </a:solidFill>
              <a:prstDash val="solid"/>
              <a:round/>
            </a:ln>
          </p:spPr>
          <p:txBody>
            <a:bodyPr/>
            <a:lstStyle/>
            <a:p/>
          </p:txBody>
        </p:sp>
        <p:sp>
          <p:nvSpPr>
            <p:cNvPr id="458" name="pl458"/>
            <p:cNvSpPr/>
            <p:nvPr/>
          </p:nvSpPr>
          <p:spPr>
            <a:xfrm>
              <a:off x="5852660" y="3830732"/>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459" name="pl459"/>
            <p:cNvSpPr/>
            <p:nvPr/>
          </p:nvSpPr>
          <p:spPr>
            <a:xfrm>
              <a:off x="5852660" y="3819145"/>
              <a:ext cx="1466121" cy="625688"/>
            </a:xfrm>
            <a:custGeom>
              <a:avLst/>
              <a:pathLst>
                <a:path w="1466121" h="625688">
                  <a:moveTo>
                    <a:pt x="0" y="0"/>
                  </a:moveTo>
                  <a:lnTo>
                    <a:pt x="209445" y="11586"/>
                  </a:lnTo>
                  <a:lnTo>
                    <a:pt x="418891" y="81107"/>
                  </a:lnTo>
                  <a:lnTo>
                    <a:pt x="628337" y="625688"/>
                  </a:lnTo>
                  <a:lnTo>
                    <a:pt x="837783" y="231736"/>
                  </a:lnTo>
                  <a:lnTo>
                    <a:pt x="1047229" y="231736"/>
                  </a:lnTo>
                  <a:lnTo>
                    <a:pt x="1256675" y="231736"/>
                  </a:lnTo>
                  <a:lnTo>
                    <a:pt x="1466121" y="231736"/>
                  </a:lnTo>
                </a:path>
              </a:pathLst>
            </a:custGeom>
            <a:ln w="40651" cap="flat">
              <a:solidFill>
                <a:srgbClr val="000000">
                  <a:alpha val="100000"/>
                </a:srgbClr>
              </a:solidFill>
              <a:prstDash val="solid"/>
              <a:round/>
            </a:ln>
          </p:spPr>
          <p:txBody>
            <a:bodyPr/>
            <a:lstStyle/>
            <a:p/>
          </p:txBody>
        </p:sp>
        <p:sp>
          <p:nvSpPr>
            <p:cNvPr id="460" name="pl460"/>
            <p:cNvSpPr/>
            <p:nvPr/>
          </p:nvSpPr>
          <p:spPr>
            <a:xfrm>
              <a:off x="5852660" y="3819145"/>
              <a:ext cx="1466121" cy="625688"/>
            </a:xfrm>
            <a:custGeom>
              <a:avLst/>
              <a:pathLst>
                <a:path w="1466121" h="625688">
                  <a:moveTo>
                    <a:pt x="0" y="0"/>
                  </a:moveTo>
                  <a:lnTo>
                    <a:pt x="209445" y="11586"/>
                  </a:lnTo>
                  <a:lnTo>
                    <a:pt x="418891" y="81107"/>
                  </a:lnTo>
                  <a:lnTo>
                    <a:pt x="628337" y="625688"/>
                  </a:lnTo>
                  <a:lnTo>
                    <a:pt x="837783" y="231736"/>
                  </a:lnTo>
                  <a:lnTo>
                    <a:pt x="1047229" y="231736"/>
                  </a:lnTo>
                  <a:lnTo>
                    <a:pt x="1256675" y="231736"/>
                  </a:lnTo>
                  <a:lnTo>
                    <a:pt x="1466121" y="231736"/>
                  </a:lnTo>
                </a:path>
              </a:pathLst>
            </a:custGeom>
            <a:ln w="35231" cap="flat">
              <a:solidFill>
                <a:srgbClr val="80BD41">
                  <a:alpha val="100000"/>
                </a:srgbClr>
              </a:solidFill>
              <a:prstDash val="solid"/>
              <a:round/>
            </a:ln>
          </p:spPr>
          <p:txBody>
            <a:bodyPr/>
            <a:lstStyle/>
            <a:p/>
          </p:txBody>
        </p:sp>
        <p:sp>
          <p:nvSpPr>
            <p:cNvPr id="461" name="pl461"/>
            <p:cNvSpPr/>
            <p:nvPr/>
          </p:nvSpPr>
          <p:spPr>
            <a:xfrm>
              <a:off x="5779354" y="383073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62" name="tx462"/>
            <p:cNvSpPr/>
            <p:nvPr/>
          </p:nvSpPr>
          <p:spPr>
            <a:xfrm>
              <a:off x="5822531" y="36405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3" name="tx463"/>
            <p:cNvSpPr/>
            <p:nvPr/>
          </p:nvSpPr>
          <p:spPr>
            <a:xfrm>
              <a:off x="6031977" y="3652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4" name="tx464"/>
            <p:cNvSpPr/>
            <p:nvPr/>
          </p:nvSpPr>
          <p:spPr>
            <a:xfrm>
              <a:off x="6223363" y="3721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65" name="tx465"/>
            <p:cNvSpPr/>
            <p:nvPr/>
          </p:nvSpPr>
          <p:spPr>
            <a:xfrm>
              <a:off x="6402680" y="426627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-53</a:t>
              </a:r>
            </a:p>
          </p:txBody>
        </p:sp>
        <p:sp>
          <p:nvSpPr>
            <p:cNvPr id="466" name="tx466"/>
            <p:cNvSpPr/>
            <p:nvPr/>
          </p:nvSpPr>
          <p:spPr>
            <a:xfrm>
              <a:off x="6612126" y="387232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467" name="tx467"/>
            <p:cNvSpPr/>
            <p:nvPr/>
          </p:nvSpPr>
          <p:spPr>
            <a:xfrm>
              <a:off x="6821572" y="387232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468" name="tx468"/>
            <p:cNvSpPr/>
            <p:nvPr/>
          </p:nvSpPr>
          <p:spPr>
            <a:xfrm>
              <a:off x="7031018" y="387232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469" name="tx469"/>
            <p:cNvSpPr/>
            <p:nvPr/>
          </p:nvSpPr>
          <p:spPr>
            <a:xfrm>
              <a:off x="7240463" y="387232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470" name="rc470"/>
            <p:cNvSpPr/>
            <p:nvPr/>
          </p:nvSpPr>
          <p:spPr>
            <a:xfrm>
              <a:off x="5779354" y="4787209"/>
              <a:ext cx="1612733" cy="1019640"/>
            </a:xfrm>
            <a:prstGeom prst="rect">
              <a:avLst/>
            </a:prstGeom>
            <a:solidFill>
              <a:srgbClr val="EBEBEB">
                <a:alpha val="100000"/>
              </a:srgbClr>
            </a:solidFill>
          </p:spPr>
          <p:txBody>
            <a:bodyPr/>
            <a:lstStyle/>
            <a:p/>
          </p:txBody>
        </p:sp>
        <p:sp>
          <p:nvSpPr>
            <p:cNvPr id="471" name="pl471"/>
            <p:cNvSpPr/>
            <p:nvPr/>
          </p:nvSpPr>
          <p:spPr>
            <a:xfrm>
              <a:off x="5779354" y="55693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2" name="pl472"/>
            <p:cNvSpPr/>
            <p:nvPr/>
          </p:nvSpPr>
          <p:spPr>
            <a:xfrm>
              <a:off x="5779354" y="527964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3" name="pl473"/>
            <p:cNvSpPr/>
            <p:nvPr/>
          </p:nvSpPr>
          <p:spPr>
            <a:xfrm>
              <a:off x="5779354" y="498997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4" name="pl474"/>
            <p:cNvSpPr/>
            <p:nvPr/>
          </p:nvSpPr>
          <p:spPr>
            <a:xfrm>
              <a:off x="5779354" y="571415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5" name="pl475"/>
            <p:cNvSpPr/>
            <p:nvPr/>
          </p:nvSpPr>
          <p:spPr>
            <a:xfrm>
              <a:off x="5779354" y="542448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6" name="pl476"/>
            <p:cNvSpPr/>
            <p:nvPr/>
          </p:nvSpPr>
          <p:spPr>
            <a:xfrm>
              <a:off x="5779354" y="51348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7" name="pl477"/>
            <p:cNvSpPr/>
            <p:nvPr/>
          </p:nvSpPr>
          <p:spPr>
            <a:xfrm>
              <a:off x="5779354" y="48451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8" name="pl478"/>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5852660" y="5134814"/>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487" name="pl487"/>
            <p:cNvSpPr/>
            <p:nvPr/>
          </p:nvSpPr>
          <p:spPr>
            <a:xfrm>
              <a:off x="5852660" y="5134814"/>
              <a:ext cx="1466121" cy="92694"/>
            </a:xfrm>
            <a:custGeom>
              <a:avLst/>
              <a:pathLst>
                <a:path w="1466121" h="92694">
                  <a:moveTo>
                    <a:pt x="0" y="23173"/>
                  </a:moveTo>
                  <a:lnTo>
                    <a:pt x="209445" y="0"/>
                  </a:lnTo>
                  <a:lnTo>
                    <a:pt x="418891" y="0"/>
                  </a:lnTo>
                  <a:lnTo>
                    <a:pt x="628337" y="57934"/>
                  </a:lnTo>
                  <a:lnTo>
                    <a:pt x="837783" y="46347"/>
                  </a:lnTo>
                  <a:lnTo>
                    <a:pt x="1047229" y="92694"/>
                  </a:lnTo>
                  <a:lnTo>
                    <a:pt x="1256675" y="92694"/>
                  </a:lnTo>
                  <a:lnTo>
                    <a:pt x="1466121" y="92694"/>
                  </a:lnTo>
                </a:path>
              </a:pathLst>
            </a:custGeom>
            <a:ln w="40651" cap="flat">
              <a:solidFill>
                <a:srgbClr val="BEBEBE">
                  <a:alpha val="69803"/>
                </a:srgbClr>
              </a:solidFill>
              <a:prstDash val="solid"/>
              <a:round/>
            </a:ln>
          </p:spPr>
          <p:txBody>
            <a:bodyPr/>
            <a:lstStyle/>
            <a:p/>
          </p:txBody>
        </p:sp>
        <p:sp>
          <p:nvSpPr>
            <p:cNvPr id="488" name="pl488"/>
            <p:cNvSpPr/>
            <p:nvPr/>
          </p:nvSpPr>
          <p:spPr>
            <a:xfrm>
              <a:off x="5852660" y="5134814"/>
              <a:ext cx="1466121" cy="92694"/>
            </a:xfrm>
            <a:custGeom>
              <a:avLst/>
              <a:pathLst>
                <a:path w="1466121" h="92694">
                  <a:moveTo>
                    <a:pt x="0" y="23173"/>
                  </a:moveTo>
                  <a:lnTo>
                    <a:pt x="209445" y="0"/>
                  </a:lnTo>
                  <a:lnTo>
                    <a:pt x="418891" y="0"/>
                  </a:lnTo>
                  <a:lnTo>
                    <a:pt x="628337" y="57934"/>
                  </a:lnTo>
                  <a:lnTo>
                    <a:pt x="837783" y="46347"/>
                  </a:lnTo>
                  <a:lnTo>
                    <a:pt x="1047229" y="92694"/>
                  </a:lnTo>
                  <a:lnTo>
                    <a:pt x="1256675" y="92694"/>
                  </a:lnTo>
                  <a:lnTo>
                    <a:pt x="1466121" y="92694"/>
                  </a:lnTo>
                </a:path>
              </a:pathLst>
            </a:custGeom>
            <a:ln w="35231" cap="flat">
              <a:solidFill>
                <a:srgbClr val="BEBEBE">
                  <a:alpha val="69803"/>
                </a:srgbClr>
              </a:solidFill>
              <a:prstDash val="solid"/>
              <a:round/>
            </a:ln>
          </p:spPr>
          <p:txBody>
            <a:bodyPr/>
            <a:lstStyle/>
            <a:p/>
          </p:txBody>
        </p:sp>
        <p:sp>
          <p:nvSpPr>
            <p:cNvPr id="489" name="pl489"/>
            <p:cNvSpPr/>
            <p:nvPr/>
          </p:nvSpPr>
          <p:spPr>
            <a:xfrm>
              <a:off x="5852660" y="5134814"/>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490" name="pl490"/>
            <p:cNvSpPr/>
            <p:nvPr/>
          </p:nvSpPr>
          <p:spPr>
            <a:xfrm>
              <a:off x="5852660" y="5134814"/>
              <a:ext cx="1466121" cy="92694"/>
            </a:xfrm>
            <a:custGeom>
              <a:avLst/>
              <a:pathLst>
                <a:path w="1466121" h="92694">
                  <a:moveTo>
                    <a:pt x="0" y="23173"/>
                  </a:moveTo>
                  <a:lnTo>
                    <a:pt x="209445" y="0"/>
                  </a:lnTo>
                  <a:lnTo>
                    <a:pt x="418891" y="0"/>
                  </a:lnTo>
                  <a:lnTo>
                    <a:pt x="628337" y="57934"/>
                  </a:lnTo>
                  <a:lnTo>
                    <a:pt x="837783" y="46347"/>
                  </a:lnTo>
                  <a:lnTo>
                    <a:pt x="1047229" y="92694"/>
                  </a:lnTo>
                  <a:lnTo>
                    <a:pt x="1256675" y="92694"/>
                  </a:lnTo>
                  <a:lnTo>
                    <a:pt x="1466121" y="92694"/>
                  </a:lnTo>
                </a:path>
              </a:pathLst>
            </a:custGeom>
            <a:ln w="40651" cap="flat">
              <a:solidFill>
                <a:srgbClr val="000000">
                  <a:alpha val="100000"/>
                </a:srgbClr>
              </a:solidFill>
              <a:prstDash val="solid"/>
              <a:round/>
            </a:ln>
          </p:spPr>
          <p:txBody>
            <a:bodyPr/>
            <a:lstStyle/>
            <a:p/>
          </p:txBody>
        </p:sp>
        <p:sp>
          <p:nvSpPr>
            <p:cNvPr id="491" name="pl491"/>
            <p:cNvSpPr/>
            <p:nvPr/>
          </p:nvSpPr>
          <p:spPr>
            <a:xfrm>
              <a:off x="5852660" y="5134814"/>
              <a:ext cx="1466121" cy="92694"/>
            </a:xfrm>
            <a:custGeom>
              <a:avLst/>
              <a:pathLst>
                <a:path w="1466121" h="92694">
                  <a:moveTo>
                    <a:pt x="0" y="23173"/>
                  </a:moveTo>
                  <a:lnTo>
                    <a:pt x="209445" y="0"/>
                  </a:lnTo>
                  <a:lnTo>
                    <a:pt x="418891" y="0"/>
                  </a:lnTo>
                  <a:lnTo>
                    <a:pt x="628337" y="57934"/>
                  </a:lnTo>
                  <a:lnTo>
                    <a:pt x="837783" y="46347"/>
                  </a:lnTo>
                  <a:lnTo>
                    <a:pt x="1047229" y="92694"/>
                  </a:lnTo>
                  <a:lnTo>
                    <a:pt x="1256675" y="92694"/>
                  </a:lnTo>
                  <a:lnTo>
                    <a:pt x="1466121" y="92694"/>
                  </a:lnTo>
                </a:path>
              </a:pathLst>
            </a:custGeom>
            <a:ln w="35231" cap="flat">
              <a:solidFill>
                <a:srgbClr val="80BD41">
                  <a:alpha val="100000"/>
                </a:srgbClr>
              </a:solidFill>
              <a:prstDash val="solid"/>
              <a:round/>
            </a:ln>
          </p:spPr>
          <p:txBody>
            <a:bodyPr/>
            <a:lstStyle/>
            <a:p/>
          </p:txBody>
        </p:sp>
        <p:sp>
          <p:nvSpPr>
            <p:cNvPr id="492" name="pl492"/>
            <p:cNvSpPr/>
            <p:nvPr/>
          </p:nvSpPr>
          <p:spPr>
            <a:xfrm>
              <a:off x="5779354" y="513481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93" name="tx493"/>
            <p:cNvSpPr/>
            <p:nvPr/>
          </p:nvSpPr>
          <p:spPr>
            <a:xfrm>
              <a:off x="5804472" y="49794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94" name="tx494"/>
            <p:cNvSpPr/>
            <p:nvPr/>
          </p:nvSpPr>
          <p:spPr>
            <a:xfrm>
              <a:off x="6031977" y="4956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5" name="tx495"/>
            <p:cNvSpPr/>
            <p:nvPr/>
          </p:nvSpPr>
          <p:spPr>
            <a:xfrm>
              <a:off x="6241423" y="4956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6" name="tx496"/>
            <p:cNvSpPr/>
            <p:nvPr/>
          </p:nvSpPr>
          <p:spPr>
            <a:xfrm>
              <a:off x="6432809" y="501419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97" name="tx497"/>
            <p:cNvSpPr/>
            <p:nvPr/>
          </p:nvSpPr>
          <p:spPr>
            <a:xfrm>
              <a:off x="6642255" y="50026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98" name="tx498"/>
            <p:cNvSpPr/>
            <p:nvPr/>
          </p:nvSpPr>
          <p:spPr>
            <a:xfrm>
              <a:off x="6851701" y="50489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99" name="tx499"/>
            <p:cNvSpPr/>
            <p:nvPr/>
          </p:nvSpPr>
          <p:spPr>
            <a:xfrm>
              <a:off x="7061147" y="50489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0" name="tx500"/>
            <p:cNvSpPr/>
            <p:nvPr/>
          </p:nvSpPr>
          <p:spPr>
            <a:xfrm>
              <a:off x="7270593" y="50489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1" name="rc501"/>
            <p:cNvSpPr/>
            <p:nvPr/>
          </p:nvSpPr>
          <p:spPr>
            <a:xfrm>
              <a:off x="7461677" y="874964"/>
              <a:ext cx="1612733" cy="1019640"/>
            </a:xfrm>
            <a:prstGeom prst="rect">
              <a:avLst/>
            </a:prstGeom>
            <a:solidFill>
              <a:srgbClr val="EBEBEB">
                <a:alpha val="100000"/>
              </a:srgbClr>
            </a:solidFill>
          </p:spPr>
          <p:txBody>
            <a:bodyPr/>
            <a:lstStyle/>
            <a:p/>
          </p:txBody>
        </p:sp>
        <p:sp>
          <p:nvSpPr>
            <p:cNvPr id="502" name="pl502"/>
            <p:cNvSpPr/>
            <p:nvPr/>
          </p:nvSpPr>
          <p:spPr>
            <a:xfrm>
              <a:off x="7461677" y="165707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3" name="pl503"/>
            <p:cNvSpPr/>
            <p:nvPr/>
          </p:nvSpPr>
          <p:spPr>
            <a:xfrm>
              <a:off x="7461677" y="13674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4" name="pl504"/>
            <p:cNvSpPr/>
            <p:nvPr/>
          </p:nvSpPr>
          <p:spPr>
            <a:xfrm>
              <a:off x="7461677" y="107773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5" name="pl505"/>
            <p:cNvSpPr/>
            <p:nvPr/>
          </p:nvSpPr>
          <p:spPr>
            <a:xfrm>
              <a:off x="7461677" y="180190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6" name="pl506"/>
            <p:cNvSpPr/>
            <p:nvPr/>
          </p:nvSpPr>
          <p:spPr>
            <a:xfrm>
              <a:off x="7461677" y="151223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7" name="pl507"/>
            <p:cNvSpPr/>
            <p:nvPr/>
          </p:nvSpPr>
          <p:spPr>
            <a:xfrm>
              <a:off x="7461677" y="122256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8" name="pl508"/>
            <p:cNvSpPr/>
            <p:nvPr/>
          </p:nvSpPr>
          <p:spPr>
            <a:xfrm>
              <a:off x="7461677" y="93289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9" name="pl509"/>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7534983" y="1222568"/>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518" name="pl518"/>
            <p:cNvSpPr/>
            <p:nvPr/>
          </p:nvSpPr>
          <p:spPr>
            <a:xfrm>
              <a:off x="7534983" y="1164634"/>
              <a:ext cx="1466121" cy="185389"/>
            </a:xfrm>
            <a:custGeom>
              <a:avLst/>
              <a:pathLst>
                <a:path w="1466121" h="185389">
                  <a:moveTo>
                    <a:pt x="0" y="0"/>
                  </a:moveTo>
                  <a:lnTo>
                    <a:pt x="209445" y="57934"/>
                  </a:lnTo>
                  <a:lnTo>
                    <a:pt x="418891" y="127455"/>
                  </a:lnTo>
                  <a:lnTo>
                    <a:pt x="628337" y="150628"/>
                  </a:lnTo>
                  <a:lnTo>
                    <a:pt x="837783" y="173802"/>
                  </a:lnTo>
                  <a:lnTo>
                    <a:pt x="1047229" y="139041"/>
                  </a:lnTo>
                  <a:lnTo>
                    <a:pt x="1256675" y="185389"/>
                  </a:lnTo>
                  <a:lnTo>
                    <a:pt x="1466121" y="162215"/>
                  </a:lnTo>
                </a:path>
              </a:pathLst>
            </a:custGeom>
            <a:ln w="40651" cap="flat">
              <a:solidFill>
                <a:srgbClr val="BEBEBE">
                  <a:alpha val="69803"/>
                </a:srgbClr>
              </a:solidFill>
              <a:prstDash val="solid"/>
              <a:round/>
            </a:ln>
          </p:spPr>
          <p:txBody>
            <a:bodyPr/>
            <a:lstStyle/>
            <a:p/>
          </p:txBody>
        </p:sp>
        <p:sp>
          <p:nvSpPr>
            <p:cNvPr id="519" name="pl519"/>
            <p:cNvSpPr/>
            <p:nvPr/>
          </p:nvSpPr>
          <p:spPr>
            <a:xfrm>
              <a:off x="7534983" y="1164634"/>
              <a:ext cx="1466121" cy="185389"/>
            </a:xfrm>
            <a:custGeom>
              <a:avLst/>
              <a:pathLst>
                <a:path w="1466121" h="185389">
                  <a:moveTo>
                    <a:pt x="0" y="0"/>
                  </a:moveTo>
                  <a:lnTo>
                    <a:pt x="209445" y="57934"/>
                  </a:lnTo>
                  <a:lnTo>
                    <a:pt x="418891" y="127455"/>
                  </a:lnTo>
                  <a:lnTo>
                    <a:pt x="628337" y="150628"/>
                  </a:lnTo>
                  <a:lnTo>
                    <a:pt x="837783" y="173802"/>
                  </a:lnTo>
                  <a:lnTo>
                    <a:pt x="1047229" y="139041"/>
                  </a:lnTo>
                  <a:lnTo>
                    <a:pt x="1256675" y="185389"/>
                  </a:lnTo>
                  <a:lnTo>
                    <a:pt x="1466121" y="162215"/>
                  </a:lnTo>
                </a:path>
              </a:pathLst>
            </a:custGeom>
            <a:ln w="35231" cap="flat">
              <a:solidFill>
                <a:srgbClr val="BEBEBE">
                  <a:alpha val="69803"/>
                </a:srgbClr>
              </a:solidFill>
              <a:prstDash val="solid"/>
              <a:round/>
            </a:ln>
          </p:spPr>
          <p:txBody>
            <a:bodyPr/>
            <a:lstStyle/>
            <a:p/>
          </p:txBody>
        </p:sp>
        <p:sp>
          <p:nvSpPr>
            <p:cNvPr id="520" name="pl520"/>
            <p:cNvSpPr/>
            <p:nvPr/>
          </p:nvSpPr>
          <p:spPr>
            <a:xfrm>
              <a:off x="7534983" y="1222568"/>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521" name="pl521"/>
            <p:cNvSpPr/>
            <p:nvPr/>
          </p:nvSpPr>
          <p:spPr>
            <a:xfrm>
              <a:off x="7534983" y="1164634"/>
              <a:ext cx="1466121" cy="185389"/>
            </a:xfrm>
            <a:custGeom>
              <a:avLst/>
              <a:pathLst>
                <a:path w="1466121" h="185389">
                  <a:moveTo>
                    <a:pt x="0" y="0"/>
                  </a:moveTo>
                  <a:lnTo>
                    <a:pt x="209445" y="57934"/>
                  </a:lnTo>
                  <a:lnTo>
                    <a:pt x="418891" y="127455"/>
                  </a:lnTo>
                  <a:lnTo>
                    <a:pt x="628337" y="150628"/>
                  </a:lnTo>
                  <a:lnTo>
                    <a:pt x="837783" y="173802"/>
                  </a:lnTo>
                  <a:lnTo>
                    <a:pt x="1047229" y="139041"/>
                  </a:lnTo>
                  <a:lnTo>
                    <a:pt x="1256675" y="185389"/>
                  </a:lnTo>
                  <a:lnTo>
                    <a:pt x="1466121" y="162215"/>
                  </a:lnTo>
                </a:path>
              </a:pathLst>
            </a:custGeom>
            <a:ln w="40651" cap="flat">
              <a:solidFill>
                <a:srgbClr val="000000">
                  <a:alpha val="100000"/>
                </a:srgbClr>
              </a:solidFill>
              <a:prstDash val="solid"/>
              <a:round/>
            </a:ln>
          </p:spPr>
          <p:txBody>
            <a:bodyPr/>
            <a:lstStyle/>
            <a:p/>
          </p:txBody>
        </p:sp>
        <p:sp>
          <p:nvSpPr>
            <p:cNvPr id="522" name="pl522"/>
            <p:cNvSpPr/>
            <p:nvPr/>
          </p:nvSpPr>
          <p:spPr>
            <a:xfrm>
              <a:off x="7534983" y="1164634"/>
              <a:ext cx="1466121" cy="185389"/>
            </a:xfrm>
            <a:custGeom>
              <a:avLst/>
              <a:pathLst>
                <a:path w="1466121" h="185389">
                  <a:moveTo>
                    <a:pt x="0" y="0"/>
                  </a:moveTo>
                  <a:lnTo>
                    <a:pt x="209445" y="57934"/>
                  </a:lnTo>
                  <a:lnTo>
                    <a:pt x="418891" y="127455"/>
                  </a:lnTo>
                  <a:lnTo>
                    <a:pt x="628337" y="150628"/>
                  </a:lnTo>
                  <a:lnTo>
                    <a:pt x="837783" y="173802"/>
                  </a:lnTo>
                  <a:lnTo>
                    <a:pt x="1047229" y="139041"/>
                  </a:lnTo>
                  <a:lnTo>
                    <a:pt x="1256675" y="185389"/>
                  </a:lnTo>
                  <a:lnTo>
                    <a:pt x="1466121" y="162215"/>
                  </a:lnTo>
                </a:path>
              </a:pathLst>
            </a:custGeom>
            <a:ln w="35231" cap="flat">
              <a:solidFill>
                <a:srgbClr val="80BD41">
                  <a:alpha val="100000"/>
                </a:srgbClr>
              </a:solidFill>
              <a:prstDash val="solid"/>
              <a:round/>
            </a:ln>
          </p:spPr>
          <p:txBody>
            <a:bodyPr/>
            <a:lstStyle/>
            <a:p/>
          </p:txBody>
        </p:sp>
        <p:sp>
          <p:nvSpPr>
            <p:cNvPr id="523" name="pl523"/>
            <p:cNvSpPr/>
            <p:nvPr/>
          </p:nvSpPr>
          <p:spPr>
            <a:xfrm>
              <a:off x="7461677" y="122256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24" name="tx524"/>
            <p:cNvSpPr/>
            <p:nvPr/>
          </p:nvSpPr>
          <p:spPr>
            <a:xfrm>
              <a:off x="7504854" y="9860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25" name="tx525"/>
            <p:cNvSpPr/>
            <p:nvPr/>
          </p:nvSpPr>
          <p:spPr>
            <a:xfrm>
              <a:off x="7714299" y="1044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6" name="tx526"/>
            <p:cNvSpPr/>
            <p:nvPr/>
          </p:nvSpPr>
          <p:spPr>
            <a:xfrm>
              <a:off x="7905686" y="111353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27" name="tx527"/>
            <p:cNvSpPr/>
            <p:nvPr/>
          </p:nvSpPr>
          <p:spPr>
            <a:xfrm>
              <a:off x="8115132" y="11367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28" name="tx528"/>
            <p:cNvSpPr/>
            <p:nvPr/>
          </p:nvSpPr>
          <p:spPr>
            <a:xfrm>
              <a:off x="8294448" y="11598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29" name="tx529"/>
            <p:cNvSpPr/>
            <p:nvPr/>
          </p:nvSpPr>
          <p:spPr>
            <a:xfrm>
              <a:off x="8534024" y="11251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30" name="tx530"/>
            <p:cNvSpPr/>
            <p:nvPr/>
          </p:nvSpPr>
          <p:spPr>
            <a:xfrm>
              <a:off x="8717363" y="1171469"/>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31" name="tx531"/>
            <p:cNvSpPr/>
            <p:nvPr/>
          </p:nvSpPr>
          <p:spPr>
            <a:xfrm>
              <a:off x="8952916" y="11482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32" name="rc532"/>
            <p:cNvSpPr/>
            <p:nvPr/>
          </p:nvSpPr>
          <p:spPr>
            <a:xfrm>
              <a:off x="7461677" y="2179046"/>
              <a:ext cx="1612733" cy="1019640"/>
            </a:xfrm>
            <a:prstGeom prst="rect">
              <a:avLst/>
            </a:prstGeom>
            <a:solidFill>
              <a:srgbClr val="EBEBEB">
                <a:alpha val="100000"/>
              </a:srgbClr>
            </a:solidFill>
          </p:spPr>
          <p:txBody>
            <a:bodyPr/>
            <a:lstStyle/>
            <a:p/>
          </p:txBody>
        </p:sp>
        <p:sp>
          <p:nvSpPr>
            <p:cNvPr id="533" name="pl533"/>
            <p:cNvSpPr/>
            <p:nvPr/>
          </p:nvSpPr>
          <p:spPr>
            <a:xfrm>
              <a:off x="7461677" y="296115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4" name="pl534"/>
            <p:cNvSpPr/>
            <p:nvPr/>
          </p:nvSpPr>
          <p:spPr>
            <a:xfrm>
              <a:off x="7461677" y="267148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5" name="pl535"/>
            <p:cNvSpPr/>
            <p:nvPr/>
          </p:nvSpPr>
          <p:spPr>
            <a:xfrm>
              <a:off x="7461677" y="238181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6" name="pl536"/>
            <p:cNvSpPr/>
            <p:nvPr/>
          </p:nvSpPr>
          <p:spPr>
            <a:xfrm>
              <a:off x="7461677" y="310599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7" name="pl537"/>
            <p:cNvSpPr/>
            <p:nvPr/>
          </p:nvSpPr>
          <p:spPr>
            <a:xfrm>
              <a:off x="7461677" y="281632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8" name="pl538"/>
            <p:cNvSpPr/>
            <p:nvPr/>
          </p:nvSpPr>
          <p:spPr>
            <a:xfrm>
              <a:off x="7461677" y="25266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9" name="pl539"/>
            <p:cNvSpPr/>
            <p:nvPr/>
          </p:nvSpPr>
          <p:spPr>
            <a:xfrm>
              <a:off x="7461677" y="223698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40" name="pl540"/>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7534983" y="2526650"/>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549" name="pl549"/>
            <p:cNvSpPr/>
            <p:nvPr/>
          </p:nvSpPr>
          <p:spPr>
            <a:xfrm>
              <a:off x="7534983" y="2491890"/>
              <a:ext cx="1466121" cy="104281"/>
            </a:xfrm>
            <a:custGeom>
              <a:avLst/>
              <a:pathLst>
                <a:path w="1466121" h="104281">
                  <a:moveTo>
                    <a:pt x="0" y="57934"/>
                  </a:moveTo>
                  <a:lnTo>
                    <a:pt x="209445" y="34760"/>
                  </a:lnTo>
                  <a:lnTo>
                    <a:pt x="418891" y="23173"/>
                  </a:lnTo>
                  <a:lnTo>
                    <a:pt x="628337" y="0"/>
                  </a:lnTo>
                  <a:lnTo>
                    <a:pt x="837783" y="34760"/>
                  </a:lnTo>
                  <a:lnTo>
                    <a:pt x="1047229" y="57934"/>
                  </a:lnTo>
                  <a:lnTo>
                    <a:pt x="1256675" y="104281"/>
                  </a:lnTo>
                  <a:lnTo>
                    <a:pt x="1466121" y="81107"/>
                  </a:lnTo>
                </a:path>
              </a:pathLst>
            </a:custGeom>
            <a:ln w="40651" cap="flat">
              <a:solidFill>
                <a:srgbClr val="BEBEBE">
                  <a:alpha val="69803"/>
                </a:srgbClr>
              </a:solidFill>
              <a:prstDash val="solid"/>
              <a:round/>
            </a:ln>
          </p:spPr>
          <p:txBody>
            <a:bodyPr/>
            <a:lstStyle/>
            <a:p/>
          </p:txBody>
        </p:sp>
        <p:sp>
          <p:nvSpPr>
            <p:cNvPr id="550" name="pl550"/>
            <p:cNvSpPr/>
            <p:nvPr/>
          </p:nvSpPr>
          <p:spPr>
            <a:xfrm>
              <a:off x="7534983" y="2491890"/>
              <a:ext cx="1466121" cy="104281"/>
            </a:xfrm>
            <a:custGeom>
              <a:avLst/>
              <a:pathLst>
                <a:path w="1466121" h="104281">
                  <a:moveTo>
                    <a:pt x="0" y="57934"/>
                  </a:moveTo>
                  <a:lnTo>
                    <a:pt x="209445" y="34760"/>
                  </a:lnTo>
                  <a:lnTo>
                    <a:pt x="418891" y="23173"/>
                  </a:lnTo>
                  <a:lnTo>
                    <a:pt x="628337" y="0"/>
                  </a:lnTo>
                  <a:lnTo>
                    <a:pt x="837783" y="34760"/>
                  </a:lnTo>
                  <a:lnTo>
                    <a:pt x="1047229" y="57934"/>
                  </a:lnTo>
                  <a:lnTo>
                    <a:pt x="1256675" y="104281"/>
                  </a:lnTo>
                  <a:lnTo>
                    <a:pt x="1466121" y="81107"/>
                  </a:lnTo>
                </a:path>
              </a:pathLst>
            </a:custGeom>
            <a:ln w="35231" cap="flat">
              <a:solidFill>
                <a:srgbClr val="BEBEBE">
                  <a:alpha val="69803"/>
                </a:srgbClr>
              </a:solidFill>
              <a:prstDash val="solid"/>
              <a:round/>
            </a:ln>
          </p:spPr>
          <p:txBody>
            <a:bodyPr/>
            <a:lstStyle/>
            <a:p/>
          </p:txBody>
        </p:sp>
        <p:sp>
          <p:nvSpPr>
            <p:cNvPr id="551" name="pl551"/>
            <p:cNvSpPr/>
            <p:nvPr/>
          </p:nvSpPr>
          <p:spPr>
            <a:xfrm>
              <a:off x="7534983" y="2526650"/>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552" name="pl552"/>
            <p:cNvSpPr/>
            <p:nvPr/>
          </p:nvSpPr>
          <p:spPr>
            <a:xfrm>
              <a:off x="7534983" y="2491890"/>
              <a:ext cx="1466121" cy="104281"/>
            </a:xfrm>
            <a:custGeom>
              <a:avLst/>
              <a:pathLst>
                <a:path w="1466121" h="104281">
                  <a:moveTo>
                    <a:pt x="0" y="57934"/>
                  </a:moveTo>
                  <a:lnTo>
                    <a:pt x="209445" y="34760"/>
                  </a:lnTo>
                  <a:lnTo>
                    <a:pt x="418891" y="23173"/>
                  </a:lnTo>
                  <a:lnTo>
                    <a:pt x="628337" y="0"/>
                  </a:lnTo>
                  <a:lnTo>
                    <a:pt x="837783" y="34760"/>
                  </a:lnTo>
                  <a:lnTo>
                    <a:pt x="1047229" y="57934"/>
                  </a:lnTo>
                  <a:lnTo>
                    <a:pt x="1256675" y="104281"/>
                  </a:lnTo>
                  <a:lnTo>
                    <a:pt x="1466121" y="81107"/>
                  </a:lnTo>
                </a:path>
              </a:pathLst>
            </a:custGeom>
            <a:ln w="40651" cap="flat">
              <a:solidFill>
                <a:srgbClr val="000000">
                  <a:alpha val="100000"/>
                </a:srgbClr>
              </a:solidFill>
              <a:prstDash val="solid"/>
              <a:round/>
            </a:ln>
          </p:spPr>
          <p:txBody>
            <a:bodyPr/>
            <a:lstStyle/>
            <a:p/>
          </p:txBody>
        </p:sp>
        <p:sp>
          <p:nvSpPr>
            <p:cNvPr id="553" name="pl553"/>
            <p:cNvSpPr/>
            <p:nvPr/>
          </p:nvSpPr>
          <p:spPr>
            <a:xfrm>
              <a:off x="7534983" y="2491890"/>
              <a:ext cx="1466121" cy="104281"/>
            </a:xfrm>
            <a:custGeom>
              <a:avLst/>
              <a:pathLst>
                <a:path w="1466121" h="104281">
                  <a:moveTo>
                    <a:pt x="0" y="57934"/>
                  </a:moveTo>
                  <a:lnTo>
                    <a:pt x="209445" y="34760"/>
                  </a:lnTo>
                  <a:lnTo>
                    <a:pt x="418891" y="23173"/>
                  </a:lnTo>
                  <a:lnTo>
                    <a:pt x="628337" y="0"/>
                  </a:lnTo>
                  <a:lnTo>
                    <a:pt x="837783" y="34760"/>
                  </a:lnTo>
                  <a:lnTo>
                    <a:pt x="1047229" y="57934"/>
                  </a:lnTo>
                  <a:lnTo>
                    <a:pt x="1256675" y="104281"/>
                  </a:lnTo>
                  <a:lnTo>
                    <a:pt x="1466121" y="81107"/>
                  </a:lnTo>
                </a:path>
              </a:pathLst>
            </a:custGeom>
            <a:ln w="35231" cap="flat">
              <a:solidFill>
                <a:srgbClr val="80BD41">
                  <a:alpha val="100000"/>
                </a:srgbClr>
              </a:solidFill>
              <a:prstDash val="solid"/>
              <a:round/>
            </a:ln>
          </p:spPr>
          <p:txBody>
            <a:bodyPr/>
            <a:lstStyle/>
            <a:p/>
          </p:txBody>
        </p:sp>
        <p:sp>
          <p:nvSpPr>
            <p:cNvPr id="554" name="pl554"/>
            <p:cNvSpPr/>
            <p:nvPr/>
          </p:nvSpPr>
          <p:spPr>
            <a:xfrm>
              <a:off x="7461677" y="252665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55" name="tx555"/>
            <p:cNvSpPr/>
            <p:nvPr/>
          </p:nvSpPr>
          <p:spPr>
            <a:xfrm>
              <a:off x="7486794" y="23712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56" name="tx556"/>
            <p:cNvSpPr/>
            <p:nvPr/>
          </p:nvSpPr>
          <p:spPr>
            <a:xfrm>
              <a:off x="7714299" y="2348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7" name="tx557"/>
            <p:cNvSpPr/>
            <p:nvPr/>
          </p:nvSpPr>
          <p:spPr>
            <a:xfrm>
              <a:off x="7923745" y="233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8" name="tx558"/>
            <p:cNvSpPr/>
            <p:nvPr/>
          </p:nvSpPr>
          <p:spPr>
            <a:xfrm>
              <a:off x="8133191" y="23133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9" name="tx559"/>
            <p:cNvSpPr/>
            <p:nvPr/>
          </p:nvSpPr>
          <p:spPr>
            <a:xfrm>
              <a:off x="8342637" y="2348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0" name="tx560"/>
            <p:cNvSpPr/>
            <p:nvPr/>
          </p:nvSpPr>
          <p:spPr>
            <a:xfrm>
              <a:off x="8534024" y="23712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61" name="tx561"/>
            <p:cNvSpPr/>
            <p:nvPr/>
          </p:nvSpPr>
          <p:spPr>
            <a:xfrm>
              <a:off x="8743470" y="24176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62" name="tx562"/>
            <p:cNvSpPr/>
            <p:nvPr/>
          </p:nvSpPr>
          <p:spPr>
            <a:xfrm>
              <a:off x="8952916" y="239444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63" name="rc563"/>
            <p:cNvSpPr/>
            <p:nvPr/>
          </p:nvSpPr>
          <p:spPr>
            <a:xfrm>
              <a:off x="7461677" y="3483127"/>
              <a:ext cx="1612733" cy="1019640"/>
            </a:xfrm>
            <a:prstGeom prst="rect">
              <a:avLst/>
            </a:prstGeom>
            <a:solidFill>
              <a:srgbClr val="EBEBEB">
                <a:alpha val="100000"/>
              </a:srgbClr>
            </a:solidFill>
          </p:spPr>
          <p:txBody>
            <a:bodyPr/>
            <a:lstStyle/>
            <a:p/>
          </p:txBody>
        </p:sp>
        <p:sp>
          <p:nvSpPr>
            <p:cNvPr id="564" name="pl564"/>
            <p:cNvSpPr/>
            <p:nvPr/>
          </p:nvSpPr>
          <p:spPr>
            <a:xfrm>
              <a:off x="7461677" y="426523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5" name="pl565"/>
            <p:cNvSpPr/>
            <p:nvPr/>
          </p:nvSpPr>
          <p:spPr>
            <a:xfrm>
              <a:off x="7461677" y="397556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6" name="pl566"/>
            <p:cNvSpPr/>
            <p:nvPr/>
          </p:nvSpPr>
          <p:spPr>
            <a:xfrm>
              <a:off x="7461677" y="3685897"/>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67" name="pl567"/>
            <p:cNvSpPr/>
            <p:nvPr/>
          </p:nvSpPr>
          <p:spPr>
            <a:xfrm>
              <a:off x="7461677" y="441007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8" name="pl568"/>
            <p:cNvSpPr/>
            <p:nvPr/>
          </p:nvSpPr>
          <p:spPr>
            <a:xfrm>
              <a:off x="7461677" y="412040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9" name="pl569"/>
            <p:cNvSpPr/>
            <p:nvPr/>
          </p:nvSpPr>
          <p:spPr>
            <a:xfrm>
              <a:off x="7461677" y="38307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70" name="pl570"/>
            <p:cNvSpPr/>
            <p:nvPr/>
          </p:nvSpPr>
          <p:spPr>
            <a:xfrm>
              <a:off x="7461677" y="354106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71" name="pl571"/>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2" name="pl572"/>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7534983" y="3830732"/>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580" name="pl580"/>
            <p:cNvSpPr/>
            <p:nvPr/>
          </p:nvSpPr>
          <p:spPr>
            <a:xfrm>
              <a:off x="7534983" y="3807558"/>
              <a:ext cx="1466121" cy="115868"/>
            </a:xfrm>
            <a:custGeom>
              <a:avLst/>
              <a:pathLst>
                <a:path w="1466121" h="115868">
                  <a:moveTo>
                    <a:pt x="0" y="23173"/>
                  </a:moveTo>
                  <a:lnTo>
                    <a:pt x="209445" y="23173"/>
                  </a:lnTo>
                  <a:lnTo>
                    <a:pt x="418891" y="11586"/>
                  </a:lnTo>
                  <a:lnTo>
                    <a:pt x="628337" y="0"/>
                  </a:lnTo>
                  <a:lnTo>
                    <a:pt x="837783" y="57934"/>
                  </a:lnTo>
                  <a:lnTo>
                    <a:pt x="1047229" y="115868"/>
                  </a:lnTo>
                  <a:lnTo>
                    <a:pt x="1256675" y="115868"/>
                  </a:lnTo>
                  <a:lnTo>
                    <a:pt x="1466121" y="115868"/>
                  </a:lnTo>
                </a:path>
              </a:pathLst>
            </a:custGeom>
            <a:ln w="40651" cap="flat">
              <a:solidFill>
                <a:srgbClr val="BEBEBE">
                  <a:alpha val="69803"/>
                </a:srgbClr>
              </a:solidFill>
              <a:prstDash val="solid"/>
              <a:round/>
            </a:ln>
          </p:spPr>
          <p:txBody>
            <a:bodyPr/>
            <a:lstStyle/>
            <a:p/>
          </p:txBody>
        </p:sp>
        <p:sp>
          <p:nvSpPr>
            <p:cNvPr id="581" name="pl581"/>
            <p:cNvSpPr/>
            <p:nvPr/>
          </p:nvSpPr>
          <p:spPr>
            <a:xfrm>
              <a:off x="7534983" y="3807558"/>
              <a:ext cx="1466121" cy="115868"/>
            </a:xfrm>
            <a:custGeom>
              <a:avLst/>
              <a:pathLst>
                <a:path w="1466121" h="115868">
                  <a:moveTo>
                    <a:pt x="0" y="23173"/>
                  </a:moveTo>
                  <a:lnTo>
                    <a:pt x="209445" y="23173"/>
                  </a:lnTo>
                  <a:lnTo>
                    <a:pt x="418891" y="11586"/>
                  </a:lnTo>
                  <a:lnTo>
                    <a:pt x="628337" y="0"/>
                  </a:lnTo>
                  <a:lnTo>
                    <a:pt x="837783" y="57934"/>
                  </a:lnTo>
                  <a:lnTo>
                    <a:pt x="1047229" y="115868"/>
                  </a:lnTo>
                  <a:lnTo>
                    <a:pt x="1256675" y="115868"/>
                  </a:lnTo>
                  <a:lnTo>
                    <a:pt x="1466121" y="115868"/>
                  </a:lnTo>
                </a:path>
              </a:pathLst>
            </a:custGeom>
            <a:ln w="35231" cap="flat">
              <a:solidFill>
                <a:srgbClr val="BEBEBE">
                  <a:alpha val="69803"/>
                </a:srgbClr>
              </a:solidFill>
              <a:prstDash val="solid"/>
              <a:round/>
            </a:ln>
          </p:spPr>
          <p:txBody>
            <a:bodyPr/>
            <a:lstStyle/>
            <a:p/>
          </p:txBody>
        </p:sp>
        <p:sp>
          <p:nvSpPr>
            <p:cNvPr id="582" name="pl582"/>
            <p:cNvSpPr/>
            <p:nvPr/>
          </p:nvSpPr>
          <p:spPr>
            <a:xfrm>
              <a:off x="7534983" y="3830732"/>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583" name="pl583"/>
            <p:cNvSpPr/>
            <p:nvPr/>
          </p:nvSpPr>
          <p:spPr>
            <a:xfrm>
              <a:off x="7534983" y="3807558"/>
              <a:ext cx="1466121" cy="115868"/>
            </a:xfrm>
            <a:custGeom>
              <a:avLst/>
              <a:pathLst>
                <a:path w="1466121" h="115868">
                  <a:moveTo>
                    <a:pt x="0" y="23173"/>
                  </a:moveTo>
                  <a:lnTo>
                    <a:pt x="209445" y="23173"/>
                  </a:lnTo>
                  <a:lnTo>
                    <a:pt x="418891" y="11586"/>
                  </a:lnTo>
                  <a:lnTo>
                    <a:pt x="628337" y="0"/>
                  </a:lnTo>
                  <a:lnTo>
                    <a:pt x="837783" y="57934"/>
                  </a:lnTo>
                  <a:lnTo>
                    <a:pt x="1047229" y="115868"/>
                  </a:lnTo>
                  <a:lnTo>
                    <a:pt x="1256675" y="115868"/>
                  </a:lnTo>
                  <a:lnTo>
                    <a:pt x="1466121" y="115868"/>
                  </a:lnTo>
                </a:path>
              </a:pathLst>
            </a:custGeom>
            <a:ln w="40651" cap="flat">
              <a:solidFill>
                <a:srgbClr val="000000">
                  <a:alpha val="100000"/>
                </a:srgbClr>
              </a:solidFill>
              <a:prstDash val="solid"/>
              <a:round/>
            </a:ln>
          </p:spPr>
          <p:txBody>
            <a:bodyPr/>
            <a:lstStyle/>
            <a:p/>
          </p:txBody>
        </p:sp>
        <p:sp>
          <p:nvSpPr>
            <p:cNvPr id="584" name="pl584"/>
            <p:cNvSpPr/>
            <p:nvPr/>
          </p:nvSpPr>
          <p:spPr>
            <a:xfrm>
              <a:off x="7534983" y="3807558"/>
              <a:ext cx="1466121" cy="115868"/>
            </a:xfrm>
            <a:custGeom>
              <a:avLst/>
              <a:pathLst>
                <a:path w="1466121" h="115868">
                  <a:moveTo>
                    <a:pt x="0" y="23173"/>
                  </a:moveTo>
                  <a:lnTo>
                    <a:pt x="209445" y="23173"/>
                  </a:lnTo>
                  <a:lnTo>
                    <a:pt x="418891" y="11586"/>
                  </a:lnTo>
                  <a:lnTo>
                    <a:pt x="628337" y="0"/>
                  </a:lnTo>
                  <a:lnTo>
                    <a:pt x="837783" y="57934"/>
                  </a:lnTo>
                  <a:lnTo>
                    <a:pt x="1047229" y="115868"/>
                  </a:lnTo>
                  <a:lnTo>
                    <a:pt x="1256675" y="115868"/>
                  </a:lnTo>
                  <a:lnTo>
                    <a:pt x="1466121" y="115868"/>
                  </a:lnTo>
                </a:path>
              </a:pathLst>
            </a:custGeom>
            <a:ln w="35231" cap="flat">
              <a:solidFill>
                <a:srgbClr val="80BD41">
                  <a:alpha val="100000"/>
                </a:srgbClr>
              </a:solidFill>
              <a:prstDash val="solid"/>
              <a:round/>
            </a:ln>
          </p:spPr>
          <p:txBody>
            <a:bodyPr/>
            <a:lstStyle/>
            <a:p/>
          </p:txBody>
        </p:sp>
        <p:sp>
          <p:nvSpPr>
            <p:cNvPr id="585" name="pl585"/>
            <p:cNvSpPr/>
            <p:nvPr/>
          </p:nvSpPr>
          <p:spPr>
            <a:xfrm>
              <a:off x="7461677" y="383073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86" name="tx586"/>
            <p:cNvSpPr/>
            <p:nvPr/>
          </p:nvSpPr>
          <p:spPr>
            <a:xfrm>
              <a:off x="7504854" y="3652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7" name="tx587"/>
            <p:cNvSpPr/>
            <p:nvPr/>
          </p:nvSpPr>
          <p:spPr>
            <a:xfrm>
              <a:off x="7714299" y="3652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8" name="tx588"/>
            <p:cNvSpPr/>
            <p:nvPr/>
          </p:nvSpPr>
          <p:spPr>
            <a:xfrm>
              <a:off x="7923745" y="36405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9" name="tx589"/>
            <p:cNvSpPr/>
            <p:nvPr/>
          </p:nvSpPr>
          <p:spPr>
            <a:xfrm>
              <a:off x="8133191" y="36290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0" name="tx590"/>
            <p:cNvSpPr/>
            <p:nvPr/>
          </p:nvSpPr>
          <p:spPr>
            <a:xfrm>
              <a:off x="8324578" y="36869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91" name="tx591"/>
            <p:cNvSpPr/>
            <p:nvPr/>
          </p:nvSpPr>
          <p:spPr>
            <a:xfrm>
              <a:off x="8534024" y="37448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92" name="tx592"/>
            <p:cNvSpPr/>
            <p:nvPr/>
          </p:nvSpPr>
          <p:spPr>
            <a:xfrm>
              <a:off x="8743470" y="37448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93" name="tx593"/>
            <p:cNvSpPr/>
            <p:nvPr/>
          </p:nvSpPr>
          <p:spPr>
            <a:xfrm>
              <a:off x="8952916" y="37448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94" name="rc594"/>
            <p:cNvSpPr/>
            <p:nvPr/>
          </p:nvSpPr>
          <p:spPr>
            <a:xfrm>
              <a:off x="7461677" y="4787209"/>
              <a:ext cx="1612733" cy="1019640"/>
            </a:xfrm>
            <a:prstGeom prst="rect">
              <a:avLst/>
            </a:prstGeom>
            <a:solidFill>
              <a:srgbClr val="EBEBEB">
                <a:alpha val="100000"/>
              </a:srgbClr>
            </a:solidFill>
          </p:spPr>
          <p:txBody>
            <a:bodyPr/>
            <a:lstStyle/>
            <a:p/>
          </p:txBody>
        </p:sp>
        <p:sp>
          <p:nvSpPr>
            <p:cNvPr id="595" name="pl595"/>
            <p:cNvSpPr/>
            <p:nvPr/>
          </p:nvSpPr>
          <p:spPr>
            <a:xfrm>
              <a:off x="7461677" y="55693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6" name="pl596"/>
            <p:cNvSpPr/>
            <p:nvPr/>
          </p:nvSpPr>
          <p:spPr>
            <a:xfrm>
              <a:off x="7461677" y="527964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7" name="pl597"/>
            <p:cNvSpPr/>
            <p:nvPr/>
          </p:nvSpPr>
          <p:spPr>
            <a:xfrm>
              <a:off x="7461677" y="498997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98" name="pl598"/>
            <p:cNvSpPr/>
            <p:nvPr/>
          </p:nvSpPr>
          <p:spPr>
            <a:xfrm>
              <a:off x="7461677" y="571415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99" name="pl599"/>
            <p:cNvSpPr/>
            <p:nvPr/>
          </p:nvSpPr>
          <p:spPr>
            <a:xfrm>
              <a:off x="7461677" y="542448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0" name="pl600"/>
            <p:cNvSpPr/>
            <p:nvPr/>
          </p:nvSpPr>
          <p:spPr>
            <a:xfrm>
              <a:off x="7461677" y="51348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1" name="pl601"/>
            <p:cNvSpPr/>
            <p:nvPr/>
          </p:nvSpPr>
          <p:spPr>
            <a:xfrm>
              <a:off x="7461677" y="484514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02" name="pl60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7534983" y="5134814"/>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BEBEBE">
                  <a:alpha val="69803"/>
                </a:srgbClr>
              </a:solidFill>
              <a:prstDash val="solid"/>
              <a:round/>
            </a:ln>
          </p:spPr>
          <p:txBody>
            <a:bodyPr/>
            <a:lstStyle/>
            <a:p/>
          </p:txBody>
        </p:sp>
        <p:sp>
          <p:nvSpPr>
            <p:cNvPr id="611" name="pl611"/>
            <p:cNvSpPr/>
            <p:nvPr/>
          </p:nvSpPr>
          <p:spPr>
            <a:xfrm>
              <a:off x="7534983" y="5134814"/>
              <a:ext cx="1466121" cy="243323"/>
            </a:xfrm>
            <a:custGeom>
              <a:avLst/>
              <a:pathLst>
                <a:path w="1466121" h="243323">
                  <a:moveTo>
                    <a:pt x="0" y="69520"/>
                  </a:moveTo>
                  <a:lnTo>
                    <a:pt x="209445" y="0"/>
                  </a:lnTo>
                  <a:lnTo>
                    <a:pt x="418891" y="34760"/>
                  </a:lnTo>
                  <a:lnTo>
                    <a:pt x="628337" y="46347"/>
                  </a:lnTo>
                  <a:lnTo>
                    <a:pt x="837783" y="23173"/>
                  </a:lnTo>
                  <a:lnTo>
                    <a:pt x="1047229" y="162215"/>
                  </a:lnTo>
                  <a:lnTo>
                    <a:pt x="1256675" y="208562"/>
                  </a:lnTo>
                  <a:lnTo>
                    <a:pt x="1466121" y="243323"/>
                  </a:lnTo>
                </a:path>
              </a:pathLst>
            </a:custGeom>
            <a:ln w="40651" cap="flat">
              <a:solidFill>
                <a:srgbClr val="BEBEBE">
                  <a:alpha val="69803"/>
                </a:srgbClr>
              </a:solidFill>
              <a:prstDash val="solid"/>
              <a:round/>
            </a:ln>
          </p:spPr>
          <p:txBody>
            <a:bodyPr/>
            <a:lstStyle/>
            <a:p/>
          </p:txBody>
        </p:sp>
        <p:sp>
          <p:nvSpPr>
            <p:cNvPr id="612" name="pl612"/>
            <p:cNvSpPr/>
            <p:nvPr/>
          </p:nvSpPr>
          <p:spPr>
            <a:xfrm>
              <a:off x="7534983" y="5134814"/>
              <a:ext cx="1466121" cy="243323"/>
            </a:xfrm>
            <a:custGeom>
              <a:avLst/>
              <a:pathLst>
                <a:path w="1466121" h="243323">
                  <a:moveTo>
                    <a:pt x="0" y="69520"/>
                  </a:moveTo>
                  <a:lnTo>
                    <a:pt x="209445" y="0"/>
                  </a:lnTo>
                  <a:lnTo>
                    <a:pt x="418891" y="34760"/>
                  </a:lnTo>
                  <a:lnTo>
                    <a:pt x="628337" y="46347"/>
                  </a:lnTo>
                  <a:lnTo>
                    <a:pt x="837783" y="23173"/>
                  </a:lnTo>
                  <a:lnTo>
                    <a:pt x="1047229" y="162215"/>
                  </a:lnTo>
                  <a:lnTo>
                    <a:pt x="1256675" y="208562"/>
                  </a:lnTo>
                  <a:lnTo>
                    <a:pt x="1466121" y="243323"/>
                  </a:lnTo>
                </a:path>
              </a:pathLst>
            </a:custGeom>
            <a:ln w="35231" cap="flat">
              <a:solidFill>
                <a:srgbClr val="BEBEBE">
                  <a:alpha val="69803"/>
                </a:srgbClr>
              </a:solidFill>
              <a:prstDash val="solid"/>
              <a:round/>
            </a:ln>
          </p:spPr>
          <p:txBody>
            <a:bodyPr/>
            <a:lstStyle/>
            <a:p/>
          </p:txBody>
        </p:sp>
        <p:sp>
          <p:nvSpPr>
            <p:cNvPr id="613" name="pl613"/>
            <p:cNvSpPr/>
            <p:nvPr/>
          </p:nvSpPr>
          <p:spPr>
            <a:xfrm>
              <a:off x="7534983" y="5134814"/>
              <a:ext cx="1466121" cy="69520"/>
            </a:xfrm>
            <a:custGeom>
              <a:avLst/>
              <a:pathLst>
                <a:path w="1466121" h="69520">
                  <a:moveTo>
                    <a:pt x="0" y="11586"/>
                  </a:moveTo>
                  <a:lnTo>
                    <a:pt x="209445" y="0"/>
                  </a:lnTo>
                  <a:lnTo>
                    <a:pt x="418891" y="46347"/>
                  </a:lnTo>
                  <a:lnTo>
                    <a:pt x="628337" y="69520"/>
                  </a:lnTo>
                  <a:lnTo>
                    <a:pt x="837783" y="23173"/>
                  </a:lnTo>
                  <a:lnTo>
                    <a:pt x="1047229" y="34760"/>
                  </a:lnTo>
                  <a:lnTo>
                    <a:pt x="1256675" y="23173"/>
                  </a:lnTo>
                  <a:lnTo>
                    <a:pt x="1466121" y="11586"/>
                  </a:lnTo>
                </a:path>
              </a:pathLst>
            </a:custGeom>
            <a:ln w="20325" cap="flat">
              <a:solidFill>
                <a:srgbClr val="6B6B6B">
                  <a:alpha val="100000"/>
                </a:srgbClr>
              </a:solidFill>
              <a:prstDash val="solid"/>
              <a:round/>
            </a:ln>
          </p:spPr>
          <p:txBody>
            <a:bodyPr/>
            <a:lstStyle/>
            <a:p/>
          </p:txBody>
        </p:sp>
        <p:sp>
          <p:nvSpPr>
            <p:cNvPr id="614" name="pl614"/>
            <p:cNvSpPr/>
            <p:nvPr/>
          </p:nvSpPr>
          <p:spPr>
            <a:xfrm>
              <a:off x="7534983" y="5134814"/>
              <a:ext cx="1466121" cy="243323"/>
            </a:xfrm>
            <a:custGeom>
              <a:avLst/>
              <a:pathLst>
                <a:path w="1466121" h="243323">
                  <a:moveTo>
                    <a:pt x="0" y="69520"/>
                  </a:moveTo>
                  <a:lnTo>
                    <a:pt x="209445" y="0"/>
                  </a:lnTo>
                  <a:lnTo>
                    <a:pt x="418891" y="34760"/>
                  </a:lnTo>
                  <a:lnTo>
                    <a:pt x="628337" y="46347"/>
                  </a:lnTo>
                  <a:lnTo>
                    <a:pt x="837783" y="23173"/>
                  </a:lnTo>
                  <a:lnTo>
                    <a:pt x="1047229" y="162215"/>
                  </a:lnTo>
                  <a:lnTo>
                    <a:pt x="1256675" y="208562"/>
                  </a:lnTo>
                  <a:lnTo>
                    <a:pt x="1466121" y="243323"/>
                  </a:lnTo>
                </a:path>
              </a:pathLst>
            </a:custGeom>
            <a:ln w="40651" cap="flat">
              <a:solidFill>
                <a:srgbClr val="000000">
                  <a:alpha val="100000"/>
                </a:srgbClr>
              </a:solidFill>
              <a:prstDash val="solid"/>
              <a:round/>
            </a:ln>
          </p:spPr>
          <p:txBody>
            <a:bodyPr/>
            <a:lstStyle/>
            <a:p/>
          </p:txBody>
        </p:sp>
        <p:sp>
          <p:nvSpPr>
            <p:cNvPr id="615" name="pl615"/>
            <p:cNvSpPr/>
            <p:nvPr/>
          </p:nvSpPr>
          <p:spPr>
            <a:xfrm>
              <a:off x="7534983" y="5134814"/>
              <a:ext cx="1466121" cy="243323"/>
            </a:xfrm>
            <a:custGeom>
              <a:avLst/>
              <a:pathLst>
                <a:path w="1466121" h="243323">
                  <a:moveTo>
                    <a:pt x="0" y="69520"/>
                  </a:moveTo>
                  <a:lnTo>
                    <a:pt x="209445" y="0"/>
                  </a:lnTo>
                  <a:lnTo>
                    <a:pt x="418891" y="34760"/>
                  </a:lnTo>
                  <a:lnTo>
                    <a:pt x="628337" y="46347"/>
                  </a:lnTo>
                  <a:lnTo>
                    <a:pt x="837783" y="23173"/>
                  </a:lnTo>
                  <a:lnTo>
                    <a:pt x="1047229" y="162215"/>
                  </a:lnTo>
                  <a:lnTo>
                    <a:pt x="1256675" y="208562"/>
                  </a:lnTo>
                  <a:lnTo>
                    <a:pt x="1466121" y="243323"/>
                  </a:lnTo>
                </a:path>
              </a:pathLst>
            </a:custGeom>
            <a:ln w="35231" cap="flat">
              <a:solidFill>
                <a:srgbClr val="80BD41">
                  <a:alpha val="100000"/>
                </a:srgbClr>
              </a:solidFill>
              <a:prstDash val="solid"/>
              <a:round/>
            </a:ln>
          </p:spPr>
          <p:txBody>
            <a:bodyPr/>
            <a:lstStyle/>
            <a:p/>
          </p:txBody>
        </p:sp>
        <p:sp>
          <p:nvSpPr>
            <p:cNvPr id="616" name="pl616"/>
            <p:cNvSpPr/>
            <p:nvPr/>
          </p:nvSpPr>
          <p:spPr>
            <a:xfrm>
              <a:off x="7461677" y="513481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617" name="tx617"/>
            <p:cNvSpPr/>
            <p:nvPr/>
          </p:nvSpPr>
          <p:spPr>
            <a:xfrm>
              <a:off x="7486794" y="5025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18" name="tx618"/>
            <p:cNvSpPr/>
            <p:nvPr/>
          </p:nvSpPr>
          <p:spPr>
            <a:xfrm>
              <a:off x="7714299" y="4956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9" name="tx619"/>
            <p:cNvSpPr/>
            <p:nvPr/>
          </p:nvSpPr>
          <p:spPr>
            <a:xfrm>
              <a:off x="7905686" y="49910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20" name="tx620"/>
            <p:cNvSpPr/>
            <p:nvPr/>
          </p:nvSpPr>
          <p:spPr>
            <a:xfrm>
              <a:off x="8115132" y="500260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21" name="tx621"/>
            <p:cNvSpPr/>
            <p:nvPr/>
          </p:nvSpPr>
          <p:spPr>
            <a:xfrm>
              <a:off x="8324578" y="49794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2" name="tx622"/>
            <p:cNvSpPr/>
            <p:nvPr/>
          </p:nvSpPr>
          <p:spPr>
            <a:xfrm>
              <a:off x="8503894" y="511847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623" name="tx623"/>
            <p:cNvSpPr/>
            <p:nvPr/>
          </p:nvSpPr>
          <p:spPr>
            <a:xfrm>
              <a:off x="8713340" y="516482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624" name="tx624"/>
            <p:cNvSpPr/>
            <p:nvPr/>
          </p:nvSpPr>
          <p:spPr>
            <a:xfrm>
              <a:off x="8922786" y="519958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625" name="tx625"/>
            <p:cNvSpPr/>
            <p:nvPr/>
          </p:nvSpPr>
          <p:spPr>
            <a:xfrm>
              <a:off x="1125582" y="4639778"/>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Solomon Islands</a:t>
              </a:r>
            </a:p>
          </p:txBody>
        </p:sp>
        <p:sp>
          <p:nvSpPr>
            <p:cNvPr id="626" name="tx626"/>
            <p:cNvSpPr/>
            <p:nvPr/>
          </p:nvSpPr>
          <p:spPr>
            <a:xfrm>
              <a:off x="3059456" y="4639778"/>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Sudan</a:t>
              </a:r>
            </a:p>
          </p:txBody>
        </p:sp>
        <p:sp>
          <p:nvSpPr>
            <p:cNvPr id="627" name="tx627"/>
            <p:cNvSpPr/>
            <p:nvPr/>
          </p:nvSpPr>
          <p:spPr>
            <a:xfrm>
              <a:off x="4776114" y="4639778"/>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Syria</a:t>
              </a:r>
            </a:p>
          </p:txBody>
        </p:sp>
        <p:sp>
          <p:nvSpPr>
            <p:cNvPr id="628" name="tx628"/>
            <p:cNvSpPr/>
            <p:nvPr/>
          </p:nvSpPr>
          <p:spPr>
            <a:xfrm>
              <a:off x="6362013" y="4639778"/>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629" name="tx629"/>
            <p:cNvSpPr/>
            <p:nvPr/>
          </p:nvSpPr>
          <p:spPr>
            <a:xfrm>
              <a:off x="8096091" y="4639778"/>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Yemen</a:t>
              </a:r>
            </a:p>
          </p:txBody>
        </p:sp>
        <p:sp>
          <p:nvSpPr>
            <p:cNvPr id="630" name="tx630"/>
            <p:cNvSpPr/>
            <p:nvPr/>
          </p:nvSpPr>
          <p:spPr>
            <a:xfrm>
              <a:off x="1231195" y="3335696"/>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631" name="tx631"/>
            <p:cNvSpPr/>
            <p:nvPr/>
          </p:nvSpPr>
          <p:spPr>
            <a:xfrm>
              <a:off x="3047249" y="3335696"/>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Malawi</a:t>
              </a:r>
            </a:p>
          </p:txBody>
        </p:sp>
        <p:sp>
          <p:nvSpPr>
            <p:cNvPr id="632" name="tx632"/>
            <p:cNvSpPr/>
            <p:nvPr/>
          </p:nvSpPr>
          <p:spPr>
            <a:xfrm>
              <a:off x="4583450" y="3335696"/>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Mozambique</a:t>
              </a:r>
            </a:p>
          </p:txBody>
        </p:sp>
        <p:sp>
          <p:nvSpPr>
            <p:cNvPr id="633" name="tx633"/>
            <p:cNvSpPr/>
            <p:nvPr/>
          </p:nvSpPr>
          <p:spPr>
            <a:xfrm>
              <a:off x="6352823" y="3335696"/>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634" name="tx634"/>
            <p:cNvSpPr/>
            <p:nvPr/>
          </p:nvSpPr>
          <p:spPr>
            <a:xfrm>
              <a:off x="7691194" y="3335696"/>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635" name="tx635"/>
            <p:cNvSpPr/>
            <p:nvPr/>
          </p:nvSpPr>
          <p:spPr>
            <a:xfrm>
              <a:off x="1417778" y="2031614"/>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DRC</a:t>
              </a:r>
            </a:p>
          </p:txBody>
        </p:sp>
        <p:sp>
          <p:nvSpPr>
            <p:cNvPr id="636" name="tx636"/>
            <p:cNvSpPr/>
            <p:nvPr/>
          </p:nvSpPr>
          <p:spPr>
            <a:xfrm>
              <a:off x="3025394" y="2031614"/>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Gambia</a:t>
              </a:r>
            </a:p>
          </p:txBody>
        </p:sp>
        <p:sp>
          <p:nvSpPr>
            <p:cNvPr id="637" name="tx637"/>
            <p:cNvSpPr/>
            <p:nvPr/>
          </p:nvSpPr>
          <p:spPr>
            <a:xfrm>
              <a:off x="4744933" y="203161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638" name="tx638"/>
            <p:cNvSpPr/>
            <p:nvPr/>
          </p:nvSpPr>
          <p:spPr>
            <a:xfrm>
              <a:off x="6309298" y="2031614"/>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639" name="tx639"/>
            <p:cNvSpPr/>
            <p:nvPr/>
          </p:nvSpPr>
          <p:spPr>
            <a:xfrm>
              <a:off x="8069116" y="2031614"/>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640" name="tx640"/>
            <p:cNvSpPr/>
            <p:nvPr/>
          </p:nvSpPr>
          <p:spPr>
            <a:xfrm>
              <a:off x="1243539"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Afghanistan</a:t>
              </a:r>
            </a:p>
          </p:txBody>
        </p:sp>
        <p:sp>
          <p:nvSpPr>
            <p:cNvPr id="641" name="tx641"/>
            <p:cNvSpPr/>
            <p:nvPr/>
          </p:nvSpPr>
          <p:spPr>
            <a:xfrm>
              <a:off x="2925862"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Bangladesh</a:t>
              </a:r>
            </a:p>
          </p:txBody>
        </p:sp>
        <p:sp>
          <p:nvSpPr>
            <p:cNvPr id="642" name="tx642"/>
            <p:cNvSpPr/>
            <p:nvPr/>
          </p:nvSpPr>
          <p:spPr>
            <a:xfrm>
              <a:off x="4710780" y="727533"/>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Burundi</a:t>
              </a:r>
            </a:p>
          </p:txBody>
        </p:sp>
        <p:sp>
          <p:nvSpPr>
            <p:cNvPr id="643" name="tx643"/>
            <p:cNvSpPr/>
            <p:nvPr/>
          </p:nvSpPr>
          <p:spPr>
            <a:xfrm>
              <a:off x="6331015" y="727533"/>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Cambodia</a:t>
              </a:r>
            </a:p>
          </p:txBody>
        </p:sp>
        <p:sp>
          <p:nvSpPr>
            <p:cNvPr id="644" name="tx644"/>
            <p:cNvSpPr/>
            <p:nvPr/>
          </p:nvSpPr>
          <p:spPr>
            <a:xfrm>
              <a:off x="7956050" y="727533"/>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645" name="pl64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pl64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tx65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4" name="tx65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5" name="tx65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6" name="tx65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7" name="tx65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8" name="tx65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9" name="tx65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0" name="tx66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1" name="pl66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pl66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6" name="pl66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7" name="pl66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8" name="pl66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9" name="tx66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0" name="tx67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1" name="tx67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72" name="tx67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73" name="tx67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4" name="tx67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5" name="tx67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6" name="tx67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7" name="pl67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pl68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2" name="pl68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3" name="pl68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4" name="pl68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5" name="tx68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6" name="tx68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7" name="tx68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8" name="tx68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9" name="tx68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90" name="tx69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91" name="tx69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92" name="tx69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93" name="pl69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pl69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8" name="pl69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9" name="pl69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0" name="pl70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2" name="tx70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3" name="tx70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4" name="tx70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5" name="tx70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6" name="tx70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7" name="tx70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8" name="tx70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9" name="pl70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0" name="pl71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1" name="pl71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2" name="pl71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3" name="pl71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4" name="pl71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5" name="pl71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6" name="pl71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717" name="tx71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18" name="tx71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19" name="tx71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20" name="tx72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21" name="tx72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22" name="tx72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23" name="tx72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24" name="tx72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25" name="tx725"/>
            <p:cNvSpPr/>
            <p:nvPr/>
          </p:nvSpPr>
          <p:spPr>
            <a:xfrm>
              <a:off x="508182" y="176190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6" name="tx726"/>
            <p:cNvSpPr/>
            <p:nvPr/>
          </p:nvSpPr>
          <p:spPr>
            <a:xfrm>
              <a:off x="508182" y="147223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7" name="tx727"/>
            <p:cNvSpPr/>
            <p:nvPr/>
          </p:nvSpPr>
          <p:spPr>
            <a:xfrm>
              <a:off x="607577" y="11825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28" name="tx728"/>
            <p:cNvSpPr/>
            <p:nvPr/>
          </p:nvSpPr>
          <p:spPr>
            <a:xfrm>
              <a:off x="545398" y="89289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29" name="pl729"/>
            <p:cNvSpPr/>
            <p:nvPr/>
          </p:nvSpPr>
          <p:spPr>
            <a:xfrm>
              <a:off x="697592" y="18019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0" name="pl730"/>
            <p:cNvSpPr/>
            <p:nvPr/>
          </p:nvSpPr>
          <p:spPr>
            <a:xfrm>
              <a:off x="697592" y="15122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1" name="pl731"/>
            <p:cNvSpPr/>
            <p:nvPr/>
          </p:nvSpPr>
          <p:spPr>
            <a:xfrm>
              <a:off x="697592" y="12225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2" name="pl732"/>
            <p:cNvSpPr/>
            <p:nvPr/>
          </p:nvSpPr>
          <p:spPr>
            <a:xfrm>
              <a:off x="697592" y="9328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3" name="tx733"/>
            <p:cNvSpPr/>
            <p:nvPr/>
          </p:nvSpPr>
          <p:spPr>
            <a:xfrm>
              <a:off x="508182" y="306598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34" name="tx734"/>
            <p:cNvSpPr/>
            <p:nvPr/>
          </p:nvSpPr>
          <p:spPr>
            <a:xfrm>
              <a:off x="508182" y="277631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35" name="tx735"/>
            <p:cNvSpPr/>
            <p:nvPr/>
          </p:nvSpPr>
          <p:spPr>
            <a:xfrm>
              <a:off x="607577" y="248664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36" name="tx736"/>
            <p:cNvSpPr/>
            <p:nvPr/>
          </p:nvSpPr>
          <p:spPr>
            <a:xfrm>
              <a:off x="545398" y="219697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37" name="pl737"/>
            <p:cNvSpPr/>
            <p:nvPr/>
          </p:nvSpPr>
          <p:spPr>
            <a:xfrm>
              <a:off x="697592" y="310599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8" name="pl738"/>
            <p:cNvSpPr/>
            <p:nvPr/>
          </p:nvSpPr>
          <p:spPr>
            <a:xfrm>
              <a:off x="697592" y="281632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39" name="pl739"/>
            <p:cNvSpPr/>
            <p:nvPr/>
          </p:nvSpPr>
          <p:spPr>
            <a:xfrm>
              <a:off x="697592" y="252665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0" name="pl740"/>
            <p:cNvSpPr/>
            <p:nvPr/>
          </p:nvSpPr>
          <p:spPr>
            <a:xfrm>
              <a:off x="697592" y="223698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1" name="tx741"/>
            <p:cNvSpPr/>
            <p:nvPr/>
          </p:nvSpPr>
          <p:spPr>
            <a:xfrm>
              <a:off x="508182" y="4370068"/>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42" name="tx742"/>
            <p:cNvSpPr/>
            <p:nvPr/>
          </p:nvSpPr>
          <p:spPr>
            <a:xfrm>
              <a:off x="508182" y="4080397"/>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43" name="tx743"/>
            <p:cNvSpPr/>
            <p:nvPr/>
          </p:nvSpPr>
          <p:spPr>
            <a:xfrm>
              <a:off x="607577" y="379072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44" name="tx744"/>
            <p:cNvSpPr/>
            <p:nvPr/>
          </p:nvSpPr>
          <p:spPr>
            <a:xfrm>
              <a:off x="545398" y="350105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45" name="pl745"/>
            <p:cNvSpPr/>
            <p:nvPr/>
          </p:nvSpPr>
          <p:spPr>
            <a:xfrm>
              <a:off x="697592" y="44100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6" name="pl746"/>
            <p:cNvSpPr/>
            <p:nvPr/>
          </p:nvSpPr>
          <p:spPr>
            <a:xfrm>
              <a:off x="697592" y="412040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7" name="pl747"/>
            <p:cNvSpPr/>
            <p:nvPr/>
          </p:nvSpPr>
          <p:spPr>
            <a:xfrm>
              <a:off x="697592" y="383073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8" name="pl748"/>
            <p:cNvSpPr/>
            <p:nvPr/>
          </p:nvSpPr>
          <p:spPr>
            <a:xfrm>
              <a:off x="697592" y="35410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49" name="tx749"/>
            <p:cNvSpPr/>
            <p:nvPr/>
          </p:nvSpPr>
          <p:spPr>
            <a:xfrm>
              <a:off x="508182" y="5674150"/>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50" name="tx750"/>
            <p:cNvSpPr/>
            <p:nvPr/>
          </p:nvSpPr>
          <p:spPr>
            <a:xfrm>
              <a:off x="508182" y="5384479"/>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51" name="tx751"/>
            <p:cNvSpPr/>
            <p:nvPr/>
          </p:nvSpPr>
          <p:spPr>
            <a:xfrm>
              <a:off x="607577" y="509480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52" name="tx752"/>
            <p:cNvSpPr/>
            <p:nvPr/>
          </p:nvSpPr>
          <p:spPr>
            <a:xfrm>
              <a:off x="545398" y="480513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53" name="pl753"/>
            <p:cNvSpPr/>
            <p:nvPr/>
          </p:nvSpPr>
          <p:spPr>
            <a:xfrm>
              <a:off x="697592" y="57141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4" name="pl754"/>
            <p:cNvSpPr/>
            <p:nvPr/>
          </p:nvSpPr>
          <p:spPr>
            <a:xfrm>
              <a:off x="697592" y="54244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5" name="pl755"/>
            <p:cNvSpPr/>
            <p:nvPr/>
          </p:nvSpPr>
          <p:spPr>
            <a:xfrm>
              <a:off x="697592" y="51348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6" name="pl756"/>
            <p:cNvSpPr/>
            <p:nvPr/>
          </p:nvSpPr>
          <p:spPr>
            <a:xfrm>
              <a:off x="697592" y="484514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57" name="tx757"/>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58" name="tx758"/>
            <p:cNvSpPr/>
            <p:nvPr/>
          </p:nvSpPr>
          <p:spPr>
            <a:xfrm>
              <a:off x="732387" y="435349"/>
              <a:ext cx="575843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difference compared to 2019, by country, Gavi 57, 2018-2025</a:t>
              </a:r>
            </a:p>
          </p:txBody>
        </p:sp>
        <p:sp>
          <p:nvSpPr>
            <p:cNvPr id="759" name="tx759"/>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60" name="tx760"/>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61" name="tx761"/>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6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DTP3 coverage compared to 2019, for the 20 countries with the largest declines in coverage between 2019 and 2025. Among the 20 countries with the largest declines in DTP3 coverage between 2019 and 2025, Coverage was not higher in 2025 compared to 2019 in any of these 20 countries. Coverage was lower than in 2019 in 20 of these 20 countries (Afghanistan, Bangladesh, Burundi, Cambodia, Cote d'Ivoire, DRC, Gambia, Kenya, Kyrgyzstan, Lesotho, Madagascar, Malawi, Mozambique, Myanmar, Sao Tome and Principe, Solomon Islands, Sudan, Syria, Tanzania, and Yemen). The largest decline in coverage was 22% points in Sudan from 93% in 2019 to 71% in 2025.</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7731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85689"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694061"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243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21458" y="577711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9" name="pl9"/>
            <p:cNvSpPr/>
            <p:nvPr/>
          </p:nvSpPr>
          <p:spPr>
            <a:xfrm>
              <a:off x="1621458" y="568670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0" name="pl10"/>
            <p:cNvSpPr/>
            <p:nvPr/>
          </p:nvSpPr>
          <p:spPr>
            <a:xfrm>
              <a:off x="1621458" y="559629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1" name="pl11"/>
            <p:cNvSpPr/>
            <p:nvPr/>
          </p:nvSpPr>
          <p:spPr>
            <a:xfrm>
              <a:off x="1621458" y="550589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2" name="pl12"/>
            <p:cNvSpPr/>
            <p:nvPr/>
          </p:nvSpPr>
          <p:spPr>
            <a:xfrm>
              <a:off x="1621458" y="541548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3" name="pl13"/>
            <p:cNvSpPr/>
            <p:nvPr/>
          </p:nvSpPr>
          <p:spPr>
            <a:xfrm>
              <a:off x="1621458" y="532508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4" name="pl14"/>
            <p:cNvSpPr/>
            <p:nvPr/>
          </p:nvSpPr>
          <p:spPr>
            <a:xfrm>
              <a:off x="1621458" y="523467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5" name="pl15"/>
            <p:cNvSpPr/>
            <p:nvPr/>
          </p:nvSpPr>
          <p:spPr>
            <a:xfrm>
              <a:off x="1621458" y="514426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6" name="pl16"/>
            <p:cNvSpPr/>
            <p:nvPr/>
          </p:nvSpPr>
          <p:spPr>
            <a:xfrm>
              <a:off x="1621458" y="505386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7" name="pl17"/>
            <p:cNvSpPr/>
            <p:nvPr/>
          </p:nvSpPr>
          <p:spPr>
            <a:xfrm>
              <a:off x="1621458" y="496345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8" name="pl18"/>
            <p:cNvSpPr/>
            <p:nvPr/>
          </p:nvSpPr>
          <p:spPr>
            <a:xfrm>
              <a:off x="1621458" y="487304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9" name="pl19"/>
            <p:cNvSpPr/>
            <p:nvPr/>
          </p:nvSpPr>
          <p:spPr>
            <a:xfrm>
              <a:off x="1621458" y="478264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0" name="pl20"/>
            <p:cNvSpPr/>
            <p:nvPr/>
          </p:nvSpPr>
          <p:spPr>
            <a:xfrm>
              <a:off x="1621458" y="469223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1" name="pl21"/>
            <p:cNvSpPr/>
            <p:nvPr/>
          </p:nvSpPr>
          <p:spPr>
            <a:xfrm>
              <a:off x="1621458" y="460182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2" name="pl22"/>
            <p:cNvSpPr/>
            <p:nvPr/>
          </p:nvSpPr>
          <p:spPr>
            <a:xfrm>
              <a:off x="1621458" y="451142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3" name="pl23"/>
            <p:cNvSpPr/>
            <p:nvPr/>
          </p:nvSpPr>
          <p:spPr>
            <a:xfrm>
              <a:off x="1621458" y="442101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4" name="pl24"/>
            <p:cNvSpPr/>
            <p:nvPr/>
          </p:nvSpPr>
          <p:spPr>
            <a:xfrm>
              <a:off x="1621458" y="433061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5" name="pl25"/>
            <p:cNvSpPr/>
            <p:nvPr/>
          </p:nvSpPr>
          <p:spPr>
            <a:xfrm>
              <a:off x="1621458" y="424020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6" name="pl26"/>
            <p:cNvSpPr/>
            <p:nvPr/>
          </p:nvSpPr>
          <p:spPr>
            <a:xfrm>
              <a:off x="1621458" y="414979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7" name="pl27"/>
            <p:cNvSpPr/>
            <p:nvPr/>
          </p:nvSpPr>
          <p:spPr>
            <a:xfrm>
              <a:off x="1621458" y="405939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8" name="pl28"/>
            <p:cNvSpPr/>
            <p:nvPr/>
          </p:nvSpPr>
          <p:spPr>
            <a:xfrm>
              <a:off x="1621458" y="396898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9" name="pl29"/>
            <p:cNvSpPr/>
            <p:nvPr/>
          </p:nvSpPr>
          <p:spPr>
            <a:xfrm>
              <a:off x="1621458" y="387857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0" name="pl30"/>
            <p:cNvSpPr/>
            <p:nvPr/>
          </p:nvSpPr>
          <p:spPr>
            <a:xfrm>
              <a:off x="1621458" y="378817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1" name="pl31"/>
            <p:cNvSpPr/>
            <p:nvPr/>
          </p:nvSpPr>
          <p:spPr>
            <a:xfrm>
              <a:off x="1621458" y="369776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2" name="pl32"/>
            <p:cNvSpPr/>
            <p:nvPr/>
          </p:nvSpPr>
          <p:spPr>
            <a:xfrm>
              <a:off x="1621458" y="360735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3" name="pl33"/>
            <p:cNvSpPr/>
            <p:nvPr/>
          </p:nvSpPr>
          <p:spPr>
            <a:xfrm>
              <a:off x="1621458" y="351695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4" name="pl34"/>
            <p:cNvSpPr/>
            <p:nvPr/>
          </p:nvSpPr>
          <p:spPr>
            <a:xfrm>
              <a:off x="1621458" y="342654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5" name="pl35"/>
            <p:cNvSpPr/>
            <p:nvPr/>
          </p:nvSpPr>
          <p:spPr>
            <a:xfrm>
              <a:off x="1621458" y="333614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6" name="pl36"/>
            <p:cNvSpPr/>
            <p:nvPr/>
          </p:nvSpPr>
          <p:spPr>
            <a:xfrm>
              <a:off x="1621458" y="324573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7" name="pl37"/>
            <p:cNvSpPr/>
            <p:nvPr/>
          </p:nvSpPr>
          <p:spPr>
            <a:xfrm>
              <a:off x="1621458" y="315532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8" name="pl38"/>
            <p:cNvSpPr/>
            <p:nvPr/>
          </p:nvSpPr>
          <p:spPr>
            <a:xfrm>
              <a:off x="1621458" y="306492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9" name="pl39"/>
            <p:cNvSpPr/>
            <p:nvPr/>
          </p:nvSpPr>
          <p:spPr>
            <a:xfrm>
              <a:off x="1621458" y="297451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0" name="pl40"/>
            <p:cNvSpPr/>
            <p:nvPr/>
          </p:nvSpPr>
          <p:spPr>
            <a:xfrm>
              <a:off x="1621458" y="288410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1" name="pl41"/>
            <p:cNvSpPr/>
            <p:nvPr/>
          </p:nvSpPr>
          <p:spPr>
            <a:xfrm>
              <a:off x="1621458" y="279370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2" name="pl42"/>
            <p:cNvSpPr/>
            <p:nvPr/>
          </p:nvSpPr>
          <p:spPr>
            <a:xfrm>
              <a:off x="1621458" y="270329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3" name="pl43"/>
            <p:cNvSpPr/>
            <p:nvPr/>
          </p:nvSpPr>
          <p:spPr>
            <a:xfrm>
              <a:off x="1621458" y="261288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4" name="pl44"/>
            <p:cNvSpPr/>
            <p:nvPr/>
          </p:nvSpPr>
          <p:spPr>
            <a:xfrm>
              <a:off x="1621458" y="252248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5" name="pl45"/>
            <p:cNvSpPr/>
            <p:nvPr/>
          </p:nvSpPr>
          <p:spPr>
            <a:xfrm>
              <a:off x="1621458" y="243207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6" name="pl46"/>
            <p:cNvSpPr/>
            <p:nvPr/>
          </p:nvSpPr>
          <p:spPr>
            <a:xfrm>
              <a:off x="1621458" y="234167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7" name="pl47"/>
            <p:cNvSpPr/>
            <p:nvPr/>
          </p:nvSpPr>
          <p:spPr>
            <a:xfrm>
              <a:off x="1621458" y="225126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8" name="pl48"/>
            <p:cNvSpPr/>
            <p:nvPr/>
          </p:nvSpPr>
          <p:spPr>
            <a:xfrm>
              <a:off x="1621458" y="216085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9" name="pl49"/>
            <p:cNvSpPr/>
            <p:nvPr/>
          </p:nvSpPr>
          <p:spPr>
            <a:xfrm>
              <a:off x="1621458" y="207045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0" name="pl50"/>
            <p:cNvSpPr/>
            <p:nvPr/>
          </p:nvSpPr>
          <p:spPr>
            <a:xfrm>
              <a:off x="1621458" y="198004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1" name="pl51"/>
            <p:cNvSpPr/>
            <p:nvPr/>
          </p:nvSpPr>
          <p:spPr>
            <a:xfrm>
              <a:off x="1621458" y="188963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2" name="pl52"/>
            <p:cNvSpPr/>
            <p:nvPr/>
          </p:nvSpPr>
          <p:spPr>
            <a:xfrm>
              <a:off x="1621458" y="179923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3" name="pl53"/>
            <p:cNvSpPr/>
            <p:nvPr/>
          </p:nvSpPr>
          <p:spPr>
            <a:xfrm>
              <a:off x="1621458" y="170882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4" name="pl54"/>
            <p:cNvSpPr/>
            <p:nvPr/>
          </p:nvSpPr>
          <p:spPr>
            <a:xfrm>
              <a:off x="1621458" y="161841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5" name="pl55"/>
            <p:cNvSpPr/>
            <p:nvPr/>
          </p:nvSpPr>
          <p:spPr>
            <a:xfrm>
              <a:off x="1621458" y="152801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6" name="pl56"/>
            <p:cNvSpPr/>
            <p:nvPr/>
          </p:nvSpPr>
          <p:spPr>
            <a:xfrm>
              <a:off x="1621458" y="143760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7" name="pl57"/>
            <p:cNvSpPr/>
            <p:nvPr/>
          </p:nvSpPr>
          <p:spPr>
            <a:xfrm>
              <a:off x="1621458" y="134720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8" name="pl58"/>
            <p:cNvSpPr/>
            <p:nvPr/>
          </p:nvSpPr>
          <p:spPr>
            <a:xfrm>
              <a:off x="1621458" y="125679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9" name="pl59"/>
            <p:cNvSpPr/>
            <p:nvPr/>
          </p:nvSpPr>
          <p:spPr>
            <a:xfrm>
              <a:off x="1621458" y="116638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0" name="pl60"/>
            <p:cNvSpPr/>
            <p:nvPr/>
          </p:nvSpPr>
          <p:spPr>
            <a:xfrm>
              <a:off x="1621458" y="107598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1" name="pl61"/>
            <p:cNvSpPr/>
            <p:nvPr/>
          </p:nvSpPr>
          <p:spPr>
            <a:xfrm>
              <a:off x="1621458" y="98557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2" name="pl62"/>
            <p:cNvSpPr/>
            <p:nvPr/>
          </p:nvSpPr>
          <p:spPr>
            <a:xfrm>
              <a:off x="1621458" y="89516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3" name="pl63"/>
            <p:cNvSpPr/>
            <p:nvPr/>
          </p:nvSpPr>
          <p:spPr>
            <a:xfrm>
              <a:off x="1621458" y="80476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4" name="pl64"/>
            <p:cNvSpPr/>
            <p:nvPr/>
          </p:nvSpPr>
          <p:spPr>
            <a:xfrm>
              <a:off x="1621458" y="71435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5" name="pl65"/>
            <p:cNvSpPr/>
            <p:nvPr/>
          </p:nvSpPr>
          <p:spPr>
            <a:xfrm>
              <a:off x="192313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343150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4939875"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448247"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795661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775614" y="714355"/>
              <a:ext cx="120669" cy="0"/>
            </a:xfrm>
            <a:custGeom>
              <a:avLst/>
              <a:pathLst>
                <a:path w="120669" h="0">
                  <a:moveTo>
                    <a:pt x="0" y="0"/>
                  </a:moveTo>
                  <a:lnTo>
                    <a:pt x="0" y="0"/>
                  </a:lnTo>
                  <a:lnTo>
                    <a:pt x="0" y="0"/>
                  </a:lnTo>
                  <a:lnTo>
                    <a:pt x="120669" y="0"/>
                  </a:lnTo>
                  <a:lnTo>
                    <a:pt x="120669" y="0"/>
                  </a:lnTo>
                  <a:lnTo>
                    <a:pt x="120669" y="0"/>
                  </a:lnTo>
                  <a:lnTo>
                    <a:pt x="120669" y="0"/>
                  </a:lnTo>
                </a:path>
              </a:pathLst>
            </a:custGeom>
            <a:ln w="67753" cap="flat">
              <a:solidFill>
                <a:srgbClr val="E8E8E8">
                  <a:alpha val="100000"/>
                </a:srgbClr>
              </a:solidFill>
              <a:prstDash val="solid"/>
              <a:round/>
            </a:ln>
          </p:spPr>
          <p:txBody>
            <a:bodyPr/>
            <a:lstStyle/>
            <a:p/>
          </p:txBody>
        </p:sp>
        <p:sp>
          <p:nvSpPr>
            <p:cNvPr id="71" name="pl71"/>
            <p:cNvSpPr/>
            <p:nvPr/>
          </p:nvSpPr>
          <p:spPr>
            <a:xfrm>
              <a:off x="7594609" y="804761"/>
              <a:ext cx="301674" cy="0"/>
            </a:xfrm>
            <a:custGeom>
              <a:avLst/>
              <a:pathLst>
                <a:path w="301674" h="0">
                  <a:moveTo>
                    <a:pt x="0" y="0"/>
                  </a:moveTo>
                  <a:lnTo>
                    <a:pt x="60334" y="0"/>
                  </a:lnTo>
                  <a:lnTo>
                    <a:pt x="60334" y="0"/>
                  </a:lnTo>
                  <a:lnTo>
                    <a:pt x="181004" y="0"/>
                  </a:lnTo>
                  <a:lnTo>
                    <a:pt x="241339" y="0"/>
                  </a:lnTo>
                  <a:lnTo>
                    <a:pt x="301674" y="0"/>
                  </a:lnTo>
                  <a:lnTo>
                    <a:pt x="301674" y="0"/>
                  </a:lnTo>
                </a:path>
              </a:pathLst>
            </a:custGeom>
            <a:ln w="67753" cap="flat">
              <a:solidFill>
                <a:srgbClr val="E8E8E8">
                  <a:alpha val="100000"/>
                </a:srgbClr>
              </a:solidFill>
              <a:prstDash val="solid"/>
              <a:round/>
            </a:ln>
          </p:spPr>
          <p:txBody>
            <a:bodyPr/>
            <a:lstStyle/>
            <a:p/>
          </p:txBody>
        </p:sp>
        <p:sp>
          <p:nvSpPr>
            <p:cNvPr id="72" name="pl72"/>
            <p:cNvSpPr/>
            <p:nvPr/>
          </p:nvSpPr>
          <p:spPr>
            <a:xfrm>
              <a:off x="7353270" y="895168"/>
              <a:ext cx="543013" cy="0"/>
            </a:xfrm>
            <a:custGeom>
              <a:avLst/>
              <a:pathLst>
                <a:path w="543013" h="0">
                  <a:moveTo>
                    <a:pt x="0" y="0"/>
                  </a:moveTo>
                  <a:lnTo>
                    <a:pt x="301674" y="0"/>
                  </a:lnTo>
                  <a:lnTo>
                    <a:pt x="362009" y="0"/>
                  </a:lnTo>
                  <a:lnTo>
                    <a:pt x="482678" y="0"/>
                  </a:lnTo>
                  <a:lnTo>
                    <a:pt x="482678" y="0"/>
                  </a:lnTo>
                  <a:lnTo>
                    <a:pt x="543013" y="0"/>
                  </a:lnTo>
                  <a:lnTo>
                    <a:pt x="543013" y="0"/>
                  </a:lnTo>
                </a:path>
              </a:pathLst>
            </a:custGeom>
            <a:ln w="67753" cap="flat">
              <a:solidFill>
                <a:srgbClr val="E8E8E8">
                  <a:alpha val="100000"/>
                </a:srgbClr>
              </a:solidFill>
              <a:prstDash val="solid"/>
              <a:round/>
            </a:ln>
          </p:spPr>
          <p:txBody>
            <a:bodyPr/>
            <a:lstStyle/>
            <a:p/>
          </p:txBody>
        </p:sp>
        <p:sp>
          <p:nvSpPr>
            <p:cNvPr id="73" name="pl73"/>
            <p:cNvSpPr/>
            <p:nvPr/>
          </p:nvSpPr>
          <p:spPr>
            <a:xfrm>
              <a:off x="7292935" y="985574"/>
              <a:ext cx="482678" cy="0"/>
            </a:xfrm>
            <a:custGeom>
              <a:avLst/>
              <a:pathLst>
                <a:path w="482678" h="0">
                  <a:moveTo>
                    <a:pt x="0" y="0"/>
                  </a:moveTo>
                  <a:lnTo>
                    <a:pt x="0" y="0"/>
                  </a:lnTo>
                  <a:lnTo>
                    <a:pt x="120669" y="0"/>
                  </a:lnTo>
                  <a:lnTo>
                    <a:pt x="120669" y="0"/>
                  </a:lnTo>
                  <a:lnTo>
                    <a:pt x="241339" y="0"/>
                  </a:lnTo>
                  <a:lnTo>
                    <a:pt x="301674" y="0"/>
                  </a:lnTo>
                  <a:lnTo>
                    <a:pt x="482678" y="0"/>
                  </a:lnTo>
                </a:path>
              </a:pathLst>
            </a:custGeom>
            <a:ln w="67753" cap="flat">
              <a:solidFill>
                <a:srgbClr val="E8E8E8">
                  <a:alpha val="100000"/>
                </a:srgbClr>
              </a:solidFill>
              <a:prstDash val="solid"/>
              <a:round/>
            </a:ln>
          </p:spPr>
          <p:txBody>
            <a:bodyPr/>
            <a:lstStyle/>
            <a:p/>
          </p:txBody>
        </p:sp>
        <p:sp>
          <p:nvSpPr>
            <p:cNvPr id="74" name="pl74"/>
            <p:cNvSpPr/>
            <p:nvPr/>
          </p:nvSpPr>
          <p:spPr>
            <a:xfrm>
              <a:off x="7654944" y="1075981"/>
              <a:ext cx="60334" cy="0"/>
            </a:xfrm>
            <a:custGeom>
              <a:avLst/>
              <a:pathLst>
                <a:path w="60334" h="0">
                  <a:moveTo>
                    <a:pt x="0" y="0"/>
                  </a:moveTo>
                  <a:lnTo>
                    <a:pt x="0" y="0"/>
                  </a:lnTo>
                  <a:lnTo>
                    <a:pt x="0" y="0"/>
                  </a:lnTo>
                  <a:lnTo>
                    <a:pt x="0" y="0"/>
                  </a:lnTo>
                  <a:lnTo>
                    <a:pt x="0" y="0"/>
                  </a:lnTo>
                  <a:lnTo>
                    <a:pt x="0" y="0"/>
                  </a:lnTo>
                  <a:lnTo>
                    <a:pt x="60334" y="0"/>
                  </a:lnTo>
                </a:path>
              </a:pathLst>
            </a:custGeom>
            <a:ln w="67753" cap="flat">
              <a:solidFill>
                <a:srgbClr val="E8E8E8">
                  <a:alpha val="100000"/>
                </a:srgbClr>
              </a:solidFill>
              <a:prstDash val="solid"/>
              <a:round/>
            </a:ln>
          </p:spPr>
          <p:txBody>
            <a:bodyPr/>
            <a:lstStyle/>
            <a:p/>
          </p:txBody>
        </p:sp>
        <p:sp>
          <p:nvSpPr>
            <p:cNvPr id="75" name="pl75"/>
            <p:cNvSpPr/>
            <p:nvPr/>
          </p:nvSpPr>
          <p:spPr>
            <a:xfrm>
              <a:off x="6991260" y="1166387"/>
              <a:ext cx="784353" cy="0"/>
            </a:xfrm>
            <a:custGeom>
              <a:avLst/>
              <a:pathLst>
                <a:path w="784353" h="0">
                  <a:moveTo>
                    <a:pt x="0" y="0"/>
                  </a:moveTo>
                  <a:lnTo>
                    <a:pt x="362009" y="0"/>
                  </a:lnTo>
                  <a:lnTo>
                    <a:pt x="422344" y="0"/>
                  </a:lnTo>
                  <a:lnTo>
                    <a:pt x="543013" y="0"/>
                  </a:lnTo>
                  <a:lnTo>
                    <a:pt x="603348" y="0"/>
                  </a:lnTo>
                  <a:lnTo>
                    <a:pt x="724018" y="0"/>
                  </a:lnTo>
                  <a:lnTo>
                    <a:pt x="784353" y="0"/>
                  </a:lnTo>
                </a:path>
              </a:pathLst>
            </a:custGeom>
            <a:ln w="67753" cap="flat">
              <a:solidFill>
                <a:srgbClr val="E8E8E8">
                  <a:alpha val="100000"/>
                </a:srgbClr>
              </a:solidFill>
              <a:prstDash val="solid"/>
              <a:round/>
            </a:ln>
          </p:spPr>
          <p:txBody>
            <a:bodyPr/>
            <a:lstStyle/>
            <a:p/>
          </p:txBody>
        </p:sp>
        <p:sp>
          <p:nvSpPr>
            <p:cNvPr id="76" name="pl76"/>
            <p:cNvSpPr/>
            <p:nvPr/>
          </p:nvSpPr>
          <p:spPr>
            <a:xfrm>
              <a:off x="7654944" y="1256793"/>
              <a:ext cx="241339" cy="0"/>
            </a:xfrm>
            <a:custGeom>
              <a:avLst/>
              <a:pathLst>
                <a:path w="241339" h="0">
                  <a:moveTo>
                    <a:pt x="0" y="0"/>
                  </a:moveTo>
                  <a:lnTo>
                    <a:pt x="60334" y="0"/>
                  </a:lnTo>
                  <a:lnTo>
                    <a:pt x="241339" y="0"/>
                  </a:lnTo>
                  <a:lnTo>
                    <a:pt x="241339" y="0"/>
                  </a:lnTo>
                  <a:lnTo>
                    <a:pt x="241339" y="0"/>
                  </a:lnTo>
                  <a:lnTo>
                    <a:pt x="241339" y="0"/>
                  </a:lnTo>
                  <a:lnTo>
                    <a:pt x="241339" y="0"/>
                  </a:lnTo>
                </a:path>
              </a:pathLst>
            </a:custGeom>
            <a:ln w="67753" cap="flat">
              <a:solidFill>
                <a:srgbClr val="E8E8E8">
                  <a:alpha val="100000"/>
                </a:srgbClr>
              </a:solidFill>
              <a:prstDash val="solid"/>
              <a:round/>
            </a:ln>
          </p:spPr>
          <p:txBody>
            <a:bodyPr/>
            <a:lstStyle/>
            <a:p/>
          </p:txBody>
        </p:sp>
        <p:sp>
          <p:nvSpPr>
            <p:cNvPr id="77" name="pl77"/>
            <p:cNvSpPr/>
            <p:nvPr/>
          </p:nvSpPr>
          <p:spPr>
            <a:xfrm>
              <a:off x="7051595" y="1347200"/>
              <a:ext cx="603348" cy="0"/>
            </a:xfrm>
            <a:custGeom>
              <a:avLst/>
              <a:pathLst>
                <a:path w="603348" h="0">
                  <a:moveTo>
                    <a:pt x="0" y="0"/>
                  </a:moveTo>
                  <a:lnTo>
                    <a:pt x="0" y="0"/>
                  </a:lnTo>
                  <a:lnTo>
                    <a:pt x="362009" y="0"/>
                  </a:lnTo>
                  <a:lnTo>
                    <a:pt x="362009" y="0"/>
                  </a:lnTo>
                  <a:lnTo>
                    <a:pt x="482678" y="0"/>
                  </a:lnTo>
                  <a:lnTo>
                    <a:pt x="543013" y="0"/>
                  </a:lnTo>
                  <a:lnTo>
                    <a:pt x="603348" y="0"/>
                  </a:lnTo>
                </a:path>
              </a:pathLst>
            </a:custGeom>
            <a:ln w="67753" cap="flat">
              <a:solidFill>
                <a:srgbClr val="E8E8E8">
                  <a:alpha val="100000"/>
                </a:srgbClr>
              </a:solidFill>
              <a:prstDash val="solid"/>
              <a:round/>
            </a:ln>
          </p:spPr>
          <p:txBody>
            <a:bodyPr/>
            <a:lstStyle/>
            <a:p/>
          </p:txBody>
        </p:sp>
        <p:sp>
          <p:nvSpPr>
            <p:cNvPr id="78" name="pl78"/>
            <p:cNvSpPr/>
            <p:nvPr/>
          </p:nvSpPr>
          <p:spPr>
            <a:xfrm>
              <a:off x="7232600" y="1437606"/>
              <a:ext cx="603348" cy="0"/>
            </a:xfrm>
            <a:custGeom>
              <a:avLst/>
              <a:pathLst>
                <a:path w="603348" h="0">
                  <a:moveTo>
                    <a:pt x="0" y="0"/>
                  </a:moveTo>
                  <a:lnTo>
                    <a:pt x="181004" y="0"/>
                  </a:lnTo>
                  <a:lnTo>
                    <a:pt x="362009" y="0"/>
                  </a:lnTo>
                  <a:lnTo>
                    <a:pt x="422344" y="0"/>
                  </a:lnTo>
                  <a:lnTo>
                    <a:pt x="603348" y="0"/>
                  </a:lnTo>
                  <a:lnTo>
                    <a:pt x="603348" y="0"/>
                  </a:lnTo>
                  <a:lnTo>
                    <a:pt x="603348" y="0"/>
                  </a:lnTo>
                </a:path>
              </a:pathLst>
            </a:custGeom>
            <a:ln w="67753" cap="flat">
              <a:solidFill>
                <a:srgbClr val="E8E8E8">
                  <a:alpha val="100000"/>
                </a:srgbClr>
              </a:solidFill>
              <a:prstDash val="solid"/>
              <a:round/>
            </a:ln>
          </p:spPr>
          <p:txBody>
            <a:bodyPr/>
            <a:lstStyle/>
            <a:p/>
          </p:txBody>
        </p:sp>
        <p:sp>
          <p:nvSpPr>
            <p:cNvPr id="79" name="pl79"/>
            <p:cNvSpPr/>
            <p:nvPr/>
          </p:nvSpPr>
          <p:spPr>
            <a:xfrm>
              <a:off x="7473939" y="1528012"/>
              <a:ext cx="362009" cy="0"/>
            </a:xfrm>
            <a:custGeom>
              <a:avLst/>
              <a:pathLst>
                <a:path w="362009" h="0">
                  <a:moveTo>
                    <a:pt x="0" y="0"/>
                  </a:moveTo>
                  <a:lnTo>
                    <a:pt x="301674" y="0"/>
                  </a:lnTo>
                  <a:lnTo>
                    <a:pt x="301674" y="0"/>
                  </a:lnTo>
                  <a:lnTo>
                    <a:pt x="301674" y="0"/>
                  </a:lnTo>
                  <a:lnTo>
                    <a:pt x="301674" y="0"/>
                  </a:lnTo>
                  <a:lnTo>
                    <a:pt x="301674" y="0"/>
                  </a:lnTo>
                  <a:lnTo>
                    <a:pt x="362009" y="0"/>
                  </a:lnTo>
                </a:path>
              </a:pathLst>
            </a:custGeom>
            <a:ln w="67753" cap="flat">
              <a:solidFill>
                <a:srgbClr val="E8E8E8">
                  <a:alpha val="100000"/>
                </a:srgbClr>
              </a:solidFill>
              <a:prstDash val="solid"/>
              <a:round/>
            </a:ln>
          </p:spPr>
          <p:txBody>
            <a:bodyPr/>
            <a:lstStyle/>
            <a:p/>
          </p:txBody>
        </p:sp>
        <p:sp>
          <p:nvSpPr>
            <p:cNvPr id="80" name="pl80"/>
            <p:cNvSpPr/>
            <p:nvPr/>
          </p:nvSpPr>
          <p:spPr>
            <a:xfrm>
              <a:off x="7413604" y="1618419"/>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1" name="pl81"/>
            <p:cNvSpPr/>
            <p:nvPr/>
          </p:nvSpPr>
          <p:spPr>
            <a:xfrm>
              <a:off x="6930926" y="1708825"/>
              <a:ext cx="603348" cy="0"/>
            </a:xfrm>
            <a:custGeom>
              <a:avLst/>
              <a:pathLst>
                <a:path w="603348" h="0">
                  <a:moveTo>
                    <a:pt x="0" y="0"/>
                  </a:moveTo>
                  <a:lnTo>
                    <a:pt x="120669" y="0"/>
                  </a:lnTo>
                  <a:lnTo>
                    <a:pt x="482678" y="0"/>
                  </a:lnTo>
                  <a:lnTo>
                    <a:pt x="482678" y="0"/>
                  </a:lnTo>
                  <a:lnTo>
                    <a:pt x="482678" y="0"/>
                  </a:lnTo>
                  <a:lnTo>
                    <a:pt x="543013" y="0"/>
                  </a:lnTo>
                  <a:lnTo>
                    <a:pt x="603348" y="0"/>
                  </a:lnTo>
                </a:path>
              </a:pathLst>
            </a:custGeom>
            <a:ln w="67753" cap="flat">
              <a:solidFill>
                <a:srgbClr val="E8E8E8">
                  <a:alpha val="100000"/>
                </a:srgbClr>
              </a:solidFill>
              <a:prstDash val="solid"/>
              <a:round/>
            </a:ln>
          </p:spPr>
          <p:txBody>
            <a:bodyPr/>
            <a:lstStyle/>
            <a:p/>
          </p:txBody>
        </p:sp>
        <p:sp>
          <p:nvSpPr>
            <p:cNvPr id="82" name="pl82"/>
            <p:cNvSpPr/>
            <p:nvPr/>
          </p:nvSpPr>
          <p:spPr>
            <a:xfrm>
              <a:off x="7413604" y="1799231"/>
              <a:ext cx="241339" cy="0"/>
            </a:xfrm>
            <a:custGeom>
              <a:avLst/>
              <a:pathLst>
                <a:path w="241339" h="0">
                  <a:moveTo>
                    <a:pt x="0" y="0"/>
                  </a:moveTo>
                  <a:lnTo>
                    <a:pt x="0" y="0"/>
                  </a:lnTo>
                  <a:lnTo>
                    <a:pt x="0" y="0"/>
                  </a:lnTo>
                  <a:lnTo>
                    <a:pt x="0" y="0"/>
                  </a:lnTo>
                  <a:lnTo>
                    <a:pt x="0" y="0"/>
                  </a:lnTo>
                  <a:lnTo>
                    <a:pt x="60334" y="0"/>
                  </a:lnTo>
                  <a:lnTo>
                    <a:pt x="241339" y="0"/>
                  </a:lnTo>
                </a:path>
              </a:pathLst>
            </a:custGeom>
            <a:ln w="67753" cap="flat">
              <a:solidFill>
                <a:srgbClr val="E8E8E8">
                  <a:alpha val="100000"/>
                </a:srgbClr>
              </a:solidFill>
              <a:prstDash val="solid"/>
              <a:round/>
            </a:ln>
          </p:spPr>
          <p:txBody>
            <a:bodyPr/>
            <a:lstStyle/>
            <a:p/>
          </p:txBody>
        </p:sp>
        <p:sp>
          <p:nvSpPr>
            <p:cNvPr id="83" name="pl83"/>
            <p:cNvSpPr/>
            <p:nvPr/>
          </p:nvSpPr>
          <p:spPr>
            <a:xfrm>
              <a:off x="6991260" y="1889638"/>
              <a:ext cx="422344" cy="0"/>
            </a:xfrm>
            <a:custGeom>
              <a:avLst/>
              <a:pathLst>
                <a:path w="422344" h="0">
                  <a:moveTo>
                    <a:pt x="0" y="0"/>
                  </a:moveTo>
                  <a:lnTo>
                    <a:pt x="120669" y="0"/>
                  </a:lnTo>
                  <a:lnTo>
                    <a:pt x="181004" y="0"/>
                  </a:lnTo>
                  <a:lnTo>
                    <a:pt x="241339" y="0"/>
                  </a:lnTo>
                  <a:lnTo>
                    <a:pt x="241339" y="0"/>
                  </a:lnTo>
                  <a:lnTo>
                    <a:pt x="422344" y="0"/>
                  </a:lnTo>
                  <a:lnTo>
                    <a:pt x="422344" y="0"/>
                  </a:lnTo>
                </a:path>
              </a:pathLst>
            </a:custGeom>
            <a:ln w="67753" cap="flat">
              <a:solidFill>
                <a:srgbClr val="E8E8E8">
                  <a:alpha val="100000"/>
                </a:srgbClr>
              </a:solidFill>
              <a:prstDash val="solid"/>
              <a:round/>
            </a:ln>
          </p:spPr>
          <p:txBody>
            <a:bodyPr/>
            <a:lstStyle/>
            <a:p/>
          </p:txBody>
        </p:sp>
        <p:sp>
          <p:nvSpPr>
            <p:cNvPr id="84" name="pl84"/>
            <p:cNvSpPr/>
            <p:nvPr/>
          </p:nvSpPr>
          <p:spPr>
            <a:xfrm>
              <a:off x="7111930" y="1980044"/>
              <a:ext cx="301674" cy="0"/>
            </a:xfrm>
            <a:custGeom>
              <a:avLst/>
              <a:pathLst>
                <a:path w="301674" h="0">
                  <a:moveTo>
                    <a:pt x="0" y="0"/>
                  </a:moveTo>
                  <a:lnTo>
                    <a:pt x="120669" y="0"/>
                  </a:lnTo>
                  <a:lnTo>
                    <a:pt x="241339" y="0"/>
                  </a:lnTo>
                  <a:lnTo>
                    <a:pt x="241339" y="0"/>
                  </a:lnTo>
                  <a:lnTo>
                    <a:pt x="241339" y="0"/>
                  </a:lnTo>
                  <a:lnTo>
                    <a:pt x="301674" y="0"/>
                  </a:lnTo>
                  <a:lnTo>
                    <a:pt x="301674" y="0"/>
                  </a:lnTo>
                </a:path>
              </a:pathLst>
            </a:custGeom>
            <a:ln w="67753" cap="flat">
              <a:solidFill>
                <a:srgbClr val="E8E8E8">
                  <a:alpha val="100000"/>
                </a:srgbClr>
              </a:solidFill>
              <a:prstDash val="solid"/>
              <a:round/>
            </a:ln>
          </p:spPr>
          <p:txBody>
            <a:bodyPr/>
            <a:lstStyle/>
            <a:p/>
          </p:txBody>
        </p:sp>
        <p:sp>
          <p:nvSpPr>
            <p:cNvPr id="85" name="pl85"/>
            <p:cNvSpPr/>
            <p:nvPr/>
          </p:nvSpPr>
          <p:spPr>
            <a:xfrm>
              <a:off x="7111930" y="2070451"/>
              <a:ext cx="543013" cy="0"/>
            </a:xfrm>
            <a:custGeom>
              <a:avLst/>
              <a:pathLst>
                <a:path w="543013" h="0">
                  <a:moveTo>
                    <a:pt x="0" y="0"/>
                  </a:moveTo>
                  <a:lnTo>
                    <a:pt x="241339" y="0"/>
                  </a:lnTo>
                  <a:lnTo>
                    <a:pt x="301674" y="0"/>
                  </a:lnTo>
                  <a:lnTo>
                    <a:pt x="301674" y="0"/>
                  </a:lnTo>
                  <a:lnTo>
                    <a:pt x="422344" y="0"/>
                  </a:lnTo>
                  <a:lnTo>
                    <a:pt x="482678" y="0"/>
                  </a:lnTo>
                  <a:lnTo>
                    <a:pt x="543013" y="0"/>
                  </a:lnTo>
                </a:path>
              </a:pathLst>
            </a:custGeom>
            <a:ln w="67753" cap="flat">
              <a:solidFill>
                <a:srgbClr val="E8E8E8">
                  <a:alpha val="100000"/>
                </a:srgbClr>
              </a:solidFill>
              <a:prstDash val="solid"/>
              <a:round/>
            </a:ln>
          </p:spPr>
          <p:txBody>
            <a:bodyPr/>
            <a:lstStyle/>
            <a:p/>
          </p:txBody>
        </p:sp>
        <p:sp>
          <p:nvSpPr>
            <p:cNvPr id="86" name="pl86"/>
            <p:cNvSpPr/>
            <p:nvPr/>
          </p:nvSpPr>
          <p:spPr>
            <a:xfrm>
              <a:off x="7172265" y="2160857"/>
              <a:ext cx="181004" cy="0"/>
            </a:xfrm>
            <a:custGeom>
              <a:avLst/>
              <a:pathLst>
                <a:path w="181004" h="0">
                  <a:moveTo>
                    <a:pt x="0" y="0"/>
                  </a:moveTo>
                  <a:lnTo>
                    <a:pt x="60334" y="0"/>
                  </a:lnTo>
                  <a:lnTo>
                    <a:pt x="181004" y="0"/>
                  </a:lnTo>
                  <a:lnTo>
                    <a:pt x="181004" y="0"/>
                  </a:lnTo>
                  <a:lnTo>
                    <a:pt x="181004" y="0"/>
                  </a:lnTo>
                  <a:lnTo>
                    <a:pt x="181004" y="0"/>
                  </a:lnTo>
                  <a:lnTo>
                    <a:pt x="181004" y="0"/>
                  </a:lnTo>
                </a:path>
              </a:pathLst>
            </a:custGeom>
            <a:ln w="67753" cap="flat">
              <a:solidFill>
                <a:srgbClr val="E8E8E8">
                  <a:alpha val="100000"/>
                </a:srgbClr>
              </a:solidFill>
              <a:prstDash val="solid"/>
              <a:round/>
            </a:ln>
          </p:spPr>
          <p:txBody>
            <a:bodyPr/>
            <a:lstStyle/>
            <a:p/>
          </p:txBody>
        </p:sp>
        <p:sp>
          <p:nvSpPr>
            <p:cNvPr id="87" name="pl87"/>
            <p:cNvSpPr/>
            <p:nvPr/>
          </p:nvSpPr>
          <p:spPr>
            <a:xfrm>
              <a:off x="7292935" y="2251263"/>
              <a:ext cx="301674" cy="0"/>
            </a:xfrm>
            <a:custGeom>
              <a:avLst/>
              <a:pathLst>
                <a:path w="301674" h="0">
                  <a:moveTo>
                    <a:pt x="0" y="0"/>
                  </a:moveTo>
                  <a:lnTo>
                    <a:pt x="0" y="0"/>
                  </a:lnTo>
                  <a:lnTo>
                    <a:pt x="0" y="0"/>
                  </a:lnTo>
                  <a:lnTo>
                    <a:pt x="120669" y="0"/>
                  </a:lnTo>
                  <a:lnTo>
                    <a:pt x="241339" y="0"/>
                  </a:lnTo>
                  <a:lnTo>
                    <a:pt x="241339" y="0"/>
                  </a:lnTo>
                  <a:lnTo>
                    <a:pt x="301674" y="0"/>
                  </a:lnTo>
                </a:path>
              </a:pathLst>
            </a:custGeom>
            <a:ln w="67753" cap="flat">
              <a:solidFill>
                <a:srgbClr val="E8E8E8">
                  <a:alpha val="100000"/>
                </a:srgbClr>
              </a:solidFill>
              <a:prstDash val="solid"/>
              <a:round/>
            </a:ln>
          </p:spPr>
          <p:txBody>
            <a:bodyPr/>
            <a:lstStyle/>
            <a:p/>
          </p:txBody>
        </p:sp>
        <p:sp>
          <p:nvSpPr>
            <p:cNvPr id="88" name="pl88"/>
            <p:cNvSpPr/>
            <p:nvPr/>
          </p:nvSpPr>
          <p:spPr>
            <a:xfrm>
              <a:off x="7232600" y="2341670"/>
              <a:ext cx="422344" cy="0"/>
            </a:xfrm>
            <a:custGeom>
              <a:avLst/>
              <a:pathLst>
                <a:path w="422344" h="0">
                  <a:moveTo>
                    <a:pt x="0" y="0"/>
                  </a:moveTo>
                  <a:lnTo>
                    <a:pt x="181004" y="0"/>
                  </a:lnTo>
                  <a:lnTo>
                    <a:pt x="301674" y="0"/>
                  </a:lnTo>
                  <a:lnTo>
                    <a:pt x="301674" y="0"/>
                  </a:lnTo>
                  <a:lnTo>
                    <a:pt x="301674" y="0"/>
                  </a:lnTo>
                  <a:lnTo>
                    <a:pt x="362009" y="0"/>
                  </a:lnTo>
                  <a:lnTo>
                    <a:pt x="422344" y="0"/>
                  </a:lnTo>
                </a:path>
              </a:pathLst>
            </a:custGeom>
            <a:ln w="67753" cap="flat">
              <a:solidFill>
                <a:srgbClr val="E8E8E8">
                  <a:alpha val="100000"/>
                </a:srgbClr>
              </a:solidFill>
              <a:prstDash val="solid"/>
              <a:round/>
            </a:ln>
          </p:spPr>
          <p:txBody>
            <a:bodyPr/>
            <a:lstStyle/>
            <a:p/>
          </p:txBody>
        </p:sp>
        <p:sp>
          <p:nvSpPr>
            <p:cNvPr id="89" name="pl89"/>
            <p:cNvSpPr/>
            <p:nvPr/>
          </p:nvSpPr>
          <p:spPr>
            <a:xfrm>
              <a:off x="7111930" y="2432076"/>
              <a:ext cx="543013" cy="0"/>
            </a:xfrm>
            <a:custGeom>
              <a:avLst/>
              <a:pathLst>
                <a:path w="543013" h="0">
                  <a:moveTo>
                    <a:pt x="0" y="0"/>
                  </a:moveTo>
                  <a:lnTo>
                    <a:pt x="120669" y="0"/>
                  </a:lnTo>
                  <a:lnTo>
                    <a:pt x="241339" y="0"/>
                  </a:lnTo>
                  <a:lnTo>
                    <a:pt x="362009" y="0"/>
                  </a:lnTo>
                  <a:lnTo>
                    <a:pt x="362009" y="0"/>
                  </a:lnTo>
                  <a:lnTo>
                    <a:pt x="422344" y="0"/>
                  </a:lnTo>
                  <a:lnTo>
                    <a:pt x="543013" y="0"/>
                  </a:lnTo>
                </a:path>
              </a:pathLst>
            </a:custGeom>
            <a:ln w="67753" cap="flat">
              <a:solidFill>
                <a:srgbClr val="E8E8E8">
                  <a:alpha val="100000"/>
                </a:srgbClr>
              </a:solidFill>
              <a:prstDash val="solid"/>
              <a:round/>
            </a:ln>
          </p:spPr>
          <p:txBody>
            <a:bodyPr/>
            <a:lstStyle/>
            <a:p/>
          </p:txBody>
        </p:sp>
        <p:sp>
          <p:nvSpPr>
            <p:cNvPr id="90" name="pl90"/>
            <p:cNvSpPr/>
            <p:nvPr/>
          </p:nvSpPr>
          <p:spPr>
            <a:xfrm>
              <a:off x="6810256" y="2522482"/>
              <a:ext cx="362009" cy="0"/>
            </a:xfrm>
            <a:custGeom>
              <a:avLst/>
              <a:pathLst>
                <a:path w="362009" h="0">
                  <a:moveTo>
                    <a:pt x="0" y="0"/>
                  </a:moveTo>
                  <a:lnTo>
                    <a:pt x="0" y="0"/>
                  </a:lnTo>
                  <a:lnTo>
                    <a:pt x="60334" y="0"/>
                  </a:lnTo>
                  <a:lnTo>
                    <a:pt x="181004" y="0"/>
                  </a:lnTo>
                  <a:lnTo>
                    <a:pt x="241339" y="0"/>
                  </a:lnTo>
                  <a:lnTo>
                    <a:pt x="301674" y="0"/>
                  </a:lnTo>
                  <a:lnTo>
                    <a:pt x="362009" y="0"/>
                  </a:lnTo>
                </a:path>
              </a:pathLst>
            </a:custGeom>
            <a:ln w="67753" cap="flat">
              <a:solidFill>
                <a:srgbClr val="E8E8E8">
                  <a:alpha val="100000"/>
                </a:srgbClr>
              </a:solidFill>
              <a:prstDash val="solid"/>
              <a:round/>
            </a:ln>
          </p:spPr>
          <p:txBody>
            <a:bodyPr/>
            <a:lstStyle/>
            <a:p/>
          </p:txBody>
        </p:sp>
        <p:sp>
          <p:nvSpPr>
            <p:cNvPr id="91" name="pl91"/>
            <p:cNvSpPr/>
            <p:nvPr/>
          </p:nvSpPr>
          <p:spPr>
            <a:xfrm>
              <a:off x="6991260" y="2612889"/>
              <a:ext cx="603348" cy="0"/>
            </a:xfrm>
            <a:custGeom>
              <a:avLst/>
              <a:pathLst>
                <a:path w="603348" h="0">
                  <a:moveTo>
                    <a:pt x="0" y="0"/>
                  </a:moveTo>
                  <a:lnTo>
                    <a:pt x="181004" y="0"/>
                  </a:lnTo>
                  <a:lnTo>
                    <a:pt x="181004" y="0"/>
                  </a:lnTo>
                  <a:lnTo>
                    <a:pt x="181004" y="0"/>
                  </a:lnTo>
                  <a:lnTo>
                    <a:pt x="301674" y="0"/>
                  </a:lnTo>
                  <a:lnTo>
                    <a:pt x="603348" y="0"/>
                  </a:lnTo>
                  <a:lnTo>
                    <a:pt x="603348" y="0"/>
                  </a:lnTo>
                </a:path>
              </a:pathLst>
            </a:custGeom>
            <a:ln w="67753" cap="flat">
              <a:solidFill>
                <a:srgbClr val="E8E8E8">
                  <a:alpha val="100000"/>
                </a:srgbClr>
              </a:solidFill>
              <a:prstDash val="solid"/>
              <a:round/>
            </a:ln>
          </p:spPr>
          <p:txBody>
            <a:bodyPr/>
            <a:lstStyle/>
            <a:p/>
          </p:txBody>
        </p:sp>
        <p:sp>
          <p:nvSpPr>
            <p:cNvPr id="92" name="pl92"/>
            <p:cNvSpPr/>
            <p:nvPr/>
          </p:nvSpPr>
          <p:spPr>
            <a:xfrm>
              <a:off x="7172265" y="2703295"/>
              <a:ext cx="603348" cy="0"/>
            </a:xfrm>
            <a:custGeom>
              <a:avLst/>
              <a:pathLst>
                <a:path w="603348" h="0">
                  <a:moveTo>
                    <a:pt x="0" y="0"/>
                  </a:moveTo>
                  <a:lnTo>
                    <a:pt x="0" y="0"/>
                  </a:lnTo>
                  <a:lnTo>
                    <a:pt x="0" y="0"/>
                  </a:lnTo>
                  <a:lnTo>
                    <a:pt x="301674" y="0"/>
                  </a:lnTo>
                  <a:lnTo>
                    <a:pt x="482678" y="0"/>
                  </a:lnTo>
                  <a:lnTo>
                    <a:pt x="543013" y="0"/>
                  </a:lnTo>
                  <a:lnTo>
                    <a:pt x="603348" y="0"/>
                  </a:lnTo>
                </a:path>
              </a:pathLst>
            </a:custGeom>
            <a:ln w="67753" cap="flat">
              <a:solidFill>
                <a:srgbClr val="E8E8E8">
                  <a:alpha val="100000"/>
                </a:srgbClr>
              </a:solidFill>
              <a:prstDash val="solid"/>
              <a:round/>
            </a:ln>
          </p:spPr>
          <p:txBody>
            <a:bodyPr/>
            <a:lstStyle/>
            <a:p/>
          </p:txBody>
        </p:sp>
        <p:sp>
          <p:nvSpPr>
            <p:cNvPr id="93" name="pl93"/>
            <p:cNvSpPr/>
            <p:nvPr/>
          </p:nvSpPr>
          <p:spPr>
            <a:xfrm>
              <a:off x="6568916" y="2793701"/>
              <a:ext cx="784353" cy="0"/>
            </a:xfrm>
            <a:custGeom>
              <a:avLst/>
              <a:pathLst>
                <a:path w="784353" h="0">
                  <a:moveTo>
                    <a:pt x="0" y="0"/>
                  </a:moveTo>
                  <a:lnTo>
                    <a:pt x="181004" y="0"/>
                  </a:lnTo>
                  <a:lnTo>
                    <a:pt x="241339" y="0"/>
                  </a:lnTo>
                  <a:lnTo>
                    <a:pt x="482678" y="0"/>
                  </a:lnTo>
                  <a:lnTo>
                    <a:pt x="543013" y="0"/>
                  </a:lnTo>
                  <a:lnTo>
                    <a:pt x="543013" y="0"/>
                  </a:lnTo>
                  <a:lnTo>
                    <a:pt x="784353" y="0"/>
                  </a:lnTo>
                </a:path>
              </a:pathLst>
            </a:custGeom>
            <a:ln w="67753" cap="flat">
              <a:solidFill>
                <a:srgbClr val="E8E8E8">
                  <a:alpha val="100000"/>
                </a:srgbClr>
              </a:solidFill>
              <a:prstDash val="solid"/>
              <a:round/>
            </a:ln>
          </p:spPr>
          <p:txBody>
            <a:bodyPr/>
            <a:lstStyle/>
            <a:p/>
          </p:txBody>
        </p:sp>
        <p:sp>
          <p:nvSpPr>
            <p:cNvPr id="94" name="pl94"/>
            <p:cNvSpPr/>
            <p:nvPr/>
          </p:nvSpPr>
          <p:spPr>
            <a:xfrm>
              <a:off x="6749921" y="2884108"/>
              <a:ext cx="422344" cy="0"/>
            </a:xfrm>
            <a:custGeom>
              <a:avLst/>
              <a:pathLst>
                <a:path w="422344" h="0">
                  <a:moveTo>
                    <a:pt x="0" y="0"/>
                  </a:moveTo>
                  <a:lnTo>
                    <a:pt x="181004" y="0"/>
                  </a:lnTo>
                  <a:lnTo>
                    <a:pt x="241339" y="0"/>
                  </a:lnTo>
                  <a:lnTo>
                    <a:pt x="301674" y="0"/>
                  </a:lnTo>
                  <a:lnTo>
                    <a:pt x="362009" y="0"/>
                  </a:lnTo>
                  <a:lnTo>
                    <a:pt x="362009" y="0"/>
                  </a:lnTo>
                  <a:lnTo>
                    <a:pt x="422344" y="0"/>
                  </a:lnTo>
                </a:path>
              </a:pathLst>
            </a:custGeom>
            <a:ln w="67753" cap="flat">
              <a:solidFill>
                <a:srgbClr val="E8E8E8">
                  <a:alpha val="100000"/>
                </a:srgbClr>
              </a:solidFill>
              <a:prstDash val="solid"/>
              <a:round/>
            </a:ln>
          </p:spPr>
          <p:txBody>
            <a:bodyPr/>
            <a:lstStyle/>
            <a:p/>
          </p:txBody>
        </p:sp>
        <p:sp>
          <p:nvSpPr>
            <p:cNvPr id="95" name="pl95"/>
            <p:cNvSpPr/>
            <p:nvPr/>
          </p:nvSpPr>
          <p:spPr>
            <a:xfrm>
              <a:off x="7051595" y="2974514"/>
              <a:ext cx="181004" cy="0"/>
            </a:xfrm>
            <a:custGeom>
              <a:avLst/>
              <a:pathLst>
                <a:path w="181004" h="0">
                  <a:moveTo>
                    <a:pt x="0" y="0"/>
                  </a:moveTo>
                  <a:lnTo>
                    <a:pt x="60334" y="0"/>
                  </a:lnTo>
                  <a:lnTo>
                    <a:pt x="60334" y="0"/>
                  </a:lnTo>
                  <a:lnTo>
                    <a:pt x="60334" y="0"/>
                  </a:lnTo>
                  <a:lnTo>
                    <a:pt x="60334" y="0"/>
                  </a:lnTo>
                  <a:lnTo>
                    <a:pt x="120669" y="0"/>
                  </a:lnTo>
                  <a:lnTo>
                    <a:pt x="181004" y="0"/>
                  </a:lnTo>
                </a:path>
              </a:pathLst>
            </a:custGeom>
            <a:ln w="67753" cap="flat">
              <a:solidFill>
                <a:srgbClr val="E8E8E8">
                  <a:alpha val="100000"/>
                </a:srgbClr>
              </a:solidFill>
              <a:prstDash val="solid"/>
              <a:round/>
            </a:ln>
          </p:spPr>
          <p:txBody>
            <a:bodyPr/>
            <a:lstStyle/>
            <a:p/>
          </p:txBody>
        </p:sp>
        <p:sp>
          <p:nvSpPr>
            <p:cNvPr id="96" name="pl96"/>
            <p:cNvSpPr/>
            <p:nvPr/>
          </p:nvSpPr>
          <p:spPr>
            <a:xfrm>
              <a:off x="6327577" y="3064920"/>
              <a:ext cx="724018" cy="0"/>
            </a:xfrm>
            <a:custGeom>
              <a:avLst/>
              <a:pathLst>
                <a:path w="724018" h="0">
                  <a:moveTo>
                    <a:pt x="0" y="0"/>
                  </a:moveTo>
                  <a:lnTo>
                    <a:pt x="241339" y="0"/>
                  </a:lnTo>
                  <a:lnTo>
                    <a:pt x="301674" y="0"/>
                  </a:lnTo>
                  <a:lnTo>
                    <a:pt x="301674" y="0"/>
                  </a:lnTo>
                  <a:lnTo>
                    <a:pt x="362009" y="0"/>
                  </a:lnTo>
                  <a:lnTo>
                    <a:pt x="603348" y="0"/>
                  </a:lnTo>
                  <a:lnTo>
                    <a:pt x="724018" y="0"/>
                  </a:lnTo>
                </a:path>
              </a:pathLst>
            </a:custGeom>
            <a:ln w="67753" cap="flat">
              <a:solidFill>
                <a:srgbClr val="E8E8E8">
                  <a:alpha val="100000"/>
                </a:srgbClr>
              </a:solidFill>
              <a:prstDash val="solid"/>
              <a:round/>
            </a:ln>
          </p:spPr>
          <p:txBody>
            <a:bodyPr/>
            <a:lstStyle/>
            <a:p/>
          </p:txBody>
        </p:sp>
        <p:sp>
          <p:nvSpPr>
            <p:cNvPr id="97" name="pl97"/>
            <p:cNvSpPr/>
            <p:nvPr/>
          </p:nvSpPr>
          <p:spPr>
            <a:xfrm>
              <a:off x="6629251" y="3155327"/>
              <a:ext cx="784353" cy="0"/>
            </a:xfrm>
            <a:custGeom>
              <a:avLst/>
              <a:pathLst>
                <a:path w="784353" h="0">
                  <a:moveTo>
                    <a:pt x="0" y="0"/>
                  </a:moveTo>
                  <a:lnTo>
                    <a:pt x="241339" y="0"/>
                  </a:lnTo>
                  <a:lnTo>
                    <a:pt x="362009" y="0"/>
                  </a:lnTo>
                  <a:lnTo>
                    <a:pt x="362009" y="0"/>
                  </a:lnTo>
                  <a:lnTo>
                    <a:pt x="422344" y="0"/>
                  </a:lnTo>
                  <a:lnTo>
                    <a:pt x="603348" y="0"/>
                  </a:lnTo>
                  <a:lnTo>
                    <a:pt x="784353" y="0"/>
                  </a:lnTo>
                </a:path>
              </a:pathLst>
            </a:custGeom>
            <a:ln w="67753" cap="flat">
              <a:solidFill>
                <a:srgbClr val="E8E8E8">
                  <a:alpha val="100000"/>
                </a:srgbClr>
              </a:solidFill>
              <a:prstDash val="solid"/>
              <a:round/>
            </a:ln>
          </p:spPr>
          <p:txBody>
            <a:bodyPr/>
            <a:lstStyle/>
            <a:p/>
          </p:txBody>
        </p:sp>
        <p:sp>
          <p:nvSpPr>
            <p:cNvPr id="98" name="pl98"/>
            <p:cNvSpPr/>
            <p:nvPr/>
          </p:nvSpPr>
          <p:spPr>
            <a:xfrm>
              <a:off x="6146572" y="3245733"/>
              <a:ext cx="844688" cy="0"/>
            </a:xfrm>
            <a:custGeom>
              <a:avLst/>
              <a:pathLst>
                <a:path w="844688" h="0">
                  <a:moveTo>
                    <a:pt x="0" y="0"/>
                  </a:moveTo>
                  <a:lnTo>
                    <a:pt x="301674" y="0"/>
                  </a:lnTo>
                  <a:lnTo>
                    <a:pt x="362009" y="0"/>
                  </a:lnTo>
                  <a:lnTo>
                    <a:pt x="362009" y="0"/>
                  </a:lnTo>
                  <a:lnTo>
                    <a:pt x="362009" y="0"/>
                  </a:lnTo>
                  <a:lnTo>
                    <a:pt x="784353" y="0"/>
                  </a:lnTo>
                  <a:lnTo>
                    <a:pt x="844688" y="0"/>
                  </a:lnTo>
                </a:path>
              </a:pathLst>
            </a:custGeom>
            <a:ln w="67753" cap="flat">
              <a:solidFill>
                <a:srgbClr val="E8E8E8">
                  <a:alpha val="100000"/>
                </a:srgbClr>
              </a:solidFill>
              <a:prstDash val="solid"/>
              <a:round/>
            </a:ln>
          </p:spPr>
          <p:txBody>
            <a:bodyPr/>
            <a:lstStyle/>
            <a:p/>
          </p:txBody>
        </p:sp>
        <p:sp>
          <p:nvSpPr>
            <p:cNvPr id="99" name="pl99"/>
            <p:cNvSpPr/>
            <p:nvPr/>
          </p:nvSpPr>
          <p:spPr>
            <a:xfrm>
              <a:off x="5965568" y="3336140"/>
              <a:ext cx="965357" cy="0"/>
            </a:xfrm>
            <a:custGeom>
              <a:avLst/>
              <a:pathLst>
                <a:path w="965357" h="0">
                  <a:moveTo>
                    <a:pt x="0" y="0"/>
                  </a:moveTo>
                  <a:lnTo>
                    <a:pt x="60334" y="0"/>
                  </a:lnTo>
                  <a:lnTo>
                    <a:pt x="241339" y="0"/>
                  </a:lnTo>
                  <a:lnTo>
                    <a:pt x="241339" y="0"/>
                  </a:lnTo>
                  <a:lnTo>
                    <a:pt x="482678" y="0"/>
                  </a:lnTo>
                  <a:lnTo>
                    <a:pt x="603348" y="0"/>
                  </a:lnTo>
                  <a:lnTo>
                    <a:pt x="965357" y="0"/>
                  </a:lnTo>
                </a:path>
              </a:pathLst>
            </a:custGeom>
            <a:ln w="67753" cap="flat">
              <a:solidFill>
                <a:srgbClr val="E8E8E8">
                  <a:alpha val="100000"/>
                </a:srgbClr>
              </a:solidFill>
              <a:prstDash val="solid"/>
              <a:round/>
            </a:ln>
          </p:spPr>
          <p:txBody>
            <a:bodyPr/>
            <a:lstStyle/>
            <a:p/>
          </p:txBody>
        </p:sp>
        <p:sp>
          <p:nvSpPr>
            <p:cNvPr id="100" name="pl100"/>
            <p:cNvSpPr/>
            <p:nvPr/>
          </p:nvSpPr>
          <p:spPr>
            <a:xfrm>
              <a:off x="5482889" y="3426546"/>
              <a:ext cx="1568706" cy="0"/>
            </a:xfrm>
            <a:custGeom>
              <a:avLst/>
              <a:pathLst>
                <a:path w="1568706" h="0">
                  <a:moveTo>
                    <a:pt x="0" y="0"/>
                  </a:moveTo>
                  <a:lnTo>
                    <a:pt x="0" y="0"/>
                  </a:lnTo>
                  <a:lnTo>
                    <a:pt x="663683" y="0"/>
                  </a:lnTo>
                  <a:lnTo>
                    <a:pt x="784353" y="0"/>
                  </a:lnTo>
                  <a:lnTo>
                    <a:pt x="1086027" y="0"/>
                  </a:lnTo>
                  <a:lnTo>
                    <a:pt x="1448036" y="0"/>
                  </a:lnTo>
                  <a:lnTo>
                    <a:pt x="1568706" y="0"/>
                  </a:lnTo>
                </a:path>
              </a:pathLst>
            </a:custGeom>
            <a:ln w="67753" cap="flat">
              <a:solidFill>
                <a:srgbClr val="E8E8E8">
                  <a:alpha val="100000"/>
                </a:srgbClr>
              </a:solidFill>
              <a:prstDash val="solid"/>
              <a:round/>
            </a:ln>
          </p:spPr>
          <p:txBody>
            <a:bodyPr/>
            <a:lstStyle/>
            <a:p/>
          </p:txBody>
        </p:sp>
        <p:sp>
          <p:nvSpPr>
            <p:cNvPr id="101" name="pl101"/>
            <p:cNvSpPr/>
            <p:nvPr/>
          </p:nvSpPr>
          <p:spPr>
            <a:xfrm>
              <a:off x="5905233" y="3516952"/>
              <a:ext cx="1025692" cy="0"/>
            </a:xfrm>
            <a:custGeom>
              <a:avLst/>
              <a:pathLst>
                <a:path w="1025692" h="0">
                  <a:moveTo>
                    <a:pt x="0" y="0"/>
                  </a:moveTo>
                  <a:lnTo>
                    <a:pt x="60334" y="0"/>
                  </a:lnTo>
                  <a:lnTo>
                    <a:pt x="301674" y="0"/>
                  </a:lnTo>
                  <a:lnTo>
                    <a:pt x="784353" y="0"/>
                  </a:lnTo>
                  <a:lnTo>
                    <a:pt x="1025692" y="0"/>
                  </a:lnTo>
                  <a:lnTo>
                    <a:pt x="1025692" y="0"/>
                  </a:lnTo>
                  <a:lnTo>
                    <a:pt x="1025692" y="0"/>
                  </a:lnTo>
                </a:path>
              </a:pathLst>
            </a:custGeom>
            <a:ln w="67753" cap="flat">
              <a:solidFill>
                <a:srgbClr val="E8E8E8">
                  <a:alpha val="100000"/>
                </a:srgbClr>
              </a:solidFill>
              <a:prstDash val="solid"/>
              <a:round/>
            </a:ln>
          </p:spPr>
          <p:txBody>
            <a:bodyPr/>
            <a:lstStyle/>
            <a:p/>
          </p:txBody>
        </p:sp>
        <p:sp>
          <p:nvSpPr>
            <p:cNvPr id="102" name="pl102"/>
            <p:cNvSpPr/>
            <p:nvPr/>
          </p:nvSpPr>
          <p:spPr>
            <a:xfrm>
              <a:off x="6930926" y="3607359"/>
              <a:ext cx="482678" cy="0"/>
            </a:xfrm>
            <a:custGeom>
              <a:avLst/>
              <a:pathLst>
                <a:path w="482678" h="0">
                  <a:moveTo>
                    <a:pt x="0" y="0"/>
                  </a:moveTo>
                  <a:lnTo>
                    <a:pt x="0" y="0"/>
                  </a:lnTo>
                  <a:lnTo>
                    <a:pt x="0" y="0"/>
                  </a:lnTo>
                  <a:lnTo>
                    <a:pt x="181004" y="0"/>
                  </a:lnTo>
                  <a:lnTo>
                    <a:pt x="241339" y="0"/>
                  </a:lnTo>
                  <a:lnTo>
                    <a:pt x="482678" y="0"/>
                  </a:lnTo>
                  <a:lnTo>
                    <a:pt x="482678" y="0"/>
                  </a:lnTo>
                </a:path>
              </a:pathLst>
            </a:custGeom>
            <a:ln w="67753" cap="flat">
              <a:solidFill>
                <a:srgbClr val="E8E8E8">
                  <a:alpha val="100000"/>
                </a:srgbClr>
              </a:solidFill>
              <a:prstDash val="solid"/>
              <a:round/>
            </a:ln>
          </p:spPr>
          <p:txBody>
            <a:bodyPr/>
            <a:lstStyle/>
            <a:p/>
          </p:txBody>
        </p:sp>
        <p:sp>
          <p:nvSpPr>
            <p:cNvPr id="103" name="pl103"/>
            <p:cNvSpPr/>
            <p:nvPr/>
          </p:nvSpPr>
          <p:spPr>
            <a:xfrm>
              <a:off x="6689586" y="3697765"/>
              <a:ext cx="543013" cy="0"/>
            </a:xfrm>
            <a:custGeom>
              <a:avLst/>
              <a:pathLst>
                <a:path w="543013" h="0">
                  <a:moveTo>
                    <a:pt x="0" y="0"/>
                  </a:moveTo>
                  <a:lnTo>
                    <a:pt x="60334" y="0"/>
                  </a:lnTo>
                  <a:lnTo>
                    <a:pt x="181004" y="0"/>
                  </a:lnTo>
                  <a:lnTo>
                    <a:pt x="181004" y="0"/>
                  </a:lnTo>
                  <a:lnTo>
                    <a:pt x="301674" y="0"/>
                  </a:lnTo>
                  <a:lnTo>
                    <a:pt x="362009" y="0"/>
                  </a:lnTo>
                  <a:lnTo>
                    <a:pt x="543013" y="0"/>
                  </a:lnTo>
                </a:path>
              </a:pathLst>
            </a:custGeom>
            <a:ln w="67753" cap="flat">
              <a:solidFill>
                <a:srgbClr val="E8E8E8">
                  <a:alpha val="100000"/>
                </a:srgbClr>
              </a:solidFill>
              <a:prstDash val="solid"/>
              <a:round/>
            </a:ln>
          </p:spPr>
          <p:txBody>
            <a:bodyPr/>
            <a:lstStyle/>
            <a:p/>
          </p:txBody>
        </p:sp>
        <p:sp>
          <p:nvSpPr>
            <p:cNvPr id="104" name="pl104"/>
            <p:cNvSpPr/>
            <p:nvPr/>
          </p:nvSpPr>
          <p:spPr>
            <a:xfrm>
              <a:off x="6870591" y="3788171"/>
              <a:ext cx="784353" cy="0"/>
            </a:xfrm>
            <a:custGeom>
              <a:avLst/>
              <a:pathLst>
                <a:path w="784353" h="0">
                  <a:moveTo>
                    <a:pt x="0" y="0"/>
                  </a:moveTo>
                  <a:lnTo>
                    <a:pt x="181004" y="0"/>
                  </a:lnTo>
                  <a:lnTo>
                    <a:pt x="241339" y="0"/>
                  </a:lnTo>
                  <a:lnTo>
                    <a:pt x="301674" y="0"/>
                  </a:lnTo>
                  <a:lnTo>
                    <a:pt x="422344" y="0"/>
                  </a:lnTo>
                  <a:lnTo>
                    <a:pt x="482678" y="0"/>
                  </a:lnTo>
                  <a:lnTo>
                    <a:pt x="784353" y="0"/>
                  </a:lnTo>
                </a:path>
              </a:pathLst>
            </a:custGeom>
            <a:ln w="67753" cap="flat">
              <a:solidFill>
                <a:srgbClr val="E8E8E8">
                  <a:alpha val="100000"/>
                </a:srgbClr>
              </a:solidFill>
              <a:prstDash val="solid"/>
              <a:round/>
            </a:ln>
          </p:spPr>
          <p:txBody>
            <a:bodyPr/>
            <a:lstStyle/>
            <a:p/>
          </p:txBody>
        </p:sp>
        <p:sp>
          <p:nvSpPr>
            <p:cNvPr id="105" name="pl105"/>
            <p:cNvSpPr/>
            <p:nvPr/>
          </p:nvSpPr>
          <p:spPr>
            <a:xfrm>
              <a:off x="6810256" y="3878578"/>
              <a:ext cx="422344" cy="0"/>
            </a:xfrm>
            <a:custGeom>
              <a:avLst/>
              <a:pathLst>
                <a:path w="422344" h="0">
                  <a:moveTo>
                    <a:pt x="0" y="0"/>
                  </a:moveTo>
                  <a:lnTo>
                    <a:pt x="120669" y="0"/>
                  </a:lnTo>
                  <a:lnTo>
                    <a:pt x="181004" y="0"/>
                  </a:lnTo>
                  <a:lnTo>
                    <a:pt x="181004" y="0"/>
                  </a:lnTo>
                  <a:lnTo>
                    <a:pt x="301674" y="0"/>
                  </a:lnTo>
                  <a:lnTo>
                    <a:pt x="301674" y="0"/>
                  </a:lnTo>
                  <a:lnTo>
                    <a:pt x="422344" y="0"/>
                  </a:lnTo>
                </a:path>
              </a:pathLst>
            </a:custGeom>
            <a:ln w="67753" cap="flat">
              <a:solidFill>
                <a:srgbClr val="E8E8E8">
                  <a:alpha val="100000"/>
                </a:srgbClr>
              </a:solidFill>
              <a:prstDash val="solid"/>
              <a:round/>
            </a:ln>
          </p:spPr>
          <p:txBody>
            <a:bodyPr/>
            <a:lstStyle/>
            <a:p/>
          </p:txBody>
        </p:sp>
        <p:sp>
          <p:nvSpPr>
            <p:cNvPr id="106" name="pl106"/>
            <p:cNvSpPr/>
            <p:nvPr/>
          </p:nvSpPr>
          <p:spPr>
            <a:xfrm>
              <a:off x="6086237" y="3968984"/>
              <a:ext cx="724018" cy="0"/>
            </a:xfrm>
            <a:custGeom>
              <a:avLst/>
              <a:pathLst>
                <a:path w="724018" h="0">
                  <a:moveTo>
                    <a:pt x="0" y="0"/>
                  </a:moveTo>
                  <a:lnTo>
                    <a:pt x="60334" y="0"/>
                  </a:lnTo>
                  <a:lnTo>
                    <a:pt x="120669" y="0"/>
                  </a:lnTo>
                  <a:lnTo>
                    <a:pt x="120669" y="0"/>
                  </a:lnTo>
                  <a:lnTo>
                    <a:pt x="362009" y="0"/>
                  </a:lnTo>
                  <a:lnTo>
                    <a:pt x="362009" y="0"/>
                  </a:lnTo>
                  <a:lnTo>
                    <a:pt x="724018" y="0"/>
                  </a:lnTo>
                </a:path>
              </a:pathLst>
            </a:custGeom>
            <a:ln w="67753" cap="flat">
              <a:solidFill>
                <a:srgbClr val="E8E8E8">
                  <a:alpha val="100000"/>
                </a:srgbClr>
              </a:solidFill>
              <a:prstDash val="solid"/>
              <a:round/>
            </a:ln>
          </p:spPr>
          <p:txBody>
            <a:bodyPr/>
            <a:lstStyle/>
            <a:p/>
          </p:txBody>
        </p:sp>
        <p:sp>
          <p:nvSpPr>
            <p:cNvPr id="107" name="pl107"/>
            <p:cNvSpPr/>
            <p:nvPr/>
          </p:nvSpPr>
          <p:spPr>
            <a:xfrm>
              <a:off x="6267242" y="4059390"/>
              <a:ext cx="362009" cy="0"/>
            </a:xfrm>
            <a:custGeom>
              <a:avLst/>
              <a:pathLst>
                <a:path w="362009" h="0">
                  <a:moveTo>
                    <a:pt x="0" y="0"/>
                  </a:moveTo>
                  <a:lnTo>
                    <a:pt x="120669" y="0"/>
                  </a:lnTo>
                  <a:lnTo>
                    <a:pt x="181004" y="0"/>
                  </a:lnTo>
                  <a:lnTo>
                    <a:pt x="181004" y="0"/>
                  </a:lnTo>
                  <a:lnTo>
                    <a:pt x="181004" y="0"/>
                  </a:lnTo>
                  <a:lnTo>
                    <a:pt x="362009" y="0"/>
                  </a:lnTo>
                  <a:lnTo>
                    <a:pt x="362009" y="0"/>
                  </a:lnTo>
                </a:path>
              </a:pathLst>
            </a:custGeom>
            <a:ln w="67753" cap="flat">
              <a:solidFill>
                <a:srgbClr val="E8E8E8">
                  <a:alpha val="100000"/>
                </a:srgbClr>
              </a:solidFill>
              <a:prstDash val="solid"/>
              <a:round/>
            </a:ln>
          </p:spPr>
          <p:txBody>
            <a:bodyPr/>
            <a:lstStyle/>
            <a:p/>
          </p:txBody>
        </p:sp>
        <p:sp>
          <p:nvSpPr>
            <p:cNvPr id="108" name="pl108"/>
            <p:cNvSpPr/>
            <p:nvPr/>
          </p:nvSpPr>
          <p:spPr>
            <a:xfrm>
              <a:off x="5603559" y="4149797"/>
              <a:ext cx="724018" cy="0"/>
            </a:xfrm>
            <a:custGeom>
              <a:avLst/>
              <a:pathLst>
                <a:path w="724018" h="0">
                  <a:moveTo>
                    <a:pt x="0" y="0"/>
                  </a:moveTo>
                  <a:lnTo>
                    <a:pt x="362009" y="0"/>
                  </a:lnTo>
                  <a:lnTo>
                    <a:pt x="482678" y="0"/>
                  </a:lnTo>
                  <a:lnTo>
                    <a:pt x="724018" y="0"/>
                  </a:lnTo>
                  <a:lnTo>
                    <a:pt x="724018" y="0"/>
                  </a:lnTo>
                  <a:lnTo>
                    <a:pt x="724018" y="0"/>
                  </a:lnTo>
                  <a:lnTo>
                    <a:pt x="724018" y="0"/>
                  </a:lnTo>
                </a:path>
              </a:pathLst>
            </a:custGeom>
            <a:ln w="67753" cap="flat">
              <a:solidFill>
                <a:srgbClr val="E8E8E8">
                  <a:alpha val="100000"/>
                </a:srgbClr>
              </a:solidFill>
              <a:prstDash val="solid"/>
              <a:round/>
            </a:ln>
          </p:spPr>
          <p:txBody>
            <a:bodyPr/>
            <a:lstStyle/>
            <a:p/>
          </p:txBody>
        </p:sp>
        <p:sp>
          <p:nvSpPr>
            <p:cNvPr id="109" name="pl109"/>
            <p:cNvSpPr/>
            <p:nvPr/>
          </p:nvSpPr>
          <p:spPr>
            <a:xfrm>
              <a:off x="5241549" y="4240203"/>
              <a:ext cx="1025692" cy="0"/>
            </a:xfrm>
            <a:custGeom>
              <a:avLst/>
              <a:pathLst>
                <a:path w="1025692" h="0">
                  <a:moveTo>
                    <a:pt x="0" y="0"/>
                  </a:moveTo>
                  <a:lnTo>
                    <a:pt x="120669" y="0"/>
                  </a:lnTo>
                  <a:lnTo>
                    <a:pt x="422344" y="0"/>
                  </a:lnTo>
                  <a:lnTo>
                    <a:pt x="844688" y="0"/>
                  </a:lnTo>
                  <a:lnTo>
                    <a:pt x="905022" y="0"/>
                  </a:lnTo>
                  <a:lnTo>
                    <a:pt x="965357" y="0"/>
                  </a:lnTo>
                  <a:lnTo>
                    <a:pt x="1025692" y="0"/>
                  </a:lnTo>
                </a:path>
              </a:pathLst>
            </a:custGeom>
            <a:ln w="67753" cap="flat">
              <a:solidFill>
                <a:srgbClr val="E8E8E8">
                  <a:alpha val="100000"/>
                </a:srgbClr>
              </a:solidFill>
              <a:prstDash val="solid"/>
              <a:round/>
            </a:ln>
          </p:spPr>
          <p:txBody>
            <a:bodyPr/>
            <a:lstStyle/>
            <a:p/>
          </p:txBody>
        </p:sp>
        <p:sp>
          <p:nvSpPr>
            <p:cNvPr id="110" name="pl110"/>
            <p:cNvSpPr/>
            <p:nvPr/>
          </p:nvSpPr>
          <p:spPr>
            <a:xfrm>
              <a:off x="5120880" y="4330610"/>
              <a:ext cx="1086027" cy="0"/>
            </a:xfrm>
            <a:custGeom>
              <a:avLst/>
              <a:pathLst>
                <a:path w="1086027" h="0">
                  <a:moveTo>
                    <a:pt x="0" y="0"/>
                  </a:moveTo>
                  <a:lnTo>
                    <a:pt x="120669" y="0"/>
                  </a:lnTo>
                  <a:lnTo>
                    <a:pt x="543013" y="0"/>
                  </a:lnTo>
                  <a:lnTo>
                    <a:pt x="784353" y="0"/>
                  </a:lnTo>
                  <a:lnTo>
                    <a:pt x="844688" y="0"/>
                  </a:lnTo>
                  <a:lnTo>
                    <a:pt x="905022" y="0"/>
                  </a:lnTo>
                  <a:lnTo>
                    <a:pt x="1086027" y="0"/>
                  </a:lnTo>
                </a:path>
              </a:pathLst>
            </a:custGeom>
            <a:ln w="67753" cap="flat">
              <a:solidFill>
                <a:srgbClr val="E8E8E8">
                  <a:alpha val="100000"/>
                </a:srgbClr>
              </a:solidFill>
              <a:prstDash val="solid"/>
              <a:round/>
            </a:ln>
          </p:spPr>
          <p:txBody>
            <a:bodyPr/>
            <a:lstStyle/>
            <a:p/>
          </p:txBody>
        </p:sp>
        <p:sp>
          <p:nvSpPr>
            <p:cNvPr id="111" name="pl111"/>
            <p:cNvSpPr/>
            <p:nvPr/>
          </p:nvSpPr>
          <p:spPr>
            <a:xfrm>
              <a:off x="4155522" y="4421016"/>
              <a:ext cx="3197747" cy="0"/>
            </a:xfrm>
            <a:custGeom>
              <a:avLst/>
              <a:pathLst>
                <a:path w="3197747" h="0">
                  <a:moveTo>
                    <a:pt x="0" y="0"/>
                  </a:moveTo>
                  <a:lnTo>
                    <a:pt x="2051385" y="0"/>
                  </a:lnTo>
                  <a:lnTo>
                    <a:pt x="2051385" y="0"/>
                  </a:lnTo>
                  <a:lnTo>
                    <a:pt x="2051385" y="0"/>
                  </a:lnTo>
                  <a:lnTo>
                    <a:pt x="2051385" y="0"/>
                  </a:lnTo>
                  <a:lnTo>
                    <a:pt x="2835738" y="0"/>
                  </a:lnTo>
                  <a:lnTo>
                    <a:pt x="3197747" y="0"/>
                  </a:lnTo>
                </a:path>
              </a:pathLst>
            </a:custGeom>
            <a:ln w="67753" cap="flat">
              <a:solidFill>
                <a:srgbClr val="E8E8E8">
                  <a:alpha val="100000"/>
                </a:srgbClr>
              </a:solidFill>
              <a:prstDash val="solid"/>
              <a:round/>
            </a:ln>
          </p:spPr>
          <p:txBody>
            <a:bodyPr/>
            <a:lstStyle/>
            <a:p/>
          </p:txBody>
        </p:sp>
        <p:sp>
          <p:nvSpPr>
            <p:cNvPr id="112" name="pl112"/>
            <p:cNvSpPr/>
            <p:nvPr/>
          </p:nvSpPr>
          <p:spPr>
            <a:xfrm>
              <a:off x="4276192" y="4511422"/>
              <a:ext cx="3258082" cy="0"/>
            </a:xfrm>
            <a:custGeom>
              <a:avLst/>
              <a:pathLst>
                <a:path w="3258082" h="0">
                  <a:moveTo>
                    <a:pt x="0" y="0"/>
                  </a:moveTo>
                  <a:lnTo>
                    <a:pt x="724018" y="0"/>
                  </a:lnTo>
                  <a:lnTo>
                    <a:pt x="1930715" y="0"/>
                  </a:lnTo>
                  <a:lnTo>
                    <a:pt x="2715068" y="0"/>
                  </a:lnTo>
                  <a:lnTo>
                    <a:pt x="2715068" y="0"/>
                  </a:lnTo>
                  <a:lnTo>
                    <a:pt x="3077077" y="0"/>
                  </a:lnTo>
                  <a:lnTo>
                    <a:pt x="3258082" y="0"/>
                  </a:lnTo>
                </a:path>
              </a:pathLst>
            </a:custGeom>
            <a:ln w="67753" cap="flat">
              <a:solidFill>
                <a:srgbClr val="E8E8E8">
                  <a:alpha val="100000"/>
                </a:srgbClr>
              </a:solidFill>
              <a:prstDash val="solid"/>
              <a:round/>
            </a:ln>
          </p:spPr>
          <p:txBody>
            <a:bodyPr/>
            <a:lstStyle/>
            <a:p/>
          </p:txBody>
        </p:sp>
        <p:sp>
          <p:nvSpPr>
            <p:cNvPr id="113" name="pl113"/>
            <p:cNvSpPr/>
            <p:nvPr/>
          </p:nvSpPr>
          <p:spPr>
            <a:xfrm>
              <a:off x="6025903" y="4601829"/>
              <a:ext cx="663683" cy="0"/>
            </a:xfrm>
            <a:custGeom>
              <a:avLst/>
              <a:pathLst>
                <a:path w="663683" h="0">
                  <a:moveTo>
                    <a:pt x="0" y="0"/>
                  </a:moveTo>
                  <a:lnTo>
                    <a:pt x="60334" y="0"/>
                  </a:lnTo>
                  <a:lnTo>
                    <a:pt x="120669" y="0"/>
                  </a:lnTo>
                  <a:lnTo>
                    <a:pt x="181004" y="0"/>
                  </a:lnTo>
                  <a:lnTo>
                    <a:pt x="241339" y="0"/>
                  </a:lnTo>
                  <a:lnTo>
                    <a:pt x="301674" y="0"/>
                  </a:lnTo>
                  <a:lnTo>
                    <a:pt x="663683" y="0"/>
                  </a:lnTo>
                </a:path>
              </a:pathLst>
            </a:custGeom>
            <a:ln w="67753" cap="flat">
              <a:solidFill>
                <a:srgbClr val="E8E8E8">
                  <a:alpha val="100000"/>
                </a:srgbClr>
              </a:solidFill>
              <a:prstDash val="solid"/>
              <a:round/>
            </a:ln>
          </p:spPr>
          <p:txBody>
            <a:bodyPr/>
            <a:lstStyle/>
            <a:p/>
          </p:txBody>
        </p:sp>
        <p:sp>
          <p:nvSpPr>
            <p:cNvPr id="114" name="pl114"/>
            <p:cNvSpPr/>
            <p:nvPr/>
          </p:nvSpPr>
          <p:spPr>
            <a:xfrm>
              <a:off x="5241549" y="4692235"/>
              <a:ext cx="1810045" cy="0"/>
            </a:xfrm>
            <a:custGeom>
              <a:avLst/>
              <a:pathLst>
                <a:path w="1810045" h="0">
                  <a:moveTo>
                    <a:pt x="0" y="0"/>
                  </a:moveTo>
                  <a:lnTo>
                    <a:pt x="60334" y="0"/>
                  </a:lnTo>
                  <a:lnTo>
                    <a:pt x="905022" y="0"/>
                  </a:lnTo>
                  <a:lnTo>
                    <a:pt x="905022" y="0"/>
                  </a:lnTo>
                  <a:lnTo>
                    <a:pt x="905022" y="0"/>
                  </a:lnTo>
                  <a:lnTo>
                    <a:pt x="965357" y="0"/>
                  </a:lnTo>
                  <a:lnTo>
                    <a:pt x="1810045" y="0"/>
                  </a:lnTo>
                </a:path>
              </a:pathLst>
            </a:custGeom>
            <a:ln w="67753" cap="flat">
              <a:solidFill>
                <a:srgbClr val="E8E8E8">
                  <a:alpha val="100000"/>
                </a:srgbClr>
              </a:solidFill>
              <a:prstDash val="solid"/>
              <a:round/>
            </a:ln>
          </p:spPr>
          <p:txBody>
            <a:bodyPr/>
            <a:lstStyle/>
            <a:p/>
          </p:txBody>
        </p:sp>
        <p:sp>
          <p:nvSpPr>
            <p:cNvPr id="115" name="pl115"/>
            <p:cNvSpPr/>
            <p:nvPr/>
          </p:nvSpPr>
          <p:spPr>
            <a:xfrm>
              <a:off x="6086237" y="4782641"/>
              <a:ext cx="181004" cy="0"/>
            </a:xfrm>
            <a:custGeom>
              <a:avLst/>
              <a:pathLst>
                <a:path w="181004" h="0">
                  <a:moveTo>
                    <a:pt x="0" y="0"/>
                  </a:moveTo>
                  <a:lnTo>
                    <a:pt x="0" y="0"/>
                  </a:lnTo>
                  <a:lnTo>
                    <a:pt x="0" y="0"/>
                  </a:lnTo>
                  <a:lnTo>
                    <a:pt x="0" y="0"/>
                  </a:lnTo>
                  <a:lnTo>
                    <a:pt x="60334" y="0"/>
                  </a:lnTo>
                  <a:lnTo>
                    <a:pt x="60334" y="0"/>
                  </a:lnTo>
                  <a:lnTo>
                    <a:pt x="181004" y="0"/>
                  </a:lnTo>
                </a:path>
              </a:pathLst>
            </a:custGeom>
            <a:ln w="67753" cap="flat">
              <a:solidFill>
                <a:srgbClr val="E8E8E8">
                  <a:alpha val="100000"/>
                </a:srgbClr>
              </a:solidFill>
              <a:prstDash val="solid"/>
              <a:round/>
            </a:ln>
          </p:spPr>
          <p:txBody>
            <a:bodyPr/>
            <a:lstStyle/>
            <a:p/>
          </p:txBody>
        </p:sp>
        <p:sp>
          <p:nvSpPr>
            <p:cNvPr id="116" name="pl116"/>
            <p:cNvSpPr/>
            <p:nvPr/>
          </p:nvSpPr>
          <p:spPr>
            <a:xfrm>
              <a:off x="5603559" y="4873048"/>
              <a:ext cx="784353" cy="0"/>
            </a:xfrm>
            <a:custGeom>
              <a:avLst/>
              <a:pathLst>
                <a:path w="784353" h="0">
                  <a:moveTo>
                    <a:pt x="0" y="0"/>
                  </a:moveTo>
                  <a:lnTo>
                    <a:pt x="241339" y="0"/>
                  </a:lnTo>
                  <a:lnTo>
                    <a:pt x="301674" y="0"/>
                  </a:lnTo>
                  <a:lnTo>
                    <a:pt x="362009" y="0"/>
                  </a:lnTo>
                  <a:lnTo>
                    <a:pt x="362009" y="0"/>
                  </a:lnTo>
                  <a:lnTo>
                    <a:pt x="543013" y="0"/>
                  </a:lnTo>
                  <a:lnTo>
                    <a:pt x="784353" y="0"/>
                  </a:lnTo>
                </a:path>
              </a:pathLst>
            </a:custGeom>
            <a:ln w="67753" cap="flat">
              <a:solidFill>
                <a:srgbClr val="E8E8E8">
                  <a:alpha val="100000"/>
                </a:srgbClr>
              </a:solidFill>
              <a:prstDash val="solid"/>
              <a:round/>
            </a:ln>
          </p:spPr>
          <p:txBody>
            <a:bodyPr/>
            <a:lstStyle/>
            <a:p/>
          </p:txBody>
        </p:sp>
        <p:sp>
          <p:nvSpPr>
            <p:cNvPr id="117" name="pl117"/>
            <p:cNvSpPr/>
            <p:nvPr/>
          </p:nvSpPr>
          <p:spPr>
            <a:xfrm>
              <a:off x="5543224" y="4963454"/>
              <a:ext cx="784353" cy="0"/>
            </a:xfrm>
            <a:custGeom>
              <a:avLst/>
              <a:pathLst>
                <a:path w="784353" h="0">
                  <a:moveTo>
                    <a:pt x="0" y="0"/>
                  </a:moveTo>
                  <a:lnTo>
                    <a:pt x="301674" y="0"/>
                  </a:lnTo>
                  <a:lnTo>
                    <a:pt x="301674" y="0"/>
                  </a:lnTo>
                  <a:lnTo>
                    <a:pt x="301674" y="0"/>
                  </a:lnTo>
                  <a:lnTo>
                    <a:pt x="301674" y="0"/>
                  </a:lnTo>
                  <a:lnTo>
                    <a:pt x="603348" y="0"/>
                  </a:lnTo>
                  <a:lnTo>
                    <a:pt x="784353" y="0"/>
                  </a:lnTo>
                </a:path>
              </a:pathLst>
            </a:custGeom>
            <a:ln w="67753" cap="flat">
              <a:solidFill>
                <a:srgbClr val="E8E8E8">
                  <a:alpha val="100000"/>
                </a:srgbClr>
              </a:solidFill>
              <a:prstDash val="solid"/>
              <a:round/>
            </a:ln>
          </p:spPr>
          <p:txBody>
            <a:bodyPr/>
            <a:lstStyle/>
            <a:p/>
          </p:txBody>
        </p:sp>
        <p:sp>
          <p:nvSpPr>
            <p:cNvPr id="118" name="pl118"/>
            <p:cNvSpPr/>
            <p:nvPr/>
          </p:nvSpPr>
          <p:spPr>
            <a:xfrm>
              <a:off x="5120880" y="5053860"/>
              <a:ext cx="724018" cy="0"/>
            </a:xfrm>
            <a:custGeom>
              <a:avLst/>
              <a:pathLst>
                <a:path w="724018" h="0">
                  <a:moveTo>
                    <a:pt x="0" y="0"/>
                  </a:moveTo>
                  <a:lnTo>
                    <a:pt x="60334" y="0"/>
                  </a:lnTo>
                  <a:lnTo>
                    <a:pt x="181004" y="0"/>
                  </a:lnTo>
                  <a:lnTo>
                    <a:pt x="301674" y="0"/>
                  </a:lnTo>
                  <a:lnTo>
                    <a:pt x="422344" y="0"/>
                  </a:lnTo>
                  <a:lnTo>
                    <a:pt x="603348" y="0"/>
                  </a:lnTo>
                  <a:lnTo>
                    <a:pt x="724018" y="0"/>
                  </a:lnTo>
                </a:path>
              </a:pathLst>
            </a:custGeom>
            <a:ln w="67753" cap="flat">
              <a:solidFill>
                <a:srgbClr val="E8E8E8">
                  <a:alpha val="100000"/>
                </a:srgbClr>
              </a:solidFill>
              <a:prstDash val="solid"/>
              <a:round/>
            </a:ln>
          </p:spPr>
          <p:txBody>
            <a:bodyPr/>
            <a:lstStyle/>
            <a:p/>
          </p:txBody>
        </p:sp>
        <p:sp>
          <p:nvSpPr>
            <p:cNvPr id="119" name="pl119"/>
            <p:cNvSpPr/>
            <p:nvPr/>
          </p:nvSpPr>
          <p:spPr>
            <a:xfrm>
              <a:off x="5241549" y="5144267"/>
              <a:ext cx="844688" cy="0"/>
            </a:xfrm>
            <a:custGeom>
              <a:avLst/>
              <a:pathLst>
                <a:path w="844688" h="0">
                  <a:moveTo>
                    <a:pt x="0" y="0"/>
                  </a:moveTo>
                  <a:lnTo>
                    <a:pt x="120669" y="0"/>
                  </a:lnTo>
                  <a:lnTo>
                    <a:pt x="301674" y="0"/>
                  </a:lnTo>
                  <a:lnTo>
                    <a:pt x="543013" y="0"/>
                  </a:lnTo>
                  <a:lnTo>
                    <a:pt x="603348" y="0"/>
                  </a:lnTo>
                  <a:lnTo>
                    <a:pt x="724018" y="0"/>
                  </a:lnTo>
                  <a:lnTo>
                    <a:pt x="844688" y="0"/>
                  </a:lnTo>
                </a:path>
              </a:pathLst>
            </a:custGeom>
            <a:ln w="67753" cap="flat">
              <a:solidFill>
                <a:srgbClr val="E8E8E8">
                  <a:alpha val="100000"/>
                </a:srgbClr>
              </a:solidFill>
              <a:prstDash val="solid"/>
              <a:round/>
            </a:ln>
          </p:spPr>
          <p:txBody>
            <a:bodyPr/>
            <a:lstStyle/>
            <a:p/>
          </p:txBody>
        </p:sp>
        <p:sp>
          <p:nvSpPr>
            <p:cNvPr id="120" name="pl120"/>
            <p:cNvSpPr/>
            <p:nvPr/>
          </p:nvSpPr>
          <p:spPr>
            <a:xfrm>
              <a:off x="4939875" y="5234673"/>
              <a:ext cx="965357" cy="0"/>
            </a:xfrm>
            <a:custGeom>
              <a:avLst/>
              <a:pathLst>
                <a:path w="965357" h="0">
                  <a:moveTo>
                    <a:pt x="0" y="0"/>
                  </a:moveTo>
                  <a:lnTo>
                    <a:pt x="301674" y="0"/>
                  </a:lnTo>
                  <a:lnTo>
                    <a:pt x="724018" y="0"/>
                  </a:lnTo>
                  <a:lnTo>
                    <a:pt x="724018" y="0"/>
                  </a:lnTo>
                  <a:lnTo>
                    <a:pt x="784353" y="0"/>
                  </a:lnTo>
                  <a:lnTo>
                    <a:pt x="784353" y="0"/>
                  </a:lnTo>
                  <a:lnTo>
                    <a:pt x="965357" y="0"/>
                  </a:lnTo>
                </a:path>
              </a:pathLst>
            </a:custGeom>
            <a:ln w="67753" cap="flat">
              <a:solidFill>
                <a:srgbClr val="E8E8E8">
                  <a:alpha val="100000"/>
                </a:srgbClr>
              </a:solidFill>
              <a:prstDash val="solid"/>
              <a:round/>
            </a:ln>
          </p:spPr>
          <p:txBody>
            <a:bodyPr/>
            <a:lstStyle/>
            <a:p/>
          </p:txBody>
        </p:sp>
        <p:sp>
          <p:nvSpPr>
            <p:cNvPr id="121" name="pl121"/>
            <p:cNvSpPr/>
            <p:nvPr/>
          </p:nvSpPr>
          <p:spPr>
            <a:xfrm>
              <a:off x="5241549" y="5325080"/>
              <a:ext cx="603348" cy="0"/>
            </a:xfrm>
            <a:custGeom>
              <a:avLst/>
              <a:pathLst>
                <a:path w="603348" h="0">
                  <a:moveTo>
                    <a:pt x="0" y="0"/>
                  </a:moveTo>
                  <a:lnTo>
                    <a:pt x="301674" y="0"/>
                  </a:lnTo>
                  <a:lnTo>
                    <a:pt x="362009" y="0"/>
                  </a:lnTo>
                  <a:lnTo>
                    <a:pt x="362009" y="0"/>
                  </a:lnTo>
                  <a:lnTo>
                    <a:pt x="422344" y="0"/>
                  </a:lnTo>
                  <a:lnTo>
                    <a:pt x="482678" y="0"/>
                  </a:lnTo>
                  <a:lnTo>
                    <a:pt x="603348" y="0"/>
                  </a:lnTo>
                </a:path>
              </a:pathLst>
            </a:custGeom>
            <a:ln w="67753" cap="flat">
              <a:solidFill>
                <a:srgbClr val="E8E8E8">
                  <a:alpha val="100000"/>
                </a:srgbClr>
              </a:solidFill>
              <a:prstDash val="solid"/>
              <a:round/>
            </a:ln>
          </p:spPr>
          <p:txBody>
            <a:bodyPr/>
            <a:lstStyle/>
            <a:p/>
          </p:txBody>
        </p:sp>
        <p:sp>
          <p:nvSpPr>
            <p:cNvPr id="122" name="pl122"/>
            <p:cNvSpPr/>
            <p:nvPr/>
          </p:nvSpPr>
          <p:spPr>
            <a:xfrm>
              <a:off x="5482889" y="5415486"/>
              <a:ext cx="844688" cy="0"/>
            </a:xfrm>
            <a:custGeom>
              <a:avLst/>
              <a:pathLst>
                <a:path w="844688" h="0">
                  <a:moveTo>
                    <a:pt x="0" y="0"/>
                  </a:moveTo>
                  <a:lnTo>
                    <a:pt x="60334" y="0"/>
                  </a:lnTo>
                  <a:lnTo>
                    <a:pt x="120669" y="0"/>
                  </a:lnTo>
                  <a:lnTo>
                    <a:pt x="181004" y="0"/>
                  </a:lnTo>
                  <a:lnTo>
                    <a:pt x="422344" y="0"/>
                  </a:lnTo>
                  <a:lnTo>
                    <a:pt x="482678" y="0"/>
                  </a:lnTo>
                  <a:lnTo>
                    <a:pt x="844688" y="0"/>
                  </a:lnTo>
                </a:path>
              </a:pathLst>
            </a:custGeom>
            <a:ln w="67753" cap="flat">
              <a:solidFill>
                <a:srgbClr val="E8E8E8">
                  <a:alpha val="100000"/>
                </a:srgbClr>
              </a:solidFill>
              <a:prstDash val="solid"/>
              <a:round/>
            </a:ln>
          </p:spPr>
          <p:txBody>
            <a:bodyPr/>
            <a:lstStyle/>
            <a:p/>
          </p:txBody>
        </p:sp>
        <p:sp>
          <p:nvSpPr>
            <p:cNvPr id="123" name="pl123"/>
            <p:cNvSpPr/>
            <p:nvPr/>
          </p:nvSpPr>
          <p:spPr>
            <a:xfrm>
              <a:off x="4819205" y="5505892"/>
              <a:ext cx="724018" cy="0"/>
            </a:xfrm>
            <a:custGeom>
              <a:avLst/>
              <a:pathLst>
                <a:path w="724018" h="0">
                  <a:moveTo>
                    <a:pt x="0" y="0"/>
                  </a:moveTo>
                  <a:lnTo>
                    <a:pt x="0" y="0"/>
                  </a:lnTo>
                  <a:lnTo>
                    <a:pt x="362009" y="0"/>
                  </a:lnTo>
                  <a:lnTo>
                    <a:pt x="362009" y="0"/>
                  </a:lnTo>
                  <a:lnTo>
                    <a:pt x="603348" y="0"/>
                  </a:lnTo>
                  <a:lnTo>
                    <a:pt x="603348" y="0"/>
                  </a:lnTo>
                  <a:lnTo>
                    <a:pt x="724018" y="0"/>
                  </a:lnTo>
                </a:path>
              </a:pathLst>
            </a:custGeom>
            <a:ln w="67753" cap="flat">
              <a:solidFill>
                <a:srgbClr val="E8E8E8">
                  <a:alpha val="100000"/>
                </a:srgbClr>
              </a:solidFill>
              <a:prstDash val="solid"/>
              <a:round/>
            </a:ln>
          </p:spPr>
          <p:txBody>
            <a:bodyPr/>
            <a:lstStyle/>
            <a:p/>
          </p:txBody>
        </p:sp>
        <p:sp>
          <p:nvSpPr>
            <p:cNvPr id="124" name="pl124"/>
            <p:cNvSpPr/>
            <p:nvPr/>
          </p:nvSpPr>
          <p:spPr>
            <a:xfrm>
              <a:off x="3914183" y="5596299"/>
              <a:ext cx="784353" cy="0"/>
            </a:xfrm>
            <a:custGeom>
              <a:avLst/>
              <a:pathLst>
                <a:path w="784353" h="0">
                  <a:moveTo>
                    <a:pt x="0" y="0"/>
                  </a:moveTo>
                  <a:lnTo>
                    <a:pt x="120669" y="0"/>
                  </a:lnTo>
                  <a:lnTo>
                    <a:pt x="241339" y="0"/>
                  </a:lnTo>
                  <a:lnTo>
                    <a:pt x="301674" y="0"/>
                  </a:lnTo>
                  <a:lnTo>
                    <a:pt x="422344" y="0"/>
                  </a:lnTo>
                  <a:lnTo>
                    <a:pt x="543013" y="0"/>
                  </a:lnTo>
                  <a:lnTo>
                    <a:pt x="784353" y="0"/>
                  </a:lnTo>
                </a:path>
              </a:pathLst>
            </a:custGeom>
            <a:ln w="67753" cap="flat">
              <a:solidFill>
                <a:srgbClr val="E8E8E8">
                  <a:alpha val="100000"/>
                </a:srgbClr>
              </a:solidFill>
              <a:prstDash val="solid"/>
              <a:round/>
            </a:ln>
          </p:spPr>
          <p:txBody>
            <a:bodyPr/>
            <a:lstStyle/>
            <a:p/>
          </p:txBody>
        </p:sp>
        <p:sp>
          <p:nvSpPr>
            <p:cNvPr id="125" name="pl125"/>
            <p:cNvSpPr/>
            <p:nvPr/>
          </p:nvSpPr>
          <p:spPr>
            <a:xfrm>
              <a:off x="3853848" y="5686705"/>
              <a:ext cx="663683" cy="0"/>
            </a:xfrm>
            <a:custGeom>
              <a:avLst/>
              <a:pathLst>
                <a:path w="663683" h="0">
                  <a:moveTo>
                    <a:pt x="0" y="0"/>
                  </a:moveTo>
                  <a:lnTo>
                    <a:pt x="181004" y="0"/>
                  </a:lnTo>
                  <a:lnTo>
                    <a:pt x="181004" y="0"/>
                  </a:lnTo>
                  <a:lnTo>
                    <a:pt x="301674" y="0"/>
                  </a:lnTo>
                  <a:lnTo>
                    <a:pt x="482678" y="0"/>
                  </a:lnTo>
                  <a:lnTo>
                    <a:pt x="603348" y="0"/>
                  </a:lnTo>
                  <a:lnTo>
                    <a:pt x="663683" y="0"/>
                  </a:lnTo>
                </a:path>
              </a:pathLst>
            </a:custGeom>
            <a:ln w="67753" cap="flat">
              <a:solidFill>
                <a:srgbClr val="E8E8E8">
                  <a:alpha val="100000"/>
                </a:srgbClr>
              </a:solidFill>
              <a:prstDash val="solid"/>
              <a:round/>
            </a:ln>
          </p:spPr>
          <p:txBody>
            <a:bodyPr/>
            <a:lstStyle/>
            <a:p/>
          </p:txBody>
        </p:sp>
        <p:sp>
          <p:nvSpPr>
            <p:cNvPr id="126" name="pl126"/>
            <p:cNvSpPr/>
            <p:nvPr/>
          </p:nvSpPr>
          <p:spPr>
            <a:xfrm>
              <a:off x="4276192" y="5777111"/>
              <a:ext cx="1267032" cy="0"/>
            </a:xfrm>
            <a:custGeom>
              <a:avLst/>
              <a:pathLst>
                <a:path w="1267032" h="0">
                  <a:moveTo>
                    <a:pt x="0" y="0"/>
                  </a:moveTo>
                  <a:lnTo>
                    <a:pt x="181004" y="0"/>
                  </a:lnTo>
                  <a:lnTo>
                    <a:pt x="422344" y="0"/>
                  </a:lnTo>
                  <a:lnTo>
                    <a:pt x="1025692" y="0"/>
                  </a:lnTo>
                  <a:lnTo>
                    <a:pt x="1086027" y="0"/>
                  </a:lnTo>
                  <a:lnTo>
                    <a:pt x="1146362" y="0"/>
                  </a:lnTo>
                  <a:lnTo>
                    <a:pt x="1267032" y="0"/>
                  </a:lnTo>
                </a:path>
              </a:pathLst>
            </a:custGeom>
            <a:ln w="67753" cap="flat">
              <a:solidFill>
                <a:srgbClr val="E8E8E8">
                  <a:alpha val="100000"/>
                </a:srgbClr>
              </a:solidFill>
              <a:prstDash val="solid"/>
              <a:round/>
            </a:ln>
          </p:spPr>
          <p:txBody>
            <a:bodyPr/>
            <a:lstStyle/>
            <a:p/>
          </p:txBody>
        </p:sp>
        <p:sp>
          <p:nvSpPr>
            <p:cNvPr id="127" name="pt127"/>
            <p:cNvSpPr/>
            <p:nvPr/>
          </p:nvSpPr>
          <p:spPr>
            <a:xfrm>
              <a:off x="5840398"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5599059"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5237049"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5538724"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5659393"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5719728"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5599059"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31448"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771114"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771114"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771114"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771114"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771114"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469439"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6262742"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6142072"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6142072"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6081737"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6081737"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081737"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081737"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40910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40910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40910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40910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40910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40910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409104"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529774"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529774"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590109"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409104"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288435"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288435"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288435"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228100"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107430"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107430"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6986760"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6986760"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6926426"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6805756"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5961068"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021403"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202407"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202407"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443747"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564416"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926426"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4211357"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4151022"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4030352"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3909683"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4332027"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4452696"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4694036"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116380"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237049"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659393"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900733"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961068"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6021403"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6202407"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6624751"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6383412"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6262742"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624751"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443747"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6443747"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443747"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6685086"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6323077"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6564416"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6624751"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6624751"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6926426"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047095"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6685086"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323077"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202407"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6081737"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262742"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021403"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142072"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771114"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771114"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771114"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6323077"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6142072"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5840398"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5840398"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5538724"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5840398"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5840398"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047095"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142072"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5478389"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5478389"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262742"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564416"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926426"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650444"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650444"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650444"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650444"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650444"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650444"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710779"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6142072"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6202407"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081737"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202407"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443747"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443747"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805756"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228100"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047095"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6866091"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6685086"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6986760"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6745421"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6866091"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771114"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590109"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831448"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650444"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650444"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5116380"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5176715"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5297384"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5418054"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5538724"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5719728"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5840398"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6986760"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6866091"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6624751"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228100"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409104"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047095"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986760"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176715"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5418054"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4814705"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4814705"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5176715"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5538724"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5418054"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409104"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047095"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047095"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529774"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409104"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590109"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650444"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529774"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529774"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650444"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590109"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529774"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409104"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228100"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650444"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167765"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288435"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348770"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107430"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047095"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866091"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5900733"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5599059"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5840398"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142072"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6383412"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5961068"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5961068"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469439"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529774"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650444"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469439"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348770"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107430"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228100"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6202407"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5900733"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5961068"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6685086"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6926426"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926426"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926426"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6081737"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5961068"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5237049"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5357719"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5840398"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5538724"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5780063"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650444"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590109"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529774"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107430"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409104"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409104"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348770"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6504082"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6142072"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44374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6504082"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6504082"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6926426"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698676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6745421"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6805756"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6564416"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047095"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348770"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107430"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107430"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047095"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6202407"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5297384"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5237049"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6142072"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6142072"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6142072"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348770"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6986760"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4151022"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6202407"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6202407"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6202407"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6202407"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52977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6986760"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40910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348770"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590109"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77111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710779"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91783"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891783"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891783"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891783"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91783"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650444"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710779"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6805756"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6805756"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6866091"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6986760"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047095"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107430"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167765"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5900733"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5659393"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4935375"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5237049"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5719728"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5719728"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5659393"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6986760"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6745421"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6926426"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047095"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107430"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167765"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107430"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4030352"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4332027"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3849348"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4151022"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4030352"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4452696"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4513031"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831448"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409104"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228100"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831448"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590109"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831448"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650444"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409104"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6926426"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047095"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529774"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469439"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409104"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409104"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650444"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409104"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469439"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409104"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409104"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409104"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409104"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590109"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590109"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167765"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288435"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6986760"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167765"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167765"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5357719"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5237049"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5659393"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6202407"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6081737"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6142072"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6262742"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5599059"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5961068"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6081737"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6323077"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6323077"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6323077"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6323077"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529774"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348770"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6986760"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6986760"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4995710"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4271692"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6202407"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5961068"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5659393"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5599059"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5478389"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5900733"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6323077"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5538724"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650444"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710779"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7771114"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7469439"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167765"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167765"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7167765"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7228100"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7167765"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7107430"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7107430"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047095"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107430"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107430"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22810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167765"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734877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734877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734877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734877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734877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7529774"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7288435"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409104"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288435"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409104"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590109"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771114"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409104"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409104"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7107430"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7167765"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6926426"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6926426"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6926426"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710779"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650444"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831448"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89178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891783"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348770"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831448"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5538724"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5357719"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5297384"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5418054"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4694036"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4452696"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4271692"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228100"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6986760"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409104"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228100"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107430"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167765"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409104"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348770"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107430"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7228100"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7348770"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7348770"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7409104"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7409104"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5806521" y="52867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5685852" y="52867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5565182" y="52867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797572" y="14896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7737237" y="14896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435563" y="14896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6228866" y="47442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6047861" y="47442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6047861" y="47442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375228" y="15800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375228" y="15800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375228" y="15800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495898" y="22128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254558" y="22128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254558" y="22128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194223" y="38402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6892549" y="38402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6771879" y="38402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5927191" y="32977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6530540" y="32977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6892549" y="32977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4177480" y="55579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4418820" y="55579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4660159" y="55579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5082503" y="42922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5987526" y="42922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6168531" y="42922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6590875" y="40210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6409870" y="40210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6409870" y="40210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6651210" y="30265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6892549" y="30265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013219" y="30265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6651210" y="45634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5987526" y="45634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6108196" y="45634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737237" y="6759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737237" y="6759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857907" y="6759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6289200" y="49250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5806521" y="49250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5806521" y="49250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013219" y="33881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6530540" y="33881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6892549" y="33881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616567" y="10376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616567" y="10376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676902" y="10376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6108196" y="39306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6409870" y="39306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6771879" y="39306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194223" y="36593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6711544" y="36593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6832214" y="36593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737237" y="7663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616567" y="7663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857907" y="7663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5082503" y="5015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5685852" y="5015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5806521" y="5015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6952884" y="31169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013219" y="31169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6952884" y="31169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5142838" y="54675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5504847" y="54675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5384177" y="54675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375228" y="13088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556232" y="13088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616567" y="13088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7495898" y="23032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7375228" y="23032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7194223" y="23032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616567" y="37497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013219" y="37497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6832214" y="37497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5866856" y="48346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5927191" y="48346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5927191" y="48346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435563" y="23936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7073554" y="23936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7194223" y="23936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6168531" y="34785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6892549" y="34785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6892549" y="34785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6047861" y="5105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5504847" y="5105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5746187" y="5105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616567" y="20320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375228" y="20320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314893" y="20320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6470205"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6892549"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6952884"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6711544" y="27553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073554" y="27553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073554" y="27553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7013219" y="465385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6108196" y="465385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6108196" y="465385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7314893" y="43826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6168531" y="43826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6168531" y="43826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495898" y="11280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737237" y="11280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676902" y="11280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7857907" y="12184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7616567" y="12184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676902" y="12184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6771879" y="24841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073554" y="24841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133888" y="24841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5866856" y="51962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5685852" y="51962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5625517" y="51962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6952884" y="28457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133888" y="28457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073554" y="28457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3996476" y="56483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4418820" y="56483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4479155" y="56483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797572" y="13992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797572" y="13992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616567" y="13992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7375228" y="16704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7375228" y="16704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7375228" y="16704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7616567" y="17608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7375228" y="17608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7375228" y="17608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7556232" y="25745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7133888" y="25745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7133888" y="25745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5323843" y="420182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6108196" y="420182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6228866" y="420182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5565182" y="41114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6289200" y="41114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6289200" y="41114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7495898" y="44730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4237815" y="44730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6168531" y="44730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5927191" y="53771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6289200" y="53771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5504847" y="53771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616567" y="26649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7133888" y="26649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7133888" y="26649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7194223" y="29361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7073554" y="29361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7073554" y="29361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7194223" y="21224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7314893" y="21224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7314893" y="21224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7495898" y="9471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7556232" y="9471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7737237" y="9471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7375228" y="35689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6892549" y="35689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6892549" y="35689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7676902" y="8567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7314893" y="8567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7797572" y="8567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5504847" y="57387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4418820" y="57387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4237815" y="57387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194223" y="18512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133888" y="18512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375228" y="18512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7314893" y="19416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7375228" y="19416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7375228" y="19416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tx697"/>
            <p:cNvSpPr/>
            <p:nvPr/>
          </p:nvSpPr>
          <p:spPr>
            <a:xfrm>
              <a:off x="1206784" y="5730020"/>
              <a:ext cx="35204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Yemen*</a:t>
              </a:r>
            </a:p>
          </p:txBody>
        </p:sp>
        <p:sp>
          <p:nvSpPr>
            <p:cNvPr id="698" name="tx698"/>
            <p:cNvSpPr/>
            <p:nvPr/>
          </p:nvSpPr>
          <p:spPr>
            <a:xfrm>
              <a:off x="677712" y="5639613"/>
              <a:ext cx="29379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Papua</a:t>
              </a:r>
            </a:p>
          </p:txBody>
        </p:sp>
        <p:sp>
          <p:nvSpPr>
            <p:cNvPr id="699" name="tx699"/>
            <p:cNvSpPr/>
            <p:nvPr/>
          </p:nvSpPr>
          <p:spPr>
            <a:xfrm>
              <a:off x="999764" y="5639613"/>
              <a:ext cx="20317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New</a:t>
              </a:r>
            </a:p>
          </p:txBody>
        </p:sp>
        <p:sp>
          <p:nvSpPr>
            <p:cNvPr id="700" name="tx700"/>
            <p:cNvSpPr/>
            <p:nvPr/>
          </p:nvSpPr>
          <p:spPr>
            <a:xfrm>
              <a:off x="1231198" y="5639613"/>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01" name="tx701"/>
            <p:cNvSpPr/>
            <p:nvPr/>
          </p:nvSpPr>
          <p:spPr>
            <a:xfrm>
              <a:off x="1304899" y="5549207"/>
              <a:ext cx="25392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CAR*</a:t>
              </a:r>
            </a:p>
          </p:txBody>
        </p:sp>
        <p:sp>
          <p:nvSpPr>
            <p:cNvPr id="702" name="tx702"/>
            <p:cNvSpPr/>
            <p:nvPr/>
          </p:nvSpPr>
          <p:spPr>
            <a:xfrm>
              <a:off x="1355557" y="5458801"/>
              <a:ext cx="20327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Haiti</a:t>
              </a:r>
            </a:p>
          </p:txBody>
        </p:sp>
        <p:sp>
          <p:nvSpPr>
            <p:cNvPr id="703" name="tx703"/>
            <p:cNvSpPr/>
            <p:nvPr/>
          </p:nvSpPr>
          <p:spPr>
            <a:xfrm>
              <a:off x="1287800" y="5368394"/>
              <a:ext cx="27102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Syria*</a:t>
              </a:r>
            </a:p>
          </p:txBody>
        </p:sp>
        <p:sp>
          <p:nvSpPr>
            <p:cNvPr id="704" name="tx704"/>
            <p:cNvSpPr/>
            <p:nvPr/>
          </p:nvSpPr>
          <p:spPr>
            <a:xfrm>
              <a:off x="982573" y="5277988"/>
              <a:ext cx="5762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Afghanistan*</a:t>
              </a:r>
            </a:p>
          </p:txBody>
        </p:sp>
        <p:sp>
          <p:nvSpPr>
            <p:cNvPr id="705" name="tx705"/>
            <p:cNvSpPr/>
            <p:nvPr/>
          </p:nvSpPr>
          <p:spPr>
            <a:xfrm>
              <a:off x="1197457" y="5187582"/>
              <a:ext cx="3613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Nigeria*</a:t>
              </a:r>
            </a:p>
          </p:txBody>
        </p:sp>
        <p:sp>
          <p:nvSpPr>
            <p:cNvPr id="706" name="tx706"/>
            <p:cNvSpPr/>
            <p:nvPr/>
          </p:nvSpPr>
          <p:spPr>
            <a:xfrm>
              <a:off x="960170" y="5097175"/>
              <a:ext cx="59865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Madagascar*</a:t>
              </a:r>
            </a:p>
          </p:txBody>
        </p:sp>
        <p:sp>
          <p:nvSpPr>
            <p:cNvPr id="707" name="tx707"/>
            <p:cNvSpPr/>
            <p:nvPr/>
          </p:nvSpPr>
          <p:spPr>
            <a:xfrm>
              <a:off x="1191696" y="5006769"/>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08" name="tx708"/>
            <p:cNvSpPr/>
            <p:nvPr/>
          </p:nvSpPr>
          <p:spPr>
            <a:xfrm>
              <a:off x="1299321" y="4916362"/>
              <a:ext cx="25950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DRC*</a:t>
              </a:r>
            </a:p>
          </p:txBody>
        </p:sp>
        <p:sp>
          <p:nvSpPr>
            <p:cNvPr id="709" name="tx709"/>
            <p:cNvSpPr/>
            <p:nvPr/>
          </p:nvSpPr>
          <p:spPr>
            <a:xfrm>
              <a:off x="1338457" y="4825956"/>
              <a:ext cx="2203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Laos</a:t>
              </a:r>
            </a:p>
          </p:txBody>
        </p:sp>
        <p:sp>
          <p:nvSpPr>
            <p:cNvPr id="710" name="tx710"/>
            <p:cNvSpPr/>
            <p:nvPr/>
          </p:nvSpPr>
          <p:spPr>
            <a:xfrm>
              <a:off x="1259453" y="4735550"/>
              <a:ext cx="29937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Benin*</a:t>
              </a:r>
            </a:p>
          </p:txBody>
        </p:sp>
        <p:sp>
          <p:nvSpPr>
            <p:cNvPr id="711" name="tx711"/>
            <p:cNvSpPr/>
            <p:nvPr/>
          </p:nvSpPr>
          <p:spPr>
            <a:xfrm>
              <a:off x="937676" y="4645143"/>
              <a:ext cx="6211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Mozambique*</a:t>
              </a:r>
            </a:p>
          </p:txBody>
        </p:sp>
        <p:sp>
          <p:nvSpPr>
            <p:cNvPr id="712" name="tx712"/>
            <p:cNvSpPr/>
            <p:nvPr/>
          </p:nvSpPr>
          <p:spPr>
            <a:xfrm>
              <a:off x="948831" y="4554737"/>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Cote</a:t>
              </a:r>
            </a:p>
          </p:txBody>
        </p:sp>
        <p:sp>
          <p:nvSpPr>
            <p:cNvPr id="713" name="tx713"/>
            <p:cNvSpPr/>
            <p:nvPr/>
          </p:nvSpPr>
          <p:spPr>
            <a:xfrm>
              <a:off x="1191696" y="4554737"/>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d’Ivoire*</a:t>
              </a:r>
            </a:p>
          </p:txBody>
        </p:sp>
        <p:sp>
          <p:nvSpPr>
            <p:cNvPr id="714" name="tx714"/>
            <p:cNvSpPr/>
            <p:nvPr/>
          </p:nvSpPr>
          <p:spPr>
            <a:xfrm>
              <a:off x="1225529" y="4464331"/>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Sudan*</a:t>
              </a:r>
            </a:p>
          </p:txBody>
        </p:sp>
        <p:sp>
          <p:nvSpPr>
            <p:cNvPr id="715" name="tx715"/>
            <p:cNvSpPr/>
            <p:nvPr/>
          </p:nvSpPr>
          <p:spPr>
            <a:xfrm>
              <a:off x="1095958" y="4373924"/>
              <a:ext cx="46286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Myanmar*</a:t>
              </a:r>
            </a:p>
          </p:txBody>
        </p:sp>
        <p:sp>
          <p:nvSpPr>
            <p:cNvPr id="716" name="tx716"/>
            <p:cNvSpPr/>
            <p:nvPr/>
          </p:nvSpPr>
          <p:spPr>
            <a:xfrm>
              <a:off x="1276461" y="4283518"/>
              <a:ext cx="28236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Chad*</a:t>
              </a:r>
            </a:p>
          </p:txBody>
        </p:sp>
        <p:sp>
          <p:nvSpPr>
            <p:cNvPr id="717" name="tx717"/>
            <p:cNvSpPr/>
            <p:nvPr/>
          </p:nvSpPr>
          <p:spPr>
            <a:xfrm>
              <a:off x="1152285" y="4193112"/>
              <a:ext cx="4065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Somalia*</a:t>
              </a:r>
            </a:p>
          </p:txBody>
        </p:sp>
        <p:sp>
          <p:nvSpPr>
            <p:cNvPr id="718" name="tx718"/>
            <p:cNvSpPr/>
            <p:nvPr/>
          </p:nvSpPr>
          <p:spPr>
            <a:xfrm>
              <a:off x="931732" y="4102705"/>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South</a:t>
              </a:r>
            </a:p>
          </p:txBody>
        </p:sp>
        <p:sp>
          <p:nvSpPr>
            <p:cNvPr id="719" name="tx719"/>
            <p:cNvSpPr/>
            <p:nvPr/>
          </p:nvSpPr>
          <p:spPr>
            <a:xfrm>
              <a:off x="1225529" y="4102705"/>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Sudan*</a:t>
              </a:r>
            </a:p>
          </p:txBody>
        </p:sp>
        <p:sp>
          <p:nvSpPr>
            <p:cNvPr id="720" name="tx720"/>
            <p:cNvSpPr/>
            <p:nvPr/>
          </p:nvSpPr>
          <p:spPr>
            <a:xfrm>
              <a:off x="1107206" y="4012299"/>
              <a:ext cx="45162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Comoros*</a:t>
              </a:r>
            </a:p>
          </p:txBody>
        </p:sp>
        <p:sp>
          <p:nvSpPr>
            <p:cNvPr id="721" name="tx721"/>
            <p:cNvSpPr/>
            <p:nvPr/>
          </p:nvSpPr>
          <p:spPr>
            <a:xfrm>
              <a:off x="1152103" y="3921893"/>
              <a:ext cx="4067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Ethiopia*</a:t>
              </a:r>
            </a:p>
          </p:txBody>
        </p:sp>
        <p:sp>
          <p:nvSpPr>
            <p:cNvPr id="722" name="tx722"/>
            <p:cNvSpPr/>
            <p:nvPr/>
          </p:nvSpPr>
          <p:spPr>
            <a:xfrm>
              <a:off x="1095776" y="3831486"/>
              <a:ext cx="4630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Cambodia</a:t>
              </a:r>
            </a:p>
          </p:txBody>
        </p:sp>
        <p:sp>
          <p:nvSpPr>
            <p:cNvPr id="723" name="tx723"/>
            <p:cNvSpPr/>
            <p:nvPr/>
          </p:nvSpPr>
          <p:spPr>
            <a:xfrm>
              <a:off x="1016589" y="3741080"/>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Kyrgyzstan*</a:t>
              </a:r>
            </a:p>
          </p:txBody>
        </p:sp>
        <p:sp>
          <p:nvSpPr>
            <p:cNvPr id="724" name="tx724"/>
            <p:cNvSpPr/>
            <p:nvPr/>
          </p:nvSpPr>
          <p:spPr>
            <a:xfrm>
              <a:off x="1163624" y="3650673"/>
              <a:ext cx="39520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Gambia*</a:t>
              </a:r>
            </a:p>
          </p:txBody>
        </p:sp>
        <p:sp>
          <p:nvSpPr>
            <p:cNvPr id="725" name="tx725"/>
            <p:cNvSpPr/>
            <p:nvPr/>
          </p:nvSpPr>
          <p:spPr>
            <a:xfrm>
              <a:off x="1112509" y="3560267"/>
              <a:ext cx="44631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Tanzania*</a:t>
              </a:r>
            </a:p>
          </p:txBody>
        </p:sp>
        <p:sp>
          <p:nvSpPr>
            <p:cNvPr id="726" name="tx726"/>
            <p:cNvSpPr/>
            <p:nvPr/>
          </p:nvSpPr>
          <p:spPr>
            <a:xfrm>
              <a:off x="1253784" y="3469861"/>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Liberia</a:t>
              </a:r>
            </a:p>
          </p:txBody>
        </p:sp>
        <p:sp>
          <p:nvSpPr>
            <p:cNvPr id="727" name="tx727"/>
            <p:cNvSpPr/>
            <p:nvPr/>
          </p:nvSpPr>
          <p:spPr>
            <a:xfrm>
              <a:off x="1219951" y="3379454"/>
              <a:ext cx="3388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Djibouti</a:t>
              </a:r>
            </a:p>
          </p:txBody>
        </p:sp>
        <p:sp>
          <p:nvSpPr>
            <p:cNvPr id="728" name="tx728"/>
            <p:cNvSpPr/>
            <p:nvPr/>
          </p:nvSpPr>
          <p:spPr>
            <a:xfrm>
              <a:off x="1045026" y="3289048"/>
              <a:ext cx="51380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Cameroon*</a:t>
              </a:r>
            </a:p>
          </p:txBody>
        </p:sp>
        <p:sp>
          <p:nvSpPr>
            <p:cNvPr id="729" name="tx729"/>
            <p:cNvSpPr/>
            <p:nvPr/>
          </p:nvSpPr>
          <p:spPr>
            <a:xfrm>
              <a:off x="1333062" y="3198642"/>
              <a:ext cx="2257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Mali*</a:t>
              </a:r>
            </a:p>
          </p:txBody>
        </p:sp>
        <p:sp>
          <p:nvSpPr>
            <p:cNvPr id="730" name="tx730"/>
            <p:cNvSpPr/>
            <p:nvPr/>
          </p:nvSpPr>
          <p:spPr>
            <a:xfrm>
              <a:off x="852819" y="3108235"/>
              <a:ext cx="7060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Guinea-Bissau*</a:t>
              </a:r>
            </a:p>
          </p:txBody>
        </p:sp>
        <p:sp>
          <p:nvSpPr>
            <p:cNvPr id="731" name="tx731"/>
            <p:cNvSpPr/>
            <p:nvPr/>
          </p:nvSpPr>
          <p:spPr>
            <a:xfrm>
              <a:off x="1259453" y="3017829"/>
              <a:ext cx="29937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Congo</a:t>
              </a:r>
            </a:p>
          </p:txBody>
        </p:sp>
        <p:sp>
          <p:nvSpPr>
            <p:cNvPr id="732" name="tx732"/>
            <p:cNvSpPr/>
            <p:nvPr/>
          </p:nvSpPr>
          <p:spPr>
            <a:xfrm>
              <a:off x="1101262" y="2927423"/>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Tajikistan*</a:t>
              </a:r>
            </a:p>
          </p:txBody>
        </p:sp>
        <p:sp>
          <p:nvSpPr>
            <p:cNvPr id="733" name="tx733"/>
            <p:cNvSpPr/>
            <p:nvPr/>
          </p:nvSpPr>
          <p:spPr>
            <a:xfrm>
              <a:off x="1129517" y="2837016"/>
              <a:ext cx="42931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Pakistan*</a:t>
              </a:r>
            </a:p>
          </p:txBody>
        </p:sp>
        <p:sp>
          <p:nvSpPr>
            <p:cNvPr id="734" name="tx734"/>
            <p:cNvSpPr/>
            <p:nvPr/>
          </p:nvSpPr>
          <p:spPr>
            <a:xfrm>
              <a:off x="1044935" y="2746610"/>
              <a:ext cx="51389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Mauritania*</a:t>
              </a:r>
            </a:p>
          </p:txBody>
        </p:sp>
        <p:sp>
          <p:nvSpPr>
            <p:cNvPr id="735" name="tx735"/>
            <p:cNvSpPr/>
            <p:nvPr/>
          </p:nvSpPr>
          <p:spPr>
            <a:xfrm>
              <a:off x="508182" y="2656203"/>
              <a:ext cx="1807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Sao</a:t>
              </a:r>
            </a:p>
          </p:txBody>
        </p:sp>
        <p:sp>
          <p:nvSpPr>
            <p:cNvPr id="736" name="tx736"/>
            <p:cNvSpPr/>
            <p:nvPr/>
          </p:nvSpPr>
          <p:spPr>
            <a:xfrm>
              <a:off x="717214" y="2656203"/>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Tome</a:t>
              </a:r>
            </a:p>
          </p:txBody>
        </p:sp>
        <p:sp>
          <p:nvSpPr>
            <p:cNvPr id="737" name="tx737"/>
            <p:cNvSpPr/>
            <p:nvPr/>
          </p:nvSpPr>
          <p:spPr>
            <a:xfrm>
              <a:off x="993911" y="2656203"/>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738" name="tx738"/>
            <p:cNvSpPr/>
            <p:nvPr/>
          </p:nvSpPr>
          <p:spPr>
            <a:xfrm>
              <a:off x="1191696" y="2656203"/>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Principe</a:t>
              </a:r>
            </a:p>
          </p:txBody>
        </p:sp>
        <p:sp>
          <p:nvSpPr>
            <p:cNvPr id="739" name="tx739"/>
            <p:cNvSpPr/>
            <p:nvPr/>
          </p:nvSpPr>
          <p:spPr>
            <a:xfrm>
              <a:off x="768055" y="2565797"/>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Solomon</a:t>
              </a:r>
            </a:p>
          </p:txBody>
        </p:sp>
        <p:sp>
          <p:nvSpPr>
            <p:cNvPr id="740" name="tx740"/>
            <p:cNvSpPr/>
            <p:nvPr/>
          </p:nvSpPr>
          <p:spPr>
            <a:xfrm>
              <a:off x="1197274" y="2565797"/>
              <a:ext cx="36155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Islands*</a:t>
              </a:r>
            </a:p>
          </p:txBody>
        </p:sp>
        <p:sp>
          <p:nvSpPr>
            <p:cNvPr id="741" name="tx741"/>
            <p:cNvSpPr/>
            <p:nvPr/>
          </p:nvSpPr>
          <p:spPr>
            <a:xfrm>
              <a:off x="1276552" y="2475391"/>
              <a:ext cx="28227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Niger*</a:t>
              </a:r>
            </a:p>
          </p:txBody>
        </p:sp>
        <p:sp>
          <p:nvSpPr>
            <p:cNvPr id="742" name="tx742"/>
            <p:cNvSpPr/>
            <p:nvPr/>
          </p:nvSpPr>
          <p:spPr>
            <a:xfrm>
              <a:off x="1197183" y="2384984"/>
              <a:ext cx="3616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Lesotho</a:t>
              </a:r>
            </a:p>
          </p:txBody>
        </p:sp>
        <p:sp>
          <p:nvSpPr>
            <p:cNvPr id="743" name="tx743"/>
            <p:cNvSpPr/>
            <p:nvPr/>
          </p:nvSpPr>
          <p:spPr>
            <a:xfrm>
              <a:off x="1231198" y="2294578"/>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Kenya*</a:t>
              </a:r>
            </a:p>
          </p:txBody>
        </p:sp>
        <p:sp>
          <p:nvSpPr>
            <p:cNvPr id="744" name="tx744"/>
            <p:cNvSpPr/>
            <p:nvPr/>
          </p:nvSpPr>
          <p:spPr>
            <a:xfrm>
              <a:off x="1169110" y="2204172"/>
              <a:ext cx="38971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Burundi*</a:t>
              </a:r>
            </a:p>
          </p:txBody>
        </p:sp>
        <p:sp>
          <p:nvSpPr>
            <p:cNvPr id="745" name="tx745"/>
            <p:cNvSpPr/>
            <p:nvPr/>
          </p:nvSpPr>
          <p:spPr>
            <a:xfrm>
              <a:off x="1298955" y="2113765"/>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Togo*</a:t>
              </a:r>
            </a:p>
          </p:txBody>
        </p:sp>
        <p:sp>
          <p:nvSpPr>
            <p:cNvPr id="746" name="tx746"/>
            <p:cNvSpPr/>
            <p:nvPr/>
          </p:nvSpPr>
          <p:spPr>
            <a:xfrm>
              <a:off x="1242720" y="2023359"/>
              <a:ext cx="3161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Malawi</a:t>
              </a:r>
            </a:p>
          </p:txBody>
        </p:sp>
        <p:sp>
          <p:nvSpPr>
            <p:cNvPr id="747" name="tx747"/>
            <p:cNvSpPr/>
            <p:nvPr/>
          </p:nvSpPr>
          <p:spPr>
            <a:xfrm>
              <a:off x="1090198" y="1932953"/>
              <a:ext cx="46863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Zimbabwe</a:t>
              </a:r>
            </a:p>
          </p:txBody>
        </p:sp>
        <p:sp>
          <p:nvSpPr>
            <p:cNvPr id="748" name="tx748"/>
            <p:cNvSpPr/>
            <p:nvPr/>
          </p:nvSpPr>
          <p:spPr>
            <a:xfrm>
              <a:off x="1180540" y="1842546"/>
              <a:ext cx="37828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Zambia*</a:t>
              </a:r>
            </a:p>
          </p:txBody>
        </p:sp>
        <p:sp>
          <p:nvSpPr>
            <p:cNvPr id="749" name="tx749"/>
            <p:cNvSpPr/>
            <p:nvPr/>
          </p:nvSpPr>
          <p:spPr>
            <a:xfrm>
              <a:off x="976995" y="1752140"/>
              <a:ext cx="27102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Sierra</a:t>
              </a:r>
            </a:p>
          </p:txBody>
        </p:sp>
        <p:sp>
          <p:nvSpPr>
            <p:cNvPr id="750" name="tx750"/>
            <p:cNvSpPr/>
            <p:nvPr/>
          </p:nvSpPr>
          <p:spPr>
            <a:xfrm>
              <a:off x="1276278" y="1752140"/>
              <a:ext cx="28254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Leone</a:t>
              </a:r>
            </a:p>
          </p:txBody>
        </p:sp>
        <p:sp>
          <p:nvSpPr>
            <p:cNvPr id="751" name="tx751"/>
            <p:cNvSpPr/>
            <p:nvPr/>
          </p:nvSpPr>
          <p:spPr>
            <a:xfrm>
              <a:off x="1185935" y="1661733"/>
              <a:ext cx="37289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Senegal</a:t>
              </a:r>
            </a:p>
          </p:txBody>
        </p:sp>
        <p:sp>
          <p:nvSpPr>
            <p:cNvPr id="752" name="tx752"/>
            <p:cNvSpPr/>
            <p:nvPr/>
          </p:nvSpPr>
          <p:spPr>
            <a:xfrm>
              <a:off x="920577" y="1571327"/>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Burkina</a:t>
              </a:r>
            </a:p>
          </p:txBody>
        </p:sp>
        <p:sp>
          <p:nvSpPr>
            <p:cNvPr id="753" name="tx753"/>
            <p:cNvSpPr/>
            <p:nvPr/>
          </p:nvSpPr>
          <p:spPr>
            <a:xfrm>
              <a:off x="1293377" y="1571327"/>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Faso*</a:t>
              </a:r>
            </a:p>
          </p:txBody>
        </p:sp>
        <p:sp>
          <p:nvSpPr>
            <p:cNvPr id="754" name="tx754"/>
            <p:cNvSpPr/>
            <p:nvPr/>
          </p:nvSpPr>
          <p:spPr>
            <a:xfrm>
              <a:off x="1022075" y="1480921"/>
              <a:ext cx="5367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Bangladesh</a:t>
              </a:r>
            </a:p>
          </p:txBody>
        </p:sp>
        <p:sp>
          <p:nvSpPr>
            <p:cNvPr id="755" name="tx755"/>
            <p:cNvSpPr/>
            <p:nvPr/>
          </p:nvSpPr>
          <p:spPr>
            <a:xfrm>
              <a:off x="1186118" y="1390514"/>
              <a:ext cx="3727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Rwanda</a:t>
              </a:r>
            </a:p>
          </p:txBody>
        </p:sp>
        <p:sp>
          <p:nvSpPr>
            <p:cNvPr id="756" name="tx756"/>
            <p:cNvSpPr/>
            <p:nvPr/>
          </p:nvSpPr>
          <p:spPr>
            <a:xfrm>
              <a:off x="1338457" y="1300108"/>
              <a:ext cx="2203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India</a:t>
              </a:r>
            </a:p>
          </p:txBody>
        </p:sp>
        <p:sp>
          <p:nvSpPr>
            <p:cNvPr id="757" name="tx757"/>
            <p:cNvSpPr/>
            <p:nvPr/>
          </p:nvSpPr>
          <p:spPr>
            <a:xfrm>
              <a:off x="1095684" y="1209702"/>
              <a:ext cx="4631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Nicaragua</a:t>
              </a:r>
            </a:p>
          </p:txBody>
        </p:sp>
        <p:sp>
          <p:nvSpPr>
            <p:cNvPr id="758" name="tx758"/>
            <p:cNvSpPr/>
            <p:nvPr/>
          </p:nvSpPr>
          <p:spPr>
            <a:xfrm>
              <a:off x="1253875" y="1119295"/>
              <a:ext cx="3049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Nepal*</a:t>
              </a:r>
            </a:p>
          </p:txBody>
        </p:sp>
        <p:sp>
          <p:nvSpPr>
            <p:cNvPr id="759" name="tx759"/>
            <p:cNvSpPr/>
            <p:nvPr/>
          </p:nvSpPr>
          <p:spPr>
            <a:xfrm>
              <a:off x="1259545" y="1028889"/>
              <a:ext cx="2992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Eritrea</a:t>
              </a:r>
            </a:p>
          </p:txBody>
        </p:sp>
        <p:sp>
          <p:nvSpPr>
            <p:cNvPr id="760" name="tx760"/>
            <p:cNvSpPr/>
            <p:nvPr/>
          </p:nvSpPr>
          <p:spPr>
            <a:xfrm>
              <a:off x="1202943" y="938483"/>
              <a:ext cx="35588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Uganda</a:t>
              </a:r>
            </a:p>
          </p:txBody>
        </p:sp>
        <p:sp>
          <p:nvSpPr>
            <p:cNvPr id="761" name="tx761"/>
            <p:cNvSpPr/>
            <p:nvPr/>
          </p:nvSpPr>
          <p:spPr>
            <a:xfrm>
              <a:off x="1056091" y="848076"/>
              <a:ext cx="50273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Uzbekistan</a:t>
              </a:r>
            </a:p>
          </p:txBody>
        </p:sp>
        <p:sp>
          <p:nvSpPr>
            <p:cNvPr id="762" name="tx762"/>
            <p:cNvSpPr/>
            <p:nvPr/>
          </p:nvSpPr>
          <p:spPr>
            <a:xfrm>
              <a:off x="1253784" y="757670"/>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Ghana</a:t>
              </a:r>
            </a:p>
          </p:txBody>
        </p:sp>
        <p:sp>
          <p:nvSpPr>
            <p:cNvPr id="763" name="tx763"/>
            <p:cNvSpPr/>
            <p:nvPr/>
          </p:nvSpPr>
          <p:spPr>
            <a:xfrm>
              <a:off x="1276644" y="667263"/>
              <a:ext cx="2821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DPRK</a:t>
              </a:r>
            </a:p>
          </p:txBody>
        </p:sp>
        <p:sp>
          <p:nvSpPr>
            <p:cNvPr id="764" name="tx764"/>
            <p:cNvSpPr/>
            <p:nvPr/>
          </p:nvSpPr>
          <p:spPr>
            <a:xfrm>
              <a:off x="1892043"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65" name="tx765"/>
            <p:cNvSpPr/>
            <p:nvPr/>
          </p:nvSpPr>
          <p:spPr>
            <a:xfrm>
              <a:off x="336932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66" name="tx766"/>
            <p:cNvSpPr/>
            <p:nvPr/>
          </p:nvSpPr>
          <p:spPr>
            <a:xfrm>
              <a:off x="4877696"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67" name="tx767"/>
            <p:cNvSpPr/>
            <p:nvPr/>
          </p:nvSpPr>
          <p:spPr>
            <a:xfrm>
              <a:off x="638606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68" name="tx768"/>
            <p:cNvSpPr/>
            <p:nvPr/>
          </p:nvSpPr>
          <p:spPr>
            <a:xfrm>
              <a:off x="7863349"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69" name="tx769"/>
            <p:cNvSpPr/>
            <p:nvPr/>
          </p:nvSpPr>
          <p:spPr>
            <a:xfrm>
              <a:off x="4508827"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70" name="pt770"/>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71" name="pt771"/>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72" name="pt772"/>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73" name="tx77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774" name="tx77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775" name="tx77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776" name="tx776"/>
            <p:cNvSpPr/>
            <p:nvPr/>
          </p:nvSpPr>
          <p:spPr>
            <a:xfrm>
              <a:off x="1621458" y="435349"/>
              <a:ext cx="35821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Gavi 57, 2019-2025</a:t>
              </a:r>
            </a:p>
          </p:txBody>
        </p:sp>
        <p:sp>
          <p:nvSpPr>
            <p:cNvPr id="777" name="tx77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78" name="tx77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779" name="tx77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780" name="tx78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8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DTP3 coverage across years 2019 to 2025 (grey bars), and coverage in specific years (dots), by country. The chart can be used for assessing recovery to pre-pandemic levels and progress beyond 2019.
In 2024, 29 (out of 57) countries had lower coverage than in 2019.
In 2025, 14 countries had lower DTP3 coverage than in 2024.
In 2025, 28 countries had lower coverage than in 2019.</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743716" y="5493891"/>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5" name="pl5"/>
            <p:cNvSpPr/>
            <p:nvPr/>
          </p:nvSpPr>
          <p:spPr>
            <a:xfrm>
              <a:off x="1743716" y="5360332"/>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6" name="pl6"/>
            <p:cNvSpPr/>
            <p:nvPr/>
          </p:nvSpPr>
          <p:spPr>
            <a:xfrm>
              <a:off x="1743716" y="522677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7" name="pl7"/>
            <p:cNvSpPr/>
            <p:nvPr/>
          </p:nvSpPr>
          <p:spPr>
            <a:xfrm>
              <a:off x="1743716" y="509321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8" name="pl8"/>
            <p:cNvSpPr/>
            <p:nvPr/>
          </p:nvSpPr>
          <p:spPr>
            <a:xfrm>
              <a:off x="1743716" y="495965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9" name="pl9"/>
            <p:cNvSpPr/>
            <p:nvPr/>
          </p:nvSpPr>
          <p:spPr>
            <a:xfrm>
              <a:off x="1743716" y="482609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0" name="pl10"/>
            <p:cNvSpPr/>
            <p:nvPr/>
          </p:nvSpPr>
          <p:spPr>
            <a:xfrm>
              <a:off x="1743716" y="4692535"/>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 name="pl11"/>
            <p:cNvSpPr/>
            <p:nvPr/>
          </p:nvSpPr>
          <p:spPr>
            <a:xfrm>
              <a:off x="1743716" y="455897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 name="pl12"/>
            <p:cNvSpPr/>
            <p:nvPr/>
          </p:nvSpPr>
          <p:spPr>
            <a:xfrm>
              <a:off x="1743716" y="442541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3" name="pl13"/>
            <p:cNvSpPr/>
            <p:nvPr/>
          </p:nvSpPr>
          <p:spPr>
            <a:xfrm>
              <a:off x="1743716" y="4291857"/>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4" name="pl14"/>
            <p:cNvSpPr/>
            <p:nvPr/>
          </p:nvSpPr>
          <p:spPr>
            <a:xfrm>
              <a:off x="1743716" y="4158297"/>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5" name="pl15"/>
            <p:cNvSpPr/>
            <p:nvPr/>
          </p:nvSpPr>
          <p:spPr>
            <a:xfrm>
              <a:off x="1743716" y="4024738"/>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6" name="pl16"/>
            <p:cNvSpPr/>
            <p:nvPr/>
          </p:nvSpPr>
          <p:spPr>
            <a:xfrm>
              <a:off x="1743716" y="389117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7" name="pl17"/>
            <p:cNvSpPr/>
            <p:nvPr/>
          </p:nvSpPr>
          <p:spPr>
            <a:xfrm>
              <a:off x="1743716" y="375761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8" name="pl18"/>
            <p:cNvSpPr/>
            <p:nvPr/>
          </p:nvSpPr>
          <p:spPr>
            <a:xfrm>
              <a:off x="1743716" y="3624060"/>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9" name="pl19"/>
            <p:cNvSpPr/>
            <p:nvPr/>
          </p:nvSpPr>
          <p:spPr>
            <a:xfrm>
              <a:off x="1743716" y="3490500"/>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0" name="pl20"/>
            <p:cNvSpPr/>
            <p:nvPr/>
          </p:nvSpPr>
          <p:spPr>
            <a:xfrm>
              <a:off x="1743716" y="3356941"/>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1" name="pl21"/>
            <p:cNvSpPr/>
            <p:nvPr/>
          </p:nvSpPr>
          <p:spPr>
            <a:xfrm>
              <a:off x="1743716" y="3223382"/>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2" name="pl22"/>
            <p:cNvSpPr/>
            <p:nvPr/>
          </p:nvSpPr>
          <p:spPr>
            <a:xfrm>
              <a:off x="1743716" y="3089822"/>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3" name="pl23"/>
            <p:cNvSpPr/>
            <p:nvPr/>
          </p:nvSpPr>
          <p:spPr>
            <a:xfrm>
              <a:off x="1743716" y="295626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4" name="pl24"/>
            <p:cNvSpPr/>
            <p:nvPr/>
          </p:nvSpPr>
          <p:spPr>
            <a:xfrm>
              <a:off x="1743716" y="282270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5" name="pl25"/>
            <p:cNvSpPr/>
            <p:nvPr/>
          </p:nvSpPr>
          <p:spPr>
            <a:xfrm>
              <a:off x="1743716" y="268914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6" name="pl26"/>
            <p:cNvSpPr/>
            <p:nvPr/>
          </p:nvSpPr>
          <p:spPr>
            <a:xfrm>
              <a:off x="1743716" y="255558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7" name="pl27"/>
            <p:cNvSpPr/>
            <p:nvPr/>
          </p:nvSpPr>
          <p:spPr>
            <a:xfrm>
              <a:off x="1743716" y="2422025"/>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8" name="pl28"/>
            <p:cNvSpPr/>
            <p:nvPr/>
          </p:nvSpPr>
          <p:spPr>
            <a:xfrm>
              <a:off x="1743716" y="228846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9" name="pl29"/>
            <p:cNvSpPr/>
            <p:nvPr/>
          </p:nvSpPr>
          <p:spPr>
            <a:xfrm>
              <a:off x="1743716" y="215490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30" name="pl30"/>
            <p:cNvSpPr/>
            <p:nvPr/>
          </p:nvSpPr>
          <p:spPr>
            <a:xfrm>
              <a:off x="1743716" y="2021347"/>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31" name="pl31"/>
            <p:cNvSpPr/>
            <p:nvPr/>
          </p:nvSpPr>
          <p:spPr>
            <a:xfrm>
              <a:off x="1743716" y="1887787"/>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32" name="pl32"/>
            <p:cNvSpPr/>
            <p:nvPr/>
          </p:nvSpPr>
          <p:spPr>
            <a:xfrm>
              <a:off x="182440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09336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236232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63128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29002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31692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2779214" y="1887787"/>
              <a:ext cx="295856" cy="0"/>
            </a:xfrm>
            <a:custGeom>
              <a:avLst/>
              <a:pathLst>
                <a:path w="295856" h="0">
                  <a:moveTo>
                    <a:pt x="0" y="0"/>
                  </a:moveTo>
                  <a:lnTo>
                    <a:pt x="295856" y="0"/>
                  </a:lnTo>
                </a:path>
              </a:pathLst>
            </a:custGeom>
            <a:ln w="81303" cap="flat">
              <a:solidFill>
                <a:srgbClr val="E8E8E8">
                  <a:alpha val="100000"/>
                </a:srgbClr>
              </a:solidFill>
              <a:prstDash val="solid"/>
              <a:round/>
            </a:ln>
          </p:spPr>
          <p:txBody>
            <a:bodyPr/>
            <a:lstStyle/>
            <a:p/>
          </p:txBody>
        </p:sp>
        <p:sp>
          <p:nvSpPr>
            <p:cNvPr id="39" name="pl39"/>
            <p:cNvSpPr/>
            <p:nvPr/>
          </p:nvSpPr>
          <p:spPr>
            <a:xfrm>
              <a:off x="2348877" y="2021347"/>
              <a:ext cx="282408" cy="0"/>
            </a:xfrm>
            <a:custGeom>
              <a:avLst/>
              <a:pathLst>
                <a:path w="282408" h="0">
                  <a:moveTo>
                    <a:pt x="0" y="0"/>
                  </a:moveTo>
                  <a:lnTo>
                    <a:pt x="282408" y="0"/>
                  </a:lnTo>
                </a:path>
              </a:pathLst>
            </a:custGeom>
            <a:ln w="81303" cap="flat">
              <a:solidFill>
                <a:srgbClr val="E8E8E8">
                  <a:alpha val="100000"/>
                </a:srgbClr>
              </a:solidFill>
              <a:prstDash val="solid"/>
              <a:round/>
            </a:ln>
          </p:spPr>
          <p:txBody>
            <a:bodyPr/>
            <a:lstStyle/>
            <a:p/>
          </p:txBody>
        </p:sp>
        <p:sp>
          <p:nvSpPr>
            <p:cNvPr id="40" name="pl40"/>
            <p:cNvSpPr/>
            <p:nvPr/>
          </p:nvSpPr>
          <p:spPr>
            <a:xfrm>
              <a:off x="2779214" y="2154906"/>
              <a:ext cx="255512" cy="0"/>
            </a:xfrm>
            <a:custGeom>
              <a:avLst/>
              <a:pathLst>
                <a:path w="255512" h="0">
                  <a:moveTo>
                    <a:pt x="0" y="0"/>
                  </a:moveTo>
                  <a:lnTo>
                    <a:pt x="255512" y="0"/>
                  </a:lnTo>
                </a:path>
              </a:pathLst>
            </a:custGeom>
            <a:ln w="81303" cap="flat">
              <a:solidFill>
                <a:srgbClr val="E8E8E8">
                  <a:alpha val="100000"/>
                </a:srgbClr>
              </a:solidFill>
              <a:prstDash val="solid"/>
              <a:round/>
            </a:ln>
          </p:spPr>
          <p:txBody>
            <a:bodyPr/>
            <a:lstStyle/>
            <a:p/>
          </p:txBody>
        </p:sp>
        <p:sp>
          <p:nvSpPr>
            <p:cNvPr id="41" name="pl41"/>
            <p:cNvSpPr/>
            <p:nvPr/>
          </p:nvSpPr>
          <p:spPr>
            <a:xfrm>
              <a:off x="2765766" y="2288466"/>
              <a:ext cx="201720" cy="0"/>
            </a:xfrm>
            <a:custGeom>
              <a:avLst/>
              <a:pathLst>
                <a:path w="201720" h="0">
                  <a:moveTo>
                    <a:pt x="0" y="0"/>
                  </a:moveTo>
                  <a:lnTo>
                    <a:pt x="201720" y="0"/>
                  </a:lnTo>
                </a:path>
              </a:pathLst>
            </a:custGeom>
            <a:ln w="81303" cap="flat">
              <a:solidFill>
                <a:srgbClr val="E8E8E8">
                  <a:alpha val="100000"/>
                </a:srgbClr>
              </a:solidFill>
              <a:prstDash val="solid"/>
              <a:round/>
            </a:ln>
          </p:spPr>
          <p:txBody>
            <a:bodyPr/>
            <a:lstStyle/>
            <a:p/>
          </p:txBody>
        </p:sp>
        <p:sp>
          <p:nvSpPr>
            <p:cNvPr id="42" name="pl42"/>
            <p:cNvSpPr/>
            <p:nvPr/>
          </p:nvSpPr>
          <p:spPr>
            <a:xfrm>
              <a:off x="2927142" y="2422025"/>
              <a:ext cx="174824" cy="0"/>
            </a:xfrm>
            <a:custGeom>
              <a:avLst/>
              <a:pathLst>
                <a:path w="174824" h="0">
                  <a:moveTo>
                    <a:pt x="0" y="0"/>
                  </a:moveTo>
                  <a:lnTo>
                    <a:pt x="174824" y="0"/>
                  </a:lnTo>
                </a:path>
              </a:pathLst>
            </a:custGeom>
            <a:ln w="81303" cap="flat">
              <a:solidFill>
                <a:srgbClr val="E8E8E8">
                  <a:alpha val="100000"/>
                </a:srgbClr>
              </a:solidFill>
              <a:prstDash val="solid"/>
              <a:round/>
            </a:ln>
          </p:spPr>
          <p:txBody>
            <a:bodyPr/>
            <a:lstStyle/>
            <a:p/>
          </p:txBody>
        </p:sp>
        <p:sp>
          <p:nvSpPr>
            <p:cNvPr id="43" name="pl43"/>
            <p:cNvSpPr/>
            <p:nvPr/>
          </p:nvSpPr>
          <p:spPr>
            <a:xfrm>
              <a:off x="2765766" y="2555584"/>
              <a:ext cx="121032" cy="0"/>
            </a:xfrm>
            <a:custGeom>
              <a:avLst/>
              <a:pathLst>
                <a:path w="121032" h="0">
                  <a:moveTo>
                    <a:pt x="0" y="0"/>
                  </a:moveTo>
                  <a:lnTo>
                    <a:pt x="121032" y="0"/>
                  </a:lnTo>
                </a:path>
              </a:pathLst>
            </a:custGeom>
            <a:ln w="81303" cap="flat">
              <a:solidFill>
                <a:srgbClr val="E8E8E8">
                  <a:alpha val="100000"/>
                </a:srgbClr>
              </a:solidFill>
              <a:prstDash val="solid"/>
              <a:round/>
            </a:ln>
          </p:spPr>
          <p:txBody>
            <a:bodyPr/>
            <a:lstStyle/>
            <a:p/>
          </p:txBody>
        </p:sp>
        <p:sp>
          <p:nvSpPr>
            <p:cNvPr id="44" name="pl44"/>
            <p:cNvSpPr/>
            <p:nvPr/>
          </p:nvSpPr>
          <p:spPr>
            <a:xfrm>
              <a:off x="2698525" y="2689144"/>
              <a:ext cx="107584" cy="0"/>
            </a:xfrm>
            <a:custGeom>
              <a:avLst/>
              <a:pathLst>
                <a:path w="107584" h="0">
                  <a:moveTo>
                    <a:pt x="0" y="0"/>
                  </a:moveTo>
                  <a:lnTo>
                    <a:pt x="107584" y="0"/>
                  </a:lnTo>
                </a:path>
              </a:pathLst>
            </a:custGeom>
            <a:ln w="81303" cap="flat">
              <a:solidFill>
                <a:srgbClr val="E8E8E8">
                  <a:alpha val="100000"/>
                </a:srgbClr>
              </a:solidFill>
              <a:prstDash val="solid"/>
              <a:round/>
            </a:ln>
          </p:spPr>
          <p:txBody>
            <a:bodyPr/>
            <a:lstStyle/>
            <a:p/>
          </p:txBody>
        </p:sp>
        <p:sp>
          <p:nvSpPr>
            <p:cNvPr id="45" name="pl45"/>
            <p:cNvSpPr/>
            <p:nvPr/>
          </p:nvSpPr>
          <p:spPr>
            <a:xfrm>
              <a:off x="2994382" y="2822703"/>
              <a:ext cx="107584" cy="0"/>
            </a:xfrm>
            <a:custGeom>
              <a:avLst/>
              <a:pathLst>
                <a:path w="107584" h="0">
                  <a:moveTo>
                    <a:pt x="0" y="0"/>
                  </a:moveTo>
                  <a:lnTo>
                    <a:pt x="107584" y="0"/>
                  </a:lnTo>
                </a:path>
              </a:pathLst>
            </a:custGeom>
            <a:ln w="81303" cap="flat">
              <a:solidFill>
                <a:srgbClr val="E8E8E8">
                  <a:alpha val="100000"/>
                </a:srgbClr>
              </a:solidFill>
              <a:prstDash val="solid"/>
              <a:round/>
            </a:ln>
          </p:spPr>
          <p:txBody>
            <a:bodyPr/>
            <a:lstStyle/>
            <a:p/>
          </p:txBody>
        </p:sp>
        <p:sp>
          <p:nvSpPr>
            <p:cNvPr id="46" name="pl46"/>
            <p:cNvSpPr/>
            <p:nvPr/>
          </p:nvSpPr>
          <p:spPr>
            <a:xfrm>
              <a:off x="2940590" y="2956263"/>
              <a:ext cx="107584" cy="0"/>
            </a:xfrm>
            <a:custGeom>
              <a:avLst/>
              <a:pathLst>
                <a:path w="107584" h="0">
                  <a:moveTo>
                    <a:pt x="0" y="0"/>
                  </a:moveTo>
                  <a:lnTo>
                    <a:pt x="107584" y="0"/>
                  </a:lnTo>
                </a:path>
              </a:pathLst>
            </a:custGeom>
            <a:ln w="81303" cap="flat">
              <a:solidFill>
                <a:srgbClr val="E8E8E8">
                  <a:alpha val="100000"/>
                </a:srgbClr>
              </a:solidFill>
              <a:prstDash val="solid"/>
              <a:round/>
            </a:ln>
          </p:spPr>
          <p:txBody>
            <a:bodyPr/>
            <a:lstStyle/>
            <a:p/>
          </p:txBody>
        </p:sp>
        <p:sp>
          <p:nvSpPr>
            <p:cNvPr id="47" name="pl47"/>
            <p:cNvSpPr/>
            <p:nvPr/>
          </p:nvSpPr>
          <p:spPr>
            <a:xfrm>
              <a:off x="2913694" y="3089822"/>
              <a:ext cx="94136" cy="0"/>
            </a:xfrm>
            <a:custGeom>
              <a:avLst/>
              <a:pathLst>
                <a:path w="94136" h="0">
                  <a:moveTo>
                    <a:pt x="0" y="0"/>
                  </a:moveTo>
                  <a:lnTo>
                    <a:pt x="94136" y="0"/>
                  </a:lnTo>
                </a:path>
              </a:pathLst>
            </a:custGeom>
            <a:ln w="81303" cap="flat">
              <a:solidFill>
                <a:srgbClr val="E8E8E8">
                  <a:alpha val="100000"/>
                </a:srgbClr>
              </a:solidFill>
              <a:prstDash val="solid"/>
              <a:round/>
            </a:ln>
          </p:spPr>
          <p:txBody>
            <a:bodyPr/>
            <a:lstStyle/>
            <a:p/>
          </p:txBody>
        </p:sp>
        <p:sp>
          <p:nvSpPr>
            <p:cNvPr id="48" name="pl48"/>
            <p:cNvSpPr/>
            <p:nvPr/>
          </p:nvSpPr>
          <p:spPr>
            <a:xfrm>
              <a:off x="2994382" y="3223382"/>
              <a:ext cx="94136" cy="0"/>
            </a:xfrm>
            <a:custGeom>
              <a:avLst/>
              <a:pathLst>
                <a:path w="94136" h="0">
                  <a:moveTo>
                    <a:pt x="0" y="0"/>
                  </a:moveTo>
                  <a:lnTo>
                    <a:pt x="94136" y="0"/>
                  </a:lnTo>
                </a:path>
              </a:pathLst>
            </a:custGeom>
            <a:ln w="81303" cap="flat">
              <a:solidFill>
                <a:srgbClr val="E8E8E8">
                  <a:alpha val="100000"/>
                </a:srgbClr>
              </a:solidFill>
              <a:prstDash val="solid"/>
              <a:round/>
            </a:ln>
          </p:spPr>
          <p:txBody>
            <a:bodyPr/>
            <a:lstStyle/>
            <a:p/>
          </p:txBody>
        </p:sp>
        <p:sp>
          <p:nvSpPr>
            <p:cNvPr id="49" name="pl49"/>
            <p:cNvSpPr/>
            <p:nvPr/>
          </p:nvSpPr>
          <p:spPr>
            <a:xfrm>
              <a:off x="2631285" y="3356941"/>
              <a:ext cx="94136" cy="0"/>
            </a:xfrm>
            <a:custGeom>
              <a:avLst/>
              <a:pathLst>
                <a:path w="94136" h="0">
                  <a:moveTo>
                    <a:pt x="0" y="0"/>
                  </a:moveTo>
                  <a:lnTo>
                    <a:pt x="94136" y="0"/>
                  </a:lnTo>
                </a:path>
              </a:pathLst>
            </a:custGeom>
            <a:ln w="81303" cap="flat">
              <a:solidFill>
                <a:srgbClr val="E8E8E8">
                  <a:alpha val="100000"/>
                </a:srgbClr>
              </a:solidFill>
              <a:prstDash val="solid"/>
              <a:round/>
            </a:ln>
          </p:spPr>
          <p:txBody>
            <a:bodyPr/>
            <a:lstStyle/>
            <a:p/>
          </p:txBody>
        </p:sp>
        <p:sp>
          <p:nvSpPr>
            <p:cNvPr id="50" name="pl50"/>
            <p:cNvSpPr/>
            <p:nvPr/>
          </p:nvSpPr>
          <p:spPr>
            <a:xfrm>
              <a:off x="3061622" y="3490500"/>
              <a:ext cx="80688" cy="0"/>
            </a:xfrm>
            <a:custGeom>
              <a:avLst/>
              <a:pathLst>
                <a:path w="80688" h="0">
                  <a:moveTo>
                    <a:pt x="0" y="0"/>
                  </a:moveTo>
                  <a:lnTo>
                    <a:pt x="80688" y="0"/>
                  </a:lnTo>
                </a:path>
              </a:pathLst>
            </a:custGeom>
            <a:ln w="81303" cap="flat">
              <a:solidFill>
                <a:srgbClr val="E8E8E8">
                  <a:alpha val="100000"/>
                </a:srgbClr>
              </a:solidFill>
              <a:prstDash val="solid"/>
              <a:round/>
            </a:ln>
          </p:spPr>
          <p:txBody>
            <a:bodyPr/>
            <a:lstStyle/>
            <a:p/>
          </p:txBody>
        </p:sp>
        <p:sp>
          <p:nvSpPr>
            <p:cNvPr id="51" name="pl51"/>
            <p:cNvSpPr/>
            <p:nvPr/>
          </p:nvSpPr>
          <p:spPr>
            <a:xfrm>
              <a:off x="2927142" y="3624060"/>
              <a:ext cx="80688" cy="0"/>
            </a:xfrm>
            <a:custGeom>
              <a:avLst/>
              <a:pathLst>
                <a:path w="80688" h="0">
                  <a:moveTo>
                    <a:pt x="0" y="0"/>
                  </a:moveTo>
                  <a:lnTo>
                    <a:pt x="80688" y="0"/>
                  </a:lnTo>
                </a:path>
              </a:pathLst>
            </a:custGeom>
            <a:ln w="81303" cap="flat">
              <a:solidFill>
                <a:srgbClr val="E8E8E8">
                  <a:alpha val="100000"/>
                </a:srgbClr>
              </a:solidFill>
              <a:prstDash val="solid"/>
              <a:round/>
            </a:ln>
          </p:spPr>
          <p:txBody>
            <a:bodyPr/>
            <a:lstStyle/>
            <a:p/>
          </p:txBody>
        </p:sp>
        <p:sp>
          <p:nvSpPr>
            <p:cNvPr id="52" name="pl52"/>
            <p:cNvSpPr/>
            <p:nvPr/>
          </p:nvSpPr>
          <p:spPr>
            <a:xfrm>
              <a:off x="3007830" y="3757619"/>
              <a:ext cx="67240" cy="0"/>
            </a:xfrm>
            <a:custGeom>
              <a:avLst/>
              <a:pathLst>
                <a:path w="67240" h="0">
                  <a:moveTo>
                    <a:pt x="0" y="0"/>
                  </a:moveTo>
                  <a:lnTo>
                    <a:pt x="67240" y="0"/>
                  </a:lnTo>
                </a:path>
              </a:pathLst>
            </a:custGeom>
            <a:ln w="81303" cap="flat">
              <a:solidFill>
                <a:srgbClr val="E8E8E8">
                  <a:alpha val="100000"/>
                </a:srgbClr>
              </a:solidFill>
              <a:prstDash val="solid"/>
              <a:round/>
            </a:ln>
          </p:spPr>
          <p:txBody>
            <a:bodyPr/>
            <a:lstStyle/>
            <a:p/>
          </p:txBody>
        </p:sp>
        <p:sp>
          <p:nvSpPr>
            <p:cNvPr id="53" name="pl53"/>
            <p:cNvSpPr/>
            <p:nvPr/>
          </p:nvSpPr>
          <p:spPr>
            <a:xfrm>
              <a:off x="2685077" y="3891179"/>
              <a:ext cx="67240" cy="0"/>
            </a:xfrm>
            <a:custGeom>
              <a:avLst/>
              <a:pathLst>
                <a:path w="67240" h="0">
                  <a:moveTo>
                    <a:pt x="0" y="0"/>
                  </a:moveTo>
                  <a:lnTo>
                    <a:pt x="67240" y="0"/>
                  </a:lnTo>
                </a:path>
              </a:pathLst>
            </a:custGeom>
            <a:ln w="81303" cap="flat">
              <a:solidFill>
                <a:srgbClr val="E8E8E8">
                  <a:alpha val="100000"/>
                </a:srgbClr>
              </a:solidFill>
              <a:prstDash val="solid"/>
              <a:round/>
            </a:ln>
          </p:spPr>
          <p:txBody>
            <a:bodyPr/>
            <a:lstStyle/>
            <a:p/>
          </p:txBody>
        </p:sp>
        <p:sp>
          <p:nvSpPr>
            <p:cNvPr id="54" name="pl54"/>
            <p:cNvSpPr/>
            <p:nvPr/>
          </p:nvSpPr>
          <p:spPr>
            <a:xfrm>
              <a:off x="3034726" y="4024738"/>
              <a:ext cx="67240" cy="0"/>
            </a:xfrm>
            <a:custGeom>
              <a:avLst/>
              <a:pathLst>
                <a:path w="67240" h="0">
                  <a:moveTo>
                    <a:pt x="0" y="0"/>
                  </a:moveTo>
                  <a:lnTo>
                    <a:pt x="67240" y="0"/>
                  </a:lnTo>
                </a:path>
              </a:pathLst>
            </a:custGeom>
            <a:ln w="81303" cap="flat">
              <a:solidFill>
                <a:srgbClr val="E8E8E8">
                  <a:alpha val="100000"/>
                </a:srgbClr>
              </a:solidFill>
              <a:prstDash val="solid"/>
              <a:round/>
            </a:ln>
          </p:spPr>
          <p:txBody>
            <a:bodyPr/>
            <a:lstStyle/>
            <a:p/>
          </p:txBody>
        </p:sp>
        <p:sp>
          <p:nvSpPr>
            <p:cNvPr id="55" name="pl55"/>
            <p:cNvSpPr/>
            <p:nvPr/>
          </p:nvSpPr>
          <p:spPr>
            <a:xfrm>
              <a:off x="2644733" y="4158297"/>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56" name="pl56"/>
            <p:cNvSpPr/>
            <p:nvPr/>
          </p:nvSpPr>
          <p:spPr>
            <a:xfrm>
              <a:off x="3021278" y="4291857"/>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57" name="pl57"/>
            <p:cNvSpPr/>
            <p:nvPr/>
          </p:nvSpPr>
          <p:spPr>
            <a:xfrm>
              <a:off x="3007830" y="4425416"/>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58" name="pl58"/>
            <p:cNvSpPr/>
            <p:nvPr/>
          </p:nvSpPr>
          <p:spPr>
            <a:xfrm>
              <a:off x="2658181" y="4558976"/>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59" name="pl59"/>
            <p:cNvSpPr/>
            <p:nvPr/>
          </p:nvSpPr>
          <p:spPr>
            <a:xfrm>
              <a:off x="3048174" y="4692535"/>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60" name="pl60"/>
            <p:cNvSpPr/>
            <p:nvPr/>
          </p:nvSpPr>
          <p:spPr>
            <a:xfrm>
              <a:off x="2752318" y="4826094"/>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61" name="pl61"/>
            <p:cNvSpPr/>
            <p:nvPr/>
          </p:nvSpPr>
          <p:spPr>
            <a:xfrm>
              <a:off x="2833006" y="4959654"/>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62" name="pl62"/>
            <p:cNvSpPr/>
            <p:nvPr/>
          </p:nvSpPr>
          <p:spPr>
            <a:xfrm>
              <a:off x="3115414" y="5093213"/>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63" name="pl63"/>
            <p:cNvSpPr/>
            <p:nvPr/>
          </p:nvSpPr>
          <p:spPr>
            <a:xfrm>
              <a:off x="3101966" y="5226773"/>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64" name="pl64"/>
            <p:cNvSpPr/>
            <p:nvPr/>
          </p:nvSpPr>
          <p:spPr>
            <a:xfrm>
              <a:off x="2940590" y="5360332"/>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65" name="pl65"/>
            <p:cNvSpPr/>
            <p:nvPr/>
          </p:nvSpPr>
          <p:spPr>
            <a:xfrm>
              <a:off x="2980934" y="5493891"/>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66" name="pt66"/>
            <p:cNvSpPr/>
            <p:nvPr/>
          </p:nvSpPr>
          <p:spPr>
            <a:xfrm>
              <a:off x="2694025" y="41537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640233" y="41537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3137810" y="34860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3057122" y="34860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788162" y="48215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747818" y="48215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3070570" y="4287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3016778" y="4287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3003330" y="30853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909194" y="30853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868850" y="49551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828506" y="49551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882298" y="2551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761266" y="2551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801610" y="2684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694025" y="2684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962986" y="53558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936090" y="53558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3003330" y="3619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922642" y="3619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070570" y="3753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3003330" y="37531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3097466" y="24175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922642" y="24175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057122" y="44209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3003330" y="44209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2747818" y="3886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2680577" y="3886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097466" y="402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3030226" y="402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2962986" y="2283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2761266" y="2283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3030226" y="2150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2774714" y="2150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3151258" y="5088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3110914" y="5088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2707473" y="45544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2653681" y="45544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3137810" y="52222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3097466" y="52222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3097466" y="4688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3043674" y="4688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3084018" y="32188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2989882" y="32188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3070570" y="18832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2774714" y="18832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2720921" y="33524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2626785" y="33524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3097466" y="28182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2989882" y="28182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3003330" y="54893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2976434" y="54893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3043674" y="2951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2936090" y="2951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2626785" y="20168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2344377" y="20168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2653374" y="411314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599582" y="41131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3097158" y="34453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3016470" y="34453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2747510" y="47809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707166" y="47809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3029918" y="42467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2976126" y="42467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2962678" y="30446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1" name="pt131"/>
            <p:cNvSpPr/>
            <p:nvPr/>
          </p:nvSpPr>
          <p:spPr>
            <a:xfrm>
              <a:off x="2868542" y="30446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2828198" y="49145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3" name="pt133"/>
            <p:cNvSpPr/>
            <p:nvPr/>
          </p:nvSpPr>
          <p:spPr>
            <a:xfrm>
              <a:off x="2787854" y="49145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2841646" y="25104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5" name="pt135"/>
            <p:cNvSpPr/>
            <p:nvPr/>
          </p:nvSpPr>
          <p:spPr>
            <a:xfrm>
              <a:off x="2720614" y="25104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pt136"/>
            <p:cNvSpPr/>
            <p:nvPr/>
          </p:nvSpPr>
          <p:spPr>
            <a:xfrm>
              <a:off x="2760958" y="264399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7" name="pt137"/>
            <p:cNvSpPr/>
            <p:nvPr/>
          </p:nvSpPr>
          <p:spPr>
            <a:xfrm>
              <a:off x="2653374" y="26439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8" name="pt138"/>
            <p:cNvSpPr/>
            <p:nvPr/>
          </p:nvSpPr>
          <p:spPr>
            <a:xfrm>
              <a:off x="2922334" y="53151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9" name="pt139"/>
            <p:cNvSpPr/>
            <p:nvPr/>
          </p:nvSpPr>
          <p:spPr>
            <a:xfrm>
              <a:off x="2895438" y="53151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0" name="pt140"/>
            <p:cNvSpPr/>
            <p:nvPr/>
          </p:nvSpPr>
          <p:spPr>
            <a:xfrm>
              <a:off x="2962678" y="357890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1" name="pt141"/>
            <p:cNvSpPr/>
            <p:nvPr/>
          </p:nvSpPr>
          <p:spPr>
            <a:xfrm>
              <a:off x="2881990" y="357890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2" name="pt142"/>
            <p:cNvSpPr/>
            <p:nvPr/>
          </p:nvSpPr>
          <p:spPr>
            <a:xfrm>
              <a:off x="3029918" y="37124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3" name="pt143"/>
            <p:cNvSpPr/>
            <p:nvPr/>
          </p:nvSpPr>
          <p:spPr>
            <a:xfrm>
              <a:off x="2962678" y="37124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4" name="pt144"/>
            <p:cNvSpPr/>
            <p:nvPr/>
          </p:nvSpPr>
          <p:spPr>
            <a:xfrm>
              <a:off x="3056814" y="23768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5" name="pt145"/>
            <p:cNvSpPr/>
            <p:nvPr/>
          </p:nvSpPr>
          <p:spPr>
            <a:xfrm>
              <a:off x="2881990" y="23768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6" name="pt146"/>
            <p:cNvSpPr/>
            <p:nvPr/>
          </p:nvSpPr>
          <p:spPr>
            <a:xfrm>
              <a:off x="3016470" y="43802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7" name="pt147"/>
            <p:cNvSpPr/>
            <p:nvPr/>
          </p:nvSpPr>
          <p:spPr>
            <a:xfrm>
              <a:off x="2962678" y="43802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8" name="pt148"/>
            <p:cNvSpPr/>
            <p:nvPr/>
          </p:nvSpPr>
          <p:spPr>
            <a:xfrm>
              <a:off x="2707166" y="38460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9" name="pt149"/>
            <p:cNvSpPr/>
            <p:nvPr/>
          </p:nvSpPr>
          <p:spPr>
            <a:xfrm>
              <a:off x="2639926" y="38460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0" name="pt150"/>
            <p:cNvSpPr/>
            <p:nvPr/>
          </p:nvSpPr>
          <p:spPr>
            <a:xfrm>
              <a:off x="3056814" y="39795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1" name="pt151"/>
            <p:cNvSpPr/>
            <p:nvPr/>
          </p:nvSpPr>
          <p:spPr>
            <a:xfrm>
              <a:off x="2989574" y="39795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2" name="pt152"/>
            <p:cNvSpPr/>
            <p:nvPr/>
          </p:nvSpPr>
          <p:spPr>
            <a:xfrm>
              <a:off x="2922334" y="22433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3" name="pt153"/>
            <p:cNvSpPr/>
            <p:nvPr/>
          </p:nvSpPr>
          <p:spPr>
            <a:xfrm>
              <a:off x="2720614" y="2243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4" name="pt154"/>
            <p:cNvSpPr/>
            <p:nvPr/>
          </p:nvSpPr>
          <p:spPr>
            <a:xfrm>
              <a:off x="2989574" y="21097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5" name="pt155"/>
            <p:cNvSpPr/>
            <p:nvPr/>
          </p:nvSpPr>
          <p:spPr>
            <a:xfrm>
              <a:off x="2734062" y="21097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6" name="pt156"/>
            <p:cNvSpPr/>
            <p:nvPr/>
          </p:nvSpPr>
          <p:spPr>
            <a:xfrm>
              <a:off x="3110606" y="50480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7" name="pt157"/>
            <p:cNvSpPr/>
            <p:nvPr/>
          </p:nvSpPr>
          <p:spPr>
            <a:xfrm>
              <a:off x="3070262" y="5048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8" name="pt158"/>
            <p:cNvSpPr/>
            <p:nvPr/>
          </p:nvSpPr>
          <p:spPr>
            <a:xfrm>
              <a:off x="2666822" y="45138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9" name="pt159"/>
            <p:cNvSpPr/>
            <p:nvPr/>
          </p:nvSpPr>
          <p:spPr>
            <a:xfrm>
              <a:off x="2613030" y="45138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3097158" y="51816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1" name="pt161"/>
            <p:cNvSpPr/>
            <p:nvPr/>
          </p:nvSpPr>
          <p:spPr>
            <a:xfrm>
              <a:off x="3056814" y="51816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3056814" y="46473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3" name="pt163"/>
            <p:cNvSpPr/>
            <p:nvPr/>
          </p:nvSpPr>
          <p:spPr>
            <a:xfrm>
              <a:off x="3003022" y="4647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3043366" y="317823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5" name="pt165"/>
            <p:cNvSpPr/>
            <p:nvPr/>
          </p:nvSpPr>
          <p:spPr>
            <a:xfrm>
              <a:off x="2949230" y="31782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3029918" y="18426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7" name="pt167"/>
            <p:cNvSpPr/>
            <p:nvPr/>
          </p:nvSpPr>
          <p:spPr>
            <a:xfrm>
              <a:off x="2734062" y="18426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2680270" y="33117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9" name="pt169"/>
            <p:cNvSpPr/>
            <p:nvPr/>
          </p:nvSpPr>
          <p:spPr>
            <a:xfrm>
              <a:off x="2586133" y="33117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3056814" y="27775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2949230" y="27775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pt172"/>
            <p:cNvSpPr/>
            <p:nvPr/>
          </p:nvSpPr>
          <p:spPr>
            <a:xfrm>
              <a:off x="2962678" y="54487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3" name="pt173"/>
            <p:cNvSpPr/>
            <p:nvPr/>
          </p:nvSpPr>
          <p:spPr>
            <a:xfrm>
              <a:off x="2935782" y="54487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4" name="pt174"/>
            <p:cNvSpPr/>
            <p:nvPr/>
          </p:nvSpPr>
          <p:spPr>
            <a:xfrm>
              <a:off x="3003022" y="291111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5" name="pt175"/>
            <p:cNvSpPr/>
            <p:nvPr/>
          </p:nvSpPr>
          <p:spPr>
            <a:xfrm>
              <a:off x="2895438" y="29111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6" name="pt176"/>
            <p:cNvSpPr/>
            <p:nvPr/>
          </p:nvSpPr>
          <p:spPr>
            <a:xfrm>
              <a:off x="2586133" y="19761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7" name="pt177"/>
            <p:cNvSpPr/>
            <p:nvPr/>
          </p:nvSpPr>
          <p:spPr>
            <a:xfrm>
              <a:off x="2303725" y="19761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8" name="tx178"/>
            <p:cNvSpPr/>
            <p:nvPr/>
          </p:nvSpPr>
          <p:spPr>
            <a:xfrm>
              <a:off x="3268239" y="411696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79" name="tx179"/>
            <p:cNvSpPr/>
            <p:nvPr/>
          </p:nvSpPr>
          <p:spPr>
            <a:xfrm>
              <a:off x="3268239" y="34491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80" name="tx180"/>
            <p:cNvSpPr/>
            <p:nvPr/>
          </p:nvSpPr>
          <p:spPr>
            <a:xfrm>
              <a:off x="3268239" y="478476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81" name="tx181"/>
            <p:cNvSpPr/>
            <p:nvPr/>
          </p:nvSpPr>
          <p:spPr>
            <a:xfrm>
              <a:off x="3268239" y="425052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82" name="tx182"/>
            <p:cNvSpPr/>
            <p:nvPr/>
          </p:nvSpPr>
          <p:spPr>
            <a:xfrm>
              <a:off x="3268239" y="304849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83" name="tx183"/>
            <p:cNvSpPr/>
            <p:nvPr/>
          </p:nvSpPr>
          <p:spPr>
            <a:xfrm>
              <a:off x="3268239" y="491832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84" name="tx184"/>
            <p:cNvSpPr/>
            <p:nvPr/>
          </p:nvSpPr>
          <p:spPr>
            <a:xfrm>
              <a:off x="3268239" y="251425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85" name="tx185"/>
            <p:cNvSpPr/>
            <p:nvPr/>
          </p:nvSpPr>
          <p:spPr>
            <a:xfrm>
              <a:off x="3268239" y="264781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86" name="tx186"/>
            <p:cNvSpPr/>
            <p:nvPr/>
          </p:nvSpPr>
          <p:spPr>
            <a:xfrm>
              <a:off x="3268239" y="53190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87" name="tx187"/>
            <p:cNvSpPr/>
            <p:nvPr/>
          </p:nvSpPr>
          <p:spPr>
            <a:xfrm>
              <a:off x="3268239" y="358272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88" name="tx188"/>
            <p:cNvSpPr/>
            <p:nvPr/>
          </p:nvSpPr>
          <p:spPr>
            <a:xfrm>
              <a:off x="3268239" y="371628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89" name="tx189"/>
            <p:cNvSpPr/>
            <p:nvPr/>
          </p:nvSpPr>
          <p:spPr>
            <a:xfrm>
              <a:off x="3236144" y="2380694"/>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190" name="tx190"/>
            <p:cNvSpPr/>
            <p:nvPr/>
          </p:nvSpPr>
          <p:spPr>
            <a:xfrm>
              <a:off x="3268239" y="438408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91" name="tx191"/>
            <p:cNvSpPr/>
            <p:nvPr/>
          </p:nvSpPr>
          <p:spPr>
            <a:xfrm>
              <a:off x="3268239" y="384984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92" name="tx192"/>
            <p:cNvSpPr/>
            <p:nvPr/>
          </p:nvSpPr>
          <p:spPr>
            <a:xfrm>
              <a:off x="3268239" y="39834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93" name="tx193"/>
            <p:cNvSpPr/>
            <p:nvPr/>
          </p:nvSpPr>
          <p:spPr>
            <a:xfrm>
              <a:off x="3236144" y="224713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194" name="tx194"/>
            <p:cNvSpPr/>
            <p:nvPr/>
          </p:nvSpPr>
          <p:spPr>
            <a:xfrm>
              <a:off x="3236144" y="211357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-19%</a:t>
              </a:r>
            </a:p>
          </p:txBody>
        </p:sp>
        <p:sp>
          <p:nvSpPr>
            <p:cNvPr id="195" name="tx195"/>
            <p:cNvSpPr/>
            <p:nvPr/>
          </p:nvSpPr>
          <p:spPr>
            <a:xfrm>
              <a:off x="3268239" y="50518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96" name="tx196"/>
            <p:cNvSpPr/>
            <p:nvPr/>
          </p:nvSpPr>
          <p:spPr>
            <a:xfrm>
              <a:off x="3268239" y="45176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97" name="tx197"/>
            <p:cNvSpPr/>
            <p:nvPr/>
          </p:nvSpPr>
          <p:spPr>
            <a:xfrm>
              <a:off x="3268239" y="518544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98" name="tx198"/>
            <p:cNvSpPr/>
            <p:nvPr/>
          </p:nvSpPr>
          <p:spPr>
            <a:xfrm>
              <a:off x="3268239" y="465120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99" name="tx199"/>
            <p:cNvSpPr/>
            <p:nvPr/>
          </p:nvSpPr>
          <p:spPr>
            <a:xfrm>
              <a:off x="3268239" y="318205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00" name="tx200"/>
            <p:cNvSpPr/>
            <p:nvPr/>
          </p:nvSpPr>
          <p:spPr>
            <a:xfrm>
              <a:off x="3236144" y="1846457"/>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-22%</a:t>
              </a:r>
            </a:p>
          </p:txBody>
        </p:sp>
        <p:sp>
          <p:nvSpPr>
            <p:cNvPr id="201" name="tx201"/>
            <p:cNvSpPr/>
            <p:nvPr/>
          </p:nvSpPr>
          <p:spPr>
            <a:xfrm>
              <a:off x="3268239" y="331561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02" name="tx202"/>
            <p:cNvSpPr/>
            <p:nvPr/>
          </p:nvSpPr>
          <p:spPr>
            <a:xfrm>
              <a:off x="3268239" y="278137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03" name="tx203"/>
            <p:cNvSpPr/>
            <p:nvPr/>
          </p:nvSpPr>
          <p:spPr>
            <a:xfrm>
              <a:off x="3268239" y="545256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04" name="tx204"/>
            <p:cNvSpPr/>
            <p:nvPr/>
          </p:nvSpPr>
          <p:spPr>
            <a:xfrm>
              <a:off x="3268239" y="291493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05" name="tx205"/>
            <p:cNvSpPr/>
            <p:nvPr/>
          </p:nvSpPr>
          <p:spPr>
            <a:xfrm>
              <a:off x="3236144" y="198001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-21%</a:t>
              </a:r>
            </a:p>
          </p:txBody>
        </p:sp>
        <p:sp>
          <p:nvSpPr>
            <p:cNvPr id="206" name="rc206"/>
            <p:cNvSpPr/>
            <p:nvPr/>
          </p:nvSpPr>
          <p:spPr>
            <a:xfrm>
              <a:off x="1743716" y="1807652"/>
              <a:ext cx="1775138" cy="3766375"/>
            </a:xfrm>
            <a:prstGeom prst="rect">
              <a:avLst/>
            </a:prstGeom>
            <a:noFill/>
            <a:ln w="13550" cap="rnd">
              <a:solidFill>
                <a:srgbClr val="999999">
                  <a:alpha val="100000"/>
                </a:srgbClr>
              </a:solidFill>
              <a:prstDash val="solid"/>
              <a:round/>
            </a:ln>
          </p:spPr>
          <p:txBody>
            <a:bodyPr/>
            <a:lstStyle/>
            <a:p/>
          </p:txBody>
        </p:sp>
        <p:sp>
          <p:nvSpPr>
            <p:cNvPr id="207" name="pl207"/>
            <p:cNvSpPr/>
            <p:nvPr/>
          </p:nvSpPr>
          <p:spPr>
            <a:xfrm>
              <a:off x="4639635" y="548777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08" name="pl208"/>
            <p:cNvSpPr/>
            <p:nvPr/>
          </p:nvSpPr>
          <p:spPr>
            <a:xfrm>
              <a:off x="4639635" y="534401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09" name="pl209"/>
            <p:cNvSpPr/>
            <p:nvPr/>
          </p:nvSpPr>
          <p:spPr>
            <a:xfrm>
              <a:off x="4639635" y="5200265"/>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10" name="pl210"/>
            <p:cNvSpPr/>
            <p:nvPr/>
          </p:nvSpPr>
          <p:spPr>
            <a:xfrm>
              <a:off x="4639635" y="5056510"/>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11" name="pl211"/>
            <p:cNvSpPr/>
            <p:nvPr/>
          </p:nvSpPr>
          <p:spPr>
            <a:xfrm>
              <a:off x="4639635" y="4912755"/>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12" name="pl212"/>
            <p:cNvSpPr/>
            <p:nvPr/>
          </p:nvSpPr>
          <p:spPr>
            <a:xfrm>
              <a:off x="4639635" y="4769000"/>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13" name="pl213"/>
            <p:cNvSpPr/>
            <p:nvPr/>
          </p:nvSpPr>
          <p:spPr>
            <a:xfrm>
              <a:off x="4639635" y="462524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14" name="pl214"/>
            <p:cNvSpPr/>
            <p:nvPr/>
          </p:nvSpPr>
          <p:spPr>
            <a:xfrm>
              <a:off x="4639635" y="4481491"/>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15" name="pl215"/>
            <p:cNvSpPr/>
            <p:nvPr/>
          </p:nvSpPr>
          <p:spPr>
            <a:xfrm>
              <a:off x="4639635" y="433773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16" name="pl216"/>
            <p:cNvSpPr/>
            <p:nvPr/>
          </p:nvSpPr>
          <p:spPr>
            <a:xfrm>
              <a:off x="4639635" y="4193981"/>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17" name="pl217"/>
            <p:cNvSpPr/>
            <p:nvPr/>
          </p:nvSpPr>
          <p:spPr>
            <a:xfrm>
              <a:off x="4639635" y="405022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18" name="pl218"/>
            <p:cNvSpPr/>
            <p:nvPr/>
          </p:nvSpPr>
          <p:spPr>
            <a:xfrm>
              <a:off x="4639635" y="3906472"/>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19" name="pl219"/>
            <p:cNvSpPr/>
            <p:nvPr/>
          </p:nvSpPr>
          <p:spPr>
            <a:xfrm>
              <a:off x="4639635" y="3762717"/>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20" name="pl220"/>
            <p:cNvSpPr/>
            <p:nvPr/>
          </p:nvSpPr>
          <p:spPr>
            <a:xfrm>
              <a:off x="4639635" y="3618962"/>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21" name="pl221"/>
            <p:cNvSpPr/>
            <p:nvPr/>
          </p:nvSpPr>
          <p:spPr>
            <a:xfrm>
              <a:off x="4639635" y="3475207"/>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22" name="pl222"/>
            <p:cNvSpPr/>
            <p:nvPr/>
          </p:nvSpPr>
          <p:spPr>
            <a:xfrm>
              <a:off x="4639635" y="333145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23" name="pl223"/>
            <p:cNvSpPr/>
            <p:nvPr/>
          </p:nvSpPr>
          <p:spPr>
            <a:xfrm>
              <a:off x="4639635" y="3187698"/>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24" name="pl224"/>
            <p:cNvSpPr/>
            <p:nvPr/>
          </p:nvSpPr>
          <p:spPr>
            <a:xfrm>
              <a:off x="4639635" y="304394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25" name="pl225"/>
            <p:cNvSpPr/>
            <p:nvPr/>
          </p:nvSpPr>
          <p:spPr>
            <a:xfrm>
              <a:off x="4639635" y="2900188"/>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26" name="pl226"/>
            <p:cNvSpPr/>
            <p:nvPr/>
          </p:nvSpPr>
          <p:spPr>
            <a:xfrm>
              <a:off x="4639635" y="275643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27" name="pl227"/>
            <p:cNvSpPr/>
            <p:nvPr/>
          </p:nvSpPr>
          <p:spPr>
            <a:xfrm>
              <a:off x="4639635" y="261267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28" name="pl228"/>
            <p:cNvSpPr/>
            <p:nvPr/>
          </p:nvSpPr>
          <p:spPr>
            <a:xfrm>
              <a:off x="4639635" y="246892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29" name="pl229"/>
            <p:cNvSpPr/>
            <p:nvPr/>
          </p:nvSpPr>
          <p:spPr>
            <a:xfrm>
              <a:off x="4639635" y="232516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30" name="pl230"/>
            <p:cNvSpPr/>
            <p:nvPr/>
          </p:nvSpPr>
          <p:spPr>
            <a:xfrm>
              <a:off x="4639635" y="218141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31" name="pl231"/>
            <p:cNvSpPr/>
            <p:nvPr/>
          </p:nvSpPr>
          <p:spPr>
            <a:xfrm>
              <a:off x="4639635" y="203765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32" name="pl232"/>
            <p:cNvSpPr/>
            <p:nvPr/>
          </p:nvSpPr>
          <p:spPr>
            <a:xfrm>
              <a:off x="4639635" y="1893905"/>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33" name="pl233"/>
            <p:cNvSpPr/>
            <p:nvPr/>
          </p:nvSpPr>
          <p:spPr>
            <a:xfrm>
              <a:off x="472032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4" name="pl234"/>
            <p:cNvSpPr/>
            <p:nvPr/>
          </p:nvSpPr>
          <p:spPr>
            <a:xfrm>
              <a:off x="498928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5" name="pl235"/>
            <p:cNvSpPr/>
            <p:nvPr/>
          </p:nvSpPr>
          <p:spPr>
            <a:xfrm>
              <a:off x="525824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6" name="pl236"/>
            <p:cNvSpPr/>
            <p:nvPr/>
          </p:nvSpPr>
          <p:spPr>
            <a:xfrm>
              <a:off x="552720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7" name="pl237"/>
            <p:cNvSpPr/>
            <p:nvPr/>
          </p:nvSpPr>
          <p:spPr>
            <a:xfrm>
              <a:off x="579616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8" name="pl238"/>
            <p:cNvSpPr/>
            <p:nvPr/>
          </p:nvSpPr>
          <p:spPr>
            <a:xfrm>
              <a:off x="606512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9" name="pl239"/>
            <p:cNvSpPr/>
            <p:nvPr/>
          </p:nvSpPr>
          <p:spPr>
            <a:xfrm>
              <a:off x="5433068" y="1893905"/>
              <a:ext cx="242064" cy="0"/>
            </a:xfrm>
            <a:custGeom>
              <a:avLst/>
              <a:pathLst>
                <a:path w="242064" h="0">
                  <a:moveTo>
                    <a:pt x="0" y="0"/>
                  </a:moveTo>
                  <a:lnTo>
                    <a:pt x="242064" y="0"/>
                  </a:lnTo>
                </a:path>
              </a:pathLst>
            </a:custGeom>
            <a:ln w="81303" cap="flat">
              <a:solidFill>
                <a:srgbClr val="E8E8E8">
                  <a:alpha val="100000"/>
                </a:srgbClr>
              </a:solidFill>
              <a:prstDash val="solid"/>
              <a:round/>
            </a:ln>
          </p:spPr>
          <p:txBody>
            <a:bodyPr/>
            <a:lstStyle/>
            <a:p/>
          </p:txBody>
        </p:sp>
        <p:sp>
          <p:nvSpPr>
            <p:cNvPr id="240" name="pl240"/>
            <p:cNvSpPr/>
            <p:nvPr/>
          </p:nvSpPr>
          <p:spPr>
            <a:xfrm>
              <a:off x="5621340" y="2037659"/>
              <a:ext cx="215168" cy="0"/>
            </a:xfrm>
            <a:custGeom>
              <a:avLst/>
              <a:pathLst>
                <a:path w="215168" h="0">
                  <a:moveTo>
                    <a:pt x="0" y="0"/>
                  </a:moveTo>
                  <a:lnTo>
                    <a:pt x="215168" y="0"/>
                  </a:lnTo>
                </a:path>
              </a:pathLst>
            </a:custGeom>
            <a:ln w="81303" cap="flat">
              <a:solidFill>
                <a:srgbClr val="E8E8E8">
                  <a:alpha val="100000"/>
                </a:srgbClr>
              </a:solidFill>
              <a:prstDash val="solid"/>
              <a:round/>
            </a:ln>
          </p:spPr>
          <p:txBody>
            <a:bodyPr/>
            <a:lstStyle/>
            <a:p/>
          </p:txBody>
        </p:sp>
        <p:sp>
          <p:nvSpPr>
            <p:cNvPr id="241" name="pl241"/>
            <p:cNvSpPr/>
            <p:nvPr/>
          </p:nvSpPr>
          <p:spPr>
            <a:xfrm>
              <a:off x="5486860" y="2181414"/>
              <a:ext cx="201720" cy="0"/>
            </a:xfrm>
            <a:custGeom>
              <a:avLst/>
              <a:pathLst>
                <a:path w="201720" h="0">
                  <a:moveTo>
                    <a:pt x="0" y="0"/>
                  </a:moveTo>
                  <a:lnTo>
                    <a:pt x="201720" y="0"/>
                  </a:lnTo>
                </a:path>
              </a:pathLst>
            </a:custGeom>
            <a:ln w="81303" cap="flat">
              <a:solidFill>
                <a:srgbClr val="E8E8E8">
                  <a:alpha val="100000"/>
                </a:srgbClr>
              </a:solidFill>
              <a:prstDash val="solid"/>
              <a:round/>
            </a:ln>
          </p:spPr>
          <p:txBody>
            <a:bodyPr/>
            <a:lstStyle/>
            <a:p/>
          </p:txBody>
        </p:sp>
        <p:sp>
          <p:nvSpPr>
            <p:cNvPr id="242" name="pl242"/>
            <p:cNvSpPr/>
            <p:nvPr/>
          </p:nvSpPr>
          <p:spPr>
            <a:xfrm>
              <a:off x="5433068" y="2325169"/>
              <a:ext cx="161376" cy="0"/>
            </a:xfrm>
            <a:custGeom>
              <a:avLst/>
              <a:pathLst>
                <a:path w="161376" h="0">
                  <a:moveTo>
                    <a:pt x="0" y="0"/>
                  </a:moveTo>
                  <a:lnTo>
                    <a:pt x="161376" y="0"/>
                  </a:lnTo>
                </a:path>
              </a:pathLst>
            </a:custGeom>
            <a:ln w="81303" cap="flat">
              <a:solidFill>
                <a:srgbClr val="E8E8E8">
                  <a:alpha val="100000"/>
                </a:srgbClr>
              </a:solidFill>
              <a:prstDash val="solid"/>
              <a:round/>
            </a:ln>
          </p:spPr>
          <p:txBody>
            <a:bodyPr/>
            <a:lstStyle/>
            <a:p/>
          </p:txBody>
        </p:sp>
        <p:sp>
          <p:nvSpPr>
            <p:cNvPr id="243" name="pl243"/>
            <p:cNvSpPr/>
            <p:nvPr/>
          </p:nvSpPr>
          <p:spPr>
            <a:xfrm>
              <a:off x="5675132" y="2468924"/>
              <a:ext cx="161376" cy="0"/>
            </a:xfrm>
            <a:custGeom>
              <a:avLst/>
              <a:pathLst>
                <a:path w="161376" h="0">
                  <a:moveTo>
                    <a:pt x="0" y="0"/>
                  </a:moveTo>
                  <a:lnTo>
                    <a:pt x="161376" y="0"/>
                  </a:lnTo>
                </a:path>
              </a:pathLst>
            </a:custGeom>
            <a:ln w="81303" cap="flat">
              <a:solidFill>
                <a:srgbClr val="E8E8E8">
                  <a:alpha val="100000"/>
                </a:srgbClr>
              </a:solidFill>
              <a:prstDash val="solid"/>
              <a:round/>
            </a:ln>
          </p:spPr>
          <p:txBody>
            <a:bodyPr/>
            <a:lstStyle/>
            <a:p/>
          </p:txBody>
        </p:sp>
        <p:sp>
          <p:nvSpPr>
            <p:cNvPr id="244" name="pl244"/>
            <p:cNvSpPr/>
            <p:nvPr/>
          </p:nvSpPr>
          <p:spPr>
            <a:xfrm>
              <a:off x="5540652" y="2612679"/>
              <a:ext cx="161376" cy="0"/>
            </a:xfrm>
            <a:custGeom>
              <a:avLst/>
              <a:pathLst>
                <a:path w="161376" h="0">
                  <a:moveTo>
                    <a:pt x="0" y="0"/>
                  </a:moveTo>
                  <a:lnTo>
                    <a:pt x="161376" y="0"/>
                  </a:lnTo>
                </a:path>
              </a:pathLst>
            </a:custGeom>
            <a:ln w="81303" cap="flat">
              <a:solidFill>
                <a:srgbClr val="E8E8E8">
                  <a:alpha val="100000"/>
                </a:srgbClr>
              </a:solidFill>
              <a:prstDash val="solid"/>
              <a:round/>
            </a:ln>
          </p:spPr>
          <p:txBody>
            <a:bodyPr/>
            <a:lstStyle/>
            <a:p/>
          </p:txBody>
        </p:sp>
        <p:sp>
          <p:nvSpPr>
            <p:cNvPr id="245" name="pl245"/>
            <p:cNvSpPr/>
            <p:nvPr/>
          </p:nvSpPr>
          <p:spPr>
            <a:xfrm>
              <a:off x="5661684" y="2756433"/>
              <a:ext cx="147928" cy="0"/>
            </a:xfrm>
            <a:custGeom>
              <a:avLst/>
              <a:pathLst>
                <a:path w="147928" h="0">
                  <a:moveTo>
                    <a:pt x="0" y="0"/>
                  </a:moveTo>
                  <a:lnTo>
                    <a:pt x="147928" y="0"/>
                  </a:lnTo>
                </a:path>
              </a:pathLst>
            </a:custGeom>
            <a:ln w="81303" cap="flat">
              <a:solidFill>
                <a:srgbClr val="E8E8E8">
                  <a:alpha val="100000"/>
                </a:srgbClr>
              </a:solidFill>
              <a:prstDash val="solid"/>
              <a:round/>
            </a:ln>
          </p:spPr>
          <p:txBody>
            <a:bodyPr/>
            <a:lstStyle/>
            <a:p/>
          </p:txBody>
        </p:sp>
        <p:sp>
          <p:nvSpPr>
            <p:cNvPr id="246" name="pl246"/>
            <p:cNvSpPr/>
            <p:nvPr/>
          </p:nvSpPr>
          <p:spPr>
            <a:xfrm>
              <a:off x="5231347" y="2900188"/>
              <a:ext cx="107584" cy="0"/>
            </a:xfrm>
            <a:custGeom>
              <a:avLst/>
              <a:pathLst>
                <a:path w="107584" h="0">
                  <a:moveTo>
                    <a:pt x="0" y="0"/>
                  </a:moveTo>
                  <a:lnTo>
                    <a:pt x="107584" y="0"/>
                  </a:lnTo>
                </a:path>
              </a:pathLst>
            </a:custGeom>
            <a:ln w="81303" cap="flat">
              <a:solidFill>
                <a:srgbClr val="E8E8E8">
                  <a:alpha val="100000"/>
                </a:srgbClr>
              </a:solidFill>
              <a:prstDash val="solid"/>
              <a:round/>
            </a:ln>
          </p:spPr>
          <p:txBody>
            <a:bodyPr/>
            <a:lstStyle/>
            <a:p/>
          </p:txBody>
        </p:sp>
        <p:sp>
          <p:nvSpPr>
            <p:cNvPr id="247" name="pl247"/>
            <p:cNvSpPr/>
            <p:nvPr/>
          </p:nvSpPr>
          <p:spPr>
            <a:xfrm>
              <a:off x="5742372" y="3043943"/>
              <a:ext cx="107584" cy="0"/>
            </a:xfrm>
            <a:custGeom>
              <a:avLst/>
              <a:pathLst>
                <a:path w="107584" h="0">
                  <a:moveTo>
                    <a:pt x="0" y="0"/>
                  </a:moveTo>
                  <a:lnTo>
                    <a:pt x="107584" y="0"/>
                  </a:lnTo>
                </a:path>
              </a:pathLst>
            </a:custGeom>
            <a:ln w="81303" cap="flat">
              <a:solidFill>
                <a:srgbClr val="E8E8E8">
                  <a:alpha val="100000"/>
                </a:srgbClr>
              </a:solidFill>
              <a:prstDash val="solid"/>
              <a:round/>
            </a:ln>
          </p:spPr>
          <p:txBody>
            <a:bodyPr/>
            <a:lstStyle/>
            <a:p/>
          </p:txBody>
        </p:sp>
        <p:sp>
          <p:nvSpPr>
            <p:cNvPr id="248" name="pl248"/>
            <p:cNvSpPr/>
            <p:nvPr/>
          </p:nvSpPr>
          <p:spPr>
            <a:xfrm>
              <a:off x="5191003" y="3187698"/>
              <a:ext cx="107584" cy="0"/>
            </a:xfrm>
            <a:custGeom>
              <a:avLst/>
              <a:pathLst>
                <a:path w="107584" h="0">
                  <a:moveTo>
                    <a:pt x="0" y="0"/>
                  </a:moveTo>
                  <a:lnTo>
                    <a:pt x="107584" y="0"/>
                  </a:lnTo>
                </a:path>
              </a:pathLst>
            </a:custGeom>
            <a:ln w="81303" cap="flat">
              <a:solidFill>
                <a:srgbClr val="E8E8E8">
                  <a:alpha val="100000"/>
                </a:srgbClr>
              </a:solidFill>
              <a:prstDash val="solid"/>
              <a:round/>
            </a:ln>
          </p:spPr>
          <p:txBody>
            <a:bodyPr/>
            <a:lstStyle/>
            <a:p/>
          </p:txBody>
        </p:sp>
        <p:sp>
          <p:nvSpPr>
            <p:cNvPr id="249" name="pl249"/>
            <p:cNvSpPr/>
            <p:nvPr/>
          </p:nvSpPr>
          <p:spPr>
            <a:xfrm>
              <a:off x="5782716" y="3331453"/>
              <a:ext cx="80688" cy="0"/>
            </a:xfrm>
            <a:custGeom>
              <a:avLst/>
              <a:pathLst>
                <a:path w="80688" h="0">
                  <a:moveTo>
                    <a:pt x="0" y="0"/>
                  </a:moveTo>
                  <a:lnTo>
                    <a:pt x="80688" y="0"/>
                  </a:lnTo>
                </a:path>
              </a:pathLst>
            </a:custGeom>
            <a:ln w="81303" cap="flat">
              <a:solidFill>
                <a:srgbClr val="E8E8E8">
                  <a:alpha val="100000"/>
                </a:srgbClr>
              </a:solidFill>
              <a:prstDash val="solid"/>
              <a:round/>
            </a:ln>
          </p:spPr>
          <p:txBody>
            <a:bodyPr/>
            <a:lstStyle/>
            <a:p/>
          </p:txBody>
        </p:sp>
        <p:sp>
          <p:nvSpPr>
            <p:cNvPr id="250" name="pl250"/>
            <p:cNvSpPr/>
            <p:nvPr/>
          </p:nvSpPr>
          <p:spPr>
            <a:xfrm>
              <a:off x="5796164" y="3475207"/>
              <a:ext cx="80688" cy="0"/>
            </a:xfrm>
            <a:custGeom>
              <a:avLst/>
              <a:pathLst>
                <a:path w="80688" h="0">
                  <a:moveTo>
                    <a:pt x="0" y="0"/>
                  </a:moveTo>
                  <a:lnTo>
                    <a:pt x="80688" y="0"/>
                  </a:lnTo>
                </a:path>
              </a:pathLst>
            </a:custGeom>
            <a:ln w="81303" cap="flat">
              <a:solidFill>
                <a:srgbClr val="E8E8E8">
                  <a:alpha val="100000"/>
                </a:srgbClr>
              </a:solidFill>
              <a:prstDash val="solid"/>
              <a:round/>
            </a:ln>
          </p:spPr>
          <p:txBody>
            <a:bodyPr/>
            <a:lstStyle/>
            <a:p/>
          </p:txBody>
        </p:sp>
        <p:sp>
          <p:nvSpPr>
            <p:cNvPr id="251" name="pl251"/>
            <p:cNvSpPr/>
            <p:nvPr/>
          </p:nvSpPr>
          <p:spPr>
            <a:xfrm>
              <a:off x="5809612" y="3618962"/>
              <a:ext cx="80688" cy="0"/>
            </a:xfrm>
            <a:custGeom>
              <a:avLst/>
              <a:pathLst>
                <a:path w="80688" h="0">
                  <a:moveTo>
                    <a:pt x="0" y="0"/>
                  </a:moveTo>
                  <a:lnTo>
                    <a:pt x="80688" y="0"/>
                  </a:lnTo>
                </a:path>
              </a:pathLst>
            </a:custGeom>
            <a:ln w="81303" cap="flat">
              <a:solidFill>
                <a:srgbClr val="E8E8E8">
                  <a:alpha val="100000"/>
                </a:srgbClr>
              </a:solidFill>
              <a:prstDash val="solid"/>
              <a:round/>
            </a:ln>
          </p:spPr>
          <p:txBody>
            <a:bodyPr/>
            <a:lstStyle/>
            <a:p/>
          </p:txBody>
        </p:sp>
        <p:sp>
          <p:nvSpPr>
            <p:cNvPr id="252" name="pl252"/>
            <p:cNvSpPr/>
            <p:nvPr/>
          </p:nvSpPr>
          <p:spPr>
            <a:xfrm>
              <a:off x="5446516" y="3762717"/>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253" name="pl253"/>
            <p:cNvSpPr/>
            <p:nvPr/>
          </p:nvSpPr>
          <p:spPr>
            <a:xfrm>
              <a:off x="5944092" y="3906472"/>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254" name="pl254"/>
            <p:cNvSpPr/>
            <p:nvPr/>
          </p:nvSpPr>
          <p:spPr>
            <a:xfrm>
              <a:off x="5970988" y="4050226"/>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255" name="pl255"/>
            <p:cNvSpPr/>
            <p:nvPr/>
          </p:nvSpPr>
          <p:spPr>
            <a:xfrm>
              <a:off x="5970988" y="4193981"/>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256" name="pl256"/>
            <p:cNvSpPr/>
            <p:nvPr/>
          </p:nvSpPr>
          <p:spPr>
            <a:xfrm>
              <a:off x="5903748" y="4337736"/>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257" name="pl257"/>
            <p:cNvSpPr/>
            <p:nvPr/>
          </p:nvSpPr>
          <p:spPr>
            <a:xfrm>
              <a:off x="6024780" y="4481491"/>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258" name="pl258"/>
            <p:cNvSpPr/>
            <p:nvPr/>
          </p:nvSpPr>
          <p:spPr>
            <a:xfrm>
              <a:off x="6024780" y="4625246"/>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259" name="pl259"/>
            <p:cNvSpPr/>
            <p:nvPr/>
          </p:nvSpPr>
          <p:spPr>
            <a:xfrm>
              <a:off x="5849956" y="4769000"/>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260" name="pl260"/>
            <p:cNvSpPr/>
            <p:nvPr/>
          </p:nvSpPr>
          <p:spPr>
            <a:xfrm>
              <a:off x="5903748" y="4912755"/>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261" name="pl261"/>
            <p:cNvSpPr/>
            <p:nvPr/>
          </p:nvSpPr>
          <p:spPr>
            <a:xfrm>
              <a:off x="6011332" y="5056510"/>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262" name="pl262"/>
            <p:cNvSpPr/>
            <p:nvPr/>
          </p:nvSpPr>
          <p:spPr>
            <a:xfrm>
              <a:off x="5997884" y="5200265"/>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263" name="pl263"/>
            <p:cNvSpPr/>
            <p:nvPr/>
          </p:nvSpPr>
          <p:spPr>
            <a:xfrm>
              <a:off x="5607892" y="5344019"/>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264" name="pl264"/>
            <p:cNvSpPr/>
            <p:nvPr/>
          </p:nvSpPr>
          <p:spPr>
            <a:xfrm>
              <a:off x="5930644" y="5487774"/>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265" name="pt265"/>
            <p:cNvSpPr/>
            <p:nvPr/>
          </p:nvSpPr>
          <p:spPr>
            <a:xfrm>
              <a:off x="5616840" y="2033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5832008" y="2033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5226847" y="28956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5334432" y="28956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5428568" y="18894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5670632" y="18894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5778216" y="3326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5858904" y="3326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020280" y="447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6047177" y="447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5993384" y="5195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6006832" y="5195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5657184" y="2751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5805112" y="2751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020280" y="4620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6047177" y="4620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5428568" y="23206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5589944" y="23206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5442016" y="3758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5495808" y="3758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5939592" y="3901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5993384" y="3901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5603392" y="5339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5616840" y="5339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5670632" y="2464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5832008" y="24644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5737872" y="30394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5845456" y="30394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5791664" y="3470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5872352" y="3470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5966488" y="4189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6006832" y="4189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5805112" y="36144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5885800" y="36144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5845456" y="47645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5872352" y="47645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5186503" y="3183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5294088" y="3183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5482360" y="2176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5684080" y="21769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5536152" y="2608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5697528" y="2608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5899248" y="49082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5926144" y="49082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5966488" y="4045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6020280" y="4045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6006832" y="5052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6033728" y="5052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5899248" y="43332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5939592" y="43332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5926144" y="54832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5939592" y="54832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5576188" y="199250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8" name="pt318"/>
            <p:cNvSpPr/>
            <p:nvPr/>
          </p:nvSpPr>
          <p:spPr>
            <a:xfrm>
              <a:off x="5791356" y="199250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9" name="pt319"/>
            <p:cNvSpPr/>
            <p:nvPr/>
          </p:nvSpPr>
          <p:spPr>
            <a:xfrm>
              <a:off x="5186196" y="28550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0" name="pt320"/>
            <p:cNvSpPr/>
            <p:nvPr/>
          </p:nvSpPr>
          <p:spPr>
            <a:xfrm>
              <a:off x="5293780" y="28550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1" name="pt321"/>
            <p:cNvSpPr/>
            <p:nvPr/>
          </p:nvSpPr>
          <p:spPr>
            <a:xfrm>
              <a:off x="5387916" y="18487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2" name="pt322"/>
            <p:cNvSpPr/>
            <p:nvPr/>
          </p:nvSpPr>
          <p:spPr>
            <a:xfrm>
              <a:off x="5629980" y="18487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3" name="pt323"/>
            <p:cNvSpPr/>
            <p:nvPr/>
          </p:nvSpPr>
          <p:spPr>
            <a:xfrm>
              <a:off x="5737564" y="32863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4" name="pt324"/>
            <p:cNvSpPr/>
            <p:nvPr/>
          </p:nvSpPr>
          <p:spPr>
            <a:xfrm>
              <a:off x="5818252" y="32863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5" name="pt325"/>
            <p:cNvSpPr/>
            <p:nvPr/>
          </p:nvSpPr>
          <p:spPr>
            <a:xfrm>
              <a:off x="5979629" y="44363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6" name="pt326"/>
            <p:cNvSpPr/>
            <p:nvPr/>
          </p:nvSpPr>
          <p:spPr>
            <a:xfrm>
              <a:off x="6006525" y="44363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7" name="pt327"/>
            <p:cNvSpPr/>
            <p:nvPr/>
          </p:nvSpPr>
          <p:spPr>
            <a:xfrm>
              <a:off x="5952733" y="515511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8" name="pt328"/>
            <p:cNvSpPr/>
            <p:nvPr/>
          </p:nvSpPr>
          <p:spPr>
            <a:xfrm>
              <a:off x="5966181" y="51551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9" name="pt329"/>
            <p:cNvSpPr/>
            <p:nvPr/>
          </p:nvSpPr>
          <p:spPr>
            <a:xfrm>
              <a:off x="5616532" y="27112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0" name="pt330"/>
            <p:cNvSpPr/>
            <p:nvPr/>
          </p:nvSpPr>
          <p:spPr>
            <a:xfrm>
              <a:off x="5764460" y="2711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5979629" y="45800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6006525" y="4580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3" name="pt333"/>
            <p:cNvSpPr/>
            <p:nvPr/>
          </p:nvSpPr>
          <p:spPr>
            <a:xfrm>
              <a:off x="5387916" y="22800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4" name="pt334"/>
            <p:cNvSpPr/>
            <p:nvPr/>
          </p:nvSpPr>
          <p:spPr>
            <a:xfrm>
              <a:off x="5549292" y="22800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5" name="pt335"/>
            <p:cNvSpPr/>
            <p:nvPr/>
          </p:nvSpPr>
          <p:spPr>
            <a:xfrm>
              <a:off x="5401364" y="37175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6" name="pt336"/>
            <p:cNvSpPr/>
            <p:nvPr/>
          </p:nvSpPr>
          <p:spPr>
            <a:xfrm>
              <a:off x="5455156" y="37175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5898940" y="38613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5952733" y="38613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9" name="pt339"/>
            <p:cNvSpPr/>
            <p:nvPr/>
          </p:nvSpPr>
          <p:spPr>
            <a:xfrm>
              <a:off x="5562740" y="529886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0" name="pt340"/>
            <p:cNvSpPr/>
            <p:nvPr/>
          </p:nvSpPr>
          <p:spPr>
            <a:xfrm>
              <a:off x="5576188" y="52988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1" name="pt341"/>
            <p:cNvSpPr/>
            <p:nvPr/>
          </p:nvSpPr>
          <p:spPr>
            <a:xfrm>
              <a:off x="5629980" y="24237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2" name="pt342"/>
            <p:cNvSpPr/>
            <p:nvPr/>
          </p:nvSpPr>
          <p:spPr>
            <a:xfrm>
              <a:off x="5791356" y="24237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5697220" y="29987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4" name="pt344"/>
            <p:cNvSpPr/>
            <p:nvPr/>
          </p:nvSpPr>
          <p:spPr>
            <a:xfrm>
              <a:off x="5804804" y="29987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5" name="pt345"/>
            <p:cNvSpPr/>
            <p:nvPr/>
          </p:nvSpPr>
          <p:spPr>
            <a:xfrm>
              <a:off x="5751012" y="343005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6" name="pt346"/>
            <p:cNvSpPr/>
            <p:nvPr/>
          </p:nvSpPr>
          <p:spPr>
            <a:xfrm>
              <a:off x="5831700" y="34300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7" name="pt347"/>
            <p:cNvSpPr/>
            <p:nvPr/>
          </p:nvSpPr>
          <p:spPr>
            <a:xfrm>
              <a:off x="5925837" y="414882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8" name="pt348"/>
            <p:cNvSpPr/>
            <p:nvPr/>
          </p:nvSpPr>
          <p:spPr>
            <a:xfrm>
              <a:off x="5966181" y="41488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5764460" y="35738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5845148" y="35738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1" name="pt351"/>
            <p:cNvSpPr/>
            <p:nvPr/>
          </p:nvSpPr>
          <p:spPr>
            <a:xfrm>
              <a:off x="5804804" y="47238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2" name="pt352"/>
            <p:cNvSpPr/>
            <p:nvPr/>
          </p:nvSpPr>
          <p:spPr>
            <a:xfrm>
              <a:off x="5831700" y="47238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3" name="pt353"/>
            <p:cNvSpPr/>
            <p:nvPr/>
          </p:nvSpPr>
          <p:spPr>
            <a:xfrm>
              <a:off x="5145851" y="314254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4" name="pt354"/>
            <p:cNvSpPr/>
            <p:nvPr/>
          </p:nvSpPr>
          <p:spPr>
            <a:xfrm>
              <a:off x="5253436" y="31425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5441708" y="21362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5643428" y="21362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7" name="pt357"/>
            <p:cNvSpPr/>
            <p:nvPr/>
          </p:nvSpPr>
          <p:spPr>
            <a:xfrm>
              <a:off x="5495500" y="25675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8" name="pt358"/>
            <p:cNvSpPr/>
            <p:nvPr/>
          </p:nvSpPr>
          <p:spPr>
            <a:xfrm>
              <a:off x="5656876" y="25675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9" name="pt359"/>
            <p:cNvSpPr/>
            <p:nvPr/>
          </p:nvSpPr>
          <p:spPr>
            <a:xfrm>
              <a:off x="5858596" y="48676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0" name="pt360"/>
            <p:cNvSpPr/>
            <p:nvPr/>
          </p:nvSpPr>
          <p:spPr>
            <a:xfrm>
              <a:off x="5885492" y="48676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5925837" y="40050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5979629" y="40050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3" name="pt363"/>
            <p:cNvSpPr/>
            <p:nvPr/>
          </p:nvSpPr>
          <p:spPr>
            <a:xfrm>
              <a:off x="5966181" y="50113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4" name="pt364"/>
            <p:cNvSpPr/>
            <p:nvPr/>
          </p:nvSpPr>
          <p:spPr>
            <a:xfrm>
              <a:off x="5993077" y="50113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5" name="pt365"/>
            <p:cNvSpPr/>
            <p:nvPr/>
          </p:nvSpPr>
          <p:spPr>
            <a:xfrm>
              <a:off x="5858596" y="42925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6" name="pt366"/>
            <p:cNvSpPr/>
            <p:nvPr/>
          </p:nvSpPr>
          <p:spPr>
            <a:xfrm>
              <a:off x="5898940" y="42925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5885492" y="54426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5898940" y="54426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9" name="tx369"/>
            <p:cNvSpPr/>
            <p:nvPr/>
          </p:nvSpPr>
          <p:spPr>
            <a:xfrm>
              <a:off x="6117569" y="1996329"/>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+16%</a:t>
              </a:r>
            </a:p>
          </p:txBody>
        </p:sp>
        <p:sp>
          <p:nvSpPr>
            <p:cNvPr id="370" name="tx370"/>
            <p:cNvSpPr/>
            <p:nvPr/>
          </p:nvSpPr>
          <p:spPr>
            <a:xfrm>
              <a:off x="6149664" y="285885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71" name="tx371"/>
            <p:cNvSpPr/>
            <p:nvPr/>
          </p:nvSpPr>
          <p:spPr>
            <a:xfrm>
              <a:off x="6117569" y="1852574"/>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+18%</a:t>
              </a:r>
            </a:p>
          </p:txBody>
        </p:sp>
        <p:sp>
          <p:nvSpPr>
            <p:cNvPr id="372" name="tx372"/>
            <p:cNvSpPr/>
            <p:nvPr/>
          </p:nvSpPr>
          <p:spPr>
            <a:xfrm>
              <a:off x="6149664" y="329012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73" name="tx373"/>
            <p:cNvSpPr/>
            <p:nvPr/>
          </p:nvSpPr>
          <p:spPr>
            <a:xfrm>
              <a:off x="6149664" y="444016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74" name="tx374"/>
            <p:cNvSpPr/>
            <p:nvPr/>
          </p:nvSpPr>
          <p:spPr>
            <a:xfrm>
              <a:off x="6149664" y="515893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75" name="tx375"/>
            <p:cNvSpPr/>
            <p:nvPr/>
          </p:nvSpPr>
          <p:spPr>
            <a:xfrm>
              <a:off x="6121867" y="2715102"/>
              <a:ext cx="289956"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+11%</a:t>
              </a:r>
            </a:p>
          </p:txBody>
        </p:sp>
        <p:sp>
          <p:nvSpPr>
            <p:cNvPr id="376" name="tx376"/>
            <p:cNvSpPr/>
            <p:nvPr/>
          </p:nvSpPr>
          <p:spPr>
            <a:xfrm>
              <a:off x="6149664" y="458391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77" name="tx377"/>
            <p:cNvSpPr/>
            <p:nvPr/>
          </p:nvSpPr>
          <p:spPr>
            <a:xfrm>
              <a:off x="6117569" y="2283838"/>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378" name="tx378"/>
            <p:cNvSpPr/>
            <p:nvPr/>
          </p:nvSpPr>
          <p:spPr>
            <a:xfrm>
              <a:off x="6149664" y="372138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79" name="tx379"/>
            <p:cNvSpPr/>
            <p:nvPr/>
          </p:nvSpPr>
          <p:spPr>
            <a:xfrm>
              <a:off x="6149664" y="386514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80" name="tx380"/>
            <p:cNvSpPr/>
            <p:nvPr/>
          </p:nvSpPr>
          <p:spPr>
            <a:xfrm>
              <a:off x="6149664" y="530268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81" name="tx381"/>
            <p:cNvSpPr/>
            <p:nvPr/>
          </p:nvSpPr>
          <p:spPr>
            <a:xfrm>
              <a:off x="6117569" y="2427593"/>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382" name="tx382"/>
            <p:cNvSpPr/>
            <p:nvPr/>
          </p:nvSpPr>
          <p:spPr>
            <a:xfrm>
              <a:off x="6149664" y="300261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83" name="tx383"/>
            <p:cNvSpPr/>
            <p:nvPr/>
          </p:nvSpPr>
          <p:spPr>
            <a:xfrm>
              <a:off x="6149664" y="343387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84" name="tx384"/>
            <p:cNvSpPr/>
            <p:nvPr/>
          </p:nvSpPr>
          <p:spPr>
            <a:xfrm>
              <a:off x="6149664" y="415265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85" name="tx385"/>
            <p:cNvSpPr/>
            <p:nvPr/>
          </p:nvSpPr>
          <p:spPr>
            <a:xfrm>
              <a:off x="6149664" y="357763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386" name="tx386"/>
            <p:cNvSpPr/>
            <p:nvPr/>
          </p:nvSpPr>
          <p:spPr>
            <a:xfrm>
              <a:off x="6149664" y="472766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87" name="tx387"/>
            <p:cNvSpPr/>
            <p:nvPr/>
          </p:nvSpPr>
          <p:spPr>
            <a:xfrm>
              <a:off x="6149664" y="314636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388" name="tx388"/>
            <p:cNvSpPr/>
            <p:nvPr/>
          </p:nvSpPr>
          <p:spPr>
            <a:xfrm>
              <a:off x="6117569" y="2140083"/>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389" name="tx389"/>
            <p:cNvSpPr/>
            <p:nvPr/>
          </p:nvSpPr>
          <p:spPr>
            <a:xfrm>
              <a:off x="6117569" y="2571348"/>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390" name="tx390"/>
            <p:cNvSpPr/>
            <p:nvPr/>
          </p:nvSpPr>
          <p:spPr>
            <a:xfrm>
              <a:off x="6149664" y="48714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91" name="tx391"/>
            <p:cNvSpPr/>
            <p:nvPr/>
          </p:nvSpPr>
          <p:spPr>
            <a:xfrm>
              <a:off x="6149664" y="400889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92" name="tx392"/>
            <p:cNvSpPr/>
            <p:nvPr/>
          </p:nvSpPr>
          <p:spPr>
            <a:xfrm>
              <a:off x="6149664" y="501517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93" name="tx393"/>
            <p:cNvSpPr/>
            <p:nvPr/>
          </p:nvSpPr>
          <p:spPr>
            <a:xfrm>
              <a:off x="6149664" y="429640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94" name="tx394"/>
            <p:cNvSpPr/>
            <p:nvPr/>
          </p:nvSpPr>
          <p:spPr>
            <a:xfrm>
              <a:off x="6149664" y="544644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95" name="rc395"/>
            <p:cNvSpPr/>
            <p:nvPr/>
          </p:nvSpPr>
          <p:spPr>
            <a:xfrm>
              <a:off x="4639635" y="1807652"/>
              <a:ext cx="1775138" cy="3766375"/>
            </a:xfrm>
            <a:prstGeom prst="rect">
              <a:avLst/>
            </a:prstGeom>
            <a:noFill/>
            <a:ln w="13550" cap="rnd">
              <a:solidFill>
                <a:srgbClr val="999999">
                  <a:alpha val="100000"/>
                </a:srgbClr>
              </a:solidFill>
              <a:prstDash val="solid"/>
              <a:round/>
            </a:ln>
          </p:spPr>
          <p:txBody>
            <a:bodyPr/>
            <a:lstStyle/>
            <a:p/>
          </p:txBody>
        </p:sp>
        <p:sp>
          <p:nvSpPr>
            <p:cNvPr id="396" name="pl396"/>
            <p:cNvSpPr/>
            <p:nvPr/>
          </p:nvSpPr>
          <p:spPr>
            <a:xfrm>
              <a:off x="7299272" y="4867832"/>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397" name="pl397"/>
            <p:cNvSpPr/>
            <p:nvPr/>
          </p:nvSpPr>
          <p:spPr>
            <a:xfrm>
              <a:off x="7299272" y="369083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398" name="pl398"/>
            <p:cNvSpPr/>
            <p:nvPr/>
          </p:nvSpPr>
          <p:spPr>
            <a:xfrm>
              <a:off x="7299272" y="2513847"/>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399" name="pl399"/>
            <p:cNvSpPr/>
            <p:nvPr/>
          </p:nvSpPr>
          <p:spPr>
            <a:xfrm>
              <a:off x="737996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0" name="pl400"/>
            <p:cNvSpPr/>
            <p:nvPr/>
          </p:nvSpPr>
          <p:spPr>
            <a:xfrm>
              <a:off x="76489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1" name="pl401"/>
            <p:cNvSpPr/>
            <p:nvPr/>
          </p:nvSpPr>
          <p:spPr>
            <a:xfrm>
              <a:off x="79178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2" name="pl402"/>
            <p:cNvSpPr/>
            <p:nvPr/>
          </p:nvSpPr>
          <p:spPr>
            <a:xfrm>
              <a:off x="81868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3" name="pl403"/>
            <p:cNvSpPr/>
            <p:nvPr/>
          </p:nvSpPr>
          <p:spPr>
            <a:xfrm>
              <a:off x="84558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4" name="pl404"/>
            <p:cNvSpPr/>
            <p:nvPr/>
          </p:nvSpPr>
          <p:spPr>
            <a:xfrm>
              <a:off x="872476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5" name="pl405"/>
            <p:cNvSpPr/>
            <p:nvPr/>
          </p:nvSpPr>
          <p:spPr>
            <a:xfrm>
              <a:off x="8603730" y="25138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06" name="pl406"/>
            <p:cNvSpPr/>
            <p:nvPr/>
          </p:nvSpPr>
          <p:spPr>
            <a:xfrm>
              <a:off x="8509594"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07" name="pl407"/>
            <p:cNvSpPr/>
            <p:nvPr/>
          </p:nvSpPr>
          <p:spPr>
            <a:xfrm>
              <a:off x="8603730" y="48678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408" name="pt408"/>
            <p:cNvSpPr/>
            <p:nvPr/>
          </p:nvSpPr>
          <p:spPr>
            <a:xfrm>
              <a:off x="8599230"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8599230"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850509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850509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8599230"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8599230"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8558578" y="24686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8558578"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6" name="pt416"/>
            <p:cNvSpPr/>
            <p:nvPr/>
          </p:nvSpPr>
          <p:spPr>
            <a:xfrm>
              <a:off x="8464442"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7" name="pt417"/>
            <p:cNvSpPr/>
            <p:nvPr/>
          </p:nvSpPr>
          <p:spPr>
            <a:xfrm>
              <a:off x="8464442"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8558578" y="48226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8558578"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tx420"/>
            <p:cNvSpPr/>
            <p:nvPr/>
          </p:nvSpPr>
          <p:spPr>
            <a:xfrm>
              <a:off x="8843043" y="24725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1" name="tx421"/>
            <p:cNvSpPr/>
            <p:nvPr/>
          </p:nvSpPr>
          <p:spPr>
            <a:xfrm>
              <a:off x="8843043"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2" name="tx422"/>
            <p:cNvSpPr/>
            <p:nvPr/>
          </p:nvSpPr>
          <p:spPr>
            <a:xfrm>
              <a:off x="8843043" y="48265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3" name="rc423"/>
            <p:cNvSpPr/>
            <p:nvPr/>
          </p:nvSpPr>
          <p:spPr>
            <a:xfrm>
              <a:off x="7299272" y="1807652"/>
              <a:ext cx="1775138" cy="3766375"/>
            </a:xfrm>
            <a:prstGeom prst="rect">
              <a:avLst/>
            </a:prstGeom>
            <a:noFill/>
            <a:ln w="13550" cap="rnd">
              <a:solidFill>
                <a:srgbClr val="999999">
                  <a:alpha val="100000"/>
                </a:srgbClr>
              </a:solidFill>
              <a:prstDash val="solid"/>
              <a:round/>
            </a:ln>
          </p:spPr>
          <p:txBody>
            <a:bodyPr/>
            <a:lstStyle/>
            <a:p/>
          </p:txBody>
        </p:sp>
        <p:sp>
          <p:nvSpPr>
            <p:cNvPr id="424" name="rc424"/>
            <p:cNvSpPr/>
            <p:nvPr/>
          </p:nvSpPr>
          <p:spPr>
            <a:xfrm>
              <a:off x="1743716" y="1592799"/>
              <a:ext cx="177513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5" name="tx425"/>
            <p:cNvSpPr/>
            <p:nvPr/>
          </p:nvSpPr>
          <p:spPr>
            <a:xfrm>
              <a:off x="2392124"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26" name="rc426"/>
            <p:cNvSpPr/>
            <p:nvPr/>
          </p:nvSpPr>
          <p:spPr>
            <a:xfrm>
              <a:off x="4639635" y="1592799"/>
              <a:ext cx="177513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7" name="tx427"/>
            <p:cNvSpPr/>
            <p:nvPr/>
          </p:nvSpPr>
          <p:spPr>
            <a:xfrm>
              <a:off x="5312823"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28" name="rc428"/>
            <p:cNvSpPr/>
            <p:nvPr/>
          </p:nvSpPr>
          <p:spPr>
            <a:xfrm>
              <a:off x="7299272" y="1592799"/>
              <a:ext cx="177513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9" name="tx429"/>
            <p:cNvSpPr/>
            <p:nvPr/>
          </p:nvSpPr>
          <p:spPr>
            <a:xfrm>
              <a:off x="8040857"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30" name="pl430"/>
            <p:cNvSpPr/>
            <p:nvPr/>
          </p:nvSpPr>
          <p:spPr>
            <a:xfrm>
              <a:off x="1743716" y="5574027"/>
              <a:ext cx="1775138" cy="0"/>
            </a:xfrm>
            <a:custGeom>
              <a:avLst/>
              <a:pathLst>
                <a:path w="1775138" h="0">
                  <a:moveTo>
                    <a:pt x="0" y="0"/>
                  </a:moveTo>
                  <a:lnTo>
                    <a:pt x="1775138" y="0"/>
                  </a:lnTo>
                </a:path>
              </a:pathLst>
            </a:custGeom>
            <a:ln w="8130" cap="flat">
              <a:solidFill>
                <a:srgbClr val="000000">
                  <a:alpha val="100000"/>
                </a:srgbClr>
              </a:solidFill>
              <a:prstDash val="solid"/>
              <a:round/>
            </a:ln>
          </p:spPr>
          <p:txBody>
            <a:bodyPr/>
            <a:lstStyle/>
            <a:p/>
          </p:txBody>
        </p:sp>
        <p:sp>
          <p:nvSpPr>
            <p:cNvPr id="431" name="pl431"/>
            <p:cNvSpPr/>
            <p:nvPr/>
          </p:nvSpPr>
          <p:spPr>
            <a:xfrm>
              <a:off x="182440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2" name="pl432"/>
            <p:cNvSpPr/>
            <p:nvPr/>
          </p:nvSpPr>
          <p:spPr>
            <a:xfrm>
              <a:off x="209336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3" name="pl433"/>
            <p:cNvSpPr/>
            <p:nvPr/>
          </p:nvSpPr>
          <p:spPr>
            <a:xfrm>
              <a:off x="236232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4" name="pl434"/>
            <p:cNvSpPr/>
            <p:nvPr/>
          </p:nvSpPr>
          <p:spPr>
            <a:xfrm>
              <a:off x="263128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5" name="pl435"/>
            <p:cNvSpPr/>
            <p:nvPr/>
          </p:nvSpPr>
          <p:spPr>
            <a:xfrm>
              <a:off x="29002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6" name="pl436"/>
            <p:cNvSpPr/>
            <p:nvPr/>
          </p:nvSpPr>
          <p:spPr>
            <a:xfrm>
              <a:off x="31692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7" name="tx437"/>
            <p:cNvSpPr/>
            <p:nvPr/>
          </p:nvSpPr>
          <p:spPr>
            <a:xfrm>
              <a:off x="1793315"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38" name="tx438"/>
            <p:cNvSpPr/>
            <p:nvPr/>
          </p:nvSpPr>
          <p:spPr>
            <a:xfrm>
              <a:off x="203118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39" name="tx439"/>
            <p:cNvSpPr/>
            <p:nvPr/>
          </p:nvSpPr>
          <p:spPr>
            <a:xfrm>
              <a:off x="230014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40" name="tx440"/>
            <p:cNvSpPr/>
            <p:nvPr/>
          </p:nvSpPr>
          <p:spPr>
            <a:xfrm>
              <a:off x="256910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41" name="tx441"/>
            <p:cNvSpPr/>
            <p:nvPr/>
          </p:nvSpPr>
          <p:spPr>
            <a:xfrm>
              <a:off x="28380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2" name="tx442"/>
            <p:cNvSpPr/>
            <p:nvPr/>
          </p:nvSpPr>
          <p:spPr>
            <a:xfrm>
              <a:off x="3075937"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43" name="pl443"/>
            <p:cNvSpPr/>
            <p:nvPr/>
          </p:nvSpPr>
          <p:spPr>
            <a:xfrm>
              <a:off x="4639635" y="5574027"/>
              <a:ext cx="1775138" cy="0"/>
            </a:xfrm>
            <a:custGeom>
              <a:avLst/>
              <a:pathLst>
                <a:path w="1775138" h="0">
                  <a:moveTo>
                    <a:pt x="0" y="0"/>
                  </a:moveTo>
                  <a:lnTo>
                    <a:pt x="1775138" y="0"/>
                  </a:lnTo>
                </a:path>
              </a:pathLst>
            </a:custGeom>
            <a:ln w="8130" cap="flat">
              <a:solidFill>
                <a:srgbClr val="000000">
                  <a:alpha val="100000"/>
                </a:srgbClr>
              </a:solidFill>
              <a:prstDash val="solid"/>
              <a:round/>
            </a:ln>
          </p:spPr>
          <p:txBody>
            <a:bodyPr/>
            <a:lstStyle/>
            <a:p/>
          </p:txBody>
        </p:sp>
        <p:sp>
          <p:nvSpPr>
            <p:cNvPr id="444" name="pl444"/>
            <p:cNvSpPr/>
            <p:nvPr/>
          </p:nvSpPr>
          <p:spPr>
            <a:xfrm>
              <a:off x="472032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5" name="pl445"/>
            <p:cNvSpPr/>
            <p:nvPr/>
          </p:nvSpPr>
          <p:spPr>
            <a:xfrm>
              <a:off x="498928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6" name="pl446"/>
            <p:cNvSpPr/>
            <p:nvPr/>
          </p:nvSpPr>
          <p:spPr>
            <a:xfrm>
              <a:off x="525824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7" name="pl447"/>
            <p:cNvSpPr/>
            <p:nvPr/>
          </p:nvSpPr>
          <p:spPr>
            <a:xfrm>
              <a:off x="552720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8" name="pl448"/>
            <p:cNvSpPr/>
            <p:nvPr/>
          </p:nvSpPr>
          <p:spPr>
            <a:xfrm>
              <a:off x="579616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9" name="pl449"/>
            <p:cNvSpPr/>
            <p:nvPr/>
          </p:nvSpPr>
          <p:spPr>
            <a:xfrm>
              <a:off x="606512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0" name="tx450"/>
            <p:cNvSpPr/>
            <p:nvPr/>
          </p:nvSpPr>
          <p:spPr>
            <a:xfrm>
              <a:off x="468923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1" name="tx451"/>
            <p:cNvSpPr/>
            <p:nvPr/>
          </p:nvSpPr>
          <p:spPr>
            <a:xfrm>
              <a:off x="492710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2" name="tx452"/>
            <p:cNvSpPr/>
            <p:nvPr/>
          </p:nvSpPr>
          <p:spPr>
            <a:xfrm>
              <a:off x="519606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53" name="tx453"/>
            <p:cNvSpPr/>
            <p:nvPr/>
          </p:nvSpPr>
          <p:spPr>
            <a:xfrm>
              <a:off x="546502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54" name="tx454"/>
            <p:cNvSpPr/>
            <p:nvPr/>
          </p:nvSpPr>
          <p:spPr>
            <a:xfrm>
              <a:off x="573398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55" name="tx455"/>
            <p:cNvSpPr/>
            <p:nvPr/>
          </p:nvSpPr>
          <p:spPr>
            <a:xfrm>
              <a:off x="5971856"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6" name="pl456"/>
            <p:cNvSpPr/>
            <p:nvPr/>
          </p:nvSpPr>
          <p:spPr>
            <a:xfrm>
              <a:off x="7299272" y="5574027"/>
              <a:ext cx="1775138" cy="0"/>
            </a:xfrm>
            <a:custGeom>
              <a:avLst/>
              <a:pathLst>
                <a:path w="1775138" h="0">
                  <a:moveTo>
                    <a:pt x="0" y="0"/>
                  </a:moveTo>
                  <a:lnTo>
                    <a:pt x="1775138" y="0"/>
                  </a:lnTo>
                </a:path>
              </a:pathLst>
            </a:custGeom>
            <a:ln w="8130" cap="flat">
              <a:solidFill>
                <a:srgbClr val="000000">
                  <a:alpha val="100000"/>
                </a:srgbClr>
              </a:solidFill>
              <a:prstDash val="solid"/>
              <a:round/>
            </a:ln>
          </p:spPr>
          <p:txBody>
            <a:bodyPr/>
            <a:lstStyle/>
            <a:p/>
          </p:txBody>
        </p:sp>
        <p:sp>
          <p:nvSpPr>
            <p:cNvPr id="457" name="pl457"/>
            <p:cNvSpPr/>
            <p:nvPr/>
          </p:nvSpPr>
          <p:spPr>
            <a:xfrm>
              <a:off x="737996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8" name="pl458"/>
            <p:cNvSpPr/>
            <p:nvPr/>
          </p:nvSpPr>
          <p:spPr>
            <a:xfrm>
              <a:off x="76489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9" name="pl459"/>
            <p:cNvSpPr/>
            <p:nvPr/>
          </p:nvSpPr>
          <p:spPr>
            <a:xfrm>
              <a:off x="79178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0" name="pl460"/>
            <p:cNvSpPr/>
            <p:nvPr/>
          </p:nvSpPr>
          <p:spPr>
            <a:xfrm>
              <a:off x="81868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1" name="pl461"/>
            <p:cNvSpPr/>
            <p:nvPr/>
          </p:nvSpPr>
          <p:spPr>
            <a:xfrm>
              <a:off x="84558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2" name="pl462"/>
            <p:cNvSpPr/>
            <p:nvPr/>
          </p:nvSpPr>
          <p:spPr>
            <a:xfrm>
              <a:off x="872476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3" name="tx463"/>
            <p:cNvSpPr/>
            <p:nvPr/>
          </p:nvSpPr>
          <p:spPr>
            <a:xfrm>
              <a:off x="734887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64" name="tx464"/>
            <p:cNvSpPr/>
            <p:nvPr/>
          </p:nvSpPr>
          <p:spPr>
            <a:xfrm>
              <a:off x="758674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65" name="tx465"/>
            <p:cNvSpPr/>
            <p:nvPr/>
          </p:nvSpPr>
          <p:spPr>
            <a:xfrm>
              <a:off x="785570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6" name="tx466"/>
            <p:cNvSpPr/>
            <p:nvPr/>
          </p:nvSpPr>
          <p:spPr>
            <a:xfrm>
              <a:off x="812466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7" name="tx467"/>
            <p:cNvSpPr/>
            <p:nvPr/>
          </p:nvSpPr>
          <p:spPr>
            <a:xfrm>
              <a:off x="839362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8" name="tx468"/>
            <p:cNvSpPr/>
            <p:nvPr/>
          </p:nvSpPr>
          <p:spPr>
            <a:xfrm>
              <a:off x="863149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69" name="tx469"/>
            <p:cNvSpPr/>
            <p:nvPr/>
          </p:nvSpPr>
          <p:spPr>
            <a:xfrm>
              <a:off x="6807237" y="4827827"/>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470" name="tx470"/>
            <p:cNvSpPr/>
            <p:nvPr/>
          </p:nvSpPr>
          <p:spPr>
            <a:xfrm>
              <a:off x="6484362" y="3650834"/>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471" name="tx471"/>
            <p:cNvSpPr/>
            <p:nvPr/>
          </p:nvSpPr>
          <p:spPr>
            <a:xfrm>
              <a:off x="6558977" y="2473842"/>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472" name="tx472"/>
            <p:cNvSpPr/>
            <p:nvPr/>
          </p:nvSpPr>
          <p:spPr>
            <a:xfrm>
              <a:off x="4042352" y="5447769"/>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73" name="tx473"/>
            <p:cNvSpPr/>
            <p:nvPr/>
          </p:nvSpPr>
          <p:spPr>
            <a:xfrm>
              <a:off x="4315392" y="5304014"/>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474" name="tx474"/>
            <p:cNvSpPr/>
            <p:nvPr/>
          </p:nvSpPr>
          <p:spPr>
            <a:xfrm>
              <a:off x="4228615" y="5160260"/>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475" name="tx475"/>
            <p:cNvSpPr/>
            <p:nvPr/>
          </p:nvSpPr>
          <p:spPr>
            <a:xfrm>
              <a:off x="4004953" y="5016505"/>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476" name="tx476"/>
            <p:cNvSpPr/>
            <p:nvPr/>
          </p:nvSpPr>
          <p:spPr>
            <a:xfrm>
              <a:off x="4315392" y="487275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77" name="tx477"/>
            <p:cNvSpPr/>
            <p:nvPr/>
          </p:nvSpPr>
          <p:spPr>
            <a:xfrm>
              <a:off x="4129128" y="4728995"/>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478" name="tx478"/>
            <p:cNvSpPr/>
            <p:nvPr/>
          </p:nvSpPr>
          <p:spPr>
            <a:xfrm>
              <a:off x="4222123" y="4585241"/>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479" name="tx479"/>
            <p:cNvSpPr/>
            <p:nvPr/>
          </p:nvSpPr>
          <p:spPr>
            <a:xfrm>
              <a:off x="4247452" y="4441486"/>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DPRK</a:t>
              </a:r>
            </a:p>
          </p:txBody>
        </p:sp>
        <p:sp>
          <p:nvSpPr>
            <p:cNvPr id="480" name="tx480"/>
            <p:cNvSpPr/>
            <p:nvPr/>
          </p:nvSpPr>
          <p:spPr>
            <a:xfrm>
              <a:off x="4185181" y="4297731"/>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481" name="tx481"/>
            <p:cNvSpPr/>
            <p:nvPr/>
          </p:nvSpPr>
          <p:spPr>
            <a:xfrm>
              <a:off x="4265831" y="4153976"/>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482" name="tx482"/>
            <p:cNvSpPr/>
            <p:nvPr/>
          </p:nvSpPr>
          <p:spPr>
            <a:xfrm>
              <a:off x="4166253" y="4010221"/>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483" name="tx483"/>
            <p:cNvSpPr/>
            <p:nvPr/>
          </p:nvSpPr>
          <p:spPr>
            <a:xfrm>
              <a:off x="4315392" y="3866467"/>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484" name="tx484"/>
            <p:cNvSpPr/>
            <p:nvPr/>
          </p:nvSpPr>
          <p:spPr>
            <a:xfrm>
              <a:off x="4334320" y="3722712"/>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485" name="tx485"/>
            <p:cNvSpPr/>
            <p:nvPr/>
          </p:nvSpPr>
          <p:spPr>
            <a:xfrm>
              <a:off x="4290794" y="3578957"/>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486" name="tx486"/>
            <p:cNvSpPr/>
            <p:nvPr/>
          </p:nvSpPr>
          <p:spPr>
            <a:xfrm>
              <a:off x="4035951" y="3435202"/>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87" name="tx487"/>
            <p:cNvSpPr/>
            <p:nvPr/>
          </p:nvSpPr>
          <p:spPr>
            <a:xfrm>
              <a:off x="4228432" y="3291448"/>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488" name="tx488"/>
            <p:cNvSpPr/>
            <p:nvPr/>
          </p:nvSpPr>
          <p:spPr>
            <a:xfrm>
              <a:off x="3588444" y="3147693"/>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489" name="tx489"/>
            <p:cNvSpPr/>
            <p:nvPr/>
          </p:nvSpPr>
          <p:spPr>
            <a:xfrm>
              <a:off x="4352973" y="3003938"/>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490" name="tx490"/>
            <p:cNvSpPr/>
            <p:nvPr/>
          </p:nvSpPr>
          <p:spPr>
            <a:xfrm>
              <a:off x="4321975" y="2860183"/>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491" name="tx491"/>
            <p:cNvSpPr/>
            <p:nvPr/>
          </p:nvSpPr>
          <p:spPr>
            <a:xfrm>
              <a:off x="4153909" y="271642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492" name="tx492"/>
            <p:cNvSpPr/>
            <p:nvPr/>
          </p:nvSpPr>
          <p:spPr>
            <a:xfrm>
              <a:off x="3911318" y="2572674"/>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493" name="tx493"/>
            <p:cNvSpPr/>
            <p:nvPr/>
          </p:nvSpPr>
          <p:spPr>
            <a:xfrm>
              <a:off x="4222306" y="2428919"/>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494" name="tx494"/>
            <p:cNvSpPr/>
            <p:nvPr/>
          </p:nvSpPr>
          <p:spPr>
            <a:xfrm>
              <a:off x="4197343" y="2285164"/>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95" name="tx495"/>
            <p:cNvSpPr/>
            <p:nvPr/>
          </p:nvSpPr>
          <p:spPr>
            <a:xfrm>
              <a:off x="4154091" y="2141409"/>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Somalia</a:t>
              </a:r>
            </a:p>
          </p:txBody>
        </p:sp>
        <p:sp>
          <p:nvSpPr>
            <p:cNvPr id="496" name="tx496"/>
            <p:cNvSpPr/>
            <p:nvPr/>
          </p:nvSpPr>
          <p:spPr>
            <a:xfrm>
              <a:off x="4035951" y="1997654"/>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497" name="tx497"/>
            <p:cNvSpPr/>
            <p:nvPr/>
          </p:nvSpPr>
          <p:spPr>
            <a:xfrm>
              <a:off x="4290611" y="1853900"/>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498" name="tx498"/>
            <p:cNvSpPr/>
            <p:nvPr/>
          </p:nvSpPr>
          <p:spPr>
            <a:xfrm>
              <a:off x="1202303" y="5453886"/>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99" name="tx499"/>
            <p:cNvSpPr/>
            <p:nvPr/>
          </p:nvSpPr>
          <p:spPr>
            <a:xfrm>
              <a:off x="1289263" y="5320327"/>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500" name="tx500"/>
            <p:cNvSpPr/>
            <p:nvPr/>
          </p:nvSpPr>
          <p:spPr>
            <a:xfrm>
              <a:off x="1251864" y="5186768"/>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501" name="tx501"/>
            <p:cNvSpPr/>
            <p:nvPr/>
          </p:nvSpPr>
          <p:spPr>
            <a:xfrm>
              <a:off x="1152468" y="5053208"/>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502" name="tx502"/>
            <p:cNvSpPr/>
            <p:nvPr/>
          </p:nvSpPr>
          <p:spPr>
            <a:xfrm>
              <a:off x="1208521" y="4919649"/>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503" name="tx503"/>
            <p:cNvSpPr/>
            <p:nvPr/>
          </p:nvSpPr>
          <p:spPr>
            <a:xfrm>
              <a:off x="1376039" y="4786089"/>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504" name="tx504"/>
            <p:cNvSpPr/>
            <p:nvPr/>
          </p:nvSpPr>
          <p:spPr>
            <a:xfrm>
              <a:off x="1021801" y="4652530"/>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505" name="tx505"/>
            <p:cNvSpPr/>
            <p:nvPr/>
          </p:nvSpPr>
          <p:spPr>
            <a:xfrm>
              <a:off x="1307916" y="451897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506" name="tx506"/>
            <p:cNvSpPr/>
            <p:nvPr/>
          </p:nvSpPr>
          <p:spPr>
            <a:xfrm>
              <a:off x="1264025" y="4385411"/>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507" name="tx507"/>
            <p:cNvSpPr/>
            <p:nvPr/>
          </p:nvSpPr>
          <p:spPr>
            <a:xfrm>
              <a:off x="1276644" y="4251852"/>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508" name="tx508"/>
            <p:cNvSpPr/>
            <p:nvPr/>
          </p:nvSpPr>
          <p:spPr>
            <a:xfrm>
              <a:off x="1071453" y="4118292"/>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Afghanistan</a:t>
              </a:r>
            </a:p>
          </p:txBody>
        </p:sp>
        <p:sp>
          <p:nvSpPr>
            <p:cNvPr id="509" name="tx509"/>
            <p:cNvSpPr/>
            <p:nvPr/>
          </p:nvSpPr>
          <p:spPr>
            <a:xfrm>
              <a:off x="1314226" y="3984733"/>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510" name="tx510"/>
            <p:cNvSpPr/>
            <p:nvPr/>
          </p:nvSpPr>
          <p:spPr>
            <a:xfrm>
              <a:off x="1046764" y="3851174"/>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511" name="tx511"/>
            <p:cNvSpPr/>
            <p:nvPr/>
          </p:nvSpPr>
          <p:spPr>
            <a:xfrm>
              <a:off x="1344950" y="371761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512" name="tx512"/>
            <p:cNvSpPr/>
            <p:nvPr/>
          </p:nvSpPr>
          <p:spPr>
            <a:xfrm>
              <a:off x="1270517" y="3584055"/>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513" name="tx513"/>
            <p:cNvSpPr/>
            <p:nvPr/>
          </p:nvSpPr>
          <p:spPr>
            <a:xfrm>
              <a:off x="1071453" y="3450495"/>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514" name="tx514"/>
            <p:cNvSpPr/>
            <p:nvPr/>
          </p:nvSpPr>
          <p:spPr>
            <a:xfrm>
              <a:off x="1407312" y="3316936"/>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Syria</a:t>
              </a:r>
            </a:p>
          </p:txBody>
        </p:sp>
        <p:sp>
          <p:nvSpPr>
            <p:cNvPr id="515" name="tx515"/>
            <p:cNvSpPr/>
            <p:nvPr/>
          </p:nvSpPr>
          <p:spPr>
            <a:xfrm>
              <a:off x="835537" y="3183377"/>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516" name="tx516"/>
            <p:cNvSpPr/>
            <p:nvPr/>
          </p:nvSpPr>
          <p:spPr>
            <a:xfrm>
              <a:off x="1152468" y="3049817"/>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517" name="tx517"/>
            <p:cNvSpPr/>
            <p:nvPr/>
          </p:nvSpPr>
          <p:spPr>
            <a:xfrm>
              <a:off x="1214465" y="2916258"/>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518" name="tx518"/>
            <p:cNvSpPr/>
            <p:nvPr/>
          </p:nvSpPr>
          <p:spPr>
            <a:xfrm>
              <a:off x="508182" y="2782698"/>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519" name="tx519"/>
            <p:cNvSpPr/>
            <p:nvPr/>
          </p:nvSpPr>
          <p:spPr>
            <a:xfrm>
              <a:off x="1419930" y="2649139"/>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520" name="tx520"/>
            <p:cNvSpPr/>
            <p:nvPr/>
          </p:nvSpPr>
          <p:spPr>
            <a:xfrm>
              <a:off x="1037894" y="2515579"/>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521" name="tx521"/>
            <p:cNvSpPr/>
            <p:nvPr/>
          </p:nvSpPr>
          <p:spPr>
            <a:xfrm>
              <a:off x="1109034" y="2382020"/>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522" name="tx522"/>
            <p:cNvSpPr/>
            <p:nvPr/>
          </p:nvSpPr>
          <p:spPr>
            <a:xfrm>
              <a:off x="1021983" y="2248461"/>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523" name="tx523"/>
            <p:cNvSpPr/>
            <p:nvPr/>
          </p:nvSpPr>
          <p:spPr>
            <a:xfrm>
              <a:off x="1196085" y="2114901"/>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524" name="tx524"/>
            <p:cNvSpPr/>
            <p:nvPr/>
          </p:nvSpPr>
          <p:spPr>
            <a:xfrm>
              <a:off x="1317975" y="1981342"/>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Yemen</a:t>
              </a:r>
            </a:p>
          </p:txBody>
        </p:sp>
        <p:sp>
          <p:nvSpPr>
            <p:cNvPr id="525" name="tx525"/>
            <p:cNvSpPr/>
            <p:nvPr/>
          </p:nvSpPr>
          <p:spPr>
            <a:xfrm>
              <a:off x="1338640" y="1847782"/>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Sudan</a:t>
              </a:r>
            </a:p>
          </p:txBody>
        </p:sp>
        <p:sp>
          <p:nvSpPr>
            <p:cNvPr id="526" name="tx526"/>
            <p:cNvSpPr/>
            <p:nvPr/>
          </p:nvSpPr>
          <p:spPr>
            <a:xfrm>
              <a:off x="4277441"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27" name="pt527"/>
            <p:cNvSpPr/>
            <p:nvPr/>
          </p:nvSpPr>
          <p:spPr>
            <a:xfrm>
              <a:off x="5433048"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28" name="pt528"/>
            <p:cNvSpPr/>
            <p:nvPr/>
          </p:nvSpPr>
          <p:spPr>
            <a:xfrm>
              <a:off x="6040398"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29" name="tx529"/>
            <p:cNvSpPr/>
            <p:nvPr/>
          </p:nvSpPr>
          <p:spPr>
            <a:xfrm>
              <a:off x="5684618"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530" name="tx530"/>
            <p:cNvSpPr/>
            <p:nvPr/>
          </p:nvSpPr>
          <p:spPr>
            <a:xfrm>
              <a:off x="6291969"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31" name="tx531"/>
            <p:cNvSpPr/>
            <p:nvPr/>
          </p:nvSpPr>
          <p:spPr>
            <a:xfrm>
              <a:off x="1743716"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2019 and 2025</a:t>
              </a:r>
            </a:p>
          </p:txBody>
        </p:sp>
        <p:sp>
          <p:nvSpPr>
            <p:cNvPr id="532" name="tx53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33" name="tx53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5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2019 and 2025, and change in coverage between the two years.
Overall, 28 out of 57 (49%) countries in Gavi 57 had a decline in coverage. The largest decline was in Sudan (-22 percentage points), followed by Yemen (-21 percentage points).
There were 26 (46%) countries with an increase in DTP3 coverage. Coverage remained the same in 3 countries between 2019 and 2025.
</a:t>
            </a:r>
          </a:p>
        </p:txBody>
      </p:sp>
      <p:sp>
        <p:nvSpPr>
          <p:cNvPr id="53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DTP3 coverage increased in 26 countries and decreased in 28 countries.</a:t>
            </a:r>
          </a:p>
        </p:txBody>
      </p:sp>
      <p:grpSp xmlns:pic="http://schemas.openxmlformats.org/drawingml/2006/picture">
        <p:nvGrpSpPr>
          <p:cNvPr id="536" name=""/>
          <p:cNvGrpSpPr/>
          <p:nvPr/>
        </p:nvGrpSpPr>
        <p:grpSpPr>
          <a:xfrm>
            <a:off x="292608" y="1005840"/>
            <a:ext cx="8595360" cy="28575"/>
            <a:chOff x="292608" y="1005840"/>
            <a:chExt cx="8595360" cy="28575"/>
          </a:xfrm>
        </p:grpSpPr>
        <p:sp>
          <p:nvSpPr>
            <p:cNvPr id="53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3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323092" y="541488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5" name="pl5"/>
            <p:cNvSpPr/>
            <p:nvPr/>
          </p:nvSpPr>
          <p:spPr>
            <a:xfrm>
              <a:off x="1323092" y="5149647"/>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6" name="pl6"/>
            <p:cNvSpPr/>
            <p:nvPr/>
          </p:nvSpPr>
          <p:spPr>
            <a:xfrm>
              <a:off x="1323092" y="488440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7" name="pl7"/>
            <p:cNvSpPr/>
            <p:nvPr/>
          </p:nvSpPr>
          <p:spPr>
            <a:xfrm>
              <a:off x="1323092" y="4619171"/>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8" name="pl8"/>
            <p:cNvSpPr/>
            <p:nvPr/>
          </p:nvSpPr>
          <p:spPr>
            <a:xfrm>
              <a:off x="1323092" y="435393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9" name="pl9"/>
            <p:cNvSpPr/>
            <p:nvPr/>
          </p:nvSpPr>
          <p:spPr>
            <a:xfrm>
              <a:off x="1323092" y="408869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0" name="pl10"/>
            <p:cNvSpPr/>
            <p:nvPr/>
          </p:nvSpPr>
          <p:spPr>
            <a:xfrm>
              <a:off x="1323092" y="3823458"/>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 name="pl11"/>
            <p:cNvSpPr/>
            <p:nvPr/>
          </p:nvSpPr>
          <p:spPr>
            <a:xfrm>
              <a:off x="1323092" y="3558221"/>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 name="pl12"/>
            <p:cNvSpPr/>
            <p:nvPr/>
          </p:nvSpPr>
          <p:spPr>
            <a:xfrm>
              <a:off x="1323092" y="329298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3" name="pl13"/>
            <p:cNvSpPr/>
            <p:nvPr/>
          </p:nvSpPr>
          <p:spPr>
            <a:xfrm>
              <a:off x="1323092" y="3027745"/>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4" name="pl14"/>
            <p:cNvSpPr/>
            <p:nvPr/>
          </p:nvSpPr>
          <p:spPr>
            <a:xfrm>
              <a:off x="1323092" y="2762508"/>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5" name="pl15"/>
            <p:cNvSpPr/>
            <p:nvPr/>
          </p:nvSpPr>
          <p:spPr>
            <a:xfrm>
              <a:off x="1323092" y="2497270"/>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6" name="pl16"/>
            <p:cNvSpPr/>
            <p:nvPr/>
          </p:nvSpPr>
          <p:spPr>
            <a:xfrm>
              <a:off x="1323092" y="2232032"/>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7" name="pl17"/>
            <p:cNvSpPr/>
            <p:nvPr/>
          </p:nvSpPr>
          <p:spPr>
            <a:xfrm>
              <a:off x="1323092" y="196679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8" name="pl18"/>
            <p:cNvSpPr/>
            <p:nvPr/>
          </p:nvSpPr>
          <p:spPr>
            <a:xfrm>
              <a:off x="140378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727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4170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21066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7962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74858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210661" y="1966794"/>
              <a:ext cx="174824" cy="0"/>
            </a:xfrm>
            <a:custGeom>
              <a:avLst/>
              <a:pathLst>
                <a:path w="174824" h="0">
                  <a:moveTo>
                    <a:pt x="0" y="0"/>
                  </a:moveTo>
                  <a:lnTo>
                    <a:pt x="174824" y="0"/>
                  </a:lnTo>
                </a:path>
              </a:pathLst>
            </a:custGeom>
            <a:ln w="81303" cap="flat">
              <a:solidFill>
                <a:srgbClr val="E8E8E8">
                  <a:alpha val="100000"/>
                </a:srgbClr>
              </a:solidFill>
              <a:prstDash val="solid"/>
              <a:round/>
            </a:ln>
          </p:spPr>
          <p:txBody>
            <a:bodyPr/>
            <a:lstStyle/>
            <a:p/>
          </p:txBody>
        </p:sp>
        <p:sp>
          <p:nvSpPr>
            <p:cNvPr id="25" name="pl25"/>
            <p:cNvSpPr/>
            <p:nvPr/>
          </p:nvSpPr>
          <p:spPr>
            <a:xfrm>
              <a:off x="2640998" y="2232032"/>
              <a:ext cx="67240" cy="0"/>
            </a:xfrm>
            <a:custGeom>
              <a:avLst/>
              <a:pathLst>
                <a:path w="67240" h="0">
                  <a:moveTo>
                    <a:pt x="0" y="0"/>
                  </a:moveTo>
                  <a:lnTo>
                    <a:pt x="67240" y="0"/>
                  </a:lnTo>
                </a:path>
              </a:pathLst>
            </a:custGeom>
            <a:ln w="81303" cap="flat">
              <a:solidFill>
                <a:srgbClr val="E8E8E8">
                  <a:alpha val="100000"/>
                </a:srgbClr>
              </a:solidFill>
              <a:prstDash val="solid"/>
              <a:round/>
            </a:ln>
          </p:spPr>
          <p:txBody>
            <a:bodyPr/>
            <a:lstStyle/>
            <a:p/>
          </p:txBody>
        </p:sp>
        <p:sp>
          <p:nvSpPr>
            <p:cNvPr id="26" name="pl26"/>
            <p:cNvSpPr/>
            <p:nvPr/>
          </p:nvSpPr>
          <p:spPr>
            <a:xfrm>
              <a:off x="2587206" y="2497270"/>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27" name="pl27"/>
            <p:cNvSpPr/>
            <p:nvPr/>
          </p:nvSpPr>
          <p:spPr>
            <a:xfrm>
              <a:off x="2506518" y="2762508"/>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28" name="pl28"/>
            <p:cNvSpPr/>
            <p:nvPr/>
          </p:nvSpPr>
          <p:spPr>
            <a:xfrm>
              <a:off x="2681342" y="3027745"/>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29" name="pl29"/>
            <p:cNvSpPr/>
            <p:nvPr/>
          </p:nvSpPr>
          <p:spPr>
            <a:xfrm>
              <a:off x="1928253" y="3292983"/>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30" name="pl30"/>
            <p:cNvSpPr/>
            <p:nvPr/>
          </p:nvSpPr>
          <p:spPr>
            <a:xfrm>
              <a:off x="2224109" y="3558221"/>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31" name="pl31"/>
            <p:cNvSpPr/>
            <p:nvPr/>
          </p:nvSpPr>
          <p:spPr>
            <a:xfrm>
              <a:off x="2493070" y="3823458"/>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32" name="pl32"/>
            <p:cNvSpPr/>
            <p:nvPr/>
          </p:nvSpPr>
          <p:spPr>
            <a:xfrm>
              <a:off x="2183765" y="4088696"/>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33" name="pl33"/>
            <p:cNvSpPr/>
            <p:nvPr/>
          </p:nvSpPr>
          <p:spPr>
            <a:xfrm>
              <a:off x="2533414" y="4353934"/>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34" name="pl34"/>
            <p:cNvSpPr/>
            <p:nvPr/>
          </p:nvSpPr>
          <p:spPr>
            <a:xfrm>
              <a:off x="2614102" y="4619171"/>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35" name="pl35"/>
            <p:cNvSpPr/>
            <p:nvPr/>
          </p:nvSpPr>
          <p:spPr>
            <a:xfrm>
              <a:off x="2694790" y="4884409"/>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36" name="pl36"/>
            <p:cNvSpPr/>
            <p:nvPr/>
          </p:nvSpPr>
          <p:spPr>
            <a:xfrm>
              <a:off x="2237557" y="5149647"/>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37" name="pl37"/>
            <p:cNvSpPr/>
            <p:nvPr/>
          </p:nvSpPr>
          <p:spPr>
            <a:xfrm>
              <a:off x="2560310" y="5414884"/>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38" name="pt38"/>
            <p:cNvSpPr/>
            <p:nvPr/>
          </p:nvSpPr>
          <p:spPr>
            <a:xfrm>
              <a:off x="2246505"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219609" y="3553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703738"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636498" y="22275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515466"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2488570" y="3818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2542362"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2528914" y="43494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2206161"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 name="pt47"/>
            <p:cNvSpPr/>
            <p:nvPr/>
          </p:nvSpPr>
          <p:spPr>
            <a:xfrm>
              <a:off x="2179265" y="40841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 name="pt48"/>
            <p:cNvSpPr/>
            <p:nvPr/>
          </p:nvSpPr>
          <p:spPr>
            <a:xfrm>
              <a:off x="2623050"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2582706" y="24927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542362"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502018" y="27580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2623050"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609602" y="4614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703738"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690290" y="48799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246505"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233057" y="51451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569258"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555810" y="54103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2717186"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676842" y="30232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2380986"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206161" y="19622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1964097"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1923753" y="32884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205854" y="35130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 name="pt67"/>
            <p:cNvSpPr/>
            <p:nvPr/>
          </p:nvSpPr>
          <p:spPr>
            <a:xfrm>
              <a:off x="2178958" y="35130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 name="pt68"/>
            <p:cNvSpPr/>
            <p:nvPr/>
          </p:nvSpPr>
          <p:spPr>
            <a:xfrm>
              <a:off x="2663086" y="21868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 name="pt69"/>
            <p:cNvSpPr/>
            <p:nvPr/>
          </p:nvSpPr>
          <p:spPr>
            <a:xfrm>
              <a:off x="2595846" y="21868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 name="pt70"/>
            <p:cNvSpPr/>
            <p:nvPr/>
          </p:nvSpPr>
          <p:spPr>
            <a:xfrm>
              <a:off x="2474814" y="37783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 name="pt71"/>
            <p:cNvSpPr/>
            <p:nvPr/>
          </p:nvSpPr>
          <p:spPr>
            <a:xfrm>
              <a:off x="2447918" y="37783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 name="pt72"/>
            <p:cNvSpPr/>
            <p:nvPr/>
          </p:nvSpPr>
          <p:spPr>
            <a:xfrm>
              <a:off x="2501710" y="430878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 name="pt73"/>
            <p:cNvSpPr/>
            <p:nvPr/>
          </p:nvSpPr>
          <p:spPr>
            <a:xfrm>
              <a:off x="2488262" y="43087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 name="pt74"/>
            <p:cNvSpPr/>
            <p:nvPr/>
          </p:nvSpPr>
          <p:spPr>
            <a:xfrm>
              <a:off x="2165509" y="40435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 name="pt75"/>
            <p:cNvSpPr/>
            <p:nvPr/>
          </p:nvSpPr>
          <p:spPr>
            <a:xfrm>
              <a:off x="2138613" y="40435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 name="pt76"/>
            <p:cNvSpPr/>
            <p:nvPr/>
          </p:nvSpPr>
          <p:spPr>
            <a:xfrm>
              <a:off x="2582398" y="24521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7" name="pt77"/>
            <p:cNvSpPr/>
            <p:nvPr/>
          </p:nvSpPr>
          <p:spPr>
            <a:xfrm>
              <a:off x="2542054" y="24521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8" name="pt78"/>
            <p:cNvSpPr/>
            <p:nvPr/>
          </p:nvSpPr>
          <p:spPr>
            <a:xfrm>
              <a:off x="2501710" y="27173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9" name="pt79"/>
            <p:cNvSpPr/>
            <p:nvPr/>
          </p:nvSpPr>
          <p:spPr>
            <a:xfrm>
              <a:off x="2461366" y="27173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0" name="pt80"/>
            <p:cNvSpPr/>
            <p:nvPr/>
          </p:nvSpPr>
          <p:spPr>
            <a:xfrm>
              <a:off x="2582398" y="45740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1" name="pt81"/>
            <p:cNvSpPr/>
            <p:nvPr/>
          </p:nvSpPr>
          <p:spPr>
            <a:xfrm>
              <a:off x="2568950" y="45740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2" name="pt82"/>
            <p:cNvSpPr/>
            <p:nvPr/>
          </p:nvSpPr>
          <p:spPr>
            <a:xfrm>
              <a:off x="2663086" y="48392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3" name="pt83"/>
            <p:cNvSpPr/>
            <p:nvPr/>
          </p:nvSpPr>
          <p:spPr>
            <a:xfrm>
              <a:off x="2649638" y="48392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4" name="pt84"/>
            <p:cNvSpPr/>
            <p:nvPr/>
          </p:nvSpPr>
          <p:spPr>
            <a:xfrm>
              <a:off x="2205854" y="51044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5" name="pt85"/>
            <p:cNvSpPr/>
            <p:nvPr/>
          </p:nvSpPr>
          <p:spPr>
            <a:xfrm>
              <a:off x="2192406" y="51044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6" name="pt86"/>
            <p:cNvSpPr/>
            <p:nvPr/>
          </p:nvSpPr>
          <p:spPr>
            <a:xfrm>
              <a:off x="2528606" y="53697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7" name="pt87"/>
            <p:cNvSpPr/>
            <p:nvPr/>
          </p:nvSpPr>
          <p:spPr>
            <a:xfrm>
              <a:off x="2515158" y="53697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8" name="pt88"/>
            <p:cNvSpPr/>
            <p:nvPr/>
          </p:nvSpPr>
          <p:spPr>
            <a:xfrm>
              <a:off x="2676534" y="29825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9" name="pt89"/>
            <p:cNvSpPr/>
            <p:nvPr/>
          </p:nvSpPr>
          <p:spPr>
            <a:xfrm>
              <a:off x="2636190" y="29825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0" name="pt90"/>
            <p:cNvSpPr/>
            <p:nvPr/>
          </p:nvSpPr>
          <p:spPr>
            <a:xfrm>
              <a:off x="2340334" y="19216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1" name="pt91"/>
            <p:cNvSpPr/>
            <p:nvPr/>
          </p:nvSpPr>
          <p:spPr>
            <a:xfrm>
              <a:off x="2165509" y="19216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2" name="pt92"/>
            <p:cNvSpPr/>
            <p:nvPr/>
          </p:nvSpPr>
          <p:spPr>
            <a:xfrm>
              <a:off x="1923445" y="32478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3" name="pt93"/>
            <p:cNvSpPr/>
            <p:nvPr/>
          </p:nvSpPr>
          <p:spPr>
            <a:xfrm>
              <a:off x="1883101" y="32478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4" name="tx94"/>
            <p:cNvSpPr/>
            <p:nvPr/>
          </p:nvSpPr>
          <p:spPr>
            <a:xfrm>
              <a:off x="2847615" y="35168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95" name="tx95"/>
            <p:cNvSpPr/>
            <p:nvPr/>
          </p:nvSpPr>
          <p:spPr>
            <a:xfrm>
              <a:off x="2847615" y="21907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96" name="tx96"/>
            <p:cNvSpPr/>
            <p:nvPr/>
          </p:nvSpPr>
          <p:spPr>
            <a:xfrm>
              <a:off x="2847615" y="37821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97" name="tx97"/>
            <p:cNvSpPr/>
            <p:nvPr/>
          </p:nvSpPr>
          <p:spPr>
            <a:xfrm>
              <a:off x="2847615" y="431260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98" name="tx98"/>
            <p:cNvSpPr/>
            <p:nvPr/>
          </p:nvSpPr>
          <p:spPr>
            <a:xfrm>
              <a:off x="2847615" y="40473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99" name="tx99"/>
            <p:cNvSpPr/>
            <p:nvPr/>
          </p:nvSpPr>
          <p:spPr>
            <a:xfrm>
              <a:off x="2847615" y="245593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00" name="tx100"/>
            <p:cNvSpPr/>
            <p:nvPr/>
          </p:nvSpPr>
          <p:spPr>
            <a:xfrm>
              <a:off x="2847615" y="272117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01" name="tx101"/>
            <p:cNvSpPr/>
            <p:nvPr/>
          </p:nvSpPr>
          <p:spPr>
            <a:xfrm>
              <a:off x="2847615" y="457784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02" name="tx102"/>
            <p:cNvSpPr/>
            <p:nvPr/>
          </p:nvSpPr>
          <p:spPr>
            <a:xfrm>
              <a:off x="2847615" y="48430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03" name="tx103"/>
            <p:cNvSpPr/>
            <p:nvPr/>
          </p:nvSpPr>
          <p:spPr>
            <a:xfrm>
              <a:off x="2847615" y="510831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04" name="tx104"/>
            <p:cNvSpPr/>
            <p:nvPr/>
          </p:nvSpPr>
          <p:spPr>
            <a:xfrm>
              <a:off x="2847615" y="537355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05" name="tx105"/>
            <p:cNvSpPr/>
            <p:nvPr/>
          </p:nvSpPr>
          <p:spPr>
            <a:xfrm>
              <a:off x="2847615" y="298641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06" name="tx106"/>
            <p:cNvSpPr/>
            <p:nvPr/>
          </p:nvSpPr>
          <p:spPr>
            <a:xfrm>
              <a:off x="2815520" y="1925464"/>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107" name="tx107"/>
            <p:cNvSpPr/>
            <p:nvPr/>
          </p:nvSpPr>
          <p:spPr>
            <a:xfrm>
              <a:off x="2847615" y="325165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08" name="rc108"/>
            <p:cNvSpPr/>
            <p:nvPr/>
          </p:nvSpPr>
          <p:spPr>
            <a:xfrm>
              <a:off x="1323092" y="1807652"/>
              <a:ext cx="1775138" cy="3766375"/>
            </a:xfrm>
            <a:prstGeom prst="rect">
              <a:avLst/>
            </a:prstGeom>
            <a:noFill/>
            <a:ln w="13550" cap="rnd">
              <a:solidFill>
                <a:srgbClr val="999999">
                  <a:alpha val="100000"/>
                </a:srgbClr>
              </a:solidFill>
              <a:prstDash val="solid"/>
              <a:round/>
            </a:ln>
          </p:spPr>
          <p:txBody>
            <a:bodyPr/>
            <a:lstStyle/>
            <a:p/>
          </p:txBody>
        </p:sp>
        <p:sp>
          <p:nvSpPr>
            <p:cNvPr id="109" name="pl109"/>
            <p:cNvSpPr/>
            <p:nvPr/>
          </p:nvSpPr>
          <p:spPr>
            <a:xfrm>
              <a:off x="4219011" y="548064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0" name="pl110"/>
            <p:cNvSpPr/>
            <p:nvPr/>
          </p:nvSpPr>
          <p:spPr>
            <a:xfrm>
              <a:off x="4219011" y="5325011"/>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1" name="pl111"/>
            <p:cNvSpPr/>
            <p:nvPr/>
          </p:nvSpPr>
          <p:spPr>
            <a:xfrm>
              <a:off x="4219011" y="5169375"/>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2" name="pl112"/>
            <p:cNvSpPr/>
            <p:nvPr/>
          </p:nvSpPr>
          <p:spPr>
            <a:xfrm>
              <a:off x="4219011" y="5013740"/>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3" name="pl113"/>
            <p:cNvSpPr/>
            <p:nvPr/>
          </p:nvSpPr>
          <p:spPr>
            <a:xfrm>
              <a:off x="4219011" y="4858105"/>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4" name="pl114"/>
            <p:cNvSpPr/>
            <p:nvPr/>
          </p:nvSpPr>
          <p:spPr>
            <a:xfrm>
              <a:off x="4219011" y="470246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5" name="pl115"/>
            <p:cNvSpPr/>
            <p:nvPr/>
          </p:nvSpPr>
          <p:spPr>
            <a:xfrm>
              <a:off x="4219011" y="454683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6" name="pl116"/>
            <p:cNvSpPr/>
            <p:nvPr/>
          </p:nvSpPr>
          <p:spPr>
            <a:xfrm>
              <a:off x="4219011" y="439119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7" name="pl117"/>
            <p:cNvSpPr/>
            <p:nvPr/>
          </p:nvSpPr>
          <p:spPr>
            <a:xfrm>
              <a:off x="4219011" y="423556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8" name="pl118"/>
            <p:cNvSpPr/>
            <p:nvPr/>
          </p:nvSpPr>
          <p:spPr>
            <a:xfrm>
              <a:off x="4219011" y="4079928"/>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19" name="pl119"/>
            <p:cNvSpPr/>
            <p:nvPr/>
          </p:nvSpPr>
          <p:spPr>
            <a:xfrm>
              <a:off x="4219011" y="3924292"/>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0" name="pl120"/>
            <p:cNvSpPr/>
            <p:nvPr/>
          </p:nvSpPr>
          <p:spPr>
            <a:xfrm>
              <a:off x="4219011" y="3768657"/>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1" name="pl121"/>
            <p:cNvSpPr/>
            <p:nvPr/>
          </p:nvSpPr>
          <p:spPr>
            <a:xfrm>
              <a:off x="4219011" y="3613022"/>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2" name="pl122"/>
            <p:cNvSpPr/>
            <p:nvPr/>
          </p:nvSpPr>
          <p:spPr>
            <a:xfrm>
              <a:off x="4219011" y="345738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3" name="pl123"/>
            <p:cNvSpPr/>
            <p:nvPr/>
          </p:nvSpPr>
          <p:spPr>
            <a:xfrm>
              <a:off x="4219011" y="3301751"/>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4" name="pl124"/>
            <p:cNvSpPr/>
            <p:nvPr/>
          </p:nvSpPr>
          <p:spPr>
            <a:xfrm>
              <a:off x="4219011" y="314611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5" name="pl125"/>
            <p:cNvSpPr/>
            <p:nvPr/>
          </p:nvSpPr>
          <p:spPr>
            <a:xfrm>
              <a:off x="4219011" y="2990480"/>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6" name="pl126"/>
            <p:cNvSpPr/>
            <p:nvPr/>
          </p:nvSpPr>
          <p:spPr>
            <a:xfrm>
              <a:off x="4219011" y="2834845"/>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7" name="pl127"/>
            <p:cNvSpPr/>
            <p:nvPr/>
          </p:nvSpPr>
          <p:spPr>
            <a:xfrm>
              <a:off x="4219011" y="2679210"/>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8" name="pl128"/>
            <p:cNvSpPr/>
            <p:nvPr/>
          </p:nvSpPr>
          <p:spPr>
            <a:xfrm>
              <a:off x="4219011" y="252357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29" name="pl129"/>
            <p:cNvSpPr/>
            <p:nvPr/>
          </p:nvSpPr>
          <p:spPr>
            <a:xfrm>
              <a:off x="4219011" y="236793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30" name="pl130"/>
            <p:cNvSpPr/>
            <p:nvPr/>
          </p:nvSpPr>
          <p:spPr>
            <a:xfrm>
              <a:off x="4219011" y="221230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31" name="pl131"/>
            <p:cNvSpPr/>
            <p:nvPr/>
          </p:nvSpPr>
          <p:spPr>
            <a:xfrm>
              <a:off x="4219011" y="2056668"/>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32" name="pl132"/>
            <p:cNvSpPr/>
            <p:nvPr/>
          </p:nvSpPr>
          <p:spPr>
            <a:xfrm>
              <a:off x="4219011" y="190103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133" name="pl133"/>
            <p:cNvSpPr/>
            <p:nvPr/>
          </p:nvSpPr>
          <p:spPr>
            <a:xfrm>
              <a:off x="42996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4" name="pl134"/>
            <p:cNvSpPr/>
            <p:nvPr/>
          </p:nvSpPr>
          <p:spPr>
            <a:xfrm>
              <a:off x="456865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5" name="pl135"/>
            <p:cNvSpPr/>
            <p:nvPr/>
          </p:nvSpPr>
          <p:spPr>
            <a:xfrm>
              <a:off x="483761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6" name="pl136"/>
            <p:cNvSpPr/>
            <p:nvPr/>
          </p:nvSpPr>
          <p:spPr>
            <a:xfrm>
              <a:off x="510658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7" name="pl137"/>
            <p:cNvSpPr/>
            <p:nvPr/>
          </p:nvSpPr>
          <p:spPr>
            <a:xfrm>
              <a:off x="537554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8" name="pl138"/>
            <p:cNvSpPr/>
            <p:nvPr/>
          </p:nvSpPr>
          <p:spPr>
            <a:xfrm>
              <a:off x="564450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39" name="pl139"/>
            <p:cNvSpPr/>
            <p:nvPr/>
          </p:nvSpPr>
          <p:spPr>
            <a:xfrm>
              <a:off x="4824171" y="1901033"/>
              <a:ext cx="430336" cy="0"/>
            </a:xfrm>
            <a:custGeom>
              <a:avLst/>
              <a:pathLst>
                <a:path w="430336" h="0">
                  <a:moveTo>
                    <a:pt x="0" y="0"/>
                  </a:moveTo>
                  <a:lnTo>
                    <a:pt x="430336" y="0"/>
                  </a:lnTo>
                </a:path>
              </a:pathLst>
            </a:custGeom>
            <a:ln w="81303" cap="flat">
              <a:solidFill>
                <a:srgbClr val="E8E8E8">
                  <a:alpha val="100000"/>
                </a:srgbClr>
              </a:solidFill>
              <a:prstDash val="solid"/>
              <a:round/>
            </a:ln>
          </p:spPr>
          <p:txBody>
            <a:bodyPr/>
            <a:lstStyle/>
            <a:p/>
          </p:txBody>
        </p:sp>
        <p:sp>
          <p:nvSpPr>
            <p:cNvPr id="140" name="pl140"/>
            <p:cNvSpPr/>
            <p:nvPr/>
          </p:nvSpPr>
          <p:spPr>
            <a:xfrm>
              <a:off x="5510020" y="2056668"/>
              <a:ext cx="107584" cy="0"/>
            </a:xfrm>
            <a:custGeom>
              <a:avLst/>
              <a:pathLst>
                <a:path w="107584" h="0">
                  <a:moveTo>
                    <a:pt x="0" y="0"/>
                  </a:moveTo>
                  <a:lnTo>
                    <a:pt x="107584" y="0"/>
                  </a:lnTo>
                </a:path>
              </a:pathLst>
            </a:custGeom>
            <a:ln w="81303" cap="flat">
              <a:solidFill>
                <a:srgbClr val="E8E8E8">
                  <a:alpha val="100000"/>
                </a:srgbClr>
              </a:solidFill>
              <a:prstDash val="solid"/>
              <a:round/>
            </a:ln>
          </p:spPr>
          <p:txBody>
            <a:bodyPr/>
            <a:lstStyle/>
            <a:p/>
          </p:txBody>
        </p:sp>
        <p:sp>
          <p:nvSpPr>
            <p:cNvPr id="141" name="pl141"/>
            <p:cNvSpPr/>
            <p:nvPr/>
          </p:nvSpPr>
          <p:spPr>
            <a:xfrm>
              <a:off x="5335196" y="2212304"/>
              <a:ext cx="80688" cy="0"/>
            </a:xfrm>
            <a:custGeom>
              <a:avLst/>
              <a:pathLst>
                <a:path w="80688" h="0">
                  <a:moveTo>
                    <a:pt x="0" y="0"/>
                  </a:moveTo>
                  <a:lnTo>
                    <a:pt x="80688" y="0"/>
                  </a:lnTo>
                </a:path>
              </a:pathLst>
            </a:custGeom>
            <a:ln w="81303" cap="flat">
              <a:solidFill>
                <a:srgbClr val="E8E8E8">
                  <a:alpha val="100000"/>
                </a:srgbClr>
              </a:solidFill>
              <a:prstDash val="solid"/>
              <a:round/>
            </a:ln>
          </p:spPr>
          <p:txBody>
            <a:bodyPr/>
            <a:lstStyle/>
            <a:p/>
          </p:txBody>
        </p:sp>
        <p:sp>
          <p:nvSpPr>
            <p:cNvPr id="142" name="pl142"/>
            <p:cNvSpPr/>
            <p:nvPr/>
          </p:nvSpPr>
          <p:spPr>
            <a:xfrm>
              <a:off x="5335196" y="2367939"/>
              <a:ext cx="80688" cy="0"/>
            </a:xfrm>
            <a:custGeom>
              <a:avLst/>
              <a:pathLst>
                <a:path w="80688" h="0">
                  <a:moveTo>
                    <a:pt x="0" y="0"/>
                  </a:moveTo>
                  <a:lnTo>
                    <a:pt x="80688" y="0"/>
                  </a:lnTo>
                </a:path>
              </a:pathLst>
            </a:custGeom>
            <a:ln w="81303" cap="flat">
              <a:solidFill>
                <a:srgbClr val="E8E8E8">
                  <a:alpha val="100000"/>
                </a:srgbClr>
              </a:solidFill>
              <a:prstDash val="solid"/>
              <a:round/>
            </a:ln>
          </p:spPr>
          <p:txBody>
            <a:bodyPr/>
            <a:lstStyle/>
            <a:p/>
          </p:txBody>
        </p:sp>
        <p:sp>
          <p:nvSpPr>
            <p:cNvPr id="143" name="pl143"/>
            <p:cNvSpPr/>
            <p:nvPr/>
          </p:nvSpPr>
          <p:spPr>
            <a:xfrm>
              <a:off x="5308300" y="2523574"/>
              <a:ext cx="80688" cy="0"/>
            </a:xfrm>
            <a:custGeom>
              <a:avLst/>
              <a:pathLst>
                <a:path w="80688" h="0">
                  <a:moveTo>
                    <a:pt x="0" y="0"/>
                  </a:moveTo>
                  <a:lnTo>
                    <a:pt x="80688" y="0"/>
                  </a:lnTo>
                </a:path>
              </a:pathLst>
            </a:custGeom>
            <a:ln w="81303" cap="flat">
              <a:solidFill>
                <a:srgbClr val="E8E8E8">
                  <a:alpha val="100000"/>
                </a:srgbClr>
              </a:solidFill>
              <a:prstDash val="solid"/>
              <a:round/>
            </a:ln>
          </p:spPr>
          <p:txBody>
            <a:bodyPr/>
            <a:lstStyle/>
            <a:p/>
          </p:txBody>
        </p:sp>
        <p:sp>
          <p:nvSpPr>
            <p:cNvPr id="144" name="pl144"/>
            <p:cNvSpPr/>
            <p:nvPr/>
          </p:nvSpPr>
          <p:spPr>
            <a:xfrm>
              <a:off x="4864515" y="2679210"/>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145" name="pl145"/>
            <p:cNvSpPr/>
            <p:nvPr/>
          </p:nvSpPr>
          <p:spPr>
            <a:xfrm>
              <a:off x="5577260" y="2834845"/>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146" name="pl146"/>
            <p:cNvSpPr/>
            <p:nvPr/>
          </p:nvSpPr>
          <p:spPr>
            <a:xfrm>
              <a:off x="5106580" y="2990480"/>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147" name="pl147"/>
            <p:cNvSpPr/>
            <p:nvPr/>
          </p:nvSpPr>
          <p:spPr>
            <a:xfrm>
              <a:off x="5469676" y="3146116"/>
              <a:ext cx="53792" cy="0"/>
            </a:xfrm>
            <a:custGeom>
              <a:avLst/>
              <a:pathLst>
                <a:path w="53792" h="0">
                  <a:moveTo>
                    <a:pt x="0" y="0"/>
                  </a:moveTo>
                  <a:lnTo>
                    <a:pt x="53792" y="0"/>
                  </a:lnTo>
                </a:path>
              </a:pathLst>
            </a:custGeom>
            <a:ln w="81303" cap="flat">
              <a:solidFill>
                <a:srgbClr val="E8E8E8">
                  <a:alpha val="100000"/>
                </a:srgbClr>
              </a:solidFill>
              <a:prstDash val="solid"/>
              <a:round/>
            </a:ln>
          </p:spPr>
          <p:txBody>
            <a:bodyPr/>
            <a:lstStyle/>
            <a:p/>
          </p:txBody>
        </p:sp>
        <p:sp>
          <p:nvSpPr>
            <p:cNvPr id="148" name="pl148"/>
            <p:cNvSpPr/>
            <p:nvPr/>
          </p:nvSpPr>
          <p:spPr>
            <a:xfrm>
              <a:off x="5214164" y="3301751"/>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149" name="pl149"/>
            <p:cNvSpPr/>
            <p:nvPr/>
          </p:nvSpPr>
          <p:spPr>
            <a:xfrm>
              <a:off x="5563812" y="3457386"/>
              <a:ext cx="40344" cy="0"/>
            </a:xfrm>
            <a:custGeom>
              <a:avLst/>
              <a:pathLst>
                <a:path w="40344" h="0">
                  <a:moveTo>
                    <a:pt x="0" y="0"/>
                  </a:moveTo>
                  <a:lnTo>
                    <a:pt x="40344" y="0"/>
                  </a:lnTo>
                </a:path>
              </a:pathLst>
            </a:custGeom>
            <a:ln w="81303" cap="flat">
              <a:solidFill>
                <a:srgbClr val="E8E8E8">
                  <a:alpha val="100000"/>
                </a:srgbClr>
              </a:solidFill>
              <a:prstDash val="solid"/>
              <a:round/>
            </a:ln>
          </p:spPr>
          <p:txBody>
            <a:bodyPr/>
            <a:lstStyle/>
            <a:p/>
          </p:txBody>
        </p:sp>
        <p:sp>
          <p:nvSpPr>
            <p:cNvPr id="150" name="pl150"/>
            <p:cNvSpPr/>
            <p:nvPr/>
          </p:nvSpPr>
          <p:spPr>
            <a:xfrm>
              <a:off x="5415884" y="3613022"/>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151" name="pl151"/>
            <p:cNvSpPr/>
            <p:nvPr/>
          </p:nvSpPr>
          <p:spPr>
            <a:xfrm>
              <a:off x="5214164" y="3768657"/>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152" name="pl152"/>
            <p:cNvSpPr/>
            <p:nvPr/>
          </p:nvSpPr>
          <p:spPr>
            <a:xfrm>
              <a:off x="5604156" y="3924292"/>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153" name="pl153"/>
            <p:cNvSpPr/>
            <p:nvPr/>
          </p:nvSpPr>
          <p:spPr>
            <a:xfrm>
              <a:off x="5375540" y="4079928"/>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154" name="pl154"/>
            <p:cNvSpPr/>
            <p:nvPr/>
          </p:nvSpPr>
          <p:spPr>
            <a:xfrm>
              <a:off x="5146924" y="4235563"/>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155" name="pl155"/>
            <p:cNvSpPr/>
            <p:nvPr/>
          </p:nvSpPr>
          <p:spPr>
            <a:xfrm>
              <a:off x="5456228" y="4391199"/>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156" name="pl156"/>
            <p:cNvSpPr/>
            <p:nvPr/>
          </p:nvSpPr>
          <p:spPr>
            <a:xfrm>
              <a:off x="5241060" y="4546834"/>
              <a:ext cx="26896" cy="0"/>
            </a:xfrm>
            <a:custGeom>
              <a:avLst/>
              <a:pathLst>
                <a:path w="26896" h="0">
                  <a:moveTo>
                    <a:pt x="0" y="0"/>
                  </a:moveTo>
                  <a:lnTo>
                    <a:pt x="26896" y="0"/>
                  </a:lnTo>
                </a:path>
              </a:pathLst>
            </a:custGeom>
            <a:ln w="81303" cap="flat">
              <a:solidFill>
                <a:srgbClr val="E8E8E8">
                  <a:alpha val="100000"/>
                </a:srgbClr>
              </a:solidFill>
              <a:prstDash val="solid"/>
              <a:round/>
            </a:ln>
          </p:spPr>
          <p:txBody>
            <a:bodyPr/>
            <a:lstStyle/>
            <a:p/>
          </p:txBody>
        </p:sp>
        <p:sp>
          <p:nvSpPr>
            <p:cNvPr id="157" name="pl157"/>
            <p:cNvSpPr/>
            <p:nvPr/>
          </p:nvSpPr>
          <p:spPr>
            <a:xfrm>
              <a:off x="5577260" y="4702469"/>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158" name="pl158"/>
            <p:cNvSpPr/>
            <p:nvPr/>
          </p:nvSpPr>
          <p:spPr>
            <a:xfrm>
              <a:off x="5563812" y="4858105"/>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159" name="pl159"/>
            <p:cNvSpPr/>
            <p:nvPr/>
          </p:nvSpPr>
          <p:spPr>
            <a:xfrm>
              <a:off x="5415884" y="5013740"/>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160" name="pl160"/>
            <p:cNvSpPr/>
            <p:nvPr/>
          </p:nvSpPr>
          <p:spPr>
            <a:xfrm>
              <a:off x="5577260" y="5169375"/>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161" name="pl161"/>
            <p:cNvSpPr/>
            <p:nvPr/>
          </p:nvSpPr>
          <p:spPr>
            <a:xfrm>
              <a:off x="5456228" y="5325011"/>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162" name="pl162"/>
            <p:cNvSpPr/>
            <p:nvPr/>
          </p:nvSpPr>
          <p:spPr>
            <a:xfrm>
              <a:off x="4864515" y="5480646"/>
              <a:ext cx="13448" cy="0"/>
            </a:xfrm>
            <a:custGeom>
              <a:avLst/>
              <a:pathLst>
                <a:path w="13448" h="0">
                  <a:moveTo>
                    <a:pt x="0" y="0"/>
                  </a:moveTo>
                  <a:lnTo>
                    <a:pt x="13448" y="0"/>
                  </a:lnTo>
                </a:path>
              </a:pathLst>
            </a:custGeom>
            <a:ln w="81303" cap="flat">
              <a:solidFill>
                <a:srgbClr val="E8E8E8">
                  <a:alpha val="100000"/>
                </a:srgbClr>
              </a:solidFill>
              <a:prstDash val="solid"/>
              <a:round/>
            </a:ln>
          </p:spPr>
          <p:txBody>
            <a:bodyPr/>
            <a:lstStyle/>
            <a:p/>
          </p:txBody>
        </p:sp>
        <p:sp>
          <p:nvSpPr>
            <p:cNvPr id="163" name="pt163"/>
            <p:cNvSpPr/>
            <p:nvPr/>
          </p:nvSpPr>
          <p:spPr>
            <a:xfrm>
              <a:off x="5330696" y="2207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5411384" y="2207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4860015" y="26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4913808" y="26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5209664" y="32972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5250008" y="32972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5411384" y="36085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5438280" y="36085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5209664" y="376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5236560" y="3764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5599656" y="3919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5626553" y="3919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5330696" y="23634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5411384" y="23634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5572760" y="4697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5586208" y="4697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5303800" y="2519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5384488" y="2519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5371040" y="40754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5397936" y="40754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572760"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626553" y="28303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142424" y="4231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169320" y="4231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559312" y="4853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572760" y="48536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451728" y="4386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478624" y="4386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102080" y="2985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155872" y="2985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411384" y="50092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424832" y="50092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572760" y="5164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586208" y="5164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451728" y="5320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465176" y="5320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4860015" y="5476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4873464" y="54761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5236560"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5263456" y="45423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4819671" y="1896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5250008" y="1896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559312" y="3452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599656" y="3452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505520" y="2052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613104" y="2052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465176" y="3141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518968" y="3141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290044" y="216715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2" name="pt212"/>
            <p:cNvSpPr/>
            <p:nvPr/>
          </p:nvSpPr>
          <p:spPr>
            <a:xfrm>
              <a:off x="5370732" y="21671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3" name="pt213"/>
            <p:cNvSpPr/>
            <p:nvPr/>
          </p:nvSpPr>
          <p:spPr>
            <a:xfrm>
              <a:off x="4819364" y="26340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4" name="pt214"/>
            <p:cNvSpPr/>
            <p:nvPr/>
          </p:nvSpPr>
          <p:spPr>
            <a:xfrm>
              <a:off x="4873156" y="26340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5" name="pt215"/>
            <p:cNvSpPr/>
            <p:nvPr/>
          </p:nvSpPr>
          <p:spPr>
            <a:xfrm>
              <a:off x="5169012" y="32565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6" name="pt216"/>
            <p:cNvSpPr/>
            <p:nvPr/>
          </p:nvSpPr>
          <p:spPr>
            <a:xfrm>
              <a:off x="5209356" y="32565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7" name="pt217"/>
            <p:cNvSpPr/>
            <p:nvPr/>
          </p:nvSpPr>
          <p:spPr>
            <a:xfrm>
              <a:off x="5370732" y="35678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8" name="pt218"/>
            <p:cNvSpPr/>
            <p:nvPr/>
          </p:nvSpPr>
          <p:spPr>
            <a:xfrm>
              <a:off x="5397628" y="35678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9" name="pt219"/>
            <p:cNvSpPr/>
            <p:nvPr/>
          </p:nvSpPr>
          <p:spPr>
            <a:xfrm>
              <a:off x="5169012" y="37235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0" name="pt220"/>
            <p:cNvSpPr/>
            <p:nvPr/>
          </p:nvSpPr>
          <p:spPr>
            <a:xfrm>
              <a:off x="5195908" y="37235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1" name="pt221"/>
            <p:cNvSpPr/>
            <p:nvPr/>
          </p:nvSpPr>
          <p:spPr>
            <a:xfrm>
              <a:off x="5559005" y="38791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2" name="pt222"/>
            <p:cNvSpPr/>
            <p:nvPr/>
          </p:nvSpPr>
          <p:spPr>
            <a:xfrm>
              <a:off x="5585901" y="38791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3" name="pt223"/>
            <p:cNvSpPr/>
            <p:nvPr/>
          </p:nvSpPr>
          <p:spPr>
            <a:xfrm>
              <a:off x="5290044" y="23227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4" name="pt224"/>
            <p:cNvSpPr/>
            <p:nvPr/>
          </p:nvSpPr>
          <p:spPr>
            <a:xfrm>
              <a:off x="5370732" y="23227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5" name="pt225"/>
            <p:cNvSpPr/>
            <p:nvPr/>
          </p:nvSpPr>
          <p:spPr>
            <a:xfrm>
              <a:off x="5532109" y="46573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6" name="pt226"/>
            <p:cNvSpPr/>
            <p:nvPr/>
          </p:nvSpPr>
          <p:spPr>
            <a:xfrm>
              <a:off x="5545557" y="46573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7" name="pt227"/>
            <p:cNvSpPr/>
            <p:nvPr/>
          </p:nvSpPr>
          <p:spPr>
            <a:xfrm>
              <a:off x="5263148" y="24784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8" name="pt228"/>
            <p:cNvSpPr/>
            <p:nvPr/>
          </p:nvSpPr>
          <p:spPr>
            <a:xfrm>
              <a:off x="5343836" y="24784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9" name="pt229"/>
            <p:cNvSpPr/>
            <p:nvPr/>
          </p:nvSpPr>
          <p:spPr>
            <a:xfrm>
              <a:off x="5330388" y="40347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0" name="pt230"/>
            <p:cNvSpPr/>
            <p:nvPr/>
          </p:nvSpPr>
          <p:spPr>
            <a:xfrm>
              <a:off x="5357284" y="40347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1" name="pt231"/>
            <p:cNvSpPr/>
            <p:nvPr/>
          </p:nvSpPr>
          <p:spPr>
            <a:xfrm>
              <a:off x="5532109" y="27896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2" name="pt232"/>
            <p:cNvSpPr/>
            <p:nvPr/>
          </p:nvSpPr>
          <p:spPr>
            <a:xfrm>
              <a:off x="5585901" y="27896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3" name="pt233"/>
            <p:cNvSpPr/>
            <p:nvPr/>
          </p:nvSpPr>
          <p:spPr>
            <a:xfrm>
              <a:off x="5101772" y="41904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4" name="pt234"/>
            <p:cNvSpPr/>
            <p:nvPr/>
          </p:nvSpPr>
          <p:spPr>
            <a:xfrm>
              <a:off x="5128668" y="4190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5" name="pt235"/>
            <p:cNvSpPr/>
            <p:nvPr/>
          </p:nvSpPr>
          <p:spPr>
            <a:xfrm>
              <a:off x="5518661" y="48129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6" name="pt236"/>
            <p:cNvSpPr/>
            <p:nvPr/>
          </p:nvSpPr>
          <p:spPr>
            <a:xfrm>
              <a:off x="5532109" y="48129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7" name="pt237"/>
            <p:cNvSpPr/>
            <p:nvPr/>
          </p:nvSpPr>
          <p:spPr>
            <a:xfrm>
              <a:off x="5411076" y="4346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8" name="pt238"/>
            <p:cNvSpPr/>
            <p:nvPr/>
          </p:nvSpPr>
          <p:spPr>
            <a:xfrm>
              <a:off x="5437972" y="4346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9" name="pt239"/>
            <p:cNvSpPr/>
            <p:nvPr/>
          </p:nvSpPr>
          <p:spPr>
            <a:xfrm>
              <a:off x="5061428" y="294532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0" name="pt240"/>
            <p:cNvSpPr/>
            <p:nvPr/>
          </p:nvSpPr>
          <p:spPr>
            <a:xfrm>
              <a:off x="5115220" y="29453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1" name="pt241"/>
            <p:cNvSpPr/>
            <p:nvPr/>
          </p:nvSpPr>
          <p:spPr>
            <a:xfrm>
              <a:off x="5370732" y="49685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2" name="pt242"/>
            <p:cNvSpPr/>
            <p:nvPr/>
          </p:nvSpPr>
          <p:spPr>
            <a:xfrm>
              <a:off x="5384180" y="49685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3" name="pt243"/>
            <p:cNvSpPr/>
            <p:nvPr/>
          </p:nvSpPr>
          <p:spPr>
            <a:xfrm>
              <a:off x="5532109" y="512422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4" name="pt244"/>
            <p:cNvSpPr/>
            <p:nvPr/>
          </p:nvSpPr>
          <p:spPr>
            <a:xfrm>
              <a:off x="5545557" y="51242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5" name="pt245"/>
            <p:cNvSpPr/>
            <p:nvPr/>
          </p:nvSpPr>
          <p:spPr>
            <a:xfrm>
              <a:off x="5411076" y="52798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6" name="pt246"/>
            <p:cNvSpPr/>
            <p:nvPr/>
          </p:nvSpPr>
          <p:spPr>
            <a:xfrm>
              <a:off x="5424524" y="52798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7" name="pt247"/>
            <p:cNvSpPr/>
            <p:nvPr/>
          </p:nvSpPr>
          <p:spPr>
            <a:xfrm>
              <a:off x="4819364" y="54354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48" name="pt248"/>
            <p:cNvSpPr/>
            <p:nvPr/>
          </p:nvSpPr>
          <p:spPr>
            <a:xfrm>
              <a:off x="4832812" y="54354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9" name="pt249"/>
            <p:cNvSpPr/>
            <p:nvPr/>
          </p:nvSpPr>
          <p:spPr>
            <a:xfrm>
              <a:off x="5195908" y="450168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50" name="pt250"/>
            <p:cNvSpPr/>
            <p:nvPr/>
          </p:nvSpPr>
          <p:spPr>
            <a:xfrm>
              <a:off x="5222804" y="45016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1" name="pt251"/>
            <p:cNvSpPr/>
            <p:nvPr/>
          </p:nvSpPr>
          <p:spPr>
            <a:xfrm>
              <a:off x="4779020" y="18558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52" name="pt252"/>
            <p:cNvSpPr/>
            <p:nvPr/>
          </p:nvSpPr>
          <p:spPr>
            <a:xfrm>
              <a:off x="5209356" y="18558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3" name="pt253"/>
            <p:cNvSpPr/>
            <p:nvPr/>
          </p:nvSpPr>
          <p:spPr>
            <a:xfrm>
              <a:off x="5518661" y="34122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54" name="pt254"/>
            <p:cNvSpPr/>
            <p:nvPr/>
          </p:nvSpPr>
          <p:spPr>
            <a:xfrm>
              <a:off x="5559005" y="34122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5" name="pt255"/>
            <p:cNvSpPr/>
            <p:nvPr/>
          </p:nvSpPr>
          <p:spPr>
            <a:xfrm>
              <a:off x="5464868" y="20115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56" name="pt256"/>
            <p:cNvSpPr/>
            <p:nvPr/>
          </p:nvSpPr>
          <p:spPr>
            <a:xfrm>
              <a:off x="5572453" y="20115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7" name="pt257"/>
            <p:cNvSpPr/>
            <p:nvPr/>
          </p:nvSpPr>
          <p:spPr>
            <a:xfrm>
              <a:off x="5424524" y="31009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58" name="pt258"/>
            <p:cNvSpPr/>
            <p:nvPr/>
          </p:nvSpPr>
          <p:spPr>
            <a:xfrm>
              <a:off x="5478316" y="31009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9" name="tx259"/>
            <p:cNvSpPr/>
            <p:nvPr/>
          </p:nvSpPr>
          <p:spPr>
            <a:xfrm>
              <a:off x="5729040" y="217097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60" name="tx260"/>
            <p:cNvSpPr/>
            <p:nvPr/>
          </p:nvSpPr>
          <p:spPr>
            <a:xfrm>
              <a:off x="5729040" y="263787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61" name="tx261"/>
            <p:cNvSpPr/>
            <p:nvPr/>
          </p:nvSpPr>
          <p:spPr>
            <a:xfrm>
              <a:off x="5729040" y="326042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62" name="tx262"/>
            <p:cNvSpPr/>
            <p:nvPr/>
          </p:nvSpPr>
          <p:spPr>
            <a:xfrm>
              <a:off x="5729040" y="357169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63" name="tx263"/>
            <p:cNvSpPr/>
            <p:nvPr/>
          </p:nvSpPr>
          <p:spPr>
            <a:xfrm>
              <a:off x="5729040" y="372732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64" name="tx264"/>
            <p:cNvSpPr/>
            <p:nvPr/>
          </p:nvSpPr>
          <p:spPr>
            <a:xfrm>
              <a:off x="5729040" y="388296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65" name="tx265"/>
            <p:cNvSpPr/>
            <p:nvPr/>
          </p:nvSpPr>
          <p:spPr>
            <a:xfrm>
              <a:off x="5729040" y="232660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66" name="tx266"/>
            <p:cNvSpPr/>
            <p:nvPr/>
          </p:nvSpPr>
          <p:spPr>
            <a:xfrm>
              <a:off x="5729040" y="466113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7" name="tx267"/>
            <p:cNvSpPr/>
            <p:nvPr/>
          </p:nvSpPr>
          <p:spPr>
            <a:xfrm>
              <a:off x="5729040" y="248224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68" name="tx268"/>
            <p:cNvSpPr/>
            <p:nvPr/>
          </p:nvSpPr>
          <p:spPr>
            <a:xfrm>
              <a:off x="5729040" y="403859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69" name="tx269"/>
            <p:cNvSpPr/>
            <p:nvPr/>
          </p:nvSpPr>
          <p:spPr>
            <a:xfrm>
              <a:off x="5729040" y="279351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70" name="tx270"/>
            <p:cNvSpPr/>
            <p:nvPr/>
          </p:nvSpPr>
          <p:spPr>
            <a:xfrm>
              <a:off x="5729040" y="419423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71" name="tx271"/>
            <p:cNvSpPr/>
            <p:nvPr/>
          </p:nvSpPr>
          <p:spPr>
            <a:xfrm>
              <a:off x="5729040" y="481677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72" name="tx272"/>
            <p:cNvSpPr/>
            <p:nvPr/>
          </p:nvSpPr>
          <p:spPr>
            <a:xfrm>
              <a:off x="5729040" y="434986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73" name="tx273"/>
            <p:cNvSpPr/>
            <p:nvPr/>
          </p:nvSpPr>
          <p:spPr>
            <a:xfrm>
              <a:off x="5729040" y="294915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74" name="tx274"/>
            <p:cNvSpPr/>
            <p:nvPr/>
          </p:nvSpPr>
          <p:spPr>
            <a:xfrm>
              <a:off x="5729040" y="49724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75" name="tx275"/>
            <p:cNvSpPr/>
            <p:nvPr/>
          </p:nvSpPr>
          <p:spPr>
            <a:xfrm>
              <a:off x="5729040" y="512804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76" name="tx276"/>
            <p:cNvSpPr/>
            <p:nvPr/>
          </p:nvSpPr>
          <p:spPr>
            <a:xfrm>
              <a:off x="5729040" y="528368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77" name="tx277"/>
            <p:cNvSpPr/>
            <p:nvPr/>
          </p:nvSpPr>
          <p:spPr>
            <a:xfrm>
              <a:off x="5729040" y="543931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78" name="tx278"/>
            <p:cNvSpPr/>
            <p:nvPr/>
          </p:nvSpPr>
          <p:spPr>
            <a:xfrm>
              <a:off x="5729040" y="450550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79" name="tx279"/>
            <p:cNvSpPr/>
            <p:nvPr/>
          </p:nvSpPr>
          <p:spPr>
            <a:xfrm>
              <a:off x="5696945" y="1859702"/>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+32%</a:t>
              </a:r>
            </a:p>
          </p:txBody>
        </p:sp>
        <p:sp>
          <p:nvSpPr>
            <p:cNvPr id="280" name="tx280"/>
            <p:cNvSpPr/>
            <p:nvPr/>
          </p:nvSpPr>
          <p:spPr>
            <a:xfrm>
              <a:off x="5729040" y="341605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81" name="tx281"/>
            <p:cNvSpPr/>
            <p:nvPr/>
          </p:nvSpPr>
          <p:spPr>
            <a:xfrm>
              <a:off x="5729040" y="201533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82" name="tx282"/>
            <p:cNvSpPr/>
            <p:nvPr/>
          </p:nvSpPr>
          <p:spPr>
            <a:xfrm>
              <a:off x="5729040" y="310478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83" name="rc283"/>
            <p:cNvSpPr/>
            <p:nvPr/>
          </p:nvSpPr>
          <p:spPr>
            <a:xfrm>
              <a:off x="4219011" y="1807652"/>
              <a:ext cx="1775138" cy="3766375"/>
            </a:xfrm>
            <a:prstGeom prst="rect">
              <a:avLst/>
            </a:prstGeom>
            <a:noFill/>
            <a:ln w="13550" cap="rnd">
              <a:solidFill>
                <a:srgbClr val="999999">
                  <a:alpha val="100000"/>
                </a:srgbClr>
              </a:solidFill>
              <a:prstDash val="solid"/>
              <a:round/>
            </a:ln>
          </p:spPr>
          <p:txBody>
            <a:bodyPr/>
            <a:lstStyle/>
            <a:p/>
          </p:txBody>
        </p:sp>
        <p:sp>
          <p:nvSpPr>
            <p:cNvPr id="284" name="pl284"/>
            <p:cNvSpPr/>
            <p:nvPr/>
          </p:nvSpPr>
          <p:spPr>
            <a:xfrm>
              <a:off x="7299272" y="5456328"/>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85" name="pl285"/>
            <p:cNvSpPr/>
            <p:nvPr/>
          </p:nvSpPr>
          <p:spPr>
            <a:xfrm>
              <a:off x="7299272" y="526016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86" name="pl286"/>
            <p:cNvSpPr/>
            <p:nvPr/>
          </p:nvSpPr>
          <p:spPr>
            <a:xfrm>
              <a:off x="7299272" y="5063997"/>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87" name="pl287"/>
            <p:cNvSpPr/>
            <p:nvPr/>
          </p:nvSpPr>
          <p:spPr>
            <a:xfrm>
              <a:off x="7299272" y="4867832"/>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88" name="pl288"/>
            <p:cNvSpPr/>
            <p:nvPr/>
          </p:nvSpPr>
          <p:spPr>
            <a:xfrm>
              <a:off x="7299272" y="467166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89" name="pl289"/>
            <p:cNvSpPr/>
            <p:nvPr/>
          </p:nvSpPr>
          <p:spPr>
            <a:xfrm>
              <a:off x="7299272" y="4475501"/>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90" name="pl290"/>
            <p:cNvSpPr/>
            <p:nvPr/>
          </p:nvSpPr>
          <p:spPr>
            <a:xfrm>
              <a:off x="7299272" y="427933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91" name="pl291"/>
            <p:cNvSpPr/>
            <p:nvPr/>
          </p:nvSpPr>
          <p:spPr>
            <a:xfrm>
              <a:off x="7299272" y="4083170"/>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92" name="pl292"/>
            <p:cNvSpPr/>
            <p:nvPr/>
          </p:nvSpPr>
          <p:spPr>
            <a:xfrm>
              <a:off x="7299272" y="3887005"/>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93" name="pl293"/>
            <p:cNvSpPr/>
            <p:nvPr/>
          </p:nvSpPr>
          <p:spPr>
            <a:xfrm>
              <a:off x="7299272" y="369083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94" name="pl294"/>
            <p:cNvSpPr/>
            <p:nvPr/>
          </p:nvSpPr>
          <p:spPr>
            <a:xfrm>
              <a:off x="7299272" y="3494674"/>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95" name="pl295"/>
            <p:cNvSpPr/>
            <p:nvPr/>
          </p:nvSpPr>
          <p:spPr>
            <a:xfrm>
              <a:off x="7299272" y="3298509"/>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96" name="pl296"/>
            <p:cNvSpPr/>
            <p:nvPr/>
          </p:nvSpPr>
          <p:spPr>
            <a:xfrm>
              <a:off x="7299272" y="310234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97" name="pl297"/>
            <p:cNvSpPr/>
            <p:nvPr/>
          </p:nvSpPr>
          <p:spPr>
            <a:xfrm>
              <a:off x="7299272" y="2906178"/>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98" name="pl298"/>
            <p:cNvSpPr/>
            <p:nvPr/>
          </p:nvSpPr>
          <p:spPr>
            <a:xfrm>
              <a:off x="7299272" y="2710013"/>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299" name="pl299"/>
            <p:cNvSpPr/>
            <p:nvPr/>
          </p:nvSpPr>
          <p:spPr>
            <a:xfrm>
              <a:off x="7299272" y="2513847"/>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300" name="pl300"/>
            <p:cNvSpPr/>
            <p:nvPr/>
          </p:nvSpPr>
          <p:spPr>
            <a:xfrm>
              <a:off x="7299272" y="2317682"/>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301" name="pl301"/>
            <p:cNvSpPr/>
            <p:nvPr/>
          </p:nvSpPr>
          <p:spPr>
            <a:xfrm>
              <a:off x="7299272" y="2121516"/>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302" name="pl302"/>
            <p:cNvSpPr/>
            <p:nvPr/>
          </p:nvSpPr>
          <p:spPr>
            <a:xfrm>
              <a:off x="7299272" y="1925351"/>
              <a:ext cx="1775138" cy="0"/>
            </a:xfrm>
            <a:custGeom>
              <a:avLst/>
              <a:pathLst>
                <a:path w="1775138" h="0">
                  <a:moveTo>
                    <a:pt x="0" y="0"/>
                  </a:moveTo>
                  <a:lnTo>
                    <a:pt x="1775138" y="0"/>
                  </a:lnTo>
                  <a:lnTo>
                    <a:pt x="1775138" y="0"/>
                  </a:lnTo>
                </a:path>
              </a:pathLst>
            </a:custGeom>
            <a:ln w="13550" cap="flat">
              <a:solidFill>
                <a:srgbClr val="EBEBEB">
                  <a:alpha val="100000"/>
                </a:srgbClr>
              </a:solidFill>
              <a:prstDash val="solid"/>
              <a:round/>
            </a:ln>
          </p:spPr>
          <p:txBody>
            <a:bodyPr/>
            <a:lstStyle/>
            <a:p/>
          </p:txBody>
        </p:sp>
        <p:sp>
          <p:nvSpPr>
            <p:cNvPr id="303" name="pl303"/>
            <p:cNvSpPr/>
            <p:nvPr/>
          </p:nvSpPr>
          <p:spPr>
            <a:xfrm>
              <a:off x="737996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4" name="pl304"/>
            <p:cNvSpPr/>
            <p:nvPr/>
          </p:nvSpPr>
          <p:spPr>
            <a:xfrm>
              <a:off x="764892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5" name="pl305"/>
            <p:cNvSpPr/>
            <p:nvPr/>
          </p:nvSpPr>
          <p:spPr>
            <a:xfrm>
              <a:off x="79178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6" name="pl306"/>
            <p:cNvSpPr/>
            <p:nvPr/>
          </p:nvSpPr>
          <p:spPr>
            <a:xfrm>
              <a:off x="81868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7" name="pl307"/>
            <p:cNvSpPr/>
            <p:nvPr/>
          </p:nvSpPr>
          <p:spPr>
            <a:xfrm>
              <a:off x="84558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8" name="pl308"/>
            <p:cNvSpPr/>
            <p:nvPr/>
          </p:nvSpPr>
          <p:spPr>
            <a:xfrm>
              <a:off x="872476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09" name="pl309"/>
            <p:cNvSpPr/>
            <p:nvPr/>
          </p:nvSpPr>
          <p:spPr>
            <a:xfrm>
              <a:off x="8307873" y="192535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0" name="pl310"/>
            <p:cNvSpPr/>
            <p:nvPr/>
          </p:nvSpPr>
          <p:spPr>
            <a:xfrm>
              <a:off x="8603730" y="212151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1" name="pl311"/>
            <p:cNvSpPr/>
            <p:nvPr/>
          </p:nvSpPr>
          <p:spPr>
            <a:xfrm>
              <a:off x="8576834" y="231768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2" name="pl312"/>
            <p:cNvSpPr/>
            <p:nvPr/>
          </p:nvSpPr>
          <p:spPr>
            <a:xfrm>
              <a:off x="8388562" y="25138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3" name="pl313"/>
            <p:cNvSpPr/>
            <p:nvPr/>
          </p:nvSpPr>
          <p:spPr>
            <a:xfrm>
              <a:off x="8254081" y="271001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4" name="pl314"/>
            <p:cNvSpPr/>
            <p:nvPr/>
          </p:nvSpPr>
          <p:spPr>
            <a:xfrm>
              <a:off x="8280977" y="290617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5" name="pl315"/>
            <p:cNvSpPr/>
            <p:nvPr/>
          </p:nvSpPr>
          <p:spPr>
            <a:xfrm>
              <a:off x="8496146" y="310234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6" name="pl316"/>
            <p:cNvSpPr/>
            <p:nvPr/>
          </p:nvSpPr>
          <p:spPr>
            <a:xfrm>
              <a:off x="8536490" y="329850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7" name="pl317"/>
            <p:cNvSpPr/>
            <p:nvPr/>
          </p:nvSpPr>
          <p:spPr>
            <a:xfrm>
              <a:off x="8321321" y="34946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8" name="pl318"/>
            <p:cNvSpPr/>
            <p:nvPr/>
          </p:nvSpPr>
          <p:spPr>
            <a:xfrm>
              <a:off x="8334769"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9" name="pl319"/>
            <p:cNvSpPr/>
            <p:nvPr/>
          </p:nvSpPr>
          <p:spPr>
            <a:xfrm>
              <a:off x="8549938" y="38870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0" name="pl320"/>
            <p:cNvSpPr/>
            <p:nvPr/>
          </p:nvSpPr>
          <p:spPr>
            <a:xfrm>
              <a:off x="8603730" y="408317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1" name="pl321"/>
            <p:cNvSpPr/>
            <p:nvPr/>
          </p:nvSpPr>
          <p:spPr>
            <a:xfrm>
              <a:off x="8603730" y="427933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2" name="pl322"/>
            <p:cNvSpPr/>
            <p:nvPr/>
          </p:nvSpPr>
          <p:spPr>
            <a:xfrm>
              <a:off x="8549938" y="447550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3" name="pl323"/>
            <p:cNvSpPr/>
            <p:nvPr/>
          </p:nvSpPr>
          <p:spPr>
            <a:xfrm>
              <a:off x="8361666" y="467166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4" name="pl324"/>
            <p:cNvSpPr/>
            <p:nvPr/>
          </p:nvSpPr>
          <p:spPr>
            <a:xfrm>
              <a:off x="8536490" y="48678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5" name="pl325"/>
            <p:cNvSpPr/>
            <p:nvPr/>
          </p:nvSpPr>
          <p:spPr>
            <a:xfrm>
              <a:off x="8496146" y="506399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6" name="pl326"/>
            <p:cNvSpPr/>
            <p:nvPr/>
          </p:nvSpPr>
          <p:spPr>
            <a:xfrm>
              <a:off x="8590282" y="526016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7" name="pl327"/>
            <p:cNvSpPr/>
            <p:nvPr/>
          </p:nvSpPr>
          <p:spPr>
            <a:xfrm>
              <a:off x="8603730" y="545632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8" name="pt328"/>
            <p:cNvSpPr/>
            <p:nvPr/>
          </p:nvSpPr>
          <p:spPr>
            <a:xfrm>
              <a:off x="8303373"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303373"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8599230"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8599230"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8572334"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8572334"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8384062"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8384062"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8249581"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8249581"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8276477"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8276477"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8491646"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8491646"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8531990"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8531990"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8316821"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8316821"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833026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833026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8599230"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8599230"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8599230"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8599230"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8545438"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8545438"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8357166"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8357166"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8545438"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8545438"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8531990"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8531990"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8585782"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8585782"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8491646"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8491646"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8599230"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8599230"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8262722" y="18801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7" name="pt367"/>
            <p:cNvSpPr/>
            <p:nvPr/>
          </p:nvSpPr>
          <p:spPr>
            <a:xfrm>
              <a:off x="8262722" y="18801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8" name="pt368"/>
            <p:cNvSpPr/>
            <p:nvPr/>
          </p:nvSpPr>
          <p:spPr>
            <a:xfrm>
              <a:off x="8558578" y="20763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9" name="pt369"/>
            <p:cNvSpPr/>
            <p:nvPr/>
          </p:nvSpPr>
          <p:spPr>
            <a:xfrm>
              <a:off x="8558578" y="20763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0" name="pt370"/>
            <p:cNvSpPr/>
            <p:nvPr/>
          </p:nvSpPr>
          <p:spPr>
            <a:xfrm>
              <a:off x="8531682" y="227253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1" name="pt371"/>
            <p:cNvSpPr/>
            <p:nvPr/>
          </p:nvSpPr>
          <p:spPr>
            <a:xfrm>
              <a:off x="8531682" y="22725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2" name="pt372"/>
            <p:cNvSpPr/>
            <p:nvPr/>
          </p:nvSpPr>
          <p:spPr>
            <a:xfrm>
              <a:off x="8343410" y="24686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3" name="pt373"/>
            <p:cNvSpPr/>
            <p:nvPr/>
          </p:nvSpPr>
          <p:spPr>
            <a:xfrm>
              <a:off x="8343410"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4" name="pt374"/>
            <p:cNvSpPr/>
            <p:nvPr/>
          </p:nvSpPr>
          <p:spPr>
            <a:xfrm>
              <a:off x="8208930" y="26648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8208930" y="26648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8235826" y="28610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7" name="pt377"/>
            <p:cNvSpPr/>
            <p:nvPr/>
          </p:nvSpPr>
          <p:spPr>
            <a:xfrm>
              <a:off x="8235826" y="28610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8" name="pt378"/>
            <p:cNvSpPr/>
            <p:nvPr/>
          </p:nvSpPr>
          <p:spPr>
            <a:xfrm>
              <a:off x="8450994" y="30571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9" name="pt379"/>
            <p:cNvSpPr/>
            <p:nvPr/>
          </p:nvSpPr>
          <p:spPr>
            <a:xfrm>
              <a:off x="8450994" y="30571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0" name="pt380"/>
            <p:cNvSpPr/>
            <p:nvPr/>
          </p:nvSpPr>
          <p:spPr>
            <a:xfrm>
              <a:off x="8491338" y="32533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8491338" y="32533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8276170" y="34495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3" name="pt383"/>
            <p:cNvSpPr/>
            <p:nvPr/>
          </p:nvSpPr>
          <p:spPr>
            <a:xfrm>
              <a:off x="8276170" y="34495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4" name="pt384"/>
            <p:cNvSpPr/>
            <p:nvPr/>
          </p:nvSpPr>
          <p:spPr>
            <a:xfrm>
              <a:off x="8289618"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5" name="pt385"/>
            <p:cNvSpPr/>
            <p:nvPr/>
          </p:nvSpPr>
          <p:spPr>
            <a:xfrm>
              <a:off x="8289618"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6" name="pt386"/>
            <p:cNvSpPr/>
            <p:nvPr/>
          </p:nvSpPr>
          <p:spPr>
            <a:xfrm>
              <a:off x="8558578" y="40380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8558578" y="40380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8558578" y="42341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8558578" y="4234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8504786" y="443034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1" name="pt391"/>
            <p:cNvSpPr/>
            <p:nvPr/>
          </p:nvSpPr>
          <p:spPr>
            <a:xfrm>
              <a:off x="8504786" y="44303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2" name="pt392"/>
            <p:cNvSpPr/>
            <p:nvPr/>
          </p:nvSpPr>
          <p:spPr>
            <a:xfrm>
              <a:off x="8316514" y="46265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8316514" y="46265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8504786" y="38418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5" name="pt395"/>
            <p:cNvSpPr/>
            <p:nvPr/>
          </p:nvSpPr>
          <p:spPr>
            <a:xfrm>
              <a:off x="8504786" y="38418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8491338" y="48226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7" name="pt397"/>
            <p:cNvSpPr/>
            <p:nvPr/>
          </p:nvSpPr>
          <p:spPr>
            <a:xfrm>
              <a:off x="8491338"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8" name="pt398"/>
            <p:cNvSpPr/>
            <p:nvPr/>
          </p:nvSpPr>
          <p:spPr>
            <a:xfrm>
              <a:off x="8545130" y="52150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8545130" y="52150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8450994" y="50188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8450994" y="50188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8558578" y="5411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3" name="pt403"/>
            <p:cNvSpPr/>
            <p:nvPr/>
          </p:nvSpPr>
          <p:spPr>
            <a:xfrm>
              <a:off x="8558578" y="5411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4" name="tx404"/>
            <p:cNvSpPr/>
            <p:nvPr/>
          </p:nvSpPr>
          <p:spPr>
            <a:xfrm>
              <a:off x="8843043" y="188402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5" name="tx405"/>
            <p:cNvSpPr/>
            <p:nvPr/>
          </p:nvSpPr>
          <p:spPr>
            <a:xfrm>
              <a:off x="8843043" y="208018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6" name="tx406"/>
            <p:cNvSpPr/>
            <p:nvPr/>
          </p:nvSpPr>
          <p:spPr>
            <a:xfrm>
              <a:off x="8843043" y="227635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7" name="tx407"/>
            <p:cNvSpPr/>
            <p:nvPr/>
          </p:nvSpPr>
          <p:spPr>
            <a:xfrm>
              <a:off x="8843043" y="24725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8" name="tx408"/>
            <p:cNvSpPr/>
            <p:nvPr/>
          </p:nvSpPr>
          <p:spPr>
            <a:xfrm>
              <a:off x="8843043" y="266868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09" name="tx409"/>
            <p:cNvSpPr/>
            <p:nvPr/>
          </p:nvSpPr>
          <p:spPr>
            <a:xfrm>
              <a:off x="8843043" y="286484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0" name="tx410"/>
            <p:cNvSpPr/>
            <p:nvPr/>
          </p:nvSpPr>
          <p:spPr>
            <a:xfrm>
              <a:off x="8843043" y="30610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1" name="tx411"/>
            <p:cNvSpPr/>
            <p:nvPr/>
          </p:nvSpPr>
          <p:spPr>
            <a:xfrm>
              <a:off x="8843043" y="325717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2" name="tx412"/>
            <p:cNvSpPr/>
            <p:nvPr/>
          </p:nvSpPr>
          <p:spPr>
            <a:xfrm>
              <a:off x="8843043" y="345334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3" name="tx413"/>
            <p:cNvSpPr/>
            <p:nvPr/>
          </p:nvSpPr>
          <p:spPr>
            <a:xfrm>
              <a:off x="8843043"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4" name="tx414"/>
            <p:cNvSpPr/>
            <p:nvPr/>
          </p:nvSpPr>
          <p:spPr>
            <a:xfrm>
              <a:off x="8843043" y="404183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5" name="tx415"/>
            <p:cNvSpPr/>
            <p:nvPr/>
          </p:nvSpPr>
          <p:spPr>
            <a:xfrm>
              <a:off x="8843043" y="423800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6" name="tx416"/>
            <p:cNvSpPr/>
            <p:nvPr/>
          </p:nvSpPr>
          <p:spPr>
            <a:xfrm>
              <a:off x="8843043" y="443417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7" name="tx417"/>
            <p:cNvSpPr/>
            <p:nvPr/>
          </p:nvSpPr>
          <p:spPr>
            <a:xfrm>
              <a:off x="8843043" y="463033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8" name="tx418"/>
            <p:cNvSpPr/>
            <p:nvPr/>
          </p:nvSpPr>
          <p:spPr>
            <a:xfrm>
              <a:off x="8843043" y="384567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19" name="tx419"/>
            <p:cNvSpPr/>
            <p:nvPr/>
          </p:nvSpPr>
          <p:spPr>
            <a:xfrm>
              <a:off x="8843043" y="48265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0" name="tx420"/>
            <p:cNvSpPr/>
            <p:nvPr/>
          </p:nvSpPr>
          <p:spPr>
            <a:xfrm>
              <a:off x="8843043" y="521883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1" name="tx421"/>
            <p:cNvSpPr/>
            <p:nvPr/>
          </p:nvSpPr>
          <p:spPr>
            <a:xfrm>
              <a:off x="8843043" y="502266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2" name="tx422"/>
            <p:cNvSpPr/>
            <p:nvPr/>
          </p:nvSpPr>
          <p:spPr>
            <a:xfrm>
              <a:off x="8843043" y="541499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3" name="rc423"/>
            <p:cNvSpPr/>
            <p:nvPr/>
          </p:nvSpPr>
          <p:spPr>
            <a:xfrm>
              <a:off x="7299272" y="1807652"/>
              <a:ext cx="1775138" cy="3766375"/>
            </a:xfrm>
            <a:prstGeom prst="rect">
              <a:avLst/>
            </a:prstGeom>
            <a:noFill/>
            <a:ln w="13550" cap="rnd">
              <a:solidFill>
                <a:srgbClr val="999999">
                  <a:alpha val="100000"/>
                </a:srgbClr>
              </a:solidFill>
              <a:prstDash val="solid"/>
              <a:round/>
            </a:ln>
          </p:spPr>
          <p:txBody>
            <a:bodyPr/>
            <a:lstStyle/>
            <a:p/>
          </p:txBody>
        </p:sp>
        <p:sp>
          <p:nvSpPr>
            <p:cNvPr id="424" name="rc424"/>
            <p:cNvSpPr/>
            <p:nvPr/>
          </p:nvSpPr>
          <p:spPr>
            <a:xfrm>
              <a:off x="1323092" y="1592799"/>
              <a:ext cx="177513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5" name="tx425"/>
            <p:cNvSpPr/>
            <p:nvPr/>
          </p:nvSpPr>
          <p:spPr>
            <a:xfrm>
              <a:off x="1971500"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26" name="rc426"/>
            <p:cNvSpPr/>
            <p:nvPr/>
          </p:nvSpPr>
          <p:spPr>
            <a:xfrm>
              <a:off x="4219011" y="1592799"/>
              <a:ext cx="177513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7" name="tx427"/>
            <p:cNvSpPr/>
            <p:nvPr/>
          </p:nvSpPr>
          <p:spPr>
            <a:xfrm>
              <a:off x="4892199"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28" name="rc428"/>
            <p:cNvSpPr/>
            <p:nvPr/>
          </p:nvSpPr>
          <p:spPr>
            <a:xfrm>
              <a:off x="7299272" y="1592799"/>
              <a:ext cx="177513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29" name="tx429"/>
            <p:cNvSpPr/>
            <p:nvPr/>
          </p:nvSpPr>
          <p:spPr>
            <a:xfrm>
              <a:off x="8040857"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30" name="pl430"/>
            <p:cNvSpPr/>
            <p:nvPr/>
          </p:nvSpPr>
          <p:spPr>
            <a:xfrm>
              <a:off x="1323092" y="5574027"/>
              <a:ext cx="1775138" cy="0"/>
            </a:xfrm>
            <a:custGeom>
              <a:avLst/>
              <a:pathLst>
                <a:path w="1775138" h="0">
                  <a:moveTo>
                    <a:pt x="0" y="0"/>
                  </a:moveTo>
                  <a:lnTo>
                    <a:pt x="1775138" y="0"/>
                  </a:lnTo>
                </a:path>
              </a:pathLst>
            </a:custGeom>
            <a:ln w="8130" cap="flat">
              <a:solidFill>
                <a:srgbClr val="000000">
                  <a:alpha val="100000"/>
                </a:srgbClr>
              </a:solidFill>
              <a:prstDash val="solid"/>
              <a:round/>
            </a:ln>
          </p:spPr>
          <p:txBody>
            <a:bodyPr/>
            <a:lstStyle/>
            <a:p/>
          </p:txBody>
        </p:sp>
        <p:sp>
          <p:nvSpPr>
            <p:cNvPr id="431" name="pl431"/>
            <p:cNvSpPr/>
            <p:nvPr/>
          </p:nvSpPr>
          <p:spPr>
            <a:xfrm>
              <a:off x="140378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2" name="pl432"/>
            <p:cNvSpPr/>
            <p:nvPr/>
          </p:nvSpPr>
          <p:spPr>
            <a:xfrm>
              <a:off x="16727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3" name="pl433"/>
            <p:cNvSpPr/>
            <p:nvPr/>
          </p:nvSpPr>
          <p:spPr>
            <a:xfrm>
              <a:off x="194170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4" name="pl434"/>
            <p:cNvSpPr/>
            <p:nvPr/>
          </p:nvSpPr>
          <p:spPr>
            <a:xfrm>
              <a:off x="221066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5" name="pl435"/>
            <p:cNvSpPr/>
            <p:nvPr/>
          </p:nvSpPr>
          <p:spPr>
            <a:xfrm>
              <a:off x="247962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6" name="pl436"/>
            <p:cNvSpPr/>
            <p:nvPr/>
          </p:nvSpPr>
          <p:spPr>
            <a:xfrm>
              <a:off x="274858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7" name="tx437"/>
            <p:cNvSpPr/>
            <p:nvPr/>
          </p:nvSpPr>
          <p:spPr>
            <a:xfrm>
              <a:off x="137269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38" name="tx438"/>
            <p:cNvSpPr/>
            <p:nvPr/>
          </p:nvSpPr>
          <p:spPr>
            <a:xfrm>
              <a:off x="161056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39" name="tx439"/>
            <p:cNvSpPr/>
            <p:nvPr/>
          </p:nvSpPr>
          <p:spPr>
            <a:xfrm>
              <a:off x="187952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40" name="tx440"/>
            <p:cNvSpPr/>
            <p:nvPr/>
          </p:nvSpPr>
          <p:spPr>
            <a:xfrm>
              <a:off x="214848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41" name="tx441"/>
            <p:cNvSpPr/>
            <p:nvPr/>
          </p:nvSpPr>
          <p:spPr>
            <a:xfrm>
              <a:off x="241744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2" name="tx442"/>
            <p:cNvSpPr/>
            <p:nvPr/>
          </p:nvSpPr>
          <p:spPr>
            <a:xfrm>
              <a:off x="265531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43" name="pl443"/>
            <p:cNvSpPr/>
            <p:nvPr/>
          </p:nvSpPr>
          <p:spPr>
            <a:xfrm>
              <a:off x="4219011" y="5574027"/>
              <a:ext cx="1775138" cy="0"/>
            </a:xfrm>
            <a:custGeom>
              <a:avLst/>
              <a:pathLst>
                <a:path w="1775138" h="0">
                  <a:moveTo>
                    <a:pt x="0" y="0"/>
                  </a:moveTo>
                  <a:lnTo>
                    <a:pt x="1775138" y="0"/>
                  </a:lnTo>
                </a:path>
              </a:pathLst>
            </a:custGeom>
            <a:ln w="8130" cap="flat">
              <a:solidFill>
                <a:srgbClr val="000000">
                  <a:alpha val="100000"/>
                </a:srgbClr>
              </a:solidFill>
              <a:prstDash val="solid"/>
              <a:round/>
            </a:ln>
          </p:spPr>
          <p:txBody>
            <a:bodyPr/>
            <a:lstStyle/>
            <a:p/>
          </p:txBody>
        </p:sp>
        <p:sp>
          <p:nvSpPr>
            <p:cNvPr id="444" name="pl444"/>
            <p:cNvSpPr/>
            <p:nvPr/>
          </p:nvSpPr>
          <p:spPr>
            <a:xfrm>
              <a:off x="42996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5" name="pl445"/>
            <p:cNvSpPr/>
            <p:nvPr/>
          </p:nvSpPr>
          <p:spPr>
            <a:xfrm>
              <a:off x="456865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6" name="pl446"/>
            <p:cNvSpPr/>
            <p:nvPr/>
          </p:nvSpPr>
          <p:spPr>
            <a:xfrm>
              <a:off x="483761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7" name="pl447"/>
            <p:cNvSpPr/>
            <p:nvPr/>
          </p:nvSpPr>
          <p:spPr>
            <a:xfrm>
              <a:off x="510658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8" name="pl448"/>
            <p:cNvSpPr/>
            <p:nvPr/>
          </p:nvSpPr>
          <p:spPr>
            <a:xfrm>
              <a:off x="537554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49" name="pl449"/>
            <p:cNvSpPr/>
            <p:nvPr/>
          </p:nvSpPr>
          <p:spPr>
            <a:xfrm>
              <a:off x="564450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0" name="tx450"/>
            <p:cNvSpPr/>
            <p:nvPr/>
          </p:nvSpPr>
          <p:spPr>
            <a:xfrm>
              <a:off x="426860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51" name="tx451"/>
            <p:cNvSpPr/>
            <p:nvPr/>
          </p:nvSpPr>
          <p:spPr>
            <a:xfrm>
              <a:off x="450648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52" name="tx452"/>
            <p:cNvSpPr/>
            <p:nvPr/>
          </p:nvSpPr>
          <p:spPr>
            <a:xfrm>
              <a:off x="477544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53" name="tx453"/>
            <p:cNvSpPr/>
            <p:nvPr/>
          </p:nvSpPr>
          <p:spPr>
            <a:xfrm>
              <a:off x="504440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54" name="tx454"/>
            <p:cNvSpPr/>
            <p:nvPr/>
          </p:nvSpPr>
          <p:spPr>
            <a:xfrm>
              <a:off x="531336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55" name="tx455"/>
            <p:cNvSpPr/>
            <p:nvPr/>
          </p:nvSpPr>
          <p:spPr>
            <a:xfrm>
              <a:off x="5551232"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56" name="pl456"/>
            <p:cNvSpPr/>
            <p:nvPr/>
          </p:nvSpPr>
          <p:spPr>
            <a:xfrm>
              <a:off x="7299272" y="5574027"/>
              <a:ext cx="1775138" cy="0"/>
            </a:xfrm>
            <a:custGeom>
              <a:avLst/>
              <a:pathLst>
                <a:path w="1775138" h="0">
                  <a:moveTo>
                    <a:pt x="0" y="0"/>
                  </a:moveTo>
                  <a:lnTo>
                    <a:pt x="1775138" y="0"/>
                  </a:lnTo>
                </a:path>
              </a:pathLst>
            </a:custGeom>
            <a:ln w="8130" cap="flat">
              <a:solidFill>
                <a:srgbClr val="000000">
                  <a:alpha val="100000"/>
                </a:srgbClr>
              </a:solidFill>
              <a:prstDash val="solid"/>
              <a:round/>
            </a:ln>
          </p:spPr>
          <p:txBody>
            <a:bodyPr/>
            <a:lstStyle/>
            <a:p/>
          </p:txBody>
        </p:sp>
        <p:sp>
          <p:nvSpPr>
            <p:cNvPr id="457" name="pl457"/>
            <p:cNvSpPr/>
            <p:nvPr/>
          </p:nvSpPr>
          <p:spPr>
            <a:xfrm>
              <a:off x="737996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8" name="pl458"/>
            <p:cNvSpPr/>
            <p:nvPr/>
          </p:nvSpPr>
          <p:spPr>
            <a:xfrm>
              <a:off x="764892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59" name="pl459"/>
            <p:cNvSpPr/>
            <p:nvPr/>
          </p:nvSpPr>
          <p:spPr>
            <a:xfrm>
              <a:off x="79178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0" name="pl460"/>
            <p:cNvSpPr/>
            <p:nvPr/>
          </p:nvSpPr>
          <p:spPr>
            <a:xfrm>
              <a:off x="81868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1" name="pl461"/>
            <p:cNvSpPr/>
            <p:nvPr/>
          </p:nvSpPr>
          <p:spPr>
            <a:xfrm>
              <a:off x="84558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2" name="pl462"/>
            <p:cNvSpPr/>
            <p:nvPr/>
          </p:nvSpPr>
          <p:spPr>
            <a:xfrm>
              <a:off x="872476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63" name="tx463"/>
            <p:cNvSpPr/>
            <p:nvPr/>
          </p:nvSpPr>
          <p:spPr>
            <a:xfrm>
              <a:off x="734887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64" name="tx464"/>
            <p:cNvSpPr/>
            <p:nvPr/>
          </p:nvSpPr>
          <p:spPr>
            <a:xfrm>
              <a:off x="758674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65" name="tx465"/>
            <p:cNvSpPr/>
            <p:nvPr/>
          </p:nvSpPr>
          <p:spPr>
            <a:xfrm>
              <a:off x="785570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66" name="tx466"/>
            <p:cNvSpPr/>
            <p:nvPr/>
          </p:nvSpPr>
          <p:spPr>
            <a:xfrm>
              <a:off x="812466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67" name="tx467"/>
            <p:cNvSpPr/>
            <p:nvPr/>
          </p:nvSpPr>
          <p:spPr>
            <a:xfrm>
              <a:off x="839362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68" name="tx468"/>
            <p:cNvSpPr/>
            <p:nvPr/>
          </p:nvSpPr>
          <p:spPr>
            <a:xfrm>
              <a:off x="863149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69" name="tx469"/>
            <p:cNvSpPr/>
            <p:nvPr/>
          </p:nvSpPr>
          <p:spPr>
            <a:xfrm>
              <a:off x="6701989" y="5416323"/>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Zimbabwe</a:t>
              </a:r>
            </a:p>
          </p:txBody>
        </p:sp>
        <p:sp>
          <p:nvSpPr>
            <p:cNvPr id="470" name="tx470"/>
            <p:cNvSpPr/>
            <p:nvPr/>
          </p:nvSpPr>
          <p:spPr>
            <a:xfrm>
              <a:off x="6975029" y="5220158"/>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Togo</a:t>
              </a:r>
            </a:p>
          </p:txBody>
        </p:sp>
        <p:sp>
          <p:nvSpPr>
            <p:cNvPr id="471" name="tx471"/>
            <p:cNvSpPr/>
            <p:nvPr/>
          </p:nvSpPr>
          <p:spPr>
            <a:xfrm>
              <a:off x="6770021" y="5023992"/>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Tanzania</a:t>
              </a:r>
            </a:p>
          </p:txBody>
        </p:sp>
        <p:sp>
          <p:nvSpPr>
            <p:cNvPr id="472" name="tx472"/>
            <p:cNvSpPr/>
            <p:nvPr/>
          </p:nvSpPr>
          <p:spPr>
            <a:xfrm>
              <a:off x="6757859" y="4827827"/>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73" name="tx473"/>
            <p:cNvSpPr/>
            <p:nvPr/>
          </p:nvSpPr>
          <p:spPr>
            <a:xfrm>
              <a:off x="6570956" y="4631661"/>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South Sudan</a:t>
              </a:r>
            </a:p>
          </p:txBody>
        </p:sp>
        <p:sp>
          <p:nvSpPr>
            <p:cNvPr id="474" name="tx474"/>
            <p:cNvSpPr/>
            <p:nvPr/>
          </p:nvSpPr>
          <p:spPr>
            <a:xfrm>
              <a:off x="6391093" y="4435496"/>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Solomon Islands</a:t>
              </a:r>
            </a:p>
          </p:txBody>
        </p:sp>
        <p:sp>
          <p:nvSpPr>
            <p:cNvPr id="475" name="tx475"/>
            <p:cNvSpPr/>
            <p:nvPr/>
          </p:nvSpPr>
          <p:spPr>
            <a:xfrm>
              <a:off x="6577357" y="4239331"/>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Sierra Leone</a:t>
              </a:r>
            </a:p>
          </p:txBody>
        </p:sp>
        <p:sp>
          <p:nvSpPr>
            <p:cNvPr id="476" name="tx476"/>
            <p:cNvSpPr/>
            <p:nvPr/>
          </p:nvSpPr>
          <p:spPr>
            <a:xfrm>
              <a:off x="6807237" y="4043165"/>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Senegal</a:t>
              </a:r>
            </a:p>
          </p:txBody>
        </p:sp>
        <p:sp>
          <p:nvSpPr>
            <p:cNvPr id="477" name="tx477"/>
            <p:cNvSpPr/>
            <p:nvPr/>
          </p:nvSpPr>
          <p:spPr>
            <a:xfrm>
              <a:off x="6063738" y="3847000"/>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Sao Tome and Principe</a:t>
              </a:r>
            </a:p>
          </p:txBody>
        </p:sp>
        <p:sp>
          <p:nvSpPr>
            <p:cNvPr id="478" name="tx478"/>
            <p:cNvSpPr/>
            <p:nvPr/>
          </p:nvSpPr>
          <p:spPr>
            <a:xfrm>
              <a:off x="6751641" y="3650834"/>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Myanmar</a:t>
              </a:r>
            </a:p>
          </p:txBody>
        </p:sp>
        <p:sp>
          <p:nvSpPr>
            <p:cNvPr id="479" name="tx479"/>
            <p:cNvSpPr/>
            <p:nvPr/>
          </p:nvSpPr>
          <p:spPr>
            <a:xfrm>
              <a:off x="6577539" y="3454669"/>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Mozambique</a:t>
              </a:r>
            </a:p>
          </p:txBody>
        </p:sp>
        <p:sp>
          <p:nvSpPr>
            <p:cNvPr id="480" name="tx480"/>
            <p:cNvSpPr/>
            <p:nvPr/>
          </p:nvSpPr>
          <p:spPr>
            <a:xfrm>
              <a:off x="6695588" y="3258504"/>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Mauritania</a:t>
              </a:r>
            </a:p>
          </p:txBody>
        </p:sp>
        <p:sp>
          <p:nvSpPr>
            <p:cNvPr id="481" name="tx481"/>
            <p:cNvSpPr/>
            <p:nvPr/>
          </p:nvSpPr>
          <p:spPr>
            <a:xfrm>
              <a:off x="6881943" y="3062338"/>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Liberia</a:t>
              </a:r>
            </a:p>
          </p:txBody>
        </p:sp>
        <p:sp>
          <p:nvSpPr>
            <p:cNvPr id="482" name="tx482"/>
            <p:cNvSpPr/>
            <p:nvPr/>
          </p:nvSpPr>
          <p:spPr>
            <a:xfrm>
              <a:off x="6975029" y="2866173"/>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Laos</a:t>
              </a:r>
            </a:p>
          </p:txBody>
        </p:sp>
        <p:sp>
          <p:nvSpPr>
            <p:cNvPr id="483" name="tx483"/>
            <p:cNvSpPr/>
            <p:nvPr/>
          </p:nvSpPr>
          <p:spPr>
            <a:xfrm>
              <a:off x="6975486" y="2670008"/>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DRC</a:t>
              </a:r>
            </a:p>
          </p:txBody>
        </p:sp>
        <p:sp>
          <p:nvSpPr>
            <p:cNvPr id="484" name="tx484"/>
            <p:cNvSpPr/>
            <p:nvPr/>
          </p:nvSpPr>
          <p:spPr>
            <a:xfrm>
              <a:off x="6764077" y="247384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Comoros</a:t>
              </a:r>
            </a:p>
          </p:txBody>
        </p:sp>
        <p:sp>
          <p:nvSpPr>
            <p:cNvPr id="485" name="tx485"/>
            <p:cNvSpPr/>
            <p:nvPr/>
          </p:nvSpPr>
          <p:spPr>
            <a:xfrm>
              <a:off x="6832200" y="2277677"/>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Burundi</a:t>
              </a:r>
            </a:p>
          </p:txBody>
        </p:sp>
        <p:sp>
          <p:nvSpPr>
            <p:cNvPr id="486" name="tx486"/>
            <p:cNvSpPr/>
            <p:nvPr/>
          </p:nvSpPr>
          <p:spPr>
            <a:xfrm>
              <a:off x="6558977" y="2081511"/>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Burkina Faso</a:t>
              </a:r>
            </a:p>
          </p:txBody>
        </p:sp>
        <p:sp>
          <p:nvSpPr>
            <p:cNvPr id="487" name="tx487"/>
            <p:cNvSpPr/>
            <p:nvPr/>
          </p:nvSpPr>
          <p:spPr>
            <a:xfrm>
              <a:off x="6931595" y="188534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Benin</a:t>
              </a:r>
            </a:p>
          </p:txBody>
        </p:sp>
        <p:sp>
          <p:nvSpPr>
            <p:cNvPr id="488" name="tx488"/>
            <p:cNvSpPr/>
            <p:nvPr/>
          </p:nvSpPr>
          <p:spPr>
            <a:xfrm>
              <a:off x="3167820" y="5440641"/>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Papua New Guinea</a:t>
              </a:r>
            </a:p>
          </p:txBody>
        </p:sp>
        <p:sp>
          <p:nvSpPr>
            <p:cNvPr id="489" name="tx489"/>
            <p:cNvSpPr/>
            <p:nvPr/>
          </p:nvSpPr>
          <p:spPr>
            <a:xfrm>
              <a:off x="3870170" y="5285006"/>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a:t>
              </a:r>
            </a:p>
          </p:txBody>
        </p:sp>
        <p:sp>
          <p:nvSpPr>
            <p:cNvPr id="490" name="tx490"/>
            <p:cNvSpPr/>
            <p:nvPr/>
          </p:nvSpPr>
          <p:spPr>
            <a:xfrm>
              <a:off x="3627763" y="5129370"/>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Nicaragua</a:t>
              </a:r>
            </a:p>
          </p:txBody>
        </p:sp>
        <p:sp>
          <p:nvSpPr>
            <p:cNvPr id="491" name="tx491"/>
            <p:cNvSpPr/>
            <p:nvPr/>
          </p:nvSpPr>
          <p:spPr>
            <a:xfrm>
              <a:off x="3932349" y="4973735"/>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Mali</a:t>
              </a:r>
            </a:p>
          </p:txBody>
        </p:sp>
        <p:sp>
          <p:nvSpPr>
            <p:cNvPr id="492" name="tx492"/>
            <p:cNvSpPr/>
            <p:nvPr/>
          </p:nvSpPr>
          <p:spPr>
            <a:xfrm>
              <a:off x="3894768" y="4818100"/>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India</a:t>
              </a:r>
            </a:p>
          </p:txBody>
        </p:sp>
        <p:sp>
          <p:nvSpPr>
            <p:cNvPr id="493" name="tx493"/>
            <p:cNvSpPr/>
            <p:nvPr/>
          </p:nvSpPr>
          <p:spPr>
            <a:xfrm>
              <a:off x="3807991" y="4662464"/>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Eritrea</a:t>
              </a:r>
            </a:p>
          </p:txBody>
        </p:sp>
        <p:sp>
          <p:nvSpPr>
            <p:cNvPr id="494" name="tx494"/>
            <p:cNvSpPr/>
            <p:nvPr/>
          </p:nvSpPr>
          <p:spPr>
            <a:xfrm>
              <a:off x="3733467" y="4506829"/>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Somalia</a:t>
              </a:r>
            </a:p>
          </p:txBody>
        </p:sp>
        <p:sp>
          <p:nvSpPr>
            <p:cNvPr id="495" name="tx495"/>
            <p:cNvSpPr/>
            <p:nvPr/>
          </p:nvSpPr>
          <p:spPr>
            <a:xfrm>
              <a:off x="3739320" y="4351194"/>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Lesotho</a:t>
              </a:r>
            </a:p>
          </p:txBody>
        </p:sp>
        <p:sp>
          <p:nvSpPr>
            <p:cNvPr id="496" name="tx496"/>
            <p:cNvSpPr/>
            <p:nvPr/>
          </p:nvSpPr>
          <p:spPr>
            <a:xfrm>
              <a:off x="3776719" y="4195558"/>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a:t>
              </a:r>
            </a:p>
          </p:txBody>
        </p:sp>
        <p:sp>
          <p:nvSpPr>
            <p:cNvPr id="497" name="tx497"/>
            <p:cNvSpPr/>
            <p:nvPr/>
          </p:nvSpPr>
          <p:spPr>
            <a:xfrm>
              <a:off x="3745812" y="4039923"/>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Gambia</a:t>
              </a:r>
            </a:p>
          </p:txBody>
        </p:sp>
        <p:sp>
          <p:nvSpPr>
            <p:cNvPr id="498" name="tx498"/>
            <p:cNvSpPr/>
            <p:nvPr/>
          </p:nvSpPr>
          <p:spPr>
            <a:xfrm>
              <a:off x="3826828" y="3884287"/>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DPRK</a:t>
              </a:r>
            </a:p>
          </p:txBody>
        </p:sp>
        <p:sp>
          <p:nvSpPr>
            <p:cNvPr id="499" name="tx499"/>
            <p:cNvSpPr/>
            <p:nvPr/>
          </p:nvSpPr>
          <p:spPr>
            <a:xfrm>
              <a:off x="3513188" y="3728652"/>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Cote d'Ivoire</a:t>
              </a:r>
            </a:p>
          </p:txBody>
        </p:sp>
        <p:sp>
          <p:nvSpPr>
            <p:cNvPr id="500" name="tx500"/>
            <p:cNvSpPr/>
            <p:nvPr/>
          </p:nvSpPr>
          <p:spPr>
            <a:xfrm>
              <a:off x="3807808" y="3573017"/>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Congo</a:t>
              </a:r>
            </a:p>
          </p:txBody>
        </p:sp>
        <p:sp>
          <p:nvSpPr>
            <p:cNvPr id="501" name="tx501"/>
            <p:cNvSpPr/>
            <p:nvPr/>
          </p:nvSpPr>
          <p:spPr>
            <a:xfrm>
              <a:off x="3745629" y="3417381"/>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Uganda</a:t>
              </a:r>
            </a:p>
          </p:txBody>
        </p:sp>
        <p:sp>
          <p:nvSpPr>
            <p:cNvPr id="502" name="tx502"/>
            <p:cNvSpPr/>
            <p:nvPr/>
          </p:nvSpPr>
          <p:spPr>
            <a:xfrm>
              <a:off x="3869987" y="3261746"/>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Chad</a:t>
              </a:r>
            </a:p>
          </p:txBody>
        </p:sp>
        <p:sp>
          <p:nvSpPr>
            <p:cNvPr id="503" name="tx503"/>
            <p:cNvSpPr/>
            <p:nvPr/>
          </p:nvSpPr>
          <p:spPr>
            <a:xfrm>
              <a:off x="3764557" y="3106111"/>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Zambia</a:t>
              </a:r>
            </a:p>
          </p:txBody>
        </p:sp>
        <p:sp>
          <p:nvSpPr>
            <p:cNvPr id="504" name="tx504"/>
            <p:cNvSpPr/>
            <p:nvPr/>
          </p:nvSpPr>
          <p:spPr>
            <a:xfrm>
              <a:off x="3522058" y="2950475"/>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Madagascar</a:t>
              </a:r>
            </a:p>
          </p:txBody>
        </p:sp>
        <p:sp>
          <p:nvSpPr>
            <p:cNvPr id="505" name="tx505"/>
            <p:cNvSpPr/>
            <p:nvPr/>
          </p:nvSpPr>
          <p:spPr>
            <a:xfrm>
              <a:off x="3801499" y="2794840"/>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Ghana</a:t>
              </a:r>
            </a:p>
          </p:txBody>
        </p:sp>
        <p:sp>
          <p:nvSpPr>
            <p:cNvPr id="506" name="tx506"/>
            <p:cNvSpPr/>
            <p:nvPr/>
          </p:nvSpPr>
          <p:spPr>
            <a:xfrm>
              <a:off x="3901351" y="2639205"/>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CAR</a:t>
              </a:r>
            </a:p>
          </p:txBody>
        </p:sp>
        <p:sp>
          <p:nvSpPr>
            <p:cNvPr id="507" name="tx507"/>
            <p:cNvSpPr/>
            <p:nvPr/>
          </p:nvSpPr>
          <p:spPr>
            <a:xfrm>
              <a:off x="3733285" y="2483569"/>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Ethiopia</a:t>
              </a:r>
            </a:p>
          </p:txBody>
        </p:sp>
        <p:sp>
          <p:nvSpPr>
            <p:cNvPr id="508" name="tx508"/>
            <p:cNvSpPr/>
            <p:nvPr/>
          </p:nvSpPr>
          <p:spPr>
            <a:xfrm>
              <a:off x="3764557" y="2327934"/>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Djibouti</a:t>
              </a:r>
            </a:p>
          </p:txBody>
        </p:sp>
        <p:sp>
          <p:nvSpPr>
            <p:cNvPr id="509" name="tx509"/>
            <p:cNvSpPr/>
            <p:nvPr/>
          </p:nvSpPr>
          <p:spPr>
            <a:xfrm>
              <a:off x="3615327" y="2172299"/>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Cameroon</a:t>
              </a:r>
            </a:p>
          </p:txBody>
        </p:sp>
        <p:sp>
          <p:nvSpPr>
            <p:cNvPr id="510" name="tx510"/>
            <p:cNvSpPr/>
            <p:nvPr/>
          </p:nvSpPr>
          <p:spPr>
            <a:xfrm>
              <a:off x="3584329" y="2016663"/>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511" name="tx511"/>
            <p:cNvSpPr/>
            <p:nvPr/>
          </p:nvSpPr>
          <p:spPr>
            <a:xfrm>
              <a:off x="3813935" y="1861028"/>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Sudan</a:t>
              </a:r>
            </a:p>
          </p:txBody>
        </p:sp>
        <p:sp>
          <p:nvSpPr>
            <p:cNvPr id="512" name="tx512"/>
            <p:cNvSpPr/>
            <p:nvPr/>
          </p:nvSpPr>
          <p:spPr>
            <a:xfrm>
              <a:off x="812586" y="5374879"/>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Pakistan</a:t>
              </a:r>
            </a:p>
          </p:txBody>
        </p:sp>
        <p:sp>
          <p:nvSpPr>
            <p:cNvPr id="513" name="tx513"/>
            <p:cNvSpPr/>
            <p:nvPr/>
          </p:nvSpPr>
          <p:spPr>
            <a:xfrm>
              <a:off x="887292" y="5109642"/>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Nigeria</a:t>
              </a:r>
            </a:p>
          </p:txBody>
        </p:sp>
        <p:sp>
          <p:nvSpPr>
            <p:cNvPr id="514" name="tx514"/>
            <p:cNvSpPr/>
            <p:nvPr/>
          </p:nvSpPr>
          <p:spPr>
            <a:xfrm>
              <a:off x="949289" y="4844404"/>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Nepal</a:t>
              </a:r>
            </a:p>
          </p:txBody>
        </p:sp>
        <p:sp>
          <p:nvSpPr>
            <p:cNvPr id="515" name="tx515"/>
            <p:cNvSpPr/>
            <p:nvPr/>
          </p:nvSpPr>
          <p:spPr>
            <a:xfrm>
              <a:off x="893602" y="4579166"/>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Malawi</a:t>
              </a:r>
            </a:p>
          </p:txBody>
        </p:sp>
        <p:sp>
          <p:nvSpPr>
            <p:cNvPr id="516" name="tx516"/>
            <p:cNvSpPr/>
            <p:nvPr/>
          </p:nvSpPr>
          <p:spPr>
            <a:xfrm>
              <a:off x="508182" y="4313929"/>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Guinea-Bissau</a:t>
              </a:r>
            </a:p>
          </p:txBody>
        </p:sp>
        <p:sp>
          <p:nvSpPr>
            <p:cNvPr id="517" name="tx517"/>
            <p:cNvSpPr/>
            <p:nvPr/>
          </p:nvSpPr>
          <p:spPr>
            <a:xfrm>
              <a:off x="1017777" y="4048691"/>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Haiti</a:t>
              </a:r>
            </a:p>
          </p:txBody>
        </p:sp>
        <p:sp>
          <p:nvSpPr>
            <p:cNvPr id="518" name="tx518"/>
            <p:cNvSpPr/>
            <p:nvPr/>
          </p:nvSpPr>
          <p:spPr>
            <a:xfrm>
              <a:off x="731844" y="3783453"/>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Cambodia</a:t>
              </a:r>
            </a:p>
          </p:txBody>
        </p:sp>
        <p:sp>
          <p:nvSpPr>
            <p:cNvPr id="519" name="tx519"/>
            <p:cNvSpPr/>
            <p:nvPr/>
          </p:nvSpPr>
          <p:spPr>
            <a:xfrm>
              <a:off x="650829" y="3518216"/>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Afghanistan</a:t>
              </a:r>
            </a:p>
          </p:txBody>
        </p:sp>
        <p:sp>
          <p:nvSpPr>
            <p:cNvPr id="520" name="tx520"/>
            <p:cNvSpPr/>
            <p:nvPr/>
          </p:nvSpPr>
          <p:spPr>
            <a:xfrm>
              <a:off x="897351" y="3252978"/>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Yemen</a:t>
              </a:r>
            </a:p>
          </p:txBody>
        </p:sp>
        <p:sp>
          <p:nvSpPr>
            <p:cNvPr id="521" name="tx521"/>
            <p:cNvSpPr/>
            <p:nvPr/>
          </p:nvSpPr>
          <p:spPr>
            <a:xfrm>
              <a:off x="831240" y="2987740"/>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Rwanda</a:t>
              </a:r>
            </a:p>
          </p:txBody>
        </p:sp>
        <p:sp>
          <p:nvSpPr>
            <p:cNvPr id="522" name="tx522"/>
            <p:cNvSpPr/>
            <p:nvPr/>
          </p:nvSpPr>
          <p:spPr>
            <a:xfrm>
              <a:off x="688410" y="2722503"/>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523" name="tx523"/>
            <p:cNvSpPr/>
            <p:nvPr/>
          </p:nvSpPr>
          <p:spPr>
            <a:xfrm>
              <a:off x="924326" y="2457265"/>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Kenya</a:t>
              </a:r>
            </a:p>
          </p:txBody>
        </p:sp>
        <p:sp>
          <p:nvSpPr>
            <p:cNvPr id="524" name="tx524"/>
            <p:cNvSpPr/>
            <p:nvPr/>
          </p:nvSpPr>
          <p:spPr>
            <a:xfrm>
              <a:off x="650829" y="2192027"/>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Bangladesh</a:t>
              </a:r>
            </a:p>
          </p:txBody>
        </p:sp>
        <p:sp>
          <p:nvSpPr>
            <p:cNvPr id="525" name="tx525"/>
            <p:cNvSpPr/>
            <p:nvPr/>
          </p:nvSpPr>
          <p:spPr>
            <a:xfrm>
              <a:off x="986688" y="1926789"/>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Syria</a:t>
              </a:r>
            </a:p>
          </p:txBody>
        </p:sp>
        <p:sp>
          <p:nvSpPr>
            <p:cNvPr id="526" name="tx526"/>
            <p:cNvSpPr/>
            <p:nvPr/>
          </p:nvSpPr>
          <p:spPr>
            <a:xfrm>
              <a:off x="4067129"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27" name="pt527"/>
            <p:cNvSpPr/>
            <p:nvPr/>
          </p:nvSpPr>
          <p:spPr>
            <a:xfrm>
              <a:off x="5222736"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28" name="pt528"/>
            <p:cNvSpPr/>
            <p:nvPr/>
          </p:nvSpPr>
          <p:spPr>
            <a:xfrm>
              <a:off x="5830086"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29" name="tx529"/>
            <p:cNvSpPr/>
            <p:nvPr/>
          </p:nvSpPr>
          <p:spPr>
            <a:xfrm>
              <a:off x="5474306"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530" name="tx530"/>
            <p:cNvSpPr/>
            <p:nvPr/>
          </p:nvSpPr>
          <p:spPr>
            <a:xfrm>
              <a:off x="6081657"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31" name="tx531"/>
            <p:cNvSpPr/>
            <p:nvPr/>
          </p:nvSpPr>
          <p:spPr>
            <a:xfrm>
              <a:off x="1323092"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2024 and 2025</a:t>
              </a:r>
            </a:p>
          </p:txBody>
        </p:sp>
        <p:sp>
          <p:nvSpPr>
            <p:cNvPr id="532" name="tx532"/>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33" name="tx533"/>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5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2024 and 2025, and change in coverage between the two years.
Overall, 14 out of 57 (25%) countries in Gavi 57 had a decline in coverage. The largest decline was in Syria (-13 percentage points), followed by Bangladesh (-5 percentage points).
There were 24 (42%) countries with an increase in DTP3 coverage. Coverage remained the same in 19 countries between 2024 and 2025.
</a:t>
            </a:r>
          </a:p>
        </p:txBody>
      </p:sp>
      <p:sp>
        <p:nvSpPr>
          <p:cNvPr id="53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DTP3 coverage increased in 24 countries and decreased in 14 countries.</a:t>
            </a:r>
          </a:p>
        </p:txBody>
      </p:sp>
      <p:grpSp xmlns:pic="http://schemas.openxmlformats.org/drawingml/2006/picture">
        <p:nvGrpSpPr>
          <p:cNvPr id="536" name=""/>
          <p:cNvGrpSpPr/>
          <p:nvPr/>
        </p:nvGrpSpPr>
        <p:grpSpPr>
          <a:xfrm>
            <a:off x="292608" y="1005840"/>
            <a:ext cx="8595360" cy="28575"/>
            <a:chOff x="292608" y="1005840"/>
            <a:chExt cx="8595360" cy="28575"/>
          </a:xfrm>
        </p:grpSpPr>
        <p:sp>
          <p:nvSpPr>
            <p:cNvPr id="53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3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countries in Gavi 57 from lowest to highest coverage, and the rank of the top 20 countries with the most un- and undervaccinated children, based on absolute numbers.
In 2025, DTP3 coverage ranged from 39% in Yemen to 99% in Ghana and DPRK.
17 out of 57 (30%) countries had coverage of at least 90%.
Nigeria had DTP3 coverage of 62% and the highest absolute number of un- and undervaccinated children in the region, followed by DRC.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Yemen and Papua New Guinea had the lowest DTP3 coverage, while Nigeria and DRC had the highest number of un- and undervaccinated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91772" y="2252816"/>
              <a:ext cx="1605999" cy="1554281"/>
            </a:xfrm>
            <a:custGeom>
              <a:avLst/>
              <a:pathLst>
                <a:path w="1605999" h="1554281">
                  <a:moveTo>
                    <a:pt x="416370" y="1554281"/>
                  </a:moveTo>
                  <a:lnTo>
                    <a:pt x="473019" y="1535276"/>
                  </a:lnTo>
                  <a:lnTo>
                    <a:pt x="529668" y="1516272"/>
                  </a:lnTo>
                  <a:lnTo>
                    <a:pt x="586317" y="1497268"/>
                  </a:lnTo>
                  <a:lnTo>
                    <a:pt x="642966" y="1478264"/>
                  </a:lnTo>
                  <a:lnTo>
                    <a:pt x="699615" y="1459259"/>
                  </a:lnTo>
                  <a:lnTo>
                    <a:pt x="756264" y="1440255"/>
                  </a:lnTo>
                  <a:lnTo>
                    <a:pt x="812913" y="1421251"/>
                  </a:lnTo>
                  <a:lnTo>
                    <a:pt x="869562" y="1402247"/>
                  </a:lnTo>
                  <a:lnTo>
                    <a:pt x="926211" y="1383242"/>
                  </a:lnTo>
                  <a:lnTo>
                    <a:pt x="982860" y="1364238"/>
                  </a:lnTo>
                  <a:lnTo>
                    <a:pt x="1039509" y="1345234"/>
                  </a:lnTo>
                  <a:lnTo>
                    <a:pt x="1096158" y="1326230"/>
                  </a:lnTo>
                  <a:lnTo>
                    <a:pt x="1152807" y="1307225"/>
                  </a:lnTo>
                  <a:lnTo>
                    <a:pt x="1209456" y="1288221"/>
                  </a:lnTo>
                  <a:lnTo>
                    <a:pt x="1266105" y="1269217"/>
                  </a:lnTo>
                  <a:lnTo>
                    <a:pt x="1322754" y="1250213"/>
                  </a:lnTo>
                  <a:lnTo>
                    <a:pt x="1379403" y="1231208"/>
                  </a:lnTo>
                  <a:lnTo>
                    <a:pt x="1436052" y="1212204"/>
                  </a:lnTo>
                  <a:lnTo>
                    <a:pt x="1492701" y="1193200"/>
                  </a:lnTo>
                  <a:lnTo>
                    <a:pt x="1549350" y="1174196"/>
                  </a:lnTo>
                  <a:lnTo>
                    <a:pt x="1605999" y="1155191"/>
                  </a:lnTo>
                  <a:lnTo>
                    <a:pt x="1586375" y="1099890"/>
                  </a:lnTo>
                  <a:lnTo>
                    <a:pt x="1564847" y="1045302"/>
                  </a:lnTo>
                  <a:lnTo>
                    <a:pt x="1541442" y="991492"/>
                  </a:lnTo>
                  <a:lnTo>
                    <a:pt x="1516187" y="938525"/>
                  </a:lnTo>
                  <a:lnTo>
                    <a:pt x="1489112" y="886465"/>
                  </a:lnTo>
                  <a:lnTo>
                    <a:pt x="1460251" y="835374"/>
                  </a:lnTo>
                  <a:lnTo>
                    <a:pt x="1429638" y="785313"/>
                  </a:lnTo>
                  <a:lnTo>
                    <a:pt x="1397308" y="736342"/>
                  </a:lnTo>
                  <a:lnTo>
                    <a:pt x="1363303" y="688520"/>
                  </a:lnTo>
                  <a:lnTo>
                    <a:pt x="1327661" y="641905"/>
                  </a:lnTo>
                  <a:lnTo>
                    <a:pt x="1290426" y="596552"/>
                  </a:lnTo>
                  <a:lnTo>
                    <a:pt x="1251643" y="552516"/>
                  </a:lnTo>
                  <a:lnTo>
                    <a:pt x="1211357" y="509850"/>
                  </a:lnTo>
                  <a:lnTo>
                    <a:pt x="1169618" y="468605"/>
                  </a:lnTo>
                  <a:lnTo>
                    <a:pt x="1126476" y="428830"/>
                  </a:lnTo>
                  <a:lnTo>
                    <a:pt x="1081982" y="390573"/>
                  </a:lnTo>
                  <a:lnTo>
                    <a:pt x="1036189" y="353880"/>
                  </a:lnTo>
                  <a:lnTo>
                    <a:pt x="989154" y="318795"/>
                  </a:lnTo>
                  <a:lnTo>
                    <a:pt x="940931" y="285361"/>
                  </a:lnTo>
                  <a:lnTo>
                    <a:pt x="891579" y="253617"/>
                  </a:lnTo>
                  <a:lnTo>
                    <a:pt x="841157" y="223601"/>
                  </a:lnTo>
                  <a:lnTo>
                    <a:pt x="789726" y="195349"/>
                  </a:lnTo>
                  <a:lnTo>
                    <a:pt x="737347" y="168896"/>
                  </a:lnTo>
                  <a:lnTo>
                    <a:pt x="684084" y="144272"/>
                  </a:lnTo>
                  <a:lnTo>
                    <a:pt x="629999" y="121509"/>
                  </a:lnTo>
                  <a:lnTo>
                    <a:pt x="575159" y="100632"/>
                  </a:lnTo>
                  <a:lnTo>
                    <a:pt x="519628" y="81667"/>
                  </a:lnTo>
                  <a:lnTo>
                    <a:pt x="463474" y="64637"/>
                  </a:lnTo>
                  <a:lnTo>
                    <a:pt x="406764" y="49562"/>
                  </a:lnTo>
                  <a:lnTo>
                    <a:pt x="349566" y="36460"/>
                  </a:lnTo>
                  <a:lnTo>
                    <a:pt x="291948" y="25347"/>
                  </a:lnTo>
                  <a:lnTo>
                    <a:pt x="233980" y="16237"/>
                  </a:lnTo>
                  <a:lnTo>
                    <a:pt x="175731" y="9139"/>
                  </a:lnTo>
                  <a:lnTo>
                    <a:pt x="117271" y="4064"/>
                  </a:lnTo>
                  <a:lnTo>
                    <a:pt x="58670" y="1016"/>
                  </a:lnTo>
                  <a:lnTo>
                    <a:pt x="0" y="0"/>
                  </a:lnTo>
                  <a:lnTo>
                    <a:pt x="0" y="59751"/>
                  </a:lnTo>
                  <a:lnTo>
                    <a:pt x="0" y="119503"/>
                  </a:lnTo>
                  <a:lnTo>
                    <a:pt x="0" y="179255"/>
                  </a:lnTo>
                  <a:lnTo>
                    <a:pt x="0" y="239007"/>
                  </a:lnTo>
                  <a:lnTo>
                    <a:pt x="0" y="298758"/>
                  </a:lnTo>
                  <a:lnTo>
                    <a:pt x="0" y="358510"/>
                  </a:lnTo>
                  <a:lnTo>
                    <a:pt x="0" y="418262"/>
                  </a:lnTo>
                  <a:lnTo>
                    <a:pt x="0" y="478014"/>
                  </a:lnTo>
                  <a:lnTo>
                    <a:pt x="0" y="537765"/>
                  </a:lnTo>
                  <a:lnTo>
                    <a:pt x="0" y="597517"/>
                  </a:lnTo>
                  <a:lnTo>
                    <a:pt x="0" y="657269"/>
                  </a:lnTo>
                  <a:lnTo>
                    <a:pt x="0" y="717021"/>
                  </a:lnTo>
                  <a:lnTo>
                    <a:pt x="0" y="776772"/>
                  </a:lnTo>
                  <a:lnTo>
                    <a:pt x="0" y="836524"/>
                  </a:lnTo>
                  <a:lnTo>
                    <a:pt x="0" y="896276"/>
                  </a:lnTo>
                  <a:lnTo>
                    <a:pt x="0" y="956028"/>
                  </a:lnTo>
                  <a:lnTo>
                    <a:pt x="0" y="1015779"/>
                  </a:lnTo>
                  <a:lnTo>
                    <a:pt x="0" y="1075531"/>
                  </a:lnTo>
                  <a:lnTo>
                    <a:pt x="0" y="1135283"/>
                  </a:lnTo>
                  <a:lnTo>
                    <a:pt x="0" y="1195035"/>
                  </a:lnTo>
                  <a:lnTo>
                    <a:pt x="0" y="1254786"/>
                  </a:lnTo>
                  <a:lnTo>
                    <a:pt x="60661" y="1258996"/>
                  </a:lnTo>
                  <a:lnTo>
                    <a:pt x="120160" y="1271544"/>
                  </a:lnTo>
                  <a:lnTo>
                    <a:pt x="177355" y="1292191"/>
                  </a:lnTo>
                  <a:lnTo>
                    <a:pt x="231150" y="1320539"/>
                  </a:lnTo>
                  <a:lnTo>
                    <a:pt x="280513" y="1356046"/>
                  </a:lnTo>
                  <a:lnTo>
                    <a:pt x="324500" y="1398031"/>
                  </a:lnTo>
                  <a:lnTo>
                    <a:pt x="362265" y="1445690"/>
                  </a:lnTo>
                  <a:lnTo>
                    <a:pt x="393085" y="1498108"/>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801113" y="3408008"/>
              <a:ext cx="1284515" cy="1152474"/>
            </a:xfrm>
            <a:custGeom>
              <a:avLst/>
              <a:pathLst>
                <a:path w="1284515" h="1152474">
                  <a:moveTo>
                    <a:pt x="0" y="697878"/>
                  </a:moveTo>
                  <a:lnTo>
                    <a:pt x="55692" y="719526"/>
                  </a:lnTo>
                  <a:lnTo>
                    <a:pt x="111385" y="741173"/>
                  </a:lnTo>
                  <a:lnTo>
                    <a:pt x="167077" y="762821"/>
                  </a:lnTo>
                  <a:lnTo>
                    <a:pt x="222770" y="784468"/>
                  </a:lnTo>
                  <a:lnTo>
                    <a:pt x="278462" y="806115"/>
                  </a:lnTo>
                  <a:lnTo>
                    <a:pt x="334155" y="827763"/>
                  </a:lnTo>
                  <a:lnTo>
                    <a:pt x="389847" y="849410"/>
                  </a:lnTo>
                  <a:lnTo>
                    <a:pt x="445540" y="871058"/>
                  </a:lnTo>
                  <a:lnTo>
                    <a:pt x="501233" y="892705"/>
                  </a:lnTo>
                  <a:lnTo>
                    <a:pt x="556925" y="914352"/>
                  </a:lnTo>
                  <a:lnTo>
                    <a:pt x="612618" y="936000"/>
                  </a:lnTo>
                  <a:lnTo>
                    <a:pt x="668310" y="957647"/>
                  </a:lnTo>
                  <a:lnTo>
                    <a:pt x="724003" y="979295"/>
                  </a:lnTo>
                  <a:lnTo>
                    <a:pt x="779695" y="1000942"/>
                  </a:lnTo>
                  <a:lnTo>
                    <a:pt x="835388" y="1022589"/>
                  </a:lnTo>
                  <a:lnTo>
                    <a:pt x="891081" y="1044237"/>
                  </a:lnTo>
                  <a:lnTo>
                    <a:pt x="946773" y="1065884"/>
                  </a:lnTo>
                  <a:lnTo>
                    <a:pt x="1002466" y="1087532"/>
                  </a:lnTo>
                  <a:lnTo>
                    <a:pt x="1058158" y="1109179"/>
                  </a:lnTo>
                  <a:lnTo>
                    <a:pt x="1113851" y="1130826"/>
                  </a:lnTo>
                  <a:lnTo>
                    <a:pt x="1169543" y="1152474"/>
                  </a:lnTo>
                  <a:lnTo>
                    <a:pt x="1189895" y="1097296"/>
                  </a:lnTo>
                  <a:lnTo>
                    <a:pt x="1208320" y="1041446"/>
                  </a:lnTo>
                  <a:lnTo>
                    <a:pt x="1224794" y="984989"/>
                  </a:lnTo>
                  <a:lnTo>
                    <a:pt x="1239299" y="927994"/>
                  </a:lnTo>
                  <a:lnTo>
                    <a:pt x="1251816" y="870531"/>
                  </a:lnTo>
                  <a:lnTo>
                    <a:pt x="1262332" y="812667"/>
                  </a:lnTo>
                  <a:lnTo>
                    <a:pt x="1270832" y="754473"/>
                  </a:lnTo>
                  <a:lnTo>
                    <a:pt x="1277307" y="696020"/>
                  </a:lnTo>
                  <a:lnTo>
                    <a:pt x="1281749" y="637376"/>
                  </a:lnTo>
                  <a:lnTo>
                    <a:pt x="1284153" y="578614"/>
                  </a:lnTo>
                  <a:lnTo>
                    <a:pt x="1284515" y="519804"/>
                  </a:lnTo>
                  <a:lnTo>
                    <a:pt x="1282836" y="461017"/>
                  </a:lnTo>
                  <a:lnTo>
                    <a:pt x="1279117" y="402323"/>
                  </a:lnTo>
                  <a:lnTo>
                    <a:pt x="1273363" y="343794"/>
                  </a:lnTo>
                  <a:lnTo>
                    <a:pt x="1265581" y="285500"/>
                  </a:lnTo>
                  <a:lnTo>
                    <a:pt x="1255780" y="227511"/>
                  </a:lnTo>
                  <a:lnTo>
                    <a:pt x="1243971" y="169898"/>
                  </a:lnTo>
                  <a:lnTo>
                    <a:pt x="1230170" y="112729"/>
                  </a:lnTo>
                  <a:lnTo>
                    <a:pt x="1214393" y="56073"/>
                  </a:lnTo>
                  <a:lnTo>
                    <a:pt x="1196659" y="0"/>
                  </a:lnTo>
                  <a:lnTo>
                    <a:pt x="1140010" y="19004"/>
                  </a:lnTo>
                  <a:lnTo>
                    <a:pt x="1083361" y="38008"/>
                  </a:lnTo>
                  <a:lnTo>
                    <a:pt x="1026712" y="57012"/>
                  </a:lnTo>
                  <a:lnTo>
                    <a:pt x="970063" y="76016"/>
                  </a:lnTo>
                  <a:lnTo>
                    <a:pt x="913414" y="95021"/>
                  </a:lnTo>
                  <a:lnTo>
                    <a:pt x="856765" y="114025"/>
                  </a:lnTo>
                  <a:lnTo>
                    <a:pt x="800116" y="133029"/>
                  </a:lnTo>
                  <a:lnTo>
                    <a:pt x="743467" y="152033"/>
                  </a:lnTo>
                  <a:lnTo>
                    <a:pt x="686818" y="171038"/>
                  </a:lnTo>
                  <a:lnTo>
                    <a:pt x="630169" y="190042"/>
                  </a:lnTo>
                  <a:lnTo>
                    <a:pt x="573520" y="209046"/>
                  </a:lnTo>
                  <a:lnTo>
                    <a:pt x="516871" y="228050"/>
                  </a:lnTo>
                  <a:lnTo>
                    <a:pt x="460222" y="247055"/>
                  </a:lnTo>
                  <a:lnTo>
                    <a:pt x="403573" y="266059"/>
                  </a:lnTo>
                  <a:lnTo>
                    <a:pt x="346923" y="285063"/>
                  </a:lnTo>
                  <a:lnTo>
                    <a:pt x="290274" y="304067"/>
                  </a:lnTo>
                  <a:lnTo>
                    <a:pt x="233625" y="323072"/>
                  </a:lnTo>
                  <a:lnTo>
                    <a:pt x="176976" y="342076"/>
                  </a:lnTo>
                  <a:lnTo>
                    <a:pt x="120327" y="361080"/>
                  </a:lnTo>
                  <a:lnTo>
                    <a:pt x="63678" y="380084"/>
                  </a:lnTo>
                  <a:lnTo>
                    <a:pt x="7029" y="399089"/>
                  </a:lnTo>
                  <a:lnTo>
                    <a:pt x="22357" y="458073"/>
                  </a:lnTo>
                  <a:lnTo>
                    <a:pt x="29372" y="518612"/>
                  </a:lnTo>
                  <a:lnTo>
                    <a:pt x="27938" y="579538"/>
                  </a:lnTo>
                  <a:lnTo>
                    <a:pt x="18084" y="639680"/>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670540" y="4105887"/>
              <a:ext cx="1300117" cy="1149844"/>
            </a:xfrm>
            <a:custGeom>
              <a:avLst/>
              <a:pathLst>
                <a:path w="1300117" h="1149844">
                  <a:moveTo>
                    <a:pt x="0" y="180249"/>
                  </a:moveTo>
                  <a:lnTo>
                    <a:pt x="37927" y="226420"/>
                  </a:lnTo>
                  <a:lnTo>
                    <a:pt x="75855" y="272591"/>
                  </a:lnTo>
                  <a:lnTo>
                    <a:pt x="113782" y="318763"/>
                  </a:lnTo>
                  <a:lnTo>
                    <a:pt x="151710" y="364934"/>
                  </a:lnTo>
                  <a:lnTo>
                    <a:pt x="189637" y="411105"/>
                  </a:lnTo>
                  <a:lnTo>
                    <a:pt x="227565" y="457276"/>
                  </a:lnTo>
                  <a:lnTo>
                    <a:pt x="265492" y="503447"/>
                  </a:lnTo>
                  <a:lnTo>
                    <a:pt x="303420" y="549618"/>
                  </a:lnTo>
                  <a:lnTo>
                    <a:pt x="341347" y="595790"/>
                  </a:lnTo>
                  <a:lnTo>
                    <a:pt x="379275" y="641961"/>
                  </a:lnTo>
                  <a:lnTo>
                    <a:pt x="417202" y="688132"/>
                  </a:lnTo>
                  <a:lnTo>
                    <a:pt x="455130" y="734303"/>
                  </a:lnTo>
                  <a:lnTo>
                    <a:pt x="493057" y="780474"/>
                  </a:lnTo>
                  <a:lnTo>
                    <a:pt x="530985" y="826645"/>
                  </a:lnTo>
                  <a:lnTo>
                    <a:pt x="568912" y="872817"/>
                  </a:lnTo>
                  <a:lnTo>
                    <a:pt x="606840" y="918988"/>
                  </a:lnTo>
                  <a:lnTo>
                    <a:pt x="644767" y="965159"/>
                  </a:lnTo>
                  <a:lnTo>
                    <a:pt x="682695" y="1011330"/>
                  </a:lnTo>
                  <a:lnTo>
                    <a:pt x="720622" y="1057501"/>
                  </a:lnTo>
                  <a:lnTo>
                    <a:pt x="758550" y="1103672"/>
                  </a:lnTo>
                  <a:lnTo>
                    <a:pt x="796477" y="1149844"/>
                  </a:lnTo>
                  <a:lnTo>
                    <a:pt x="840554" y="1112358"/>
                  </a:lnTo>
                  <a:lnTo>
                    <a:pt x="883325" y="1073388"/>
                  </a:lnTo>
                  <a:lnTo>
                    <a:pt x="924740" y="1032981"/>
                  </a:lnTo>
                  <a:lnTo>
                    <a:pt x="964750" y="991183"/>
                  </a:lnTo>
                  <a:lnTo>
                    <a:pt x="1003310" y="948043"/>
                  </a:lnTo>
                  <a:lnTo>
                    <a:pt x="1040374" y="903610"/>
                  </a:lnTo>
                  <a:lnTo>
                    <a:pt x="1075899" y="857939"/>
                  </a:lnTo>
                  <a:lnTo>
                    <a:pt x="1109844" y="811080"/>
                  </a:lnTo>
                  <a:lnTo>
                    <a:pt x="1142168" y="763089"/>
                  </a:lnTo>
                  <a:lnTo>
                    <a:pt x="1172835" y="714023"/>
                  </a:lnTo>
                  <a:lnTo>
                    <a:pt x="1201807" y="663938"/>
                  </a:lnTo>
                  <a:lnTo>
                    <a:pt x="1229053" y="612892"/>
                  </a:lnTo>
                  <a:lnTo>
                    <a:pt x="1254539" y="560946"/>
                  </a:lnTo>
                  <a:lnTo>
                    <a:pt x="1278236" y="508160"/>
                  </a:lnTo>
                  <a:lnTo>
                    <a:pt x="1300117" y="454595"/>
                  </a:lnTo>
                  <a:lnTo>
                    <a:pt x="1244424" y="432948"/>
                  </a:lnTo>
                  <a:lnTo>
                    <a:pt x="1188732" y="411300"/>
                  </a:lnTo>
                  <a:lnTo>
                    <a:pt x="1133039" y="389653"/>
                  </a:lnTo>
                  <a:lnTo>
                    <a:pt x="1077346" y="368005"/>
                  </a:lnTo>
                  <a:lnTo>
                    <a:pt x="1021654" y="346358"/>
                  </a:lnTo>
                  <a:lnTo>
                    <a:pt x="965961" y="324711"/>
                  </a:lnTo>
                  <a:lnTo>
                    <a:pt x="910269" y="303063"/>
                  </a:lnTo>
                  <a:lnTo>
                    <a:pt x="854576" y="281416"/>
                  </a:lnTo>
                  <a:lnTo>
                    <a:pt x="798884" y="259768"/>
                  </a:lnTo>
                  <a:lnTo>
                    <a:pt x="743191" y="238121"/>
                  </a:lnTo>
                  <a:lnTo>
                    <a:pt x="687498" y="216474"/>
                  </a:lnTo>
                  <a:lnTo>
                    <a:pt x="631806" y="194826"/>
                  </a:lnTo>
                  <a:lnTo>
                    <a:pt x="576113" y="173179"/>
                  </a:lnTo>
                  <a:lnTo>
                    <a:pt x="520421" y="151531"/>
                  </a:lnTo>
                  <a:lnTo>
                    <a:pt x="464728" y="129884"/>
                  </a:lnTo>
                  <a:lnTo>
                    <a:pt x="409036" y="108237"/>
                  </a:lnTo>
                  <a:lnTo>
                    <a:pt x="353343" y="86589"/>
                  </a:lnTo>
                  <a:lnTo>
                    <a:pt x="297650" y="64942"/>
                  </a:lnTo>
                  <a:lnTo>
                    <a:pt x="241958" y="43294"/>
                  </a:lnTo>
                  <a:lnTo>
                    <a:pt x="186265" y="21647"/>
                  </a:lnTo>
                  <a:lnTo>
                    <a:pt x="130573" y="0"/>
                  </a:lnTo>
                  <a:lnTo>
                    <a:pt x="97574" y="67259"/>
                  </a:lnTo>
                  <a:lnTo>
                    <a:pt x="53623" y="127930"/>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507472" y="4286137"/>
              <a:ext cx="959545" cy="1294762"/>
            </a:xfrm>
            <a:custGeom>
              <a:avLst/>
              <a:pathLst>
                <a:path w="959545" h="1294762">
                  <a:moveTo>
                    <a:pt x="0" y="84302"/>
                  </a:moveTo>
                  <a:lnTo>
                    <a:pt x="15741" y="141943"/>
                  </a:lnTo>
                  <a:lnTo>
                    <a:pt x="31482" y="199584"/>
                  </a:lnTo>
                  <a:lnTo>
                    <a:pt x="47224" y="257225"/>
                  </a:lnTo>
                  <a:lnTo>
                    <a:pt x="62965" y="314866"/>
                  </a:lnTo>
                  <a:lnTo>
                    <a:pt x="78707" y="372507"/>
                  </a:lnTo>
                  <a:lnTo>
                    <a:pt x="94448" y="430148"/>
                  </a:lnTo>
                  <a:lnTo>
                    <a:pt x="110190" y="487789"/>
                  </a:lnTo>
                  <a:lnTo>
                    <a:pt x="125931" y="545430"/>
                  </a:lnTo>
                  <a:lnTo>
                    <a:pt x="141673" y="603071"/>
                  </a:lnTo>
                  <a:lnTo>
                    <a:pt x="157414" y="660712"/>
                  </a:lnTo>
                  <a:lnTo>
                    <a:pt x="173155" y="718353"/>
                  </a:lnTo>
                  <a:lnTo>
                    <a:pt x="188897" y="775994"/>
                  </a:lnTo>
                  <a:lnTo>
                    <a:pt x="204638" y="833635"/>
                  </a:lnTo>
                  <a:lnTo>
                    <a:pt x="220380" y="891276"/>
                  </a:lnTo>
                  <a:lnTo>
                    <a:pt x="236121" y="948917"/>
                  </a:lnTo>
                  <a:lnTo>
                    <a:pt x="251863" y="1006558"/>
                  </a:lnTo>
                  <a:lnTo>
                    <a:pt x="267604" y="1064199"/>
                  </a:lnTo>
                  <a:lnTo>
                    <a:pt x="283346" y="1121840"/>
                  </a:lnTo>
                  <a:lnTo>
                    <a:pt x="299087" y="1179480"/>
                  </a:lnTo>
                  <a:lnTo>
                    <a:pt x="314829" y="1237121"/>
                  </a:lnTo>
                  <a:lnTo>
                    <a:pt x="330570" y="1294762"/>
                  </a:lnTo>
                  <a:lnTo>
                    <a:pt x="387627" y="1278100"/>
                  </a:lnTo>
                  <a:lnTo>
                    <a:pt x="444063" y="1259445"/>
                  </a:lnTo>
                  <a:lnTo>
                    <a:pt x="499811" y="1238822"/>
                  </a:lnTo>
                  <a:lnTo>
                    <a:pt x="554801" y="1216256"/>
                  </a:lnTo>
                  <a:lnTo>
                    <a:pt x="608965" y="1191775"/>
                  </a:lnTo>
                  <a:lnTo>
                    <a:pt x="662237" y="1165408"/>
                  </a:lnTo>
                  <a:lnTo>
                    <a:pt x="714551" y="1137189"/>
                  </a:lnTo>
                  <a:lnTo>
                    <a:pt x="765843" y="1107151"/>
                  </a:lnTo>
                  <a:lnTo>
                    <a:pt x="816049" y="1075333"/>
                  </a:lnTo>
                  <a:lnTo>
                    <a:pt x="865108" y="1041773"/>
                  </a:lnTo>
                  <a:lnTo>
                    <a:pt x="912960" y="1006512"/>
                  </a:lnTo>
                  <a:lnTo>
                    <a:pt x="959545" y="969594"/>
                  </a:lnTo>
                  <a:lnTo>
                    <a:pt x="921617" y="923423"/>
                  </a:lnTo>
                  <a:lnTo>
                    <a:pt x="883690" y="877252"/>
                  </a:lnTo>
                  <a:lnTo>
                    <a:pt x="845762" y="831080"/>
                  </a:lnTo>
                  <a:lnTo>
                    <a:pt x="807835" y="784909"/>
                  </a:lnTo>
                  <a:lnTo>
                    <a:pt x="769907" y="738738"/>
                  </a:lnTo>
                  <a:lnTo>
                    <a:pt x="731980" y="692567"/>
                  </a:lnTo>
                  <a:lnTo>
                    <a:pt x="694052" y="646396"/>
                  </a:lnTo>
                  <a:lnTo>
                    <a:pt x="656125" y="600225"/>
                  </a:lnTo>
                  <a:lnTo>
                    <a:pt x="618197" y="554053"/>
                  </a:lnTo>
                  <a:lnTo>
                    <a:pt x="580270" y="507882"/>
                  </a:lnTo>
                  <a:lnTo>
                    <a:pt x="542342" y="461711"/>
                  </a:lnTo>
                  <a:lnTo>
                    <a:pt x="504415" y="415540"/>
                  </a:lnTo>
                  <a:lnTo>
                    <a:pt x="466487" y="369369"/>
                  </a:lnTo>
                  <a:lnTo>
                    <a:pt x="428560" y="323198"/>
                  </a:lnTo>
                  <a:lnTo>
                    <a:pt x="390632" y="277026"/>
                  </a:lnTo>
                  <a:lnTo>
                    <a:pt x="352705" y="230855"/>
                  </a:lnTo>
                  <a:lnTo>
                    <a:pt x="314777" y="184684"/>
                  </a:lnTo>
                  <a:lnTo>
                    <a:pt x="276850" y="138513"/>
                  </a:lnTo>
                  <a:lnTo>
                    <a:pt x="238922" y="92342"/>
                  </a:lnTo>
                  <a:lnTo>
                    <a:pt x="200995" y="46171"/>
                  </a:lnTo>
                  <a:lnTo>
                    <a:pt x="163067" y="0"/>
                  </a:lnTo>
                  <a:lnTo>
                    <a:pt x="112848" y="35663"/>
                  </a:lnTo>
                  <a:lnTo>
                    <a:pt x="58133" y="63949"/>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2205367" y="4370439"/>
              <a:ext cx="632675" cy="1270253"/>
            </a:xfrm>
            <a:custGeom>
              <a:avLst/>
              <a:pathLst>
                <a:path w="632675" h="1270253">
                  <a:moveTo>
                    <a:pt x="138077" y="12847"/>
                  </a:moveTo>
                  <a:lnTo>
                    <a:pt x="131502" y="72236"/>
                  </a:lnTo>
                  <a:lnTo>
                    <a:pt x="124927" y="131625"/>
                  </a:lnTo>
                  <a:lnTo>
                    <a:pt x="118352" y="191014"/>
                  </a:lnTo>
                  <a:lnTo>
                    <a:pt x="111777" y="250402"/>
                  </a:lnTo>
                  <a:lnTo>
                    <a:pt x="105202" y="309791"/>
                  </a:lnTo>
                  <a:lnTo>
                    <a:pt x="98626" y="369180"/>
                  </a:lnTo>
                  <a:lnTo>
                    <a:pt x="92051" y="428569"/>
                  </a:lnTo>
                  <a:lnTo>
                    <a:pt x="85476" y="487958"/>
                  </a:lnTo>
                  <a:lnTo>
                    <a:pt x="78901" y="547347"/>
                  </a:lnTo>
                  <a:lnTo>
                    <a:pt x="72326" y="606736"/>
                  </a:lnTo>
                  <a:lnTo>
                    <a:pt x="65751" y="666125"/>
                  </a:lnTo>
                  <a:lnTo>
                    <a:pt x="59176" y="725514"/>
                  </a:lnTo>
                  <a:lnTo>
                    <a:pt x="52601" y="784902"/>
                  </a:lnTo>
                  <a:lnTo>
                    <a:pt x="46025" y="844291"/>
                  </a:lnTo>
                  <a:lnTo>
                    <a:pt x="39450" y="903680"/>
                  </a:lnTo>
                  <a:lnTo>
                    <a:pt x="32875" y="963069"/>
                  </a:lnTo>
                  <a:lnTo>
                    <a:pt x="26300" y="1022458"/>
                  </a:lnTo>
                  <a:lnTo>
                    <a:pt x="19725" y="1081847"/>
                  </a:lnTo>
                  <a:lnTo>
                    <a:pt x="13150" y="1141236"/>
                  </a:lnTo>
                  <a:lnTo>
                    <a:pt x="6575" y="1200625"/>
                  </a:lnTo>
                  <a:lnTo>
                    <a:pt x="0" y="1260014"/>
                  </a:lnTo>
                  <a:lnTo>
                    <a:pt x="57780" y="1265410"/>
                  </a:lnTo>
                  <a:lnTo>
                    <a:pt x="115712" y="1268825"/>
                  </a:lnTo>
                  <a:lnTo>
                    <a:pt x="173726" y="1270253"/>
                  </a:lnTo>
                  <a:lnTo>
                    <a:pt x="231755" y="1269694"/>
                  </a:lnTo>
                  <a:lnTo>
                    <a:pt x="289732" y="1267147"/>
                  </a:lnTo>
                  <a:lnTo>
                    <a:pt x="347586" y="1262615"/>
                  </a:lnTo>
                  <a:lnTo>
                    <a:pt x="405252" y="1256105"/>
                  </a:lnTo>
                  <a:lnTo>
                    <a:pt x="462661" y="1247623"/>
                  </a:lnTo>
                  <a:lnTo>
                    <a:pt x="519746" y="1237179"/>
                  </a:lnTo>
                  <a:lnTo>
                    <a:pt x="576439" y="1224787"/>
                  </a:lnTo>
                  <a:lnTo>
                    <a:pt x="632675" y="1210459"/>
                  </a:lnTo>
                  <a:lnTo>
                    <a:pt x="616933" y="1152819"/>
                  </a:lnTo>
                  <a:lnTo>
                    <a:pt x="601192" y="1095178"/>
                  </a:lnTo>
                  <a:lnTo>
                    <a:pt x="585450" y="1037537"/>
                  </a:lnTo>
                  <a:lnTo>
                    <a:pt x="569709" y="979896"/>
                  </a:lnTo>
                  <a:lnTo>
                    <a:pt x="553967" y="922255"/>
                  </a:lnTo>
                  <a:lnTo>
                    <a:pt x="538226" y="864614"/>
                  </a:lnTo>
                  <a:lnTo>
                    <a:pt x="522485" y="806973"/>
                  </a:lnTo>
                  <a:lnTo>
                    <a:pt x="506743" y="749332"/>
                  </a:lnTo>
                  <a:lnTo>
                    <a:pt x="491002" y="691691"/>
                  </a:lnTo>
                  <a:lnTo>
                    <a:pt x="475260" y="634050"/>
                  </a:lnTo>
                  <a:lnTo>
                    <a:pt x="459519" y="576409"/>
                  </a:lnTo>
                  <a:lnTo>
                    <a:pt x="443777" y="518768"/>
                  </a:lnTo>
                  <a:lnTo>
                    <a:pt x="428036" y="461127"/>
                  </a:lnTo>
                  <a:lnTo>
                    <a:pt x="412294" y="403486"/>
                  </a:lnTo>
                  <a:lnTo>
                    <a:pt x="396553" y="345845"/>
                  </a:lnTo>
                  <a:lnTo>
                    <a:pt x="380811" y="288204"/>
                  </a:lnTo>
                  <a:lnTo>
                    <a:pt x="365070" y="230563"/>
                  </a:lnTo>
                  <a:lnTo>
                    <a:pt x="349329" y="172922"/>
                  </a:lnTo>
                  <a:lnTo>
                    <a:pt x="333587" y="115281"/>
                  </a:lnTo>
                  <a:lnTo>
                    <a:pt x="317846" y="57640"/>
                  </a:lnTo>
                  <a:lnTo>
                    <a:pt x="302104" y="0"/>
                  </a:lnTo>
                  <a:lnTo>
                    <a:pt x="220698" y="14173"/>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639663" y="4340293"/>
              <a:ext cx="703782" cy="1290160"/>
            </a:xfrm>
            <a:custGeom>
              <a:avLst/>
              <a:pathLst>
                <a:path w="703782" h="1290160">
                  <a:moveTo>
                    <a:pt x="557118" y="0"/>
                  </a:moveTo>
                  <a:lnTo>
                    <a:pt x="530588" y="53539"/>
                  </a:lnTo>
                  <a:lnTo>
                    <a:pt x="504059" y="107078"/>
                  </a:lnTo>
                  <a:lnTo>
                    <a:pt x="477529" y="160618"/>
                  </a:lnTo>
                  <a:lnTo>
                    <a:pt x="451000" y="214157"/>
                  </a:lnTo>
                  <a:lnTo>
                    <a:pt x="424470" y="267696"/>
                  </a:lnTo>
                  <a:lnTo>
                    <a:pt x="397941" y="321236"/>
                  </a:lnTo>
                  <a:lnTo>
                    <a:pt x="371412" y="374775"/>
                  </a:lnTo>
                  <a:lnTo>
                    <a:pt x="344882" y="428314"/>
                  </a:lnTo>
                  <a:lnTo>
                    <a:pt x="318353" y="481854"/>
                  </a:lnTo>
                  <a:lnTo>
                    <a:pt x="291823" y="535393"/>
                  </a:lnTo>
                  <a:lnTo>
                    <a:pt x="265294" y="588932"/>
                  </a:lnTo>
                  <a:lnTo>
                    <a:pt x="238764" y="642472"/>
                  </a:lnTo>
                  <a:lnTo>
                    <a:pt x="212235" y="696011"/>
                  </a:lnTo>
                  <a:lnTo>
                    <a:pt x="185706" y="749550"/>
                  </a:lnTo>
                  <a:lnTo>
                    <a:pt x="159176" y="803090"/>
                  </a:lnTo>
                  <a:lnTo>
                    <a:pt x="132647" y="856629"/>
                  </a:lnTo>
                  <a:lnTo>
                    <a:pt x="106117" y="910168"/>
                  </a:lnTo>
                  <a:lnTo>
                    <a:pt x="79588" y="963708"/>
                  </a:lnTo>
                  <a:lnTo>
                    <a:pt x="53058" y="1017247"/>
                  </a:lnTo>
                  <a:lnTo>
                    <a:pt x="26529" y="1070786"/>
                  </a:lnTo>
                  <a:lnTo>
                    <a:pt x="0" y="1124326"/>
                  </a:lnTo>
                  <a:lnTo>
                    <a:pt x="53541" y="1149700"/>
                  </a:lnTo>
                  <a:lnTo>
                    <a:pt x="107937" y="1173186"/>
                  </a:lnTo>
                  <a:lnTo>
                    <a:pt x="163121" y="1194755"/>
                  </a:lnTo>
                  <a:lnTo>
                    <a:pt x="219026" y="1214382"/>
                  </a:lnTo>
                  <a:lnTo>
                    <a:pt x="275582" y="1232041"/>
                  </a:lnTo>
                  <a:lnTo>
                    <a:pt x="332722" y="1247711"/>
                  </a:lnTo>
                  <a:lnTo>
                    <a:pt x="390375" y="1261374"/>
                  </a:lnTo>
                  <a:lnTo>
                    <a:pt x="448470" y="1273012"/>
                  </a:lnTo>
                  <a:lnTo>
                    <a:pt x="506937" y="1282612"/>
                  </a:lnTo>
                  <a:lnTo>
                    <a:pt x="565704" y="1290160"/>
                  </a:lnTo>
                  <a:lnTo>
                    <a:pt x="572279" y="1230771"/>
                  </a:lnTo>
                  <a:lnTo>
                    <a:pt x="578854" y="1171383"/>
                  </a:lnTo>
                  <a:lnTo>
                    <a:pt x="585429" y="1111994"/>
                  </a:lnTo>
                  <a:lnTo>
                    <a:pt x="592005" y="1052605"/>
                  </a:lnTo>
                  <a:lnTo>
                    <a:pt x="598580" y="993216"/>
                  </a:lnTo>
                  <a:lnTo>
                    <a:pt x="605155" y="933827"/>
                  </a:lnTo>
                  <a:lnTo>
                    <a:pt x="611730" y="874438"/>
                  </a:lnTo>
                  <a:lnTo>
                    <a:pt x="618305" y="815049"/>
                  </a:lnTo>
                  <a:lnTo>
                    <a:pt x="624880" y="755660"/>
                  </a:lnTo>
                  <a:lnTo>
                    <a:pt x="631455" y="696271"/>
                  </a:lnTo>
                  <a:lnTo>
                    <a:pt x="638030" y="636883"/>
                  </a:lnTo>
                  <a:lnTo>
                    <a:pt x="644606" y="577494"/>
                  </a:lnTo>
                  <a:lnTo>
                    <a:pt x="651181" y="518105"/>
                  </a:lnTo>
                  <a:lnTo>
                    <a:pt x="657756" y="458716"/>
                  </a:lnTo>
                  <a:lnTo>
                    <a:pt x="664331" y="399327"/>
                  </a:lnTo>
                  <a:lnTo>
                    <a:pt x="670906" y="339938"/>
                  </a:lnTo>
                  <a:lnTo>
                    <a:pt x="677481" y="280549"/>
                  </a:lnTo>
                  <a:lnTo>
                    <a:pt x="684056" y="221160"/>
                  </a:lnTo>
                  <a:lnTo>
                    <a:pt x="690632" y="161771"/>
                  </a:lnTo>
                  <a:lnTo>
                    <a:pt x="697207" y="102383"/>
                  </a:lnTo>
                  <a:lnTo>
                    <a:pt x="703782" y="42994"/>
                  </a:lnTo>
                  <a:lnTo>
                    <a:pt x="628565" y="27926"/>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1278420" y="4277774"/>
              <a:ext cx="918361" cy="1186845"/>
            </a:xfrm>
            <a:custGeom>
              <a:avLst/>
              <a:pathLst>
                <a:path w="918361" h="1186845">
                  <a:moveTo>
                    <a:pt x="824705" y="0"/>
                  </a:moveTo>
                  <a:lnTo>
                    <a:pt x="785434" y="45033"/>
                  </a:lnTo>
                  <a:lnTo>
                    <a:pt x="746162" y="90066"/>
                  </a:lnTo>
                  <a:lnTo>
                    <a:pt x="706890" y="135100"/>
                  </a:lnTo>
                  <a:lnTo>
                    <a:pt x="667618" y="180133"/>
                  </a:lnTo>
                  <a:lnTo>
                    <a:pt x="628347" y="225166"/>
                  </a:lnTo>
                  <a:lnTo>
                    <a:pt x="589075" y="270200"/>
                  </a:lnTo>
                  <a:lnTo>
                    <a:pt x="549803" y="315233"/>
                  </a:lnTo>
                  <a:lnTo>
                    <a:pt x="510532" y="360267"/>
                  </a:lnTo>
                  <a:lnTo>
                    <a:pt x="471260" y="405300"/>
                  </a:lnTo>
                  <a:lnTo>
                    <a:pt x="431988" y="450333"/>
                  </a:lnTo>
                  <a:lnTo>
                    <a:pt x="392717" y="495367"/>
                  </a:lnTo>
                  <a:lnTo>
                    <a:pt x="353445" y="540400"/>
                  </a:lnTo>
                  <a:lnTo>
                    <a:pt x="314173" y="585434"/>
                  </a:lnTo>
                  <a:lnTo>
                    <a:pt x="274901" y="630467"/>
                  </a:lnTo>
                  <a:lnTo>
                    <a:pt x="235630" y="675500"/>
                  </a:lnTo>
                  <a:lnTo>
                    <a:pt x="196358" y="720534"/>
                  </a:lnTo>
                  <a:lnTo>
                    <a:pt x="157086" y="765567"/>
                  </a:lnTo>
                  <a:lnTo>
                    <a:pt x="117815" y="810600"/>
                  </a:lnTo>
                  <a:lnTo>
                    <a:pt x="78543" y="855634"/>
                  </a:lnTo>
                  <a:lnTo>
                    <a:pt x="39271" y="900667"/>
                  </a:lnTo>
                  <a:lnTo>
                    <a:pt x="0" y="945701"/>
                  </a:lnTo>
                  <a:lnTo>
                    <a:pt x="47633" y="985724"/>
                  </a:lnTo>
                  <a:lnTo>
                    <a:pt x="96704" y="1023971"/>
                  </a:lnTo>
                  <a:lnTo>
                    <a:pt x="147146" y="1060390"/>
                  </a:lnTo>
                  <a:lnTo>
                    <a:pt x="198892" y="1094932"/>
                  </a:lnTo>
                  <a:lnTo>
                    <a:pt x="251871" y="1127551"/>
                  </a:lnTo>
                  <a:lnTo>
                    <a:pt x="306012" y="1158202"/>
                  </a:lnTo>
                  <a:lnTo>
                    <a:pt x="361243" y="1186845"/>
                  </a:lnTo>
                  <a:lnTo>
                    <a:pt x="387772" y="1133305"/>
                  </a:lnTo>
                  <a:lnTo>
                    <a:pt x="414302" y="1079766"/>
                  </a:lnTo>
                  <a:lnTo>
                    <a:pt x="440831" y="1026227"/>
                  </a:lnTo>
                  <a:lnTo>
                    <a:pt x="467361" y="972687"/>
                  </a:lnTo>
                  <a:lnTo>
                    <a:pt x="493890" y="919148"/>
                  </a:lnTo>
                  <a:lnTo>
                    <a:pt x="520419" y="865609"/>
                  </a:lnTo>
                  <a:lnTo>
                    <a:pt x="546949" y="812069"/>
                  </a:lnTo>
                  <a:lnTo>
                    <a:pt x="573478" y="758530"/>
                  </a:lnTo>
                  <a:lnTo>
                    <a:pt x="600008" y="704990"/>
                  </a:lnTo>
                  <a:lnTo>
                    <a:pt x="626537" y="651451"/>
                  </a:lnTo>
                  <a:lnTo>
                    <a:pt x="653067" y="597912"/>
                  </a:lnTo>
                  <a:lnTo>
                    <a:pt x="679596" y="544372"/>
                  </a:lnTo>
                  <a:lnTo>
                    <a:pt x="706125" y="490833"/>
                  </a:lnTo>
                  <a:lnTo>
                    <a:pt x="732655" y="437294"/>
                  </a:lnTo>
                  <a:lnTo>
                    <a:pt x="759184" y="383754"/>
                  </a:lnTo>
                  <a:lnTo>
                    <a:pt x="785714" y="330215"/>
                  </a:lnTo>
                  <a:lnTo>
                    <a:pt x="812243" y="276676"/>
                  </a:lnTo>
                  <a:lnTo>
                    <a:pt x="838773" y="223136"/>
                  </a:lnTo>
                  <a:lnTo>
                    <a:pt x="865302" y="169597"/>
                  </a:lnTo>
                  <a:lnTo>
                    <a:pt x="891832" y="116058"/>
                  </a:lnTo>
                  <a:lnTo>
                    <a:pt x="918361" y="62518"/>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1035948" y="4210057"/>
              <a:ext cx="1067177" cy="1013417"/>
            </a:xfrm>
            <a:custGeom>
              <a:avLst/>
              <a:pathLst>
                <a:path w="1067177" h="1013417">
                  <a:moveTo>
                    <a:pt x="1004314" y="0"/>
                  </a:moveTo>
                  <a:lnTo>
                    <a:pt x="956489" y="35820"/>
                  </a:lnTo>
                  <a:lnTo>
                    <a:pt x="908665" y="71640"/>
                  </a:lnTo>
                  <a:lnTo>
                    <a:pt x="860840" y="107460"/>
                  </a:lnTo>
                  <a:lnTo>
                    <a:pt x="813016" y="143281"/>
                  </a:lnTo>
                  <a:lnTo>
                    <a:pt x="765191" y="179101"/>
                  </a:lnTo>
                  <a:lnTo>
                    <a:pt x="717367" y="214921"/>
                  </a:lnTo>
                  <a:lnTo>
                    <a:pt x="669542" y="250741"/>
                  </a:lnTo>
                  <a:lnTo>
                    <a:pt x="621718" y="286562"/>
                  </a:lnTo>
                  <a:lnTo>
                    <a:pt x="573893" y="322382"/>
                  </a:lnTo>
                  <a:lnTo>
                    <a:pt x="526069" y="358202"/>
                  </a:lnTo>
                  <a:lnTo>
                    <a:pt x="478244" y="394022"/>
                  </a:lnTo>
                  <a:lnTo>
                    <a:pt x="430420" y="429843"/>
                  </a:lnTo>
                  <a:lnTo>
                    <a:pt x="382595" y="465663"/>
                  </a:lnTo>
                  <a:lnTo>
                    <a:pt x="334771" y="501483"/>
                  </a:lnTo>
                  <a:lnTo>
                    <a:pt x="286946" y="537303"/>
                  </a:lnTo>
                  <a:lnTo>
                    <a:pt x="239122" y="573124"/>
                  </a:lnTo>
                  <a:lnTo>
                    <a:pt x="191297" y="608944"/>
                  </a:lnTo>
                  <a:lnTo>
                    <a:pt x="143473" y="644764"/>
                  </a:lnTo>
                  <a:lnTo>
                    <a:pt x="95648" y="680584"/>
                  </a:lnTo>
                  <a:lnTo>
                    <a:pt x="47824" y="716405"/>
                  </a:lnTo>
                  <a:lnTo>
                    <a:pt x="0" y="752225"/>
                  </a:lnTo>
                  <a:lnTo>
                    <a:pt x="36503" y="799218"/>
                  </a:lnTo>
                  <a:lnTo>
                    <a:pt x="74635" y="844901"/>
                  </a:lnTo>
                  <a:lnTo>
                    <a:pt x="114347" y="889215"/>
                  </a:lnTo>
                  <a:lnTo>
                    <a:pt x="155592" y="932108"/>
                  </a:lnTo>
                  <a:lnTo>
                    <a:pt x="198317" y="973526"/>
                  </a:lnTo>
                  <a:lnTo>
                    <a:pt x="242471" y="1013417"/>
                  </a:lnTo>
                  <a:lnTo>
                    <a:pt x="281743" y="968384"/>
                  </a:lnTo>
                  <a:lnTo>
                    <a:pt x="321014" y="923350"/>
                  </a:lnTo>
                  <a:lnTo>
                    <a:pt x="360286" y="878317"/>
                  </a:lnTo>
                  <a:lnTo>
                    <a:pt x="399558" y="833284"/>
                  </a:lnTo>
                  <a:lnTo>
                    <a:pt x="438830" y="788250"/>
                  </a:lnTo>
                  <a:lnTo>
                    <a:pt x="478101" y="743217"/>
                  </a:lnTo>
                  <a:lnTo>
                    <a:pt x="517373" y="698183"/>
                  </a:lnTo>
                  <a:lnTo>
                    <a:pt x="556645" y="653150"/>
                  </a:lnTo>
                  <a:lnTo>
                    <a:pt x="595916" y="608117"/>
                  </a:lnTo>
                  <a:lnTo>
                    <a:pt x="635188" y="563083"/>
                  </a:lnTo>
                  <a:lnTo>
                    <a:pt x="674460" y="518050"/>
                  </a:lnTo>
                  <a:lnTo>
                    <a:pt x="713731" y="473016"/>
                  </a:lnTo>
                  <a:lnTo>
                    <a:pt x="753003" y="427983"/>
                  </a:lnTo>
                  <a:lnTo>
                    <a:pt x="792275" y="382950"/>
                  </a:lnTo>
                  <a:lnTo>
                    <a:pt x="831547" y="337916"/>
                  </a:lnTo>
                  <a:lnTo>
                    <a:pt x="870818" y="292883"/>
                  </a:lnTo>
                  <a:lnTo>
                    <a:pt x="910090" y="247850"/>
                  </a:lnTo>
                  <a:lnTo>
                    <a:pt x="949362" y="202816"/>
                  </a:lnTo>
                  <a:lnTo>
                    <a:pt x="988633" y="157783"/>
                  </a:lnTo>
                  <a:lnTo>
                    <a:pt x="1027905" y="112749"/>
                  </a:lnTo>
                  <a:lnTo>
                    <a:pt x="1067177" y="67716"/>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874711" y="4142177"/>
              <a:ext cx="1165551" cy="820105"/>
            </a:xfrm>
            <a:custGeom>
              <a:avLst/>
              <a:pathLst>
                <a:path w="1165551" h="820105">
                  <a:moveTo>
                    <a:pt x="1123749" y="0"/>
                  </a:moveTo>
                  <a:lnTo>
                    <a:pt x="1070237" y="26584"/>
                  </a:lnTo>
                  <a:lnTo>
                    <a:pt x="1016725" y="53169"/>
                  </a:lnTo>
                  <a:lnTo>
                    <a:pt x="963213" y="79754"/>
                  </a:lnTo>
                  <a:lnTo>
                    <a:pt x="909701" y="106339"/>
                  </a:lnTo>
                  <a:lnTo>
                    <a:pt x="856189" y="132924"/>
                  </a:lnTo>
                  <a:lnTo>
                    <a:pt x="802677" y="159508"/>
                  </a:lnTo>
                  <a:lnTo>
                    <a:pt x="749166" y="186093"/>
                  </a:lnTo>
                  <a:lnTo>
                    <a:pt x="695654" y="212678"/>
                  </a:lnTo>
                  <a:lnTo>
                    <a:pt x="642142" y="239263"/>
                  </a:lnTo>
                  <a:lnTo>
                    <a:pt x="588630" y="265848"/>
                  </a:lnTo>
                  <a:lnTo>
                    <a:pt x="535118" y="292433"/>
                  </a:lnTo>
                  <a:lnTo>
                    <a:pt x="481606" y="319017"/>
                  </a:lnTo>
                  <a:lnTo>
                    <a:pt x="428094" y="345602"/>
                  </a:lnTo>
                  <a:lnTo>
                    <a:pt x="374583" y="372187"/>
                  </a:lnTo>
                  <a:lnTo>
                    <a:pt x="321071" y="398772"/>
                  </a:lnTo>
                  <a:lnTo>
                    <a:pt x="267559" y="425357"/>
                  </a:lnTo>
                  <a:lnTo>
                    <a:pt x="214047" y="451942"/>
                  </a:lnTo>
                  <a:lnTo>
                    <a:pt x="160535" y="478526"/>
                  </a:lnTo>
                  <a:lnTo>
                    <a:pt x="107023" y="505111"/>
                  </a:lnTo>
                  <a:lnTo>
                    <a:pt x="53511" y="531696"/>
                  </a:lnTo>
                  <a:lnTo>
                    <a:pt x="0" y="558281"/>
                  </a:lnTo>
                  <a:lnTo>
                    <a:pt x="28395" y="612922"/>
                  </a:lnTo>
                  <a:lnTo>
                    <a:pt x="58758" y="666495"/>
                  </a:lnTo>
                  <a:lnTo>
                    <a:pt x="91048" y="718929"/>
                  </a:lnTo>
                  <a:lnTo>
                    <a:pt x="125223" y="770155"/>
                  </a:lnTo>
                  <a:lnTo>
                    <a:pt x="161237" y="820105"/>
                  </a:lnTo>
                  <a:lnTo>
                    <a:pt x="209061" y="784285"/>
                  </a:lnTo>
                  <a:lnTo>
                    <a:pt x="256885" y="748465"/>
                  </a:lnTo>
                  <a:lnTo>
                    <a:pt x="304710" y="712644"/>
                  </a:lnTo>
                  <a:lnTo>
                    <a:pt x="352534" y="676824"/>
                  </a:lnTo>
                  <a:lnTo>
                    <a:pt x="400359" y="641004"/>
                  </a:lnTo>
                  <a:lnTo>
                    <a:pt x="448183" y="605184"/>
                  </a:lnTo>
                  <a:lnTo>
                    <a:pt x="496008" y="569363"/>
                  </a:lnTo>
                  <a:lnTo>
                    <a:pt x="543832" y="533543"/>
                  </a:lnTo>
                  <a:lnTo>
                    <a:pt x="591657" y="497723"/>
                  </a:lnTo>
                  <a:lnTo>
                    <a:pt x="639481" y="461903"/>
                  </a:lnTo>
                  <a:lnTo>
                    <a:pt x="687306" y="426082"/>
                  </a:lnTo>
                  <a:lnTo>
                    <a:pt x="735130" y="390262"/>
                  </a:lnTo>
                  <a:lnTo>
                    <a:pt x="782955" y="354442"/>
                  </a:lnTo>
                  <a:lnTo>
                    <a:pt x="830779" y="318622"/>
                  </a:lnTo>
                  <a:lnTo>
                    <a:pt x="878604" y="282801"/>
                  </a:lnTo>
                  <a:lnTo>
                    <a:pt x="926428" y="246981"/>
                  </a:lnTo>
                  <a:lnTo>
                    <a:pt x="974253" y="211161"/>
                  </a:lnTo>
                  <a:lnTo>
                    <a:pt x="1022077" y="175341"/>
                  </a:lnTo>
                  <a:lnTo>
                    <a:pt x="1069902" y="139520"/>
                  </a:lnTo>
                  <a:lnTo>
                    <a:pt x="1117726" y="103700"/>
                  </a:lnTo>
                  <a:lnTo>
                    <a:pt x="1165551" y="67880"/>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68885" y="4072658"/>
              <a:ext cx="1229574" cy="627799"/>
            </a:xfrm>
            <a:custGeom>
              <a:avLst/>
              <a:pathLst>
                <a:path w="1229574" h="627799">
                  <a:moveTo>
                    <a:pt x="1202138" y="0"/>
                  </a:moveTo>
                  <a:lnTo>
                    <a:pt x="1144893" y="17126"/>
                  </a:lnTo>
                  <a:lnTo>
                    <a:pt x="1087649" y="34253"/>
                  </a:lnTo>
                  <a:lnTo>
                    <a:pt x="1030404" y="51379"/>
                  </a:lnTo>
                  <a:lnTo>
                    <a:pt x="973159" y="68506"/>
                  </a:lnTo>
                  <a:lnTo>
                    <a:pt x="915915" y="85632"/>
                  </a:lnTo>
                  <a:lnTo>
                    <a:pt x="858670" y="102759"/>
                  </a:lnTo>
                  <a:lnTo>
                    <a:pt x="801425" y="119885"/>
                  </a:lnTo>
                  <a:lnTo>
                    <a:pt x="744180" y="137012"/>
                  </a:lnTo>
                  <a:lnTo>
                    <a:pt x="686936" y="154138"/>
                  </a:lnTo>
                  <a:lnTo>
                    <a:pt x="629691" y="171265"/>
                  </a:lnTo>
                  <a:lnTo>
                    <a:pt x="572446" y="188391"/>
                  </a:lnTo>
                  <a:lnTo>
                    <a:pt x="515202" y="205518"/>
                  </a:lnTo>
                  <a:lnTo>
                    <a:pt x="457957" y="222644"/>
                  </a:lnTo>
                  <a:lnTo>
                    <a:pt x="400712" y="239771"/>
                  </a:lnTo>
                  <a:lnTo>
                    <a:pt x="343468" y="256897"/>
                  </a:lnTo>
                  <a:lnTo>
                    <a:pt x="286223" y="274024"/>
                  </a:lnTo>
                  <a:lnTo>
                    <a:pt x="228978" y="291150"/>
                  </a:lnTo>
                  <a:lnTo>
                    <a:pt x="171734" y="308277"/>
                  </a:lnTo>
                  <a:lnTo>
                    <a:pt x="114489" y="325403"/>
                  </a:lnTo>
                  <a:lnTo>
                    <a:pt x="57244" y="342530"/>
                  </a:lnTo>
                  <a:lnTo>
                    <a:pt x="0" y="359656"/>
                  </a:lnTo>
                  <a:lnTo>
                    <a:pt x="17484" y="414666"/>
                  </a:lnTo>
                  <a:lnTo>
                    <a:pt x="36832" y="469047"/>
                  </a:lnTo>
                  <a:lnTo>
                    <a:pt x="58022" y="522738"/>
                  </a:lnTo>
                  <a:lnTo>
                    <a:pt x="81028" y="575676"/>
                  </a:lnTo>
                  <a:lnTo>
                    <a:pt x="105825" y="627799"/>
                  </a:lnTo>
                  <a:lnTo>
                    <a:pt x="159337" y="601215"/>
                  </a:lnTo>
                  <a:lnTo>
                    <a:pt x="212849" y="574630"/>
                  </a:lnTo>
                  <a:lnTo>
                    <a:pt x="266361" y="548045"/>
                  </a:lnTo>
                  <a:lnTo>
                    <a:pt x="319873" y="521460"/>
                  </a:lnTo>
                  <a:lnTo>
                    <a:pt x="373384" y="494875"/>
                  </a:lnTo>
                  <a:lnTo>
                    <a:pt x="426896" y="468290"/>
                  </a:lnTo>
                  <a:lnTo>
                    <a:pt x="480408" y="441706"/>
                  </a:lnTo>
                  <a:lnTo>
                    <a:pt x="533920" y="415121"/>
                  </a:lnTo>
                  <a:lnTo>
                    <a:pt x="587432" y="388536"/>
                  </a:lnTo>
                  <a:lnTo>
                    <a:pt x="640944" y="361951"/>
                  </a:lnTo>
                  <a:lnTo>
                    <a:pt x="694456" y="335366"/>
                  </a:lnTo>
                  <a:lnTo>
                    <a:pt x="747968" y="308781"/>
                  </a:lnTo>
                  <a:lnTo>
                    <a:pt x="801479" y="282197"/>
                  </a:lnTo>
                  <a:lnTo>
                    <a:pt x="854991" y="255612"/>
                  </a:lnTo>
                  <a:lnTo>
                    <a:pt x="908503" y="229027"/>
                  </a:lnTo>
                  <a:lnTo>
                    <a:pt x="962015" y="202442"/>
                  </a:lnTo>
                  <a:lnTo>
                    <a:pt x="1015527" y="175857"/>
                  </a:lnTo>
                  <a:lnTo>
                    <a:pt x="1069039" y="149273"/>
                  </a:lnTo>
                  <a:lnTo>
                    <a:pt x="1122551" y="122688"/>
                  </a:lnTo>
                  <a:lnTo>
                    <a:pt x="1176062" y="96103"/>
                  </a:lnTo>
                  <a:lnTo>
                    <a:pt x="1229574" y="69518"/>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12077" y="4003656"/>
              <a:ext cx="1258947" cy="428659"/>
            </a:xfrm>
            <a:custGeom>
              <a:avLst/>
              <a:pathLst>
                <a:path w="1258947" h="428659">
                  <a:moveTo>
                    <a:pt x="1244219" y="0"/>
                  </a:moveTo>
                  <a:lnTo>
                    <a:pt x="1184970" y="7738"/>
                  </a:lnTo>
                  <a:lnTo>
                    <a:pt x="1125722" y="15476"/>
                  </a:lnTo>
                  <a:lnTo>
                    <a:pt x="1066473" y="23215"/>
                  </a:lnTo>
                  <a:lnTo>
                    <a:pt x="1007225" y="30953"/>
                  </a:lnTo>
                  <a:lnTo>
                    <a:pt x="947976" y="38692"/>
                  </a:lnTo>
                  <a:lnTo>
                    <a:pt x="888727" y="46430"/>
                  </a:lnTo>
                  <a:lnTo>
                    <a:pt x="829479" y="54169"/>
                  </a:lnTo>
                  <a:lnTo>
                    <a:pt x="770230" y="61907"/>
                  </a:lnTo>
                  <a:lnTo>
                    <a:pt x="710982" y="69646"/>
                  </a:lnTo>
                  <a:lnTo>
                    <a:pt x="651733" y="77384"/>
                  </a:lnTo>
                  <a:lnTo>
                    <a:pt x="592485" y="85123"/>
                  </a:lnTo>
                  <a:lnTo>
                    <a:pt x="533236" y="92861"/>
                  </a:lnTo>
                  <a:lnTo>
                    <a:pt x="473988" y="100600"/>
                  </a:lnTo>
                  <a:lnTo>
                    <a:pt x="414739" y="108338"/>
                  </a:lnTo>
                  <a:lnTo>
                    <a:pt x="355491" y="116077"/>
                  </a:lnTo>
                  <a:lnTo>
                    <a:pt x="296242" y="123815"/>
                  </a:lnTo>
                  <a:lnTo>
                    <a:pt x="236994" y="131554"/>
                  </a:lnTo>
                  <a:lnTo>
                    <a:pt x="177745" y="139292"/>
                  </a:lnTo>
                  <a:lnTo>
                    <a:pt x="118497" y="147031"/>
                  </a:lnTo>
                  <a:lnTo>
                    <a:pt x="59248" y="154769"/>
                  </a:lnTo>
                  <a:lnTo>
                    <a:pt x="0" y="162507"/>
                  </a:lnTo>
                  <a:lnTo>
                    <a:pt x="10176" y="229848"/>
                  </a:lnTo>
                  <a:lnTo>
                    <a:pt x="23050" y="296726"/>
                  </a:lnTo>
                  <a:lnTo>
                    <a:pt x="38603" y="363032"/>
                  </a:lnTo>
                  <a:lnTo>
                    <a:pt x="56808" y="428659"/>
                  </a:lnTo>
                  <a:lnTo>
                    <a:pt x="114053" y="411532"/>
                  </a:lnTo>
                  <a:lnTo>
                    <a:pt x="171298" y="394406"/>
                  </a:lnTo>
                  <a:lnTo>
                    <a:pt x="228542" y="377279"/>
                  </a:lnTo>
                  <a:lnTo>
                    <a:pt x="285787" y="360153"/>
                  </a:lnTo>
                  <a:lnTo>
                    <a:pt x="343032" y="343026"/>
                  </a:lnTo>
                  <a:lnTo>
                    <a:pt x="400277" y="325900"/>
                  </a:lnTo>
                  <a:lnTo>
                    <a:pt x="457521" y="308773"/>
                  </a:lnTo>
                  <a:lnTo>
                    <a:pt x="514766" y="291646"/>
                  </a:lnTo>
                  <a:lnTo>
                    <a:pt x="572011" y="274520"/>
                  </a:lnTo>
                  <a:lnTo>
                    <a:pt x="629255" y="257393"/>
                  </a:lnTo>
                  <a:lnTo>
                    <a:pt x="686500" y="240267"/>
                  </a:lnTo>
                  <a:lnTo>
                    <a:pt x="743745" y="223140"/>
                  </a:lnTo>
                  <a:lnTo>
                    <a:pt x="800989" y="206014"/>
                  </a:lnTo>
                  <a:lnTo>
                    <a:pt x="858234" y="188887"/>
                  </a:lnTo>
                  <a:lnTo>
                    <a:pt x="915479" y="171761"/>
                  </a:lnTo>
                  <a:lnTo>
                    <a:pt x="972723" y="154634"/>
                  </a:lnTo>
                  <a:lnTo>
                    <a:pt x="1029968" y="137508"/>
                  </a:lnTo>
                  <a:lnTo>
                    <a:pt x="1087213" y="120381"/>
                  </a:lnTo>
                  <a:lnTo>
                    <a:pt x="1144458" y="103255"/>
                  </a:lnTo>
                  <a:lnTo>
                    <a:pt x="1201702" y="86128"/>
                  </a:lnTo>
                  <a:lnTo>
                    <a:pt x="1258947" y="69002"/>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97817" y="3941968"/>
              <a:ext cx="1258478" cy="224196"/>
            </a:xfrm>
            <a:custGeom>
              <a:avLst/>
              <a:pathLst>
                <a:path w="1258478" h="224196">
                  <a:moveTo>
                    <a:pt x="1254781" y="3563"/>
                  </a:moveTo>
                  <a:lnTo>
                    <a:pt x="1195030" y="3393"/>
                  </a:lnTo>
                  <a:lnTo>
                    <a:pt x="1135278" y="3223"/>
                  </a:lnTo>
                  <a:lnTo>
                    <a:pt x="1075527" y="3054"/>
                  </a:lnTo>
                  <a:lnTo>
                    <a:pt x="1015775" y="2884"/>
                  </a:lnTo>
                  <a:lnTo>
                    <a:pt x="956024" y="2714"/>
                  </a:lnTo>
                  <a:lnTo>
                    <a:pt x="896272" y="2545"/>
                  </a:lnTo>
                  <a:lnTo>
                    <a:pt x="836521" y="2375"/>
                  </a:lnTo>
                  <a:lnTo>
                    <a:pt x="776769" y="2205"/>
                  </a:lnTo>
                  <a:lnTo>
                    <a:pt x="717018" y="2036"/>
                  </a:lnTo>
                  <a:lnTo>
                    <a:pt x="657266" y="1866"/>
                  </a:lnTo>
                  <a:lnTo>
                    <a:pt x="597515" y="1696"/>
                  </a:lnTo>
                  <a:lnTo>
                    <a:pt x="537763" y="1527"/>
                  </a:lnTo>
                  <a:lnTo>
                    <a:pt x="478012" y="1357"/>
                  </a:lnTo>
                  <a:lnTo>
                    <a:pt x="418260" y="1187"/>
                  </a:lnTo>
                  <a:lnTo>
                    <a:pt x="358509" y="1018"/>
                  </a:lnTo>
                  <a:lnTo>
                    <a:pt x="298757" y="848"/>
                  </a:lnTo>
                  <a:lnTo>
                    <a:pt x="239006" y="678"/>
                  </a:lnTo>
                  <a:lnTo>
                    <a:pt x="179254" y="509"/>
                  </a:lnTo>
                  <a:lnTo>
                    <a:pt x="119503" y="339"/>
                  </a:lnTo>
                  <a:lnTo>
                    <a:pt x="59751" y="169"/>
                  </a:lnTo>
                  <a:lnTo>
                    <a:pt x="0" y="0"/>
                  </a:lnTo>
                  <a:lnTo>
                    <a:pt x="1444" y="74918"/>
                  </a:lnTo>
                  <a:lnTo>
                    <a:pt x="6200" y="149698"/>
                  </a:lnTo>
                  <a:lnTo>
                    <a:pt x="14259" y="224196"/>
                  </a:lnTo>
                  <a:lnTo>
                    <a:pt x="73508" y="216457"/>
                  </a:lnTo>
                  <a:lnTo>
                    <a:pt x="132756" y="208719"/>
                  </a:lnTo>
                  <a:lnTo>
                    <a:pt x="192005" y="200980"/>
                  </a:lnTo>
                  <a:lnTo>
                    <a:pt x="251253" y="193242"/>
                  </a:lnTo>
                  <a:lnTo>
                    <a:pt x="310502" y="185503"/>
                  </a:lnTo>
                  <a:lnTo>
                    <a:pt x="369750" y="177765"/>
                  </a:lnTo>
                  <a:lnTo>
                    <a:pt x="428999" y="170026"/>
                  </a:lnTo>
                  <a:lnTo>
                    <a:pt x="488247" y="162288"/>
                  </a:lnTo>
                  <a:lnTo>
                    <a:pt x="547496" y="154549"/>
                  </a:lnTo>
                  <a:lnTo>
                    <a:pt x="606744" y="146811"/>
                  </a:lnTo>
                  <a:lnTo>
                    <a:pt x="665993" y="139073"/>
                  </a:lnTo>
                  <a:lnTo>
                    <a:pt x="725242" y="131334"/>
                  </a:lnTo>
                  <a:lnTo>
                    <a:pt x="784490" y="123596"/>
                  </a:lnTo>
                  <a:lnTo>
                    <a:pt x="843739" y="115857"/>
                  </a:lnTo>
                  <a:lnTo>
                    <a:pt x="902987" y="108119"/>
                  </a:lnTo>
                  <a:lnTo>
                    <a:pt x="962236" y="100380"/>
                  </a:lnTo>
                  <a:lnTo>
                    <a:pt x="1021484" y="92642"/>
                  </a:lnTo>
                  <a:lnTo>
                    <a:pt x="1080733" y="84903"/>
                  </a:lnTo>
                  <a:lnTo>
                    <a:pt x="1139981" y="77165"/>
                  </a:lnTo>
                  <a:lnTo>
                    <a:pt x="1199230" y="69426"/>
                  </a:lnTo>
                  <a:lnTo>
                    <a:pt x="1258478" y="61688"/>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697817" y="3734305"/>
              <a:ext cx="1258248" cy="211226"/>
            </a:xfrm>
            <a:custGeom>
              <a:avLst/>
              <a:pathLst>
                <a:path w="1258248" h="211226">
                  <a:moveTo>
                    <a:pt x="1258248" y="157388"/>
                  </a:moveTo>
                  <a:lnTo>
                    <a:pt x="1198968" y="149893"/>
                  </a:lnTo>
                  <a:lnTo>
                    <a:pt x="1139688" y="142398"/>
                  </a:lnTo>
                  <a:lnTo>
                    <a:pt x="1080408" y="134904"/>
                  </a:lnTo>
                  <a:lnTo>
                    <a:pt x="1021129" y="127409"/>
                  </a:lnTo>
                  <a:lnTo>
                    <a:pt x="961849" y="119914"/>
                  </a:lnTo>
                  <a:lnTo>
                    <a:pt x="902569" y="112420"/>
                  </a:lnTo>
                  <a:lnTo>
                    <a:pt x="843289" y="104925"/>
                  </a:lnTo>
                  <a:lnTo>
                    <a:pt x="784009" y="97430"/>
                  </a:lnTo>
                  <a:lnTo>
                    <a:pt x="724729" y="89936"/>
                  </a:lnTo>
                  <a:lnTo>
                    <a:pt x="665449" y="82441"/>
                  </a:lnTo>
                  <a:lnTo>
                    <a:pt x="606169" y="74946"/>
                  </a:lnTo>
                  <a:lnTo>
                    <a:pt x="546890" y="67452"/>
                  </a:lnTo>
                  <a:lnTo>
                    <a:pt x="487610" y="59957"/>
                  </a:lnTo>
                  <a:lnTo>
                    <a:pt x="428330" y="52462"/>
                  </a:lnTo>
                  <a:lnTo>
                    <a:pt x="369050" y="44968"/>
                  </a:lnTo>
                  <a:lnTo>
                    <a:pt x="309770" y="37473"/>
                  </a:lnTo>
                  <a:lnTo>
                    <a:pt x="250490" y="29978"/>
                  </a:lnTo>
                  <a:lnTo>
                    <a:pt x="191210" y="22484"/>
                  </a:lnTo>
                  <a:lnTo>
                    <a:pt x="131931" y="14989"/>
                  </a:lnTo>
                  <a:lnTo>
                    <a:pt x="72651" y="7494"/>
                  </a:lnTo>
                  <a:lnTo>
                    <a:pt x="13371" y="0"/>
                  </a:lnTo>
                  <a:lnTo>
                    <a:pt x="6078" y="69019"/>
                  </a:lnTo>
                  <a:lnTo>
                    <a:pt x="1618" y="138279"/>
                  </a:lnTo>
                  <a:lnTo>
                    <a:pt x="0" y="207663"/>
                  </a:lnTo>
                  <a:lnTo>
                    <a:pt x="59751" y="207833"/>
                  </a:lnTo>
                  <a:lnTo>
                    <a:pt x="119503" y="208002"/>
                  </a:lnTo>
                  <a:lnTo>
                    <a:pt x="179254" y="208172"/>
                  </a:lnTo>
                  <a:lnTo>
                    <a:pt x="239006" y="208342"/>
                  </a:lnTo>
                  <a:lnTo>
                    <a:pt x="298757" y="208511"/>
                  </a:lnTo>
                  <a:lnTo>
                    <a:pt x="358509" y="208681"/>
                  </a:lnTo>
                  <a:lnTo>
                    <a:pt x="418260" y="208851"/>
                  </a:lnTo>
                  <a:lnTo>
                    <a:pt x="478012" y="209020"/>
                  </a:lnTo>
                  <a:lnTo>
                    <a:pt x="537763" y="209190"/>
                  </a:lnTo>
                  <a:lnTo>
                    <a:pt x="597515" y="209360"/>
                  </a:lnTo>
                  <a:lnTo>
                    <a:pt x="657266" y="209530"/>
                  </a:lnTo>
                  <a:lnTo>
                    <a:pt x="717018" y="209699"/>
                  </a:lnTo>
                  <a:lnTo>
                    <a:pt x="776769" y="209869"/>
                  </a:lnTo>
                  <a:lnTo>
                    <a:pt x="836521" y="210039"/>
                  </a:lnTo>
                  <a:lnTo>
                    <a:pt x="896272" y="210208"/>
                  </a:lnTo>
                  <a:lnTo>
                    <a:pt x="956024" y="210378"/>
                  </a:lnTo>
                  <a:lnTo>
                    <a:pt x="1015775" y="210548"/>
                  </a:lnTo>
                  <a:lnTo>
                    <a:pt x="1075527" y="210717"/>
                  </a:lnTo>
                  <a:lnTo>
                    <a:pt x="1135278" y="210887"/>
                  </a:lnTo>
                  <a:lnTo>
                    <a:pt x="1195030" y="211057"/>
                  </a:lnTo>
                  <a:lnTo>
                    <a:pt x="1254781" y="211226"/>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711188" y="3545484"/>
              <a:ext cx="1253909" cy="346208"/>
            </a:xfrm>
            <a:custGeom>
              <a:avLst/>
              <a:pathLst>
                <a:path w="1253909" h="346208">
                  <a:moveTo>
                    <a:pt x="1253909" y="297255"/>
                  </a:moveTo>
                  <a:lnTo>
                    <a:pt x="1195859" y="283100"/>
                  </a:lnTo>
                  <a:lnTo>
                    <a:pt x="1137808" y="268945"/>
                  </a:lnTo>
                  <a:lnTo>
                    <a:pt x="1079757" y="254790"/>
                  </a:lnTo>
                  <a:lnTo>
                    <a:pt x="1021706" y="240635"/>
                  </a:lnTo>
                  <a:lnTo>
                    <a:pt x="963655" y="226480"/>
                  </a:lnTo>
                  <a:lnTo>
                    <a:pt x="905604" y="212325"/>
                  </a:lnTo>
                  <a:lnTo>
                    <a:pt x="847553" y="198170"/>
                  </a:lnTo>
                  <a:lnTo>
                    <a:pt x="789502" y="184015"/>
                  </a:lnTo>
                  <a:lnTo>
                    <a:pt x="731451" y="169860"/>
                  </a:lnTo>
                  <a:lnTo>
                    <a:pt x="673400" y="155705"/>
                  </a:lnTo>
                  <a:lnTo>
                    <a:pt x="615349" y="141550"/>
                  </a:lnTo>
                  <a:lnTo>
                    <a:pt x="557299" y="127395"/>
                  </a:lnTo>
                  <a:lnTo>
                    <a:pt x="499248" y="113240"/>
                  </a:lnTo>
                  <a:lnTo>
                    <a:pt x="441197" y="99085"/>
                  </a:lnTo>
                  <a:lnTo>
                    <a:pt x="383146" y="84930"/>
                  </a:lnTo>
                  <a:lnTo>
                    <a:pt x="325095" y="70775"/>
                  </a:lnTo>
                  <a:lnTo>
                    <a:pt x="267044" y="56620"/>
                  </a:lnTo>
                  <a:lnTo>
                    <a:pt x="208993" y="42465"/>
                  </a:lnTo>
                  <a:lnTo>
                    <a:pt x="150942" y="28310"/>
                  </a:lnTo>
                  <a:lnTo>
                    <a:pt x="92891" y="14155"/>
                  </a:lnTo>
                  <a:lnTo>
                    <a:pt x="34840" y="0"/>
                  </a:lnTo>
                  <a:lnTo>
                    <a:pt x="20850" y="62485"/>
                  </a:lnTo>
                  <a:lnTo>
                    <a:pt x="9230" y="125456"/>
                  </a:lnTo>
                  <a:lnTo>
                    <a:pt x="0" y="188820"/>
                  </a:lnTo>
                  <a:lnTo>
                    <a:pt x="59279" y="196314"/>
                  </a:lnTo>
                  <a:lnTo>
                    <a:pt x="118559" y="203809"/>
                  </a:lnTo>
                  <a:lnTo>
                    <a:pt x="177839" y="211304"/>
                  </a:lnTo>
                  <a:lnTo>
                    <a:pt x="237119" y="218798"/>
                  </a:lnTo>
                  <a:lnTo>
                    <a:pt x="296399" y="226293"/>
                  </a:lnTo>
                  <a:lnTo>
                    <a:pt x="355679" y="233788"/>
                  </a:lnTo>
                  <a:lnTo>
                    <a:pt x="414959" y="241283"/>
                  </a:lnTo>
                  <a:lnTo>
                    <a:pt x="474238" y="248777"/>
                  </a:lnTo>
                  <a:lnTo>
                    <a:pt x="533518" y="256272"/>
                  </a:lnTo>
                  <a:lnTo>
                    <a:pt x="592798" y="263767"/>
                  </a:lnTo>
                  <a:lnTo>
                    <a:pt x="652078" y="271261"/>
                  </a:lnTo>
                  <a:lnTo>
                    <a:pt x="711358" y="278756"/>
                  </a:lnTo>
                  <a:lnTo>
                    <a:pt x="770638" y="286251"/>
                  </a:lnTo>
                  <a:lnTo>
                    <a:pt x="829918" y="293745"/>
                  </a:lnTo>
                  <a:lnTo>
                    <a:pt x="889197" y="301240"/>
                  </a:lnTo>
                  <a:lnTo>
                    <a:pt x="948477" y="308735"/>
                  </a:lnTo>
                  <a:lnTo>
                    <a:pt x="1007757" y="316229"/>
                  </a:lnTo>
                  <a:lnTo>
                    <a:pt x="1067037" y="323724"/>
                  </a:lnTo>
                  <a:lnTo>
                    <a:pt x="1126317" y="331219"/>
                  </a:lnTo>
                  <a:lnTo>
                    <a:pt x="1185597" y="338713"/>
                  </a:lnTo>
                  <a:lnTo>
                    <a:pt x="1244877" y="346208"/>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746029" y="3361847"/>
              <a:ext cx="1233581" cy="480892"/>
            </a:xfrm>
            <a:custGeom>
              <a:avLst/>
              <a:pathLst>
                <a:path w="1233581" h="480892">
                  <a:moveTo>
                    <a:pt x="1233581" y="433282"/>
                  </a:moveTo>
                  <a:lnTo>
                    <a:pt x="1177504" y="412650"/>
                  </a:lnTo>
                  <a:lnTo>
                    <a:pt x="1121428" y="392017"/>
                  </a:lnTo>
                  <a:lnTo>
                    <a:pt x="1065351" y="371385"/>
                  </a:lnTo>
                  <a:lnTo>
                    <a:pt x="1009275" y="350752"/>
                  </a:lnTo>
                  <a:lnTo>
                    <a:pt x="953198" y="330120"/>
                  </a:lnTo>
                  <a:lnTo>
                    <a:pt x="897122" y="309487"/>
                  </a:lnTo>
                  <a:lnTo>
                    <a:pt x="841045" y="288855"/>
                  </a:lnTo>
                  <a:lnTo>
                    <a:pt x="784969" y="268222"/>
                  </a:lnTo>
                  <a:lnTo>
                    <a:pt x="728892" y="247590"/>
                  </a:lnTo>
                  <a:lnTo>
                    <a:pt x="672816" y="226957"/>
                  </a:lnTo>
                  <a:lnTo>
                    <a:pt x="616739" y="206325"/>
                  </a:lnTo>
                  <a:lnTo>
                    <a:pt x="560663" y="185692"/>
                  </a:lnTo>
                  <a:lnTo>
                    <a:pt x="504586" y="165060"/>
                  </a:lnTo>
                  <a:lnTo>
                    <a:pt x="448510" y="144427"/>
                  </a:lnTo>
                  <a:lnTo>
                    <a:pt x="392433" y="123795"/>
                  </a:lnTo>
                  <a:lnTo>
                    <a:pt x="336357" y="103162"/>
                  </a:lnTo>
                  <a:lnTo>
                    <a:pt x="280280" y="82530"/>
                  </a:lnTo>
                  <a:lnTo>
                    <a:pt x="224204" y="61897"/>
                  </a:lnTo>
                  <a:lnTo>
                    <a:pt x="168127" y="41265"/>
                  </a:lnTo>
                  <a:lnTo>
                    <a:pt x="112051" y="20632"/>
                  </a:lnTo>
                  <a:lnTo>
                    <a:pt x="55974" y="0"/>
                  </a:lnTo>
                  <a:lnTo>
                    <a:pt x="35006" y="60492"/>
                  </a:lnTo>
                  <a:lnTo>
                    <a:pt x="16339" y="121733"/>
                  </a:lnTo>
                  <a:lnTo>
                    <a:pt x="0" y="183637"/>
                  </a:lnTo>
                  <a:lnTo>
                    <a:pt x="58050" y="197792"/>
                  </a:lnTo>
                  <a:lnTo>
                    <a:pt x="116101" y="211947"/>
                  </a:lnTo>
                  <a:lnTo>
                    <a:pt x="174152" y="226102"/>
                  </a:lnTo>
                  <a:lnTo>
                    <a:pt x="232203" y="240257"/>
                  </a:lnTo>
                  <a:lnTo>
                    <a:pt x="290254" y="254412"/>
                  </a:lnTo>
                  <a:lnTo>
                    <a:pt x="348305" y="268567"/>
                  </a:lnTo>
                  <a:lnTo>
                    <a:pt x="406356" y="282722"/>
                  </a:lnTo>
                  <a:lnTo>
                    <a:pt x="464407" y="296877"/>
                  </a:lnTo>
                  <a:lnTo>
                    <a:pt x="522458" y="311032"/>
                  </a:lnTo>
                  <a:lnTo>
                    <a:pt x="580509" y="325187"/>
                  </a:lnTo>
                  <a:lnTo>
                    <a:pt x="638560" y="339342"/>
                  </a:lnTo>
                  <a:lnTo>
                    <a:pt x="696610" y="353497"/>
                  </a:lnTo>
                  <a:lnTo>
                    <a:pt x="754661" y="367652"/>
                  </a:lnTo>
                  <a:lnTo>
                    <a:pt x="812712" y="381807"/>
                  </a:lnTo>
                  <a:lnTo>
                    <a:pt x="870763" y="395962"/>
                  </a:lnTo>
                  <a:lnTo>
                    <a:pt x="928814" y="410117"/>
                  </a:lnTo>
                  <a:lnTo>
                    <a:pt x="986865" y="424272"/>
                  </a:lnTo>
                  <a:lnTo>
                    <a:pt x="1044916" y="438427"/>
                  </a:lnTo>
                  <a:lnTo>
                    <a:pt x="1102967" y="452582"/>
                  </a:lnTo>
                  <a:lnTo>
                    <a:pt x="1161018" y="466737"/>
                  </a:lnTo>
                  <a:lnTo>
                    <a:pt x="1219069" y="480892"/>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802004" y="3194604"/>
              <a:ext cx="1196262" cy="600526"/>
            </a:xfrm>
            <a:custGeom>
              <a:avLst/>
              <a:pathLst>
                <a:path w="1196262" h="600526">
                  <a:moveTo>
                    <a:pt x="1196262" y="557166"/>
                  </a:moveTo>
                  <a:lnTo>
                    <a:pt x="1142724" y="530634"/>
                  </a:lnTo>
                  <a:lnTo>
                    <a:pt x="1089186" y="504103"/>
                  </a:lnTo>
                  <a:lnTo>
                    <a:pt x="1035648" y="477571"/>
                  </a:lnTo>
                  <a:lnTo>
                    <a:pt x="982109" y="451039"/>
                  </a:lnTo>
                  <a:lnTo>
                    <a:pt x="928571" y="424507"/>
                  </a:lnTo>
                  <a:lnTo>
                    <a:pt x="875033" y="397976"/>
                  </a:lnTo>
                  <a:lnTo>
                    <a:pt x="821495" y="371444"/>
                  </a:lnTo>
                  <a:lnTo>
                    <a:pt x="767957" y="344912"/>
                  </a:lnTo>
                  <a:lnTo>
                    <a:pt x="714418" y="318380"/>
                  </a:lnTo>
                  <a:lnTo>
                    <a:pt x="660880" y="291849"/>
                  </a:lnTo>
                  <a:lnTo>
                    <a:pt x="607342" y="265317"/>
                  </a:lnTo>
                  <a:lnTo>
                    <a:pt x="553804" y="238785"/>
                  </a:lnTo>
                  <a:lnTo>
                    <a:pt x="500265" y="212253"/>
                  </a:lnTo>
                  <a:lnTo>
                    <a:pt x="446727" y="185722"/>
                  </a:lnTo>
                  <a:lnTo>
                    <a:pt x="393189" y="159190"/>
                  </a:lnTo>
                  <a:lnTo>
                    <a:pt x="339651" y="132658"/>
                  </a:lnTo>
                  <a:lnTo>
                    <a:pt x="286113" y="106126"/>
                  </a:lnTo>
                  <a:lnTo>
                    <a:pt x="232574" y="79595"/>
                  </a:lnTo>
                  <a:lnTo>
                    <a:pt x="179036" y="53063"/>
                  </a:lnTo>
                  <a:lnTo>
                    <a:pt x="125498" y="26531"/>
                  </a:lnTo>
                  <a:lnTo>
                    <a:pt x="71960" y="0"/>
                  </a:lnTo>
                  <a:lnTo>
                    <a:pt x="45980" y="54875"/>
                  </a:lnTo>
                  <a:lnTo>
                    <a:pt x="21982" y="110647"/>
                  </a:lnTo>
                  <a:lnTo>
                    <a:pt x="0" y="167243"/>
                  </a:lnTo>
                  <a:lnTo>
                    <a:pt x="56076" y="187876"/>
                  </a:lnTo>
                  <a:lnTo>
                    <a:pt x="112152" y="208508"/>
                  </a:lnTo>
                  <a:lnTo>
                    <a:pt x="168229" y="229141"/>
                  </a:lnTo>
                  <a:lnTo>
                    <a:pt x="224305" y="249773"/>
                  </a:lnTo>
                  <a:lnTo>
                    <a:pt x="280382" y="270406"/>
                  </a:lnTo>
                  <a:lnTo>
                    <a:pt x="336458" y="291038"/>
                  </a:lnTo>
                  <a:lnTo>
                    <a:pt x="392535" y="311671"/>
                  </a:lnTo>
                  <a:lnTo>
                    <a:pt x="448611" y="332303"/>
                  </a:lnTo>
                  <a:lnTo>
                    <a:pt x="504688" y="352936"/>
                  </a:lnTo>
                  <a:lnTo>
                    <a:pt x="560764" y="373568"/>
                  </a:lnTo>
                  <a:lnTo>
                    <a:pt x="616841" y="394201"/>
                  </a:lnTo>
                  <a:lnTo>
                    <a:pt x="672917" y="414833"/>
                  </a:lnTo>
                  <a:lnTo>
                    <a:pt x="728994" y="435466"/>
                  </a:lnTo>
                  <a:lnTo>
                    <a:pt x="785070" y="456098"/>
                  </a:lnTo>
                  <a:lnTo>
                    <a:pt x="841147" y="476731"/>
                  </a:lnTo>
                  <a:lnTo>
                    <a:pt x="897223" y="497363"/>
                  </a:lnTo>
                  <a:lnTo>
                    <a:pt x="953300" y="517996"/>
                  </a:lnTo>
                  <a:lnTo>
                    <a:pt x="1009376" y="538628"/>
                  </a:lnTo>
                  <a:lnTo>
                    <a:pt x="1065453" y="559261"/>
                  </a:lnTo>
                  <a:lnTo>
                    <a:pt x="1121529" y="579893"/>
                  </a:lnTo>
                  <a:lnTo>
                    <a:pt x="1177606" y="600526"/>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873964" y="3048194"/>
              <a:ext cx="1145515" cy="703576"/>
            </a:xfrm>
            <a:custGeom>
              <a:avLst/>
              <a:pathLst>
                <a:path w="1145515" h="703576">
                  <a:moveTo>
                    <a:pt x="1145515" y="665618"/>
                  </a:moveTo>
                  <a:lnTo>
                    <a:pt x="1094863" y="633922"/>
                  </a:lnTo>
                  <a:lnTo>
                    <a:pt x="1044211" y="602226"/>
                  </a:lnTo>
                  <a:lnTo>
                    <a:pt x="993559" y="570530"/>
                  </a:lnTo>
                  <a:lnTo>
                    <a:pt x="942907" y="538833"/>
                  </a:lnTo>
                  <a:lnTo>
                    <a:pt x="892255" y="507137"/>
                  </a:lnTo>
                  <a:lnTo>
                    <a:pt x="841603" y="475441"/>
                  </a:lnTo>
                  <a:lnTo>
                    <a:pt x="790951" y="443745"/>
                  </a:lnTo>
                  <a:lnTo>
                    <a:pt x="740299" y="412049"/>
                  </a:lnTo>
                  <a:lnTo>
                    <a:pt x="689647" y="380353"/>
                  </a:lnTo>
                  <a:lnTo>
                    <a:pt x="638995" y="348657"/>
                  </a:lnTo>
                  <a:lnTo>
                    <a:pt x="588343" y="316961"/>
                  </a:lnTo>
                  <a:lnTo>
                    <a:pt x="537691" y="285265"/>
                  </a:lnTo>
                  <a:lnTo>
                    <a:pt x="487039" y="253568"/>
                  </a:lnTo>
                  <a:lnTo>
                    <a:pt x="436387" y="221872"/>
                  </a:lnTo>
                  <a:lnTo>
                    <a:pt x="385734" y="190176"/>
                  </a:lnTo>
                  <a:lnTo>
                    <a:pt x="335082" y="158480"/>
                  </a:lnTo>
                  <a:lnTo>
                    <a:pt x="284430" y="126784"/>
                  </a:lnTo>
                  <a:lnTo>
                    <a:pt x="233778" y="95088"/>
                  </a:lnTo>
                  <a:lnTo>
                    <a:pt x="183126" y="63392"/>
                  </a:lnTo>
                  <a:lnTo>
                    <a:pt x="132474" y="31696"/>
                  </a:lnTo>
                  <a:lnTo>
                    <a:pt x="81822" y="0"/>
                  </a:lnTo>
                  <a:lnTo>
                    <a:pt x="39098" y="72191"/>
                  </a:lnTo>
                  <a:lnTo>
                    <a:pt x="0" y="146409"/>
                  </a:lnTo>
                  <a:lnTo>
                    <a:pt x="53538" y="172941"/>
                  </a:lnTo>
                  <a:lnTo>
                    <a:pt x="107076" y="199473"/>
                  </a:lnTo>
                  <a:lnTo>
                    <a:pt x="160614" y="226005"/>
                  </a:lnTo>
                  <a:lnTo>
                    <a:pt x="214152" y="252536"/>
                  </a:lnTo>
                  <a:lnTo>
                    <a:pt x="267691" y="279068"/>
                  </a:lnTo>
                  <a:lnTo>
                    <a:pt x="321229" y="305600"/>
                  </a:lnTo>
                  <a:lnTo>
                    <a:pt x="374767" y="332132"/>
                  </a:lnTo>
                  <a:lnTo>
                    <a:pt x="428305" y="358663"/>
                  </a:lnTo>
                  <a:lnTo>
                    <a:pt x="481843" y="385195"/>
                  </a:lnTo>
                  <a:lnTo>
                    <a:pt x="535382" y="411727"/>
                  </a:lnTo>
                  <a:lnTo>
                    <a:pt x="588920" y="438259"/>
                  </a:lnTo>
                  <a:lnTo>
                    <a:pt x="642458" y="464790"/>
                  </a:lnTo>
                  <a:lnTo>
                    <a:pt x="695996" y="491322"/>
                  </a:lnTo>
                  <a:lnTo>
                    <a:pt x="749534" y="517854"/>
                  </a:lnTo>
                  <a:lnTo>
                    <a:pt x="803073" y="544386"/>
                  </a:lnTo>
                  <a:lnTo>
                    <a:pt x="856611" y="570917"/>
                  </a:lnTo>
                  <a:lnTo>
                    <a:pt x="910149" y="597449"/>
                  </a:lnTo>
                  <a:lnTo>
                    <a:pt x="963687" y="623981"/>
                  </a:lnTo>
                  <a:lnTo>
                    <a:pt x="1017225" y="650513"/>
                  </a:lnTo>
                  <a:lnTo>
                    <a:pt x="1070764" y="677044"/>
                  </a:lnTo>
                  <a:lnTo>
                    <a:pt x="1124302" y="703576"/>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955787" y="2934070"/>
              <a:ext cx="1083933" cy="779742"/>
            </a:xfrm>
            <a:custGeom>
              <a:avLst/>
              <a:pathLst>
                <a:path w="1083933" h="779742">
                  <a:moveTo>
                    <a:pt x="1083933" y="750154"/>
                  </a:moveTo>
                  <a:lnTo>
                    <a:pt x="1036035" y="714433"/>
                  </a:lnTo>
                  <a:lnTo>
                    <a:pt x="988137" y="678711"/>
                  </a:lnTo>
                  <a:lnTo>
                    <a:pt x="940239" y="642989"/>
                  </a:lnTo>
                  <a:lnTo>
                    <a:pt x="892340" y="607268"/>
                  </a:lnTo>
                  <a:lnTo>
                    <a:pt x="844442" y="571546"/>
                  </a:lnTo>
                  <a:lnTo>
                    <a:pt x="796544" y="535824"/>
                  </a:lnTo>
                  <a:lnTo>
                    <a:pt x="748646" y="500103"/>
                  </a:lnTo>
                  <a:lnTo>
                    <a:pt x="700748" y="464381"/>
                  </a:lnTo>
                  <a:lnTo>
                    <a:pt x="652849" y="428659"/>
                  </a:lnTo>
                  <a:lnTo>
                    <a:pt x="604951" y="392938"/>
                  </a:lnTo>
                  <a:lnTo>
                    <a:pt x="557053" y="357216"/>
                  </a:lnTo>
                  <a:lnTo>
                    <a:pt x="509155" y="321494"/>
                  </a:lnTo>
                  <a:lnTo>
                    <a:pt x="461257" y="285773"/>
                  </a:lnTo>
                  <a:lnTo>
                    <a:pt x="413358" y="250051"/>
                  </a:lnTo>
                  <a:lnTo>
                    <a:pt x="365460" y="214329"/>
                  </a:lnTo>
                  <a:lnTo>
                    <a:pt x="317562" y="178608"/>
                  </a:lnTo>
                  <a:lnTo>
                    <a:pt x="269664" y="142886"/>
                  </a:lnTo>
                  <a:lnTo>
                    <a:pt x="221766" y="107164"/>
                  </a:lnTo>
                  <a:lnTo>
                    <a:pt x="173868" y="71443"/>
                  </a:lnTo>
                  <a:lnTo>
                    <a:pt x="125969" y="35721"/>
                  </a:lnTo>
                  <a:lnTo>
                    <a:pt x="78071" y="0"/>
                  </a:lnTo>
                  <a:lnTo>
                    <a:pt x="37870" y="56265"/>
                  </a:lnTo>
                  <a:lnTo>
                    <a:pt x="0" y="114123"/>
                  </a:lnTo>
                  <a:lnTo>
                    <a:pt x="50652" y="145820"/>
                  </a:lnTo>
                  <a:lnTo>
                    <a:pt x="101304" y="177516"/>
                  </a:lnTo>
                  <a:lnTo>
                    <a:pt x="151956" y="209212"/>
                  </a:lnTo>
                  <a:lnTo>
                    <a:pt x="202608" y="240908"/>
                  </a:lnTo>
                  <a:lnTo>
                    <a:pt x="253260" y="272604"/>
                  </a:lnTo>
                  <a:lnTo>
                    <a:pt x="303912" y="304300"/>
                  </a:lnTo>
                  <a:lnTo>
                    <a:pt x="354564" y="335996"/>
                  </a:lnTo>
                  <a:lnTo>
                    <a:pt x="405216" y="367692"/>
                  </a:lnTo>
                  <a:lnTo>
                    <a:pt x="455868" y="399388"/>
                  </a:lnTo>
                  <a:lnTo>
                    <a:pt x="506520" y="431085"/>
                  </a:lnTo>
                  <a:lnTo>
                    <a:pt x="557172" y="462781"/>
                  </a:lnTo>
                  <a:lnTo>
                    <a:pt x="607824" y="494477"/>
                  </a:lnTo>
                  <a:lnTo>
                    <a:pt x="658476" y="526173"/>
                  </a:lnTo>
                  <a:lnTo>
                    <a:pt x="709128" y="557869"/>
                  </a:lnTo>
                  <a:lnTo>
                    <a:pt x="759780" y="589565"/>
                  </a:lnTo>
                  <a:lnTo>
                    <a:pt x="810432" y="621261"/>
                  </a:lnTo>
                  <a:lnTo>
                    <a:pt x="861084" y="652957"/>
                  </a:lnTo>
                  <a:lnTo>
                    <a:pt x="911736" y="684654"/>
                  </a:lnTo>
                  <a:lnTo>
                    <a:pt x="962388" y="716350"/>
                  </a:lnTo>
                  <a:lnTo>
                    <a:pt x="1013040" y="748046"/>
                  </a:lnTo>
                  <a:lnTo>
                    <a:pt x="1063692" y="779742"/>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033859" y="2835776"/>
              <a:ext cx="1026387" cy="848448"/>
            </a:xfrm>
            <a:custGeom>
              <a:avLst/>
              <a:pathLst>
                <a:path w="1026387" h="848448">
                  <a:moveTo>
                    <a:pt x="1026387" y="822964"/>
                  </a:moveTo>
                  <a:lnTo>
                    <a:pt x="981282" y="783776"/>
                  </a:lnTo>
                  <a:lnTo>
                    <a:pt x="936176" y="744587"/>
                  </a:lnTo>
                  <a:lnTo>
                    <a:pt x="891071" y="705398"/>
                  </a:lnTo>
                  <a:lnTo>
                    <a:pt x="845965" y="666209"/>
                  </a:lnTo>
                  <a:lnTo>
                    <a:pt x="800860" y="627020"/>
                  </a:lnTo>
                  <a:lnTo>
                    <a:pt x="755754" y="587832"/>
                  </a:lnTo>
                  <a:lnTo>
                    <a:pt x="710649" y="548643"/>
                  </a:lnTo>
                  <a:lnTo>
                    <a:pt x="665543" y="509454"/>
                  </a:lnTo>
                  <a:lnTo>
                    <a:pt x="620437" y="470265"/>
                  </a:lnTo>
                  <a:lnTo>
                    <a:pt x="575332" y="431076"/>
                  </a:lnTo>
                  <a:lnTo>
                    <a:pt x="530226" y="391888"/>
                  </a:lnTo>
                  <a:lnTo>
                    <a:pt x="485121" y="352699"/>
                  </a:lnTo>
                  <a:lnTo>
                    <a:pt x="440015" y="313510"/>
                  </a:lnTo>
                  <a:lnTo>
                    <a:pt x="394910" y="274321"/>
                  </a:lnTo>
                  <a:lnTo>
                    <a:pt x="349804" y="235132"/>
                  </a:lnTo>
                  <a:lnTo>
                    <a:pt x="304699" y="195944"/>
                  </a:lnTo>
                  <a:lnTo>
                    <a:pt x="259593" y="156755"/>
                  </a:lnTo>
                  <a:lnTo>
                    <a:pt x="214488" y="117566"/>
                  </a:lnTo>
                  <a:lnTo>
                    <a:pt x="169382" y="78377"/>
                  </a:lnTo>
                  <a:lnTo>
                    <a:pt x="124277" y="39188"/>
                  </a:lnTo>
                  <a:lnTo>
                    <a:pt x="79171" y="0"/>
                  </a:lnTo>
                  <a:lnTo>
                    <a:pt x="38669" y="48409"/>
                  </a:lnTo>
                  <a:lnTo>
                    <a:pt x="0" y="98293"/>
                  </a:lnTo>
                  <a:lnTo>
                    <a:pt x="47898" y="134015"/>
                  </a:lnTo>
                  <a:lnTo>
                    <a:pt x="95796" y="169737"/>
                  </a:lnTo>
                  <a:lnTo>
                    <a:pt x="143694" y="205458"/>
                  </a:lnTo>
                  <a:lnTo>
                    <a:pt x="191592" y="241180"/>
                  </a:lnTo>
                  <a:lnTo>
                    <a:pt x="239490" y="276902"/>
                  </a:lnTo>
                  <a:lnTo>
                    <a:pt x="287389" y="312623"/>
                  </a:lnTo>
                  <a:lnTo>
                    <a:pt x="335287" y="348345"/>
                  </a:lnTo>
                  <a:lnTo>
                    <a:pt x="383185" y="384067"/>
                  </a:lnTo>
                  <a:lnTo>
                    <a:pt x="431083" y="419788"/>
                  </a:lnTo>
                  <a:lnTo>
                    <a:pt x="478981" y="455510"/>
                  </a:lnTo>
                  <a:lnTo>
                    <a:pt x="526880" y="491232"/>
                  </a:lnTo>
                  <a:lnTo>
                    <a:pt x="574778" y="526953"/>
                  </a:lnTo>
                  <a:lnTo>
                    <a:pt x="622676" y="562675"/>
                  </a:lnTo>
                  <a:lnTo>
                    <a:pt x="670574" y="598397"/>
                  </a:lnTo>
                  <a:lnTo>
                    <a:pt x="718472" y="634118"/>
                  </a:lnTo>
                  <a:lnTo>
                    <a:pt x="766370" y="669840"/>
                  </a:lnTo>
                  <a:lnTo>
                    <a:pt x="814269" y="705562"/>
                  </a:lnTo>
                  <a:lnTo>
                    <a:pt x="862167" y="741283"/>
                  </a:lnTo>
                  <a:lnTo>
                    <a:pt x="910065" y="777005"/>
                  </a:lnTo>
                  <a:lnTo>
                    <a:pt x="957963" y="812726"/>
                  </a:lnTo>
                  <a:lnTo>
                    <a:pt x="1005861" y="848448"/>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113030" y="2745787"/>
              <a:ext cx="969024" cy="912953"/>
            </a:xfrm>
            <a:custGeom>
              <a:avLst/>
              <a:pathLst>
                <a:path w="969024" h="912953">
                  <a:moveTo>
                    <a:pt x="969024" y="889623"/>
                  </a:moveTo>
                  <a:lnTo>
                    <a:pt x="926886" y="847260"/>
                  </a:lnTo>
                  <a:lnTo>
                    <a:pt x="884747" y="804897"/>
                  </a:lnTo>
                  <a:lnTo>
                    <a:pt x="842609" y="762534"/>
                  </a:lnTo>
                  <a:lnTo>
                    <a:pt x="800470" y="720171"/>
                  </a:lnTo>
                  <a:lnTo>
                    <a:pt x="758332" y="677808"/>
                  </a:lnTo>
                  <a:lnTo>
                    <a:pt x="716194" y="635445"/>
                  </a:lnTo>
                  <a:lnTo>
                    <a:pt x="674055" y="593082"/>
                  </a:lnTo>
                  <a:lnTo>
                    <a:pt x="631917" y="550719"/>
                  </a:lnTo>
                  <a:lnTo>
                    <a:pt x="589778" y="508356"/>
                  </a:lnTo>
                  <a:lnTo>
                    <a:pt x="547640" y="465993"/>
                  </a:lnTo>
                  <a:lnTo>
                    <a:pt x="505501" y="423630"/>
                  </a:lnTo>
                  <a:lnTo>
                    <a:pt x="463363" y="381267"/>
                  </a:lnTo>
                  <a:lnTo>
                    <a:pt x="421224" y="338904"/>
                  </a:lnTo>
                  <a:lnTo>
                    <a:pt x="379086" y="296541"/>
                  </a:lnTo>
                  <a:lnTo>
                    <a:pt x="336948" y="254178"/>
                  </a:lnTo>
                  <a:lnTo>
                    <a:pt x="294809" y="211815"/>
                  </a:lnTo>
                  <a:lnTo>
                    <a:pt x="252671" y="169452"/>
                  </a:lnTo>
                  <a:lnTo>
                    <a:pt x="210532" y="127089"/>
                  </a:lnTo>
                  <a:lnTo>
                    <a:pt x="168394" y="84726"/>
                  </a:lnTo>
                  <a:lnTo>
                    <a:pt x="126255" y="42363"/>
                  </a:lnTo>
                  <a:lnTo>
                    <a:pt x="84117" y="0"/>
                  </a:lnTo>
                  <a:lnTo>
                    <a:pt x="41240" y="44229"/>
                  </a:lnTo>
                  <a:lnTo>
                    <a:pt x="0" y="89988"/>
                  </a:lnTo>
                  <a:lnTo>
                    <a:pt x="45105" y="129177"/>
                  </a:lnTo>
                  <a:lnTo>
                    <a:pt x="90211" y="168366"/>
                  </a:lnTo>
                  <a:lnTo>
                    <a:pt x="135316" y="207555"/>
                  </a:lnTo>
                  <a:lnTo>
                    <a:pt x="180422" y="246744"/>
                  </a:lnTo>
                  <a:lnTo>
                    <a:pt x="225527" y="285932"/>
                  </a:lnTo>
                  <a:lnTo>
                    <a:pt x="270633" y="325121"/>
                  </a:lnTo>
                  <a:lnTo>
                    <a:pt x="315738" y="364310"/>
                  </a:lnTo>
                  <a:lnTo>
                    <a:pt x="360844" y="403499"/>
                  </a:lnTo>
                  <a:lnTo>
                    <a:pt x="405949" y="442688"/>
                  </a:lnTo>
                  <a:lnTo>
                    <a:pt x="451055" y="481876"/>
                  </a:lnTo>
                  <a:lnTo>
                    <a:pt x="496160" y="521065"/>
                  </a:lnTo>
                  <a:lnTo>
                    <a:pt x="541266" y="560254"/>
                  </a:lnTo>
                  <a:lnTo>
                    <a:pt x="586372" y="599443"/>
                  </a:lnTo>
                  <a:lnTo>
                    <a:pt x="631477" y="638632"/>
                  </a:lnTo>
                  <a:lnTo>
                    <a:pt x="676583" y="677820"/>
                  </a:lnTo>
                  <a:lnTo>
                    <a:pt x="721688" y="717009"/>
                  </a:lnTo>
                  <a:lnTo>
                    <a:pt x="766794" y="756198"/>
                  </a:lnTo>
                  <a:lnTo>
                    <a:pt x="811899" y="795387"/>
                  </a:lnTo>
                  <a:lnTo>
                    <a:pt x="857005" y="834576"/>
                  </a:lnTo>
                  <a:lnTo>
                    <a:pt x="902110" y="873764"/>
                  </a:lnTo>
                  <a:lnTo>
                    <a:pt x="947216" y="912953"/>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197148" y="2667157"/>
              <a:ext cx="906849" cy="968252"/>
            </a:xfrm>
            <a:custGeom>
              <a:avLst/>
              <a:pathLst>
                <a:path w="906849" h="968252">
                  <a:moveTo>
                    <a:pt x="906849" y="947867"/>
                  </a:moveTo>
                  <a:lnTo>
                    <a:pt x="867696" y="902730"/>
                  </a:lnTo>
                  <a:lnTo>
                    <a:pt x="828543" y="857594"/>
                  </a:lnTo>
                  <a:lnTo>
                    <a:pt x="789390" y="812457"/>
                  </a:lnTo>
                  <a:lnTo>
                    <a:pt x="750236" y="767321"/>
                  </a:lnTo>
                  <a:lnTo>
                    <a:pt x="711083" y="722184"/>
                  </a:lnTo>
                  <a:lnTo>
                    <a:pt x="671930" y="677048"/>
                  </a:lnTo>
                  <a:lnTo>
                    <a:pt x="632777" y="631911"/>
                  </a:lnTo>
                  <a:lnTo>
                    <a:pt x="593624" y="586775"/>
                  </a:lnTo>
                  <a:lnTo>
                    <a:pt x="554471" y="541638"/>
                  </a:lnTo>
                  <a:lnTo>
                    <a:pt x="515318" y="496502"/>
                  </a:lnTo>
                  <a:lnTo>
                    <a:pt x="476165" y="451365"/>
                  </a:lnTo>
                  <a:lnTo>
                    <a:pt x="437012" y="406228"/>
                  </a:lnTo>
                  <a:lnTo>
                    <a:pt x="397859" y="361092"/>
                  </a:lnTo>
                  <a:lnTo>
                    <a:pt x="358706" y="315955"/>
                  </a:lnTo>
                  <a:lnTo>
                    <a:pt x="319552" y="270819"/>
                  </a:lnTo>
                  <a:lnTo>
                    <a:pt x="280399" y="225682"/>
                  </a:lnTo>
                  <a:lnTo>
                    <a:pt x="241246" y="180546"/>
                  </a:lnTo>
                  <a:lnTo>
                    <a:pt x="202093" y="135409"/>
                  </a:lnTo>
                  <a:lnTo>
                    <a:pt x="162940" y="90273"/>
                  </a:lnTo>
                  <a:lnTo>
                    <a:pt x="123787" y="45136"/>
                  </a:lnTo>
                  <a:lnTo>
                    <a:pt x="84634" y="0"/>
                  </a:lnTo>
                  <a:lnTo>
                    <a:pt x="41646" y="38593"/>
                  </a:lnTo>
                  <a:lnTo>
                    <a:pt x="0" y="78629"/>
                  </a:lnTo>
                  <a:lnTo>
                    <a:pt x="42138" y="120992"/>
                  </a:lnTo>
                  <a:lnTo>
                    <a:pt x="84276" y="163355"/>
                  </a:lnTo>
                  <a:lnTo>
                    <a:pt x="126415" y="205718"/>
                  </a:lnTo>
                  <a:lnTo>
                    <a:pt x="168553" y="248081"/>
                  </a:lnTo>
                  <a:lnTo>
                    <a:pt x="210692" y="290444"/>
                  </a:lnTo>
                  <a:lnTo>
                    <a:pt x="252830" y="332807"/>
                  </a:lnTo>
                  <a:lnTo>
                    <a:pt x="294969" y="375170"/>
                  </a:lnTo>
                  <a:lnTo>
                    <a:pt x="337107" y="417533"/>
                  </a:lnTo>
                  <a:lnTo>
                    <a:pt x="379245" y="459896"/>
                  </a:lnTo>
                  <a:lnTo>
                    <a:pt x="421384" y="502259"/>
                  </a:lnTo>
                  <a:lnTo>
                    <a:pt x="463522" y="544622"/>
                  </a:lnTo>
                  <a:lnTo>
                    <a:pt x="505661" y="586985"/>
                  </a:lnTo>
                  <a:lnTo>
                    <a:pt x="547799" y="629348"/>
                  </a:lnTo>
                  <a:lnTo>
                    <a:pt x="589938" y="671711"/>
                  </a:lnTo>
                  <a:lnTo>
                    <a:pt x="632076" y="714074"/>
                  </a:lnTo>
                  <a:lnTo>
                    <a:pt x="674214" y="756437"/>
                  </a:lnTo>
                  <a:lnTo>
                    <a:pt x="716353" y="798800"/>
                  </a:lnTo>
                  <a:lnTo>
                    <a:pt x="758491" y="841163"/>
                  </a:lnTo>
                  <a:lnTo>
                    <a:pt x="800630" y="883526"/>
                  </a:lnTo>
                  <a:lnTo>
                    <a:pt x="842768" y="925889"/>
                  </a:lnTo>
                  <a:lnTo>
                    <a:pt x="884907" y="968252"/>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281782" y="2596838"/>
              <a:ext cx="844686" cy="1018187"/>
            </a:xfrm>
            <a:custGeom>
              <a:avLst/>
              <a:pathLst>
                <a:path w="844686" h="1018187">
                  <a:moveTo>
                    <a:pt x="844686" y="999956"/>
                  </a:moveTo>
                  <a:lnTo>
                    <a:pt x="808591" y="952339"/>
                  </a:lnTo>
                  <a:lnTo>
                    <a:pt x="772495" y="904722"/>
                  </a:lnTo>
                  <a:lnTo>
                    <a:pt x="736399" y="857105"/>
                  </a:lnTo>
                  <a:lnTo>
                    <a:pt x="700304" y="809488"/>
                  </a:lnTo>
                  <a:lnTo>
                    <a:pt x="664208" y="761871"/>
                  </a:lnTo>
                  <a:lnTo>
                    <a:pt x="628112" y="714254"/>
                  </a:lnTo>
                  <a:lnTo>
                    <a:pt x="592017" y="666637"/>
                  </a:lnTo>
                  <a:lnTo>
                    <a:pt x="555921" y="619020"/>
                  </a:lnTo>
                  <a:lnTo>
                    <a:pt x="519825" y="571403"/>
                  </a:lnTo>
                  <a:lnTo>
                    <a:pt x="483730" y="523786"/>
                  </a:lnTo>
                  <a:lnTo>
                    <a:pt x="447634" y="476169"/>
                  </a:lnTo>
                  <a:lnTo>
                    <a:pt x="411538" y="428552"/>
                  </a:lnTo>
                  <a:lnTo>
                    <a:pt x="375443" y="380935"/>
                  </a:lnTo>
                  <a:lnTo>
                    <a:pt x="339347" y="333318"/>
                  </a:lnTo>
                  <a:lnTo>
                    <a:pt x="303251" y="285701"/>
                  </a:lnTo>
                  <a:lnTo>
                    <a:pt x="267155" y="238084"/>
                  </a:lnTo>
                  <a:lnTo>
                    <a:pt x="231060" y="190467"/>
                  </a:lnTo>
                  <a:lnTo>
                    <a:pt x="194964" y="142850"/>
                  </a:lnTo>
                  <a:lnTo>
                    <a:pt x="158868" y="95233"/>
                  </a:lnTo>
                  <a:lnTo>
                    <a:pt x="122773" y="47616"/>
                  </a:lnTo>
                  <a:lnTo>
                    <a:pt x="86677" y="0"/>
                  </a:lnTo>
                  <a:lnTo>
                    <a:pt x="0" y="70319"/>
                  </a:lnTo>
                  <a:lnTo>
                    <a:pt x="39153" y="115456"/>
                  </a:lnTo>
                  <a:lnTo>
                    <a:pt x="78306" y="160592"/>
                  </a:lnTo>
                  <a:lnTo>
                    <a:pt x="117459" y="205729"/>
                  </a:lnTo>
                  <a:lnTo>
                    <a:pt x="156612" y="250865"/>
                  </a:lnTo>
                  <a:lnTo>
                    <a:pt x="195765" y="296002"/>
                  </a:lnTo>
                  <a:lnTo>
                    <a:pt x="234918" y="341138"/>
                  </a:lnTo>
                  <a:lnTo>
                    <a:pt x="274071" y="386275"/>
                  </a:lnTo>
                  <a:lnTo>
                    <a:pt x="313224" y="431411"/>
                  </a:lnTo>
                  <a:lnTo>
                    <a:pt x="352377" y="476548"/>
                  </a:lnTo>
                  <a:lnTo>
                    <a:pt x="391530" y="521684"/>
                  </a:lnTo>
                  <a:lnTo>
                    <a:pt x="430683" y="566821"/>
                  </a:lnTo>
                  <a:lnTo>
                    <a:pt x="469837" y="611958"/>
                  </a:lnTo>
                  <a:lnTo>
                    <a:pt x="508990" y="657094"/>
                  </a:lnTo>
                  <a:lnTo>
                    <a:pt x="548143" y="702231"/>
                  </a:lnTo>
                  <a:lnTo>
                    <a:pt x="587296" y="747367"/>
                  </a:lnTo>
                  <a:lnTo>
                    <a:pt x="626449" y="792504"/>
                  </a:lnTo>
                  <a:lnTo>
                    <a:pt x="665602" y="837640"/>
                  </a:lnTo>
                  <a:lnTo>
                    <a:pt x="704755" y="882777"/>
                  </a:lnTo>
                  <a:lnTo>
                    <a:pt x="743908" y="927913"/>
                  </a:lnTo>
                  <a:lnTo>
                    <a:pt x="783061" y="973050"/>
                  </a:lnTo>
                  <a:lnTo>
                    <a:pt x="822214" y="1018187"/>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368460" y="2533642"/>
              <a:ext cx="781137" cy="1063152"/>
            </a:xfrm>
            <a:custGeom>
              <a:avLst/>
              <a:pathLst>
                <a:path w="781137" h="1063152">
                  <a:moveTo>
                    <a:pt x="781137" y="1046768"/>
                  </a:moveTo>
                  <a:lnTo>
                    <a:pt x="748188" y="996922"/>
                  </a:lnTo>
                  <a:lnTo>
                    <a:pt x="715239" y="947075"/>
                  </a:lnTo>
                  <a:lnTo>
                    <a:pt x="682290" y="897229"/>
                  </a:lnTo>
                  <a:lnTo>
                    <a:pt x="649341" y="847383"/>
                  </a:lnTo>
                  <a:lnTo>
                    <a:pt x="616392" y="797537"/>
                  </a:lnTo>
                  <a:lnTo>
                    <a:pt x="583442" y="747691"/>
                  </a:lnTo>
                  <a:lnTo>
                    <a:pt x="550493" y="697845"/>
                  </a:lnTo>
                  <a:lnTo>
                    <a:pt x="517544" y="647999"/>
                  </a:lnTo>
                  <a:lnTo>
                    <a:pt x="484595" y="598153"/>
                  </a:lnTo>
                  <a:lnTo>
                    <a:pt x="451646" y="548307"/>
                  </a:lnTo>
                  <a:lnTo>
                    <a:pt x="418697" y="498461"/>
                  </a:lnTo>
                  <a:lnTo>
                    <a:pt x="385748" y="448614"/>
                  </a:lnTo>
                  <a:lnTo>
                    <a:pt x="352799" y="398768"/>
                  </a:lnTo>
                  <a:lnTo>
                    <a:pt x="319850" y="348922"/>
                  </a:lnTo>
                  <a:lnTo>
                    <a:pt x="286901" y="299076"/>
                  </a:lnTo>
                  <a:lnTo>
                    <a:pt x="253952" y="249230"/>
                  </a:lnTo>
                  <a:lnTo>
                    <a:pt x="221003" y="199384"/>
                  </a:lnTo>
                  <a:lnTo>
                    <a:pt x="188054" y="149538"/>
                  </a:lnTo>
                  <a:lnTo>
                    <a:pt x="155105" y="99692"/>
                  </a:lnTo>
                  <a:lnTo>
                    <a:pt x="122156" y="49846"/>
                  </a:lnTo>
                  <a:lnTo>
                    <a:pt x="89207" y="0"/>
                  </a:lnTo>
                  <a:lnTo>
                    <a:pt x="0" y="63196"/>
                  </a:lnTo>
                  <a:lnTo>
                    <a:pt x="36095" y="110813"/>
                  </a:lnTo>
                  <a:lnTo>
                    <a:pt x="72191" y="158430"/>
                  </a:lnTo>
                  <a:lnTo>
                    <a:pt x="108287" y="206047"/>
                  </a:lnTo>
                  <a:lnTo>
                    <a:pt x="144382" y="253664"/>
                  </a:lnTo>
                  <a:lnTo>
                    <a:pt x="180478" y="301281"/>
                  </a:lnTo>
                  <a:lnTo>
                    <a:pt x="216574" y="348898"/>
                  </a:lnTo>
                  <a:lnTo>
                    <a:pt x="252669" y="396515"/>
                  </a:lnTo>
                  <a:lnTo>
                    <a:pt x="288765" y="444131"/>
                  </a:lnTo>
                  <a:lnTo>
                    <a:pt x="324861" y="491748"/>
                  </a:lnTo>
                  <a:lnTo>
                    <a:pt x="360956" y="539365"/>
                  </a:lnTo>
                  <a:lnTo>
                    <a:pt x="397052" y="586982"/>
                  </a:lnTo>
                  <a:lnTo>
                    <a:pt x="433148" y="634599"/>
                  </a:lnTo>
                  <a:lnTo>
                    <a:pt x="469243" y="682216"/>
                  </a:lnTo>
                  <a:lnTo>
                    <a:pt x="505339" y="729833"/>
                  </a:lnTo>
                  <a:lnTo>
                    <a:pt x="541435" y="777450"/>
                  </a:lnTo>
                  <a:lnTo>
                    <a:pt x="577530" y="825067"/>
                  </a:lnTo>
                  <a:lnTo>
                    <a:pt x="613626" y="872684"/>
                  </a:lnTo>
                  <a:lnTo>
                    <a:pt x="649722" y="920301"/>
                  </a:lnTo>
                  <a:lnTo>
                    <a:pt x="685817" y="967918"/>
                  </a:lnTo>
                  <a:lnTo>
                    <a:pt x="721913" y="1015535"/>
                  </a:lnTo>
                  <a:lnTo>
                    <a:pt x="758009" y="1063152"/>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457667" y="2476982"/>
              <a:ext cx="715771" cy="1103427"/>
            </a:xfrm>
            <a:custGeom>
              <a:avLst/>
              <a:pathLst>
                <a:path w="715771" h="1103427">
                  <a:moveTo>
                    <a:pt x="715771" y="1088737"/>
                  </a:moveTo>
                  <a:lnTo>
                    <a:pt x="686065" y="1036893"/>
                  </a:lnTo>
                  <a:lnTo>
                    <a:pt x="656360" y="985048"/>
                  </a:lnTo>
                  <a:lnTo>
                    <a:pt x="626655" y="933203"/>
                  </a:lnTo>
                  <a:lnTo>
                    <a:pt x="596950" y="881359"/>
                  </a:lnTo>
                  <a:lnTo>
                    <a:pt x="567244" y="829514"/>
                  </a:lnTo>
                  <a:lnTo>
                    <a:pt x="537539" y="777669"/>
                  </a:lnTo>
                  <a:lnTo>
                    <a:pt x="507834" y="725825"/>
                  </a:lnTo>
                  <a:lnTo>
                    <a:pt x="478128" y="673980"/>
                  </a:lnTo>
                  <a:lnTo>
                    <a:pt x="448423" y="622135"/>
                  </a:lnTo>
                  <a:lnTo>
                    <a:pt x="418718" y="570291"/>
                  </a:lnTo>
                  <a:lnTo>
                    <a:pt x="389013" y="518446"/>
                  </a:lnTo>
                  <a:lnTo>
                    <a:pt x="359307" y="466601"/>
                  </a:lnTo>
                  <a:lnTo>
                    <a:pt x="329602" y="414757"/>
                  </a:lnTo>
                  <a:lnTo>
                    <a:pt x="299897" y="362912"/>
                  </a:lnTo>
                  <a:lnTo>
                    <a:pt x="270191" y="311067"/>
                  </a:lnTo>
                  <a:lnTo>
                    <a:pt x="240486" y="259223"/>
                  </a:lnTo>
                  <a:lnTo>
                    <a:pt x="210781" y="207378"/>
                  </a:lnTo>
                  <a:lnTo>
                    <a:pt x="181076" y="155533"/>
                  </a:lnTo>
                  <a:lnTo>
                    <a:pt x="151370" y="103689"/>
                  </a:lnTo>
                  <a:lnTo>
                    <a:pt x="121665" y="51844"/>
                  </a:lnTo>
                  <a:lnTo>
                    <a:pt x="91960" y="0"/>
                  </a:lnTo>
                  <a:lnTo>
                    <a:pt x="0" y="56659"/>
                  </a:lnTo>
                  <a:lnTo>
                    <a:pt x="32949" y="106505"/>
                  </a:lnTo>
                  <a:lnTo>
                    <a:pt x="65898" y="156351"/>
                  </a:lnTo>
                  <a:lnTo>
                    <a:pt x="98847" y="206197"/>
                  </a:lnTo>
                  <a:lnTo>
                    <a:pt x="131796" y="256043"/>
                  </a:lnTo>
                  <a:lnTo>
                    <a:pt x="164745" y="305889"/>
                  </a:lnTo>
                  <a:lnTo>
                    <a:pt x="197694" y="355735"/>
                  </a:lnTo>
                  <a:lnTo>
                    <a:pt x="230643" y="405581"/>
                  </a:lnTo>
                  <a:lnTo>
                    <a:pt x="263592" y="455427"/>
                  </a:lnTo>
                  <a:lnTo>
                    <a:pt x="296541" y="505273"/>
                  </a:lnTo>
                  <a:lnTo>
                    <a:pt x="329490" y="555120"/>
                  </a:lnTo>
                  <a:lnTo>
                    <a:pt x="362439" y="604966"/>
                  </a:lnTo>
                  <a:lnTo>
                    <a:pt x="395388" y="654812"/>
                  </a:lnTo>
                  <a:lnTo>
                    <a:pt x="428337" y="704658"/>
                  </a:lnTo>
                  <a:lnTo>
                    <a:pt x="461286" y="754504"/>
                  </a:lnTo>
                  <a:lnTo>
                    <a:pt x="494235" y="804350"/>
                  </a:lnTo>
                  <a:lnTo>
                    <a:pt x="527184" y="854196"/>
                  </a:lnTo>
                  <a:lnTo>
                    <a:pt x="560133" y="904042"/>
                  </a:lnTo>
                  <a:lnTo>
                    <a:pt x="593082" y="953888"/>
                  </a:lnTo>
                  <a:lnTo>
                    <a:pt x="626031" y="1003734"/>
                  </a:lnTo>
                  <a:lnTo>
                    <a:pt x="658980" y="1053581"/>
                  </a:lnTo>
                  <a:lnTo>
                    <a:pt x="691929" y="1103427"/>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549628" y="2430516"/>
              <a:ext cx="646330" cy="1135204"/>
            </a:xfrm>
            <a:custGeom>
              <a:avLst/>
              <a:pathLst>
                <a:path w="646330" h="1135204">
                  <a:moveTo>
                    <a:pt x="646330" y="1123157"/>
                  </a:moveTo>
                  <a:lnTo>
                    <a:pt x="619688" y="1069673"/>
                  </a:lnTo>
                  <a:lnTo>
                    <a:pt x="593047" y="1016190"/>
                  </a:lnTo>
                  <a:lnTo>
                    <a:pt x="566405" y="962706"/>
                  </a:lnTo>
                  <a:lnTo>
                    <a:pt x="539764" y="909222"/>
                  </a:lnTo>
                  <a:lnTo>
                    <a:pt x="513123" y="855739"/>
                  </a:lnTo>
                  <a:lnTo>
                    <a:pt x="486481" y="802255"/>
                  </a:lnTo>
                  <a:lnTo>
                    <a:pt x="459840" y="748771"/>
                  </a:lnTo>
                  <a:lnTo>
                    <a:pt x="433198" y="695288"/>
                  </a:lnTo>
                  <a:lnTo>
                    <a:pt x="406557" y="641804"/>
                  </a:lnTo>
                  <a:lnTo>
                    <a:pt x="379915" y="588320"/>
                  </a:lnTo>
                  <a:lnTo>
                    <a:pt x="353274" y="534836"/>
                  </a:lnTo>
                  <a:lnTo>
                    <a:pt x="326632" y="481353"/>
                  </a:lnTo>
                  <a:lnTo>
                    <a:pt x="299991" y="427869"/>
                  </a:lnTo>
                  <a:lnTo>
                    <a:pt x="273349" y="374385"/>
                  </a:lnTo>
                  <a:lnTo>
                    <a:pt x="246708" y="320902"/>
                  </a:lnTo>
                  <a:lnTo>
                    <a:pt x="220067" y="267418"/>
                  </a:lnTo>
                  <a:lnTo>
                    <a:pt x="193425" y="213934"/>
                  </a:lnTo>
                  <a:lnTo>
                    <a:pt x="166784" y="160451"/>
                  </a:lnTo>
                  <a:lnTo>
                    <a:pt x="140142" y="106967"/>
                  </a:lnTo>
                  <a:lnTo>
                    <a:pt x="113501" y="53483"/>
                  </a:lnTo>
                  <a:lnTo>
                    <a:pt x="86859" y="0"/>
                  </a:lnTo>
                  <a:lnTo>
                    <a:pt x="0" y="46466"/>
                  </a:lnTo>
                  <a:lnTo>
                    <a:pt x="29705" y="98311"/>
                  </a:lnTo>
                  <a:lnTo>
                    <a:pt x="59410" y="150156"/>
                  </a:lnTo>
                  <a:lnTo>
                    <a:pt x="89115" y="202000"/>
                  </a:lnTo>
                  <a:lnTo>
                    <a:pt x="118821" y="253845"/>
                  </a:lnTo>
                  <a:lnTo>
                    <a:pt x="148526" y="305690"/>
                  </a:lnTo>
                  <a:lnTo>
                    <a:pt x="178231" y="357534"/>
                  </a:lnTo>
                  <a:lnTo>
                    <a:pt x="207937" y="409379"/>
                  </a:lnTo>
                  <a:lnTo>
                    <a:pt x="237642" y="461224"/>
                  </a:lnTo>
                  <a:lnTo>
                    <a:pt x="267347" y="513068"/>
                  </a:lnTo>
                  <a:lnTo>
                    <a:pt x="297052" y="564913"/>
                  </a:lnTo>
                  <a:lnTo>
                    <a:pt x="326758" y="616757"/>
                  </a:lnTo>
                  <a:lnTo>
                    <a:pt x="356463" y="668602"/>
                  </a:lnTo>
                  <a:lnTo>
                    <a:pt x="386168" y="720447"/>
                  </a:lnTo>
                  <a:lnTo>
                    <a:pt x="415874" y="772291"/>
                  </a:lnTo>
                  <a:lnTo>
                    <a:pt x="445579" y="824136"/>
                  </a:lnTo>
                  <a:lnTo>
                    <a:pt x="475284" y="875981"/>
                  </a:lnTo>
                  <a:lnTo>
                    <a:pt x="504989" y="927825"/>
                  </a:lnTo>
                  <a:lnTo>
                    <a:pt x="534695" y="979670"/>
                  </a:lnTo>
                  <a:lnTo>
                    <a:pt x="564400" y="1031515"/>
                  </a:lnTo>
                  <a:lnTo>
                    <a:pt x="594105" y="1083359"/>
                  </a:lnTo>
                  <a:lnTo>
                    <a:pt x="623811" y="1135204"/>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636487" y="2396566"/>
              <a:ext cx="578237" cy="1157107"/>
            </a:xfrm>
            <a:custGeom>
              <a:avLst/>
              <a:pathLst>
                <a:path w="578237" h="1157107">
                  <a:moveTo>
                    <a:pt x="578237" y="1148305"/>
                  </a:moveTo>
                  <a:lnTo>
                    <a:pt x="554149" y="1093624"/>
                  </a:lnTo>
                  <a:lnTo>
                    <a:pt x="530061" y="1038943"/>
                  </a:lnTo>
                  <a:lnTo>
                    <a:pt x="505973" y="984261"/>
                  </a:lnTo>
                  <a:lnTo>
                    <a:pt x="481884" y="929580"/>
                  </a:lnTo>
                  <a:lnTo>
                    <a:pt x="457796" y="874899"/>
                  </a:lnTo>
                  <a:lnTo>
                    <a:pt x="433708" y="820218"/>
                  </a:lnTo>
                  <a:lnTo>
                    <a:pt x="409620" y="765537"/>
                  </a:lnTo>
                  <a:lnTo>
                    <a:pt x="385532" y="710855"/>
                  </a:lnTo>
                  <a:lnTo>
                    <a:pt x="361444" y="656174"/>
                  </a:lnTo>
                  <a:lnTo>
                    <a:pt x="337356" y="601493"/>
                  </a:lnTo>
                  <a:lnTo>
                    <a:pt x="313268" y="546812"/>
                  </a:lnTo>
                  <a:lnTo>
                    <a:pt x="289180" y="492130"/>
                  </a:lnTo>
                  <a:lnTo>
                    <a:pt x="265091" y="437449"/>
                  </a:lnTo>
                  <a:lnTo>
                    <a:pt x="241003" y="382768"/>
                  </a:lnTo>
                  <a:lnTo>
                    <a:pt x="216915" y="328087"/>
                  </a:lnTo>
                  <a:lnTo>
                    <a:pt x="192827" y="273406"/>
                  </a:lnTo>
                  <a:lnTo>
                    <a:pt x="168739" y="218724"/>
                  </a:lnTo>
                  <a:lnTo>
                    <a:pt x="144651" y="164043"/>
                  </a:lnTo>
                  <a:lnTo>
                    <a:pt x="120563" y="109362"/>
                  </a:lnTo>
                  <a:lnTo>
                    <a:pt x="96475" y="54681"/>
                  </a:lnTo>
                  <a:lnTo>
                    <a:pt x="72386" y="0"/>
                  </a:lnTo>
                  <a:lnTo>
                    <a:pt x="0" y="33949"/>
                  </a:lnTo>
                  <a:lnTo>
                    <a:pt x="26641" y="87433"/>
                  </a:lnTo>
                  <a:lnTo>
                    <a:pt x="53282" y="140917"/>
                  </a:lnTo>
                  <a:lnTo>
                    <a:pt x="79924" y="194400"/>
                  </a:lnTo>
                  <a:lnTo>
                    <a:pt x="106565" y="247884"/>
                  </a:lnTo>
                  <a:lnTo>
                    <a:pt x="133207" y="301368"/>
                  </a:lnTo>
                  <a:lnTo>
                    <a:pt x="159848" y="354851"/>
                  </a:lnTo>
                  <a:lnTo>
                    <a:pt x="186490" y="408335"/>
                  </a:lnTo>
                  <a:lnTo>
                    <a:pt x="213131" y="461819"/>
                  </a:lnTo>
                  <a:lnTo>
                    <a:pt x="239773" y="515302"/>
                  </a:lnTo>
                  <a:lnTo>
                    <a:pt x="266414" y="568786"/>
                  </a:lnTo>
                  <a:lnTo>
                    <a:pt x="293055" y="622270"/>
                  </a:lnTo>
                  <a:lnTo>
                    <a:pt x="319697" y="675754"/>
                  </a:lnTo>
                  <a:lnTo>
                    <a:pt x="346338" y="729237"/>
                  </a:lnTo>
                  <a:lnTo>
                    <a:pt x="372980" y="782721"/>
                  </a:lnTo>
                  <a:lnTo>
                    <a:pt x="399621" y="836205"/>
                  </a:lnTo>
                  <a:lnTo>
                    <a:pt x="426263" y="889688"/>
                  </a:lnTo>
                  <a:lnTo>
                    <a:pt x="452904" y="943172"/>
                  </a:lnTo>
                  <a:lnTo>
                    <a:pt x="479546" y="996656"/>
                  </a:lnTo>
                  <a:lnTo>
                    <a:pt x="506187" y="1050139"/>
                  </a:lnTo>
                  <a:lnTo>
                    <a:pt x="532828" y="1103623"/>
                  </a:lnTo>
                  <a:lnTo>
                    <a:pt x="559470" y="1157107"/>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708874" y="2369498"/>
              <a:ext cx="522723" cy="1175373"/>
            </a:xfrm>
            <a:custGeom>
              <a:avLst/>
              <a:pathLst>
                <a:path w="522723" h="1175373">
                  <a:moveTo>
                    <a:pt x="522723" y="1168355"/>
                  </a:moveTo>
                  <a:lnTo>
                    <a:pt x="500931" y="1112719"/>
                  </a:lnTo>
                  <a:lnTo>
                    <a:pt x="479139" y="1057083"/>
                  </a:lnTo>
                  <a:lnTo>
                    <a:pt x="457346" y="1001447"/>
                  </a:lnTo>
                  <a:lnTo>
                    <a:pt x="435554" y="945811"/>
                  </a:lnTo>
                  <a:lnTo>
                    <a:pt x="413761" y="890175"/>
                  </a:lnTo>
                  <a:lnTo>
                    <a:pt x="391969" y="834539"/>
                  </a:lnTo>
                  <a:lnTo>
                    <a:pt x="370177" y="778903"/>
                  </a:lnTo>
                  <a:lnTo>
                    <a:pt x="348384" y="723267"/>
                  </a:lnTo>
                  <a:lnTo>
                    <a:pt x="326592" y="667631"/>
                  </a:lnTo>
                  <a:lnTo>
                    <a:pt x="304799" y="611995"/>
                  </a:lnTo>
                  <a:lnTo>
                    <a:pt x="283007" y="556359"/>
                  </a:lnTo>
                  <a:lnTo>
                    <a:pt x="261215" y="500723"/>
                  </a:lnTo>
                  <a:lnTo>
                    <a:pt x="239422" y="445087"/>
                  </a:lnTo>
                  <a:lnTo>
                    <a:pt x="217630" y="389451"/>
                  </a:lnTo>
                  <a:lnTo>
                    <a:pt x="195838" y="333815"/>
                  </a:lnTo>
                  <a:lnTo>
                    <a:pt x="174045" y="278179"/>
                  </a:lnTo>
                  <a:lnTo>
                    <a:pt x="152253" y="222543"/>
                  </a:lnTo>
                  <a:lnTo>
                    <a:pt x="130460" y="166907"/>
                  </a:lnTo>
                  <a:lnTo>
                    <a:pt x="108668" y="111271"/>
                  </a:lnTo>
                  <a:lnTo>
                    <a:pt x="86876" y="55635"/>
                  </a:lnTo>
                  <a:lnTo>
                    <a:pt x="65083" y="0"/>
                  </a:lnTo>
                  <a:lnTo>
                    <a:pt x="0" y="27068"/>
                  </a:lnTo>
                  <a:lnTo>
                    <a:pt x="24088" y="81749"/>
                  </a:lnTo>
                  <a:lnTo>
                    <a:pt x="48176" y="136430"/>
                  </a:lnTo>
                  <a:lnTo>
                    <a:pt x="72264" y="191111"/>
                  </a:lnTo>
                  <a:lnTo>
                    <a:pt x="96352" y="245792"/>
                  </a:lnTo>
                  <a:lnTo>
                    <a:pt x="120440" y="300474"/>
                  </a:lnTo>
                  <a:lnTo>
                    <a:pt x="144528" y="355155"/>
                  </a:lnTo>
                  <a:lnTo>
                    <a:pt x="168616" y="409836"/>
                  </a:lnTo>
                  <a:lnTo>
                    <a:pt x="192704" y="464517"/>
                  </a:lnTo>
                  <a:lnTo>
                    <a:pt x="216793" y="519198"/>
                  </a:lnTo>
                  <a:lnTo>
                    <a:pt x="240881" y="573880"/>
                  </a:lnTo>
                  <a:lnTo>
                    <a:pt x="264969" y="628561"/>
                  </a:lnTo>
                  <a:lnTo>
                    <a:pt x="289057" y="683242"/>
                  </a:lnTo>
                  <a:lnTo>
                    <a:pt x="313145" y="737923"/>
                  </a:lnTo>
                  <a:lnTo>
                    <a:pt x="337233" y="792605"/>
                  </a:lnTo>
                  <a:lnTo>
                    <a:pt x="361321" y="847286"/>
                  </a:lnTo>
                  <a:lnTo>
                    <a:pt x="385409" y="901967"/>
                  </a:lnTo>
                  <a:lnTo>
                    <a:pt x="409497" y="956648"/>
                  </a:lnTo>
                  <a:lnTo>
                    <a:pt x="433586" y="1011329"/>
                  </a:lnTo>
                  <a:lnTo>
                    <a:pt x="457674" y="1066011"/>
                  </a:lnTo>
                  <a:lnTo>
                    <a:pt x="481762" y="1120692"/>
                  </a:lnTo>
                  <a:lnTo>
                    <a:pt x="505850" y="1175373"/>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773958" y="2351520"/>
              <a:ext cx="470091" cy="1186334"/>
            </a:xfrm>
            <a:custGeom>
              <a:avLst/>
              <a:pathLst>
                <a:path w="470091" h="1186334">
                  <a:moveTo>
                    <a:pt x="470091" y="1181673"/>
                  </a:moveTo>
                  <a:lnTo>
                    <a:pt x="449993" y="1125402"/>
                  </a:lnTo>
                  <a:lnTo>
                    <a:pt x="429895" y="1069132"/>
                  </a:lnTo>
                  <a:lnTo>
                    <a:pt x="409796" y="1012862"/>
                  </a:lnTo>
                  <a:lnTo>
                    <a:pt x="389698" y="956592"/>
                  </a:lnTo>
                  <a:lnTo>
                    <a:pt x="369600" y="900322"/>
                  </a:lnTo>
                  <a:lnTo>
                    <a:pt x="349501" y="844052"/>
                  </a:lnTo>
                  <a:lnTo>
                    <a:pt x="329403" y="787782"/>
                  </a:lnTo>
                  <a:lnTo>
                    <a:pt x="309305" y="731511"/>
                  </a:lnTo>
                  <a:lnTo>
                    <a:pt x="289206" y="675241"/>
                  </a:lnTo>
                  <a:lnTo>
                    <a:pt x="269108" y="618971"/>
                  </a:lnTo>
                  <a:lnTo>
                    <a:pt x="249010" y="562701"/>
                  </a:lnTo>
                  <a:lnTo>
                    <a:pt x="228911" y="506431"/>
                  </a:lnTo>
                  <a:lnTo>
                    <a:pt x="208813" y="450161"/>
                  </a:lnTo>
                  <a:lnTo>
                    <a:pt x="188715" y="393891"/>
                  </a:lnTo>
                  <a:lnTo>
                    <a:pt x="168616" y="337620"/>
                  </a:lnTo>
                  <a:lnTo>
                    <a:pt x="148518" y="281350"/>
                  </a:lnTo>
                  <a:lnTo>
                    <a:pt x="128420" y="225080"/>
                  </a:lnTo>
                  <a:lnTo>
                    <a:pt x="108321" y="168810"/>
                  </a:lnTo>
                  <a:lnTo>
                    <a:pt x="88223" y="112540"/>
                  </a:lnTo>
                  <a:lnTo>
                    <a:pt x="68125" y="56270"/>
                  </a:lnTo>
                  <a:lnTo>
                    <a:pt x="48026" y="0"/>
                  </a:lnTo>
                  <a:lnTo>
                    <a:pt x="0" y="17978"/>
                  </a:lnTo>
                  <a:lnTo>
                    <a:pt x="21792" y="73614"/>
                  </a:lnTo>
                  <a:lnTo>
                    <a:pt x="43584" y="129250"/>
                  </a:lnTo>
                  <a:lnTo>
                    <a:pt x="65377" y="184886"/>
                  </a:lnTo>
                  <a:lnTo>
                    <a:pt x="87169" y="240522"/>
                  </a:lnTo>
                  <a:lnTo>
                    <a:pt x="108961" y="296158"/>
                  </a:lnTo>
                  <a:lnTo>
                    <a:pt x="130754" y="351794"/>
                  </a:lnTo>
                  <a:lnTo>
                    <a:pt x="152546" y="407430"/>
                  </a:lnTo>
                  <a:lnTo>
                    <a:pt x="174339" y="463066"/>
                  </a:lnTo>
                  <a:lnTo>
                    <a:pt x="196131" y="518702"/>
                  </a:lnTo>
                  <a:lnTo>
                    <a:pt x="217923" y="574338"/>
                  </a:lnTo>
                  <a:lnTo>
                    <a:pt x="239716" y="629974"/>
                  </a:lnTo>
                  <a:lnTo>
                    <a:pt x="261508" y="685610"/>
                  </a:lnTo>
                  <a:lnTo>
                    <a:pt x="283301" y="741246"/>
                  </a:lnTo>
                  <a:lnTo>
                    <a:pt x="305093" y="796882"/>
                  </a:lnTo>
                  <a:lnTo>
                    <a:pt x="326885" y="852518"/>
                  </a:lnTo>
                  <a:lnTo>
                    <a:pt x="348678" y="908154"/>
                  </a:lnTo>
                  <a:lnTo>
                    <a:pt x="370470" y="963790"/>
                  </a:lnTo>
                  <a:lnTo>
                    <a:pt x="392263" y="1019426"/>
                  </a:lnTo>
                  <a:lnTo>
                    <a:pt x="414055" y="1075062"/>
                  </a:lnTo>
                  <a:lnTo>
                    <a:pt x="435847" y="1130698"/>
                  </a:lnTo>
                  <a:lnTo>
                    <a:pt x="457640" y="1186334"/>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821985" y="2335138"/>
              <a:ext cx="434544" cy="1198055"/>
            </a:xfrm>
            <a:custGeom>
              <a:avLst/>
              <a:pathLst>
                <a:path w="434544" h="1198055">
                  <a:moveTo>
                    <a:pt x="434544" y="1193807"/>
                  </a:moveTo>
                  <a:lnTo>
                    <a:pt x="416143" y="1136959"/>
                  </a:lnTo>
                  <a:lnTo>
                    <a:pt x="397743" y="1080111"/>
                  </a:lnTo>
                  <a:lnTo>
                    <a:pt x="379342" y="1023263"/>
                  </a:lnTo>
                  <a:lnTo>
                    <a:pt x="360942" y="966415"/>
                  </a:lnTo>
                  <a:lnTo>
                    <a:pt x="342541" y="909567"/>
                  </a:lnTo>
                  <a:lnTo>
                    <a:pt x="324141" y="852719"/>
                  </a:lnTo>
                  <a:lnTo>
                    <a:pt x="305740" y="795871"/>
                  </a:lnTo>
                  <a:lnTo>
                    <a:pt x="287340" y="739023"/>
                  </a:lnTo>
                  <a:lnTo>
                    <a:pt x="268939" y="682175"/>
                  </a:lnTo>
                  <a:lnTo>
                    <a:pt x="250539" y="625327"/>
                  </a:lnTo>
                  <a:lnTo>
                    <a:pt x="232138" y="568479"/>
                  </a:lnTo>
                  <a:lnTo>
                    <a:pt x="213738" y="511631"/>
                  </a:lnTo>
                  <a:lnTo>
                    <a:pt x="195338" y="454783"/>
                  </a:lnTo>
                  <a:lnTo>
                    <a:pt x="176937" y="397935"/>
                  </a:lnTo>
                  <a:lnTo>
                    <a:pt x="158537" y="341087"/>
                  </a:lnTo>
                  <a:lnTo>
                    <a:pt x="140136" y="284239"/>
                  </a:lnTo>
                  <a:lnTo>
                    <a:pt x="121736" y="227391"/>
                  </a:lnTo>
                  <a:lnTo>
                    <a:pt x="103335" y="170543"/>
                  </a:lnTo>
                  <a:lnTo>
                    <a:pt x="84935" y="113695"/>
                  </a:lnTo>
                  <a:lnTo>
                    <a:pt x="66534" y="56847"/>
                  </a:lnTo>
                  <a:lnTo>
                    <a:pt x="48134" y="0"/>
                  </a:lnTo>
                  <a:lnTo>
                    <a:pt x="0" y="16382"/>
                  </a:lnTo>
                  <a:lnTo>
                    <a:pt x="20098" y="72652"/>
                  </a:lnTo>
                  <a:lnTo>
                    <a:pt x="40196" y="128922"/>
                  </a:lnTo>
                  <a:lnTo>
                    <a:pt x="60294" y="185192"/>
                  </a:lnTo>
                  <a:lnTo>
                    <a:pt x="80393" y="241462"/>
                  </a:lnTo>
                  <a:lnTo>
                    <a:pt x="100491" y="297732"/>
                  </a:lnTo>
                  <a:lnTo>
                    <a:pt x="120589" y="354002"/>
                  </a:lnTo>
                  <a:lnTo>
                    <a:pt x="140688" y="410273"/>
                  </a:lnTo>
                  <a:lnTo>
                    <a:pt x="160786" y="466543"/>
                  </a:lnTo>
                  <a:lnTo>
                    <a:pt x="180884" y="522813"/>
                  </a:lnTo>
                  <a:lnTo>
                    <a:pt x="200983" y="579083"/>
                  </a:lnTo>
                  <a:lnTo>
                    <a:pt x="221081" y="635353"/>
                  </a:lnTo>
                  <a:lnTo>
                    <a:pt x="241179" y="691623"/>
                  </a:lnTo>
                  <a:lnTo>
                    <a:pt x="261278" y="747894"/>
                  </a:lnTo>
                  <a:lnTo>
                    <a:pt x="281376" y="804164"/>
                  </a:lnTo>
                  <a:lnTo>
                    <a:pt x="301474" y="860434"/>
                  </a:lnTo>
                  <a:lnTo>
                    <a:pt x="321573" y="916704"/>
                  </a:lnTo>
                  <a:lnTo>
                    <a:pt x="341671" y="972974"/>
                  </a:lnTo>
                  <a:lnTo>
                    <a:pt x="361769" y="1029244"/>
                  </a:lnTo>
                  <a:lnTo>
                    <a:pt x="381868" y="1085514"/>
                  </a:lnTo>
                  <a:lnTo>
                    <a:pt x="401966" y="1141785"/>
                  </a:lnTo>
                  <a:lnTo>
                    <a:pt x="422064" y="1198055"/>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870119" y="2320720"/>
              <a:ext cx="398555" cy="1208225"/>
            </a:xfrm>
            <a:custGeom>
              <a:avLst/>
              <a:pathLst>
                <a:path w="398555" h="1208225">
                  <a:moveTo>
                    <a:pt x="398555" y="1204487"/>
                  </a:moveTo>
                  <a:lnTo>
                    <a:pt x="381807" y="1147131"/>
                  </a:lnTo>
                  <a:lnTo>
                    <a:pt x="365059" y="1089774"/>
                  </a:lnTo>
                  <a:lnTo>
                    <a:pt x="348311" y="1032418"/>
                  </a:lnTo>
                  <a:lnTo>
                    <a:pt x="331563" y="975061"/>
                  </a:lnTo>
                  <a:lnTo>
                    <a:pt x="314815" y="917705"/>
                  </a:lnTo>
                  <a:lnTo>
                    <a:pt x="298067" y="860348"/>
                  </a:lnTo>
                  <a:lnTo>
                    <a:pt x="281319" y="802991"/>
                  </a:lnTo>
                  <a:lnTo>
                    <a:pt x="264571" y="745635"/>
                  </a:lnTo>
                  <a:lnTo>
                    <a:pt x="247823" y="688278"/>
                  </a:lnTo>
                  <a:lnTo>
                    <a:pt x="231075" y="630922"/>
                  </a:lnTo>
                  <a:lnTo>
                    <a:pt x="214327" y="573565"/>
                  </a:lnTo>
                  <a:lnTo>
                    <a:pt x="197578" y="516209"/>
                  </a:lnTo>
                  <a:lnTo>
                    <a:pt x="180830" y="458852"/>
                  </a:lnTo>
                  <a:lnTo>
                    <a:pt x="164082" y="401495"/>
                  </a:lnTo>
                  <a:lnTo>
                    <a:pt x="147334" y="344139"/>
                  </a:lnTo>
                  <a:lnTo>
                    <a:pt x="130586" y="286782"/>
                  </a:lnTo>
                  <a:lnTo>
                    <a:pt x="113838" y="229426"/>
                  </a:lnTo>
                  <a:lnTo>
                    <a:pt x="97090" y="172069"/>
                  </a:lnTo>
                  <a:lnTo>
                    <a:pt x="80342" y="114713"/>
                  </a:lnTo>
                  <a:lnTo>
                    <a:pt x="63594" y="57356"/>
                  </a:lnTo>
                  <a:lnTo>
                    <a:pt x="46846" y="0"/>
                  </a:lnTo>
                  <a:lnTo>
                    <a:pt x="0" y="14417"/>
                  </a:lnTo>
                  <a:lnTo>
                    <a:pt x="18400" y="71265"/>
                  </a:lnTo>
                  <a:lnTo>
                    <a:pt x="36800" y="128113"/>
                  </a:lnTo>
                  <a:lnTo>
                    <a:pt x="55201" y="184961"/>
                  </a:lnTo>
                  <a:lnTo>
                    <a:pt x="73601" y="241809"/>
                  </a:lnTo>
                  <a:lnTo>
                    <a:pt x="92002" y="298657"/>
                  </a:lnTo>
                  <a:lnTo>
                    <a:pt x="110402" y="355505"/>
                  </a:lnTo>
                  <a:lnTo>
                    <a:pt x="128803" y="412353"/>
                  </a:lnTo>
                  <a:lnTo>
                    <a:pt x="147203" y="469201"/>
                  </a:lnTo>
                  <a:lnTo>
                    <a:pt x="165604" y="526049"/>
                  </a:lnTo>
                  <a:lnTo>
                    <a:pt x="184004" y="582897"/>
                  </a:lnTo>
                  <a:lnTo>
                    <a:pt x="202405" y="639745"/>
                  </a:lnTo>
                  <a:lnTo>
                    <a:pt x="220805" y="696593"/>
                  </a:lnTo>
                  <a:lnTo>
                    <a:pt x="239206" y="753441"/>
                  </a:lnTo>
                  <a:lnTo>
                    <a:pt x="257606" y="810289"/>
                  </a:lnTo>
                  <a:lnTo>
                    <a:pt x="276007" y="867137"/>
                  </a:lnTo>
                  <a:lnTo>
                    <a:pt x="294407" y="923985"/>
                  </a:lnTo>
                  <a:lnTo>
                    <a:pt x="312808" y="980833"/>
                  </a:lnTo>
                  <a:lnTo>
                    <a:pt x="331208" y="1037681"/>
                  </a:lnTo>
                  <a:lnTo>
                    <a:pt x="349609" y="1094529"/>
                  </a:lnTo>
                  <a:lnTo>
                    <a:pt x="368009" y="1151377"/>
                  </a:lnTo>
                  <a:lnTo>
                    <a:pt x="386409" y="1208225"/>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916966" y="2252816"/>
              <a:ext cx="474806" cy="1272391"/>
            </a:xfrm>
            <a:custGeom>
              <a:avLst/>
              <a:pathLst>
                <a:path w="474806" h="1272391">
                  <a:moveTo>
                    <a:pt x="474806" y="1254786"/>
                  </a:moveTo>
                  <a:lnTo>
                    <a:pt x="474806" y="1195035"/>
                  </a:lnTo>
                  <a:lnTo>
                    <a:pt x="474806" y="1135283"/>
                  </a:lnTo>
                  <a:lnTo>
                    <a:pt x="474806" y="1075531"/>
                  </a:lnTo>
                  <a:lnTo>
                    <a:pt x="474806" y="1015779"/>
                  </a:lnTo>
                  <a:lnTo>
                    <a:pt x="474806" y="956028"/>
                  </a:lnTo>
                  <a:lnTo>
                    <a:pt x="474806" y="896276"/>
                  </a:lnTo>
                  <a:lnTo>
                    <a:pt x="474806" y="836524"/>
                  </a:lnTo>
                  <a:lnTo>
                    <a:pt x="474806" y="776772"/>
                  </a:lnTo>
                  <a:lnTo>
                    <a:pt x="474806" y="717021"/>
                  </a:lnTo>
                  <a:lnTo>
                    <a:pt x="474806" y="657269"/>
                  </a:lnTo>
                  <a:lnTo>
                    <a:pt x="474806" y="597517"/>
                  </a:lnTo>
                  <a:lnTo>
                    <a:pt x="474806" y="537765"/>
                  </a:lnTo>
                  <a:lnTo>
                    <a:pt x="474806" y="478014"/>
                  </a:lnTo>
                  <a:lnTo>
                    <a:pt x="474806" y="418262"/>
                  </a:lnTo>
                  <a:lnTo>
                    <a:pt x="474806" y="358510"/>
                  </a:lnTo>
                  <a:lnTo>
                    <a:pt x="474806" y="298758"/>
                  </a:lnTo>
                  <a:lnTo>
                    <a:pt x="474806" y="239007"/>
                  </a:lnTo>
                  <a:lnTo>
                    <a:pt x="474806" y="179255"/>
                  </a:lnTo>
                  <a:lnTo>
                    <a:pt x="474806" y="119503"/>
                  </a:lnTo>
                  <a:lnTo>
                    <a:pt x="474806" y="59751"/>
                  </a:lnTo>
                  <a:lnTo>
                    <a:pt x="474806" y="0"/>
                  </a:lnTo>
                  <a:lnTo>
                    <a:pt x="414662" y="1068"/>
                  </a:lnTo>
                  <a:lnTo>
                    <a:pt x="354594" y="4270"/>
                  </a:lnTo>
                  <a:lnTo>
                    <a:pt x="294677" y="9604"/>
                  </a:lnTo>
                  <a:lnTo>
                    <a:pt x="234987" y="17061"/>
                  </a:lnTo>
                  <a:lnTo>
                    <a:pt x="175600" y="26633"/>
                  </a:lnTo>
                  <a:lnTo>
                    <a:pt x="116590" y="38308"/>
                  </a:lnTo>
                  <a:lnTo>
                    <a:pt x="58032" y="52070"/>
                  </a:lnTo>
                  <a:lnTo>
                    <a:pt x="0" y="67903"/>
                  </a:lnTo>
                  <a:lnTo>
                    <a:pt x="16748" y="125260"/>
                  </a:lnTo>
                  <a:lnTo>
                    <a:pt x="33496" y="182616"/>
                  </a:lnTo>
                  <a:lnTo>
                    <a:pt x="50244" y="239973"/>
                  </a:lnTo>
                  <a:lnTo>
                    <a:pt x="66992" y="297329"/>
                  </a:lnTo>
                  <a:lnTo>
                    <a:pt x="83740" y="354686"/>
                  </a:lnTo>
                  <a:lnTo>
                    <a:pt x="100488" y="412043"/>
                  </a:lnTo>
                  <a:lnTo>
                    <a:pt x="117236" y="469399"/>
                  </a:lnTo>
                  <a:lnTo>
                    <a:pt x="133984" y="526756"/>
                  </a:lnTo>
                  <a:lnTo>
                    <a:pt x="150732" y="584112"/>
                  </a:lnTo>
                  <a:lnTo>
                    <a:pt x="167480" y="641469"/>
                  </a:lnTo>
                  <a:lnTo>
                    <a:pt x="184228" y="698825"/>
                  </a:lnTo>
                  <a:lnTo>
                    <a:pt x="200976" y="756182"/>
                  </a:lnTo>
                  <a:lnTo>
                    <a:pt x="217724" y="813539"/>
                  </a:lnTo>
                  <a:lnTo>
                    <a:pt x="234472" y="870895"/>
                  </a:lnTo>
                  <a:lnTo>
                    <a:pt x="251220" y="928252"/>
                  </a:lnTo>
                  <a:lnTo>
                    <a:pt x="267968" y="985608"/>
                  </a:lnTo>
                  <a:lnTo>
                    <a:pt x="284716" y="1042965"/>
                  </a:lnTo>
                  <a:lnTo>
                    <a:pt x="301464" y="1100321"/>
                  </a:lnTo>
                  <a:lnTo>
                    <a:pt x="318212" y="1157678"/>
                  </a:lnTo>
                  <a:lnTo>
                    <a:pt x="334960" y="1215034"/>
                  </a:lnTo>
                  <a:lnTo>
                    <a:pt x="351708" y="1272391"/>
                  </a:lnTo>
                  <a:lnTo>
                    <a:pt x="412631" y="1259210"/>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084580" y="3869192"/>
              <a:ext cx="614385"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13.9m</a:t>
              </a:r>
            </a:p>
          </p:txBody>
        </p:sp>
        <p:sp>
          <p:nvSpPr>
            <p:cNvPr id="36" name="tx36"/>
            <p:cNvSpPr/>
            <p:nvPr/>
          </p:nvSpPr>
          <p:spPr>
            <a:xfrm>
              <a:off x="4581225"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DTP3 unvaccinated (% of total unvaccinated)</a:t>
              </a:r>
            </a:p>
          </p:txBody>
        </p:sp>
        <p:sp>
          <p:nvSpPr>
            <p:cNvPr id="37" name="rc37"/>
            <p:cNvSpPr/>
            <p:nvPr/>
          </p:nvSpPr>
          <p:spPr>
            <a:xfrm>
              <a:off x="4590225"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590225"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590225"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590225"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590225"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590225"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590225"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590225"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590225"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590225"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590225"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590225"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590225"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590225"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590225"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590225"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639219"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639219"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639219"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639219"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639219"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639219"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639219"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639219"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639219"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639219"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639219"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639219"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639219"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639219"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639219"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870270" y="2360388"/>
              <a:ext cx="15033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Nigeria: 2.8 million (19.8%) </a:t>
              </a:r>
            </a:p>
          </p:txBody>
        </p:sp>
        <p:sp>
          <p:nvSpPr>
            <p:cNvPr id="69" name="tx69"/>
            <p:cNvSpPr/>
            <p:nvPr/>
          </p:nvSpPr>
          <p:spPr>
            <a:xfrm>
              <a:off x="4870270" y="2579844"/>
              <a:ext cx="13830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DRC: 1.5 million (11.1%) </a:t>
              </a:r>
            </a:p>
          </p:txBody>
        </p:sp>
        <p:sp>
          <p:nvSpPr>
            <p:cNvPr id="70" name="tx70"/>
            <p:cNvSpPr/>
            <p:nvPr/>
          </p:nvSpPr>
          <p:spPr>
            <a:xfrm>
              <a:off x="4870270" y="2799300"/>
              <a:ext cx="132962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India: 1.1 million (8.2%) </a:t>
              </a:r>
            </a:p>
          </p:txBody>
        </p:sp>
        <p:sp>
          <p:nvSpPr>
            <p:cNvPr id="71" name="tx71"/>
            <p:cNvSpPr/>
            <p:nvPr/>
          </p:nvSpPr>
          <p:spPr>
            <a:xfrm>
              <a:off x="4870270" y="3018756"/>
              <a:ext cx="14169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Pakistan: 930,000 (6.7%) </a:t>
              </a:r>
            </a:p>
          </p:txBody>
        </p:sp>
        <p:sp>
          <p:nvSpPr>
            <p:cNvPr id="72" name="tx72"/>
            <p:cNvSpPr/>
            <p:nvPr/>
          </p:nvSpPr>
          <p:spPr>
            <a:xfrm>
              <a:off x="4870270" y="3238212"/>
              <a:ext cx="12369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Yemen: 832,000 (6%) </a:t>
              </a:r>
            </a:p>
          </p:txBody>
        </p:sp>
        <p:sp>
          <p:nvSpPr>
            <p:cNvPr id="73" name="tx73"/>
            <p:cNvSpPr/>
            <p:nvPr/>
          </p:nvSpPr>
          <p:spPr>
            <a:xfrm>
              <a:off x="4870270" y="3457668"/>
              <a:ext cx="13921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Ethiopia: 772,000 (5.6%) </a:t>
              </a:r>
            </a:p>
          </p:txBody>
        </p:sp>
        <p:sp>
          <p:nvSpPr>
            <p:cNvPr id="74" name="tx74"/>
            <p:cNvSpPr/>
            <p:nvPr/>
          </p:nvSpPr>
          <p:spPr>
            <a:xfrm>
              <a:off x="4870270" y="3677124"/>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Afghanistan: 568,000 (4.1%) </a:t>
              </a:r>
            </a:p>
          </p:txBody>
        </p:sp>
        <p:sp>
          <p:nvSpPr>
            <p:cNvPr id="75" name="tx75"/>
            <p:cNvSpPr/>
            <p:nvPr/>
          </p:nvSpPr>
          <p:spPr>
            <a:xfrm>
              <a:off x="4870270" y="3896580"/>
              <a:ext cx="13115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Sudan: 465,000 (3.4%) </a:t>
              </a:r>
            </a:p>
          </p:txBody>
        </p:sp>
        <p:sp>
          <p:nvSpPr>
            <p:cNvPr id="76" name="tx76"/>
            <p:cNvSpPr/>
            <p:nvPr/>
          </p:nvSpPr>
          <p:spPr>
            <a:xfrm>
              <a:off x="4870270" y="4116036"/>
              <a:ext cx="14336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Tanzania: 401,000 (2.9%) </a:t>
              </a:r>
            </a:p>
          </p:txBody>
        </p:sp>
        <p:sp>
          <p:nvSpPr>
            <p:cNvPr id="77" name="tx77"/>
            <p:cNvSpPr/>
            <p:nvPr/>
          </p:nvSpPr>
          <p:spPr>
            <a:xfrm>
              <a:off x="4870270" y="4335492"/>
              <a:ext cx="1690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Mozambique: 376,000 (2.7%) </a:t>
              </a:r>
            </a:p>
          </p:txBody>
        </p:sp>
        <p:sp>
          <p:nvSpPr>
            <p:cNvPr id="78" name="tx78"/>
            <p:cNvSpPr/>
            <p:nvPr/>
          </p:nvSpPr>
          <p:spPr>
            <a:xfrm>
              <a:off x="4870270" y="4554948"/>
              <a:ext cx="16572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Madagascar: 355,000 (2.6%) </a:t>
              </a:r>
            </a:p>
          </p:txBody>
        </p:sp>
        <p:sp>
          <p:nvSpPr>
            <p:cNvPr id="79" name="tx79"/>
            <p:cNvSpPr/>
            <p:nvPr/>
          </p:nvSpPr>
          <p:spPr>
            <a:xfrm>
              <a:off x="4870270" y="4774404"/>
              <a:ext cx="16744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Cote d'Ivoire: 293,000 (2.1%) </a:t>
              </a:r>
            </a:p>
          </p:txBody>
        </p:sp>
        <p:sp>
          <p:nvSpPr>
            <p:cNvPr id="80" name="tx80"/>
            <p:cNvSpPr/>
            <p:nvPr/>
          </p:nvSpPr>
          <p:spPr>
            <a:xfrm>
              <a:off x="4870270" y="4993860"/>
              <a:ext cx="15476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Bangladesh: 271,000 (2%) </a:t>
              </a:r>
            </a:p>
          </p:txBody>
        </p:sp>
        <p:sp>
          <p:nvSpPr>
            <p:cNvPr id="81" name="tx81"/>
            <p:cNvSpPr/>
            <p:nvPr/>
          </p:nvSpPr>
          <p:spPr>
            <a:xfrm>
              <a:off x="4870270" y="5213316"/>
              <a:ext cx="15162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Myanmar: 250,000 (1.8%) </a:t>
              </a:r>
            </a:p>
          </p:txBody>
        </p:sp>
        <p:sp>
          <p:nvSpPr>
            <p:cNvPr id="82" name="tx82"/>
            <p:cNvSpPr/>
            <p:nvPr/>
          </p:nvSpPr>
          <p:spPr>
            <a:xfrm>
              <a:off x="4870270" y="5432772"/>
              <a:ext cx="13176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Chad: 250,000 (1.8%) </a:t>
              </a:r>
            </a:p>
          </p:txBody>
        </p:sp>
        <p:sp>
          <p:nvSpPr>
            <p:cNvPr id="83" name="tx83"/>
            <p:cNvSpPr/>
            <p:nvPr/>
          </p:nvSpPr>
          <p:spPr>
            <a:xfrm>
              <a:off x="4870270" y="5652228"/>
              <a:ext cx="13050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Syria: 237,000 (1.7%) </a:t>
              </a:r>
            </a:p>
          </p:txBody>
        </p:sp>
        <p:sp>
          <p:nvSpPr>
            <p:cNvPr id="84" name="tx84"/>
            <p:cNvSpPr/>
            <p:nvPr/>
          </p:nvSpPr>
          <p:spPr>
            <a:xfrm>
              <a:off x="6919264" y="2360388"/>
              <a:ext cx="14541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Somalia: 219,000 (1.6%) </a:t>
              </a:r>
            </a:p>
          </p:txBody>
        </p:sp>
        <p:sp>
          <p:nvSpPr>
            <p:cNvPr id="85" name="tx85"/>
            <p:cNvSpPr/>
            <p:nvPr/>
          </p:nvSpPr>
          <p:spPr>
            <a:xfrm>
              <a:off x="6919264" y="2579844"/>
              <a:ext cx="13673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Kenya: 180,000 (1.3%) </a:t>
              </a:r>
            </a:p>
          </p:txBody>
        </p:sp>
        <p:sp>
          <p:nvSpPr>
            <p:cNvPr id="86" name="tx86"/>
            <p:cNvSpPr/>
            <p:nvPr/>
          </p:nvSpPr>
          <p:spPr>
            <a:xfrm>
              <a:off x="6919264" y="2799300"/>
              <a:ext cx="141091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Guinea: 165,000 (1.2%) </a:t>
              </a:r>
            </a:p>
          </p:txBody>
        </p:sp>
        <p:sp>
          <p:nvSpPr>
            <p:cNvPr id="87" name="tx87"/>
            <p:cNvSpPr/>
            <p:nvPr/>
          </p:nvSpPr>
          <p:spPr>
            <a:xfrm>
              <a:off x="6919264" y="3018756"/>
              <a:ext cx="15723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Cameroon: 161,000 (1.2%) </a:t>
              </a:r>
            </a:p>
          </p:txBody>
        </p:sp>
        <p:sp>
          <p:nvSpPr>
            <p:cNvPr id="88" name="tx88"/>
            <p:cNvSpPr/>
            <p:nvPr/>
          </p:nvSpPr>
          <p:spPr>
            <a:xfrm>
              <a:off x="6919264" y="3238212"/>
              <a:ext cx="12552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Mali: 151,000 (1.1%) </a:t>
              </a:r>
            </a:p>
          </p:txBody>
        </p:sp>
        <p:sp>
          <p:nvSpPr>
            <p:cNvPr id="89" name="tx89"/>
            <p:cNvSpPr/>
            <p:nvPr/>
          </p:nvSpPr>
          <p:spPr>
            <a:xfrm>
              <a:off x="6919264" y="3457668"/>
              <a:ext cx="12430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Benin: 145,000 (1%) </a:t>
              </a:r>
            </a:p>
          </p:txBody>
        </p:sp>
        <p:sp>
          <p:nvSpPr>
            <p:cNvPr id="90" name="tx90"/>
            <p:cNvSpPr/>
            <p:nvPr/>
          </p:nvSpPr>
          <p:spPr>
            <a:xfrm>
              <a:off x="6919264" y="3677124"/>
              <a:ext cx="192654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Papua New Guinea: 143,000 (1%) </a:t>
              </a:r>
            </a:p>
          </p:txBody>
        </p:sp>
        <p:sp>
          <p:nvSpPr>
            <p:cNvPr id="91" name="tx91"/>
            <p:cNvSpPr/>
            <p:nvPr/>
          </p:nvSpPr>
          <p:spPr>
            <a:xfrm>
              <a:off x="6919264" y="3896580"/>
              <a:ext cx="12241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Niger: 141,000 (1%) </a:t>
              </a:r>
            </a:p>
          </p:txBody>
        </p:sp>
        <p:sp>
          <p:nvSpPr>
            <p:cNvPr id="92" name="tx92"/>
            <p:cNvSpPr/>
            <p:nvPr/>
          </p:nvSpPr>
          <p:spPr>
            <a:xfrm>
              <a:off x="6919264" y="4116036"/>
              <a:ext cx="12583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CAR: 128,000 (&lt;1%) </a:t>
              </a:r>
            </a:p>
          </p:txBody>
        </p:sp>
        <p:sp>
          <p:nvSpPr>
            <p:cNvPr id="93" name="tx93"/>
            <p:cNvSpPr/>
            <p:nvPr/>
          </p:nvSpPr>
          <p:spPr>
            <a:xfrm>
              <a:off x="6919264" y="4335492"/>
              <a:ext cx="12459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Haiti: 104,000 (&lt;1%) </a:t>
              </a:r>
            </a:p>
          </p:txBody>
        </p:sp>
        <p:sp>
          <p:nvSpPr>
            <p:cNvPr id="94" name="tx94"/>
            <p:cNvSpPr/>
            <p:nvPr/>
          </p:nvSpPr>
          <p:spPr>
            <a:xfrm>
              <a:off x="6919264" y="4554948"/>
              <a:ext cx="16067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South Sudan: 92,000 (&lt;1%) </a:t>
              </a:r>
            </a:p>
          </p:txBody>
        </p:sp>
        <p:sp>
          <p:nvSpPr>
            <p:cNvPr id="95" name="tx95"/>
            <p:cNvSpPr/>
            <p:nvPr/>
          </p:nvSpPr>
          <p:spPr>
            <a:xfrm>
              <a:off x="6919264" y="4774404"/>
              <a:ext cx="13079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Malawi: 67,000 (&lt;1%) </a:t>
              </a:r>
            </a:p>
          </p:txBody>
        </p:sp>
        <p:sp>
          <p:nvSpPr>
            <p:cNvPr id="96" name="tx96"/>
            <p:cNvSpPr/>
            <p:nvPr/>
          </p:nvSpPr>
          <p:spPr>
            <a:xfrm>
              <a:off x="6919264" y="4993860"/>
              <a:ext cx="14697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Cambodia: 66,000 (&lt;1%) </a:t>
              </a:r>
            </a:p>
          </p:txBody>
        </p:sp>
        <p:sp>
          <p:nvSpPr>
            <p:cNvPr id="97" name="tx97"/>
            <p:cNvSpPr/>
            <p:nvPr/>
          </p:nvSpPr>
          <p:spPr>
            <a:xfrm>
              <a:off x="6919264" y="5213316"/>
              <a:ext cx="161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Burkina Faso: 64,000 (&lt;1%) </a:t>
              </a:r>
            </a:p>
          </p:txBody>
        </p:sp>
        <p:sp>
          <p:nvSpPr>
            <p:cNvPr id="98" name="tx98"/>
            <p:cNvSpPr/>
            <p:nvPr/>
          </p:nvSpPr>
          <p:spPr>
            <a:xfrm>
              <a:off x="6919264" y="5432772"/>
              <a:ext cx="22247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27 countries: 627,000 (4.5%) </a:t>
              </a:r>
            </a:p>
          </p:txBody>
        </p:sp>
        <p:sp>
          <p:nvSpPr>
            <p:cNvPr id="99" name="tx99"/>
            <p:cNvSpPr/>
            <p:nvPr/>
          </p:nvSpPr>
          <p:spPr>
            <a:xfrm>
              <a:off x="274320" y="1674152"/>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DTP3 unvaccinated (% of total unvaccinated)</a:t>
              </a:r>
            </a:p>
          </p:txBody>
        </p:sp>
        <p:sp>
          <p:nvSpPr>
            <p:cNvPr id="100" name="tx100"/>
            <p:cNvSpPr/>
            <p:nvPr/>
          </p:nvSpPr>
          <p:spPr>
            <a:xfrm>
              <a:off x="347242" y="613382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463737" y="6254521"/>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892682" y="6375222"/>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5 countries accounted for over half (51.8%) of all un- and under-vaccinated children in Gavi 57.
Nigeria had the highest number of children who did not receive DTP3 (n=2.8 million), which is approximately 19.8% of all un- and under-vaccinated children in Gavi 57 (n=13.9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5 countries accounted for over half of all un- and under-vaccinated children in Gavi 57, with Nigeria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Definitions of immunization terms</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algn="l" marL="0" marR="0">
              <a:lnSpc>
                <a:spcPct val="100000"/>
              </a:lnSpc>
              <a:spcBef>
                <a:spcPts val="0"/>
              </a:spcBef>
              <a:spcAft>
                <a:spcPts val="0"/>
              </a:spcAft>
              <a:buNone/>
            </a:pPr>
            <a:r>
              <a:rPr cap="none" sz="1200" i="0" b="1" u="none" strike="noStrike">
                <a:solidFill>
                  <a:srgbClr val="FFFFFF">
                    <a:alpha val="100000"/>
                  </a:srgbClr>
                </a:solidFill>
                <a:latin typeface="Aptos (Body)"/>
                <a:cs typeface="Aptos (Body)"/>
                <a:ea typeface="Aptos (Body)"/>
                <a:sym typeface="Aptos (Body)"/>
              </a:rPr>
              <a:t>Vaccine coverage
</a:t>
            </a:r>
            <a:r>
              <a:rPr cap="none" sz="1200" i="0" b="0" u="none" strike="noStrike">
                <a:solidFill>
                  <a:srgbClr val="FFFFFF">
                    <a:alpha val="100000"/>
                  </a:srgbClr>
                </a:solidFill>
                <a:latin typeface="Aptos (Body)"/>
                <a:cs typeface="Aptos (Body)"/>
                <a:ea typeface="Aptos (Body)"/>
                <a:sym typeface="Aptos (Body)"/>
              </a:rPr>
              <a:t>Percentage of infants (children under one year of age) who received certain vaccine-doses. For example, coverage of DTP3 is the percentage of infants who received all three doses of diphtheria, tetanus, and pertussis (DTP) vaccine.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Unvaccinated
</a:t>
            </a:r>
            <a:r>
              <a:rPr cap="none" sz="1200" i="0" b="0" u="none" strike="noStrike">
                <a:solidFill>
                  <a:srgbClr val="FFFFFF">
                    <a:alpha val="100000"/>
                  </a:srgbClr>
                </a:solidFill>
                <a:latin typeface="Aptos (Body)"/>
                <a:cs typeface="Aptos (Body)"/>
                <a:ea typeface="Aptos (Body)"/>
                <a:sym typeface="Aptos (Body)"/>
              </a:rPr>
              <a:t>An infant that did not receive the first dose of a vaccine series. The term zero-dose is used to describe children unvaccinated with DTP1.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Under-vaccinated
</a:t>
            </a:r>
            <a:r>
              <a:rPr cap="none" sz="1200" i="0" b="0" u="none" strike="noStrike">
                <a:solidFill>
                  <a:srgbClr val="FFFFFF">
                    <a:alpha val="100000"/>
                  </a:srgbClr>
                </a:solidFill>
                <a:latin typeface="Aptos (Body)"/>
                <a:cs typeface="Aptos (Body)"/>
                <a:ea typeface="Aptos (Body)"/>
                <a:sym typeface="Aptos (Body)"/>
              </a:rPr>
              <a:t>An infant who received some but not all the recommended vaccine-doses in the national schedule.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Vaccine-Doses
</a:t>
            </a:r>
            <a:r>
              <a:rPr cap="none" sz="1200" i="0" b="0" u="none" strike="noStrike">
                <a:solidFill>
                  <a:srgbClr val="FFFFFF">
                    <a:alpha val="100000"/>
                  </a:srgbClr>
                </a:solidFill>
                <a:latin typeface="Aptos (Body)"/>
                <a:cs typeface="Aptos (Body)"/>
                <a:ea typeface="Aptos (Body)"/>
                <a:sym typeface="Aptos (Body)"/>
              </a:rPr>
              <a:t>•  Bacillus Calmette-Guerin (BCG): vaccine against tuberculosis
</a:t>
            </a:r>
            <a:r>
              <a:rPr cap="none" sz="1200" i="0" b="0" u="none" strike="noStrike">
                <a:solidFill>
                  <a:srgbClr val="FFFFFF">
                    <a:alpha val="100000"/>
                  </a:srgbClr>
                </a:solidFill>
                <a:latin typeface="Aptos (Body)"/>
                <a:cs typeface="Aptos (Body)"/>
                <a:ea typeface="Aptos (Body)"/>
                <a:sym typeface="Aptos (Body)"/>
              </a:rPr>
              <a:t>•  Hepatitis B birth dose, given within 24 hours after birth (HepBB)
</a:t>
            </a:r>
            <a:r>
              <a:rPr cap="none" sz="1200" i="0" b="0" u="none" strike="noStrike">
                <a:solidFill>
                  <a:srgbClr val="FFFFFF">
                    <a:alpha val="100000"/>
                  </a:srgbClr>
                </a:solidFill>
                <a:latin typeface="Aptos (Body)"/>
                <a:cs typeface="Aptos (Body)"/>
                <a:ea typeface="Aptos (Body)"/>
                <a:sym typeface="Aptos (Body)"/>
              </a:rPr>
              <a:t>•  Diphtheria, tetanus, and pertussis vaccine, first dose (DTP1) and third dose (DTP3)
</a:t>
            </a:r>
            <a:r>
              <a:rPr cap="none" sz="1200" i="0" b="0" u="none" strike="noStrike">
                <a:solidFill>
                  <a:srgbClr val="FFFFFF">
                    <a:alpha val="100000"/>
                  </a:srgbClr>
                </a:solidFill>
                <a:latin typeface="Aptos (Body)"/>
                <a:cs typeface="Aptos (Body)"/>
                <a:ea typeface="Aptos (Body)"/>
                <a:sym typeface="Aptos (Body)"/>
              </a:rPr>
              <a:t>•  Hepatitis B vaccine, third dose (HepB3)
</a:t>
            </a:r>
            <a:r>
              <a:rPr cap="none" sz="1200" i="0" b="0" u="none" strike="noStrike">
                <a:solidFill>
                  <a:srgbClr val="FFFFFF">
                    <a:alpha val="100000"/>
                  </a:srgbClr>
                </a:solidFill>
                <a:latin typeface="Aptos (Body)"/>
                <a:cs typeface="Aptos (Body)"/>
                <a:ea typeface="Aptos (Body)"/>
                <a:sym typeface="Aptos (Body)"/>
              </a:rPr>
              <a:t>•  Haemophilus influenzae type b vaccine, third dose (Hib3)
</a:t>
            </a:r>
            <a:r>
              <a:rPr cap="none" sz="1200" i="0" b="0" u="none" strike="noStrike">
                <a:solidFill>
                  <a:srgbClr val="FFFFFF">
                    <a:alpha val="100000"/>
                  </a:srgbClr>
                </a:solidFill>
                <a:latin typeface="Aptos (Body)"/>
                <a:cs typeface="Aptos (Body)"/>
                <a:ea typeface="Aptos (Body)"/>
                <a:sym typeface="Aptos (Body)"/>
              </a:rPr>
              <a:t>•  Inactivated polio vaccine, first dose (IPV1) and last dose (IPVC) 
</a:t>
            </a:r>
            <a:r>
              <a:rPr cap="none" sz="1200" i="0" b="0" u="none" strike="noStrike">
                <a:solidFill>
                  <a:srgbClr val="FFFFFF">
                    <a:alpha val="100000"/>
                  </a:srgbClr>
                </a:solidFill>
                <a:latin typeface="Aptos (Body)"/>
                <a:cs typeface="Aptos (Body)"/>
                <a:ea typeface="Aptos (Body)"/>
                <a:sym typeface="Aptos (Body)"/>
              </a:rPr>
              <a:t>•  Measles containing vaccine, first dose (MCV1) and second dose (MCV2)
</a:t>
            </a:r>
            <a:r>
              <a:rPr cap="none" sz="1200" i="0" b="0" u="none" strike="noStrike">
                <a:solidFill>
                  <a:srgbClr val="FFFFFF">
                    <a:alpha val="100000"/>
                  </a:srgbClr>
                </a:solidFill>
                <a:latin typeface="Aptos (Body)"/>
                <a:cs typeface="Aptos (Body)"/>
                <a:ea typeface="Aptos (Body)"/>
                <a:sym typeface="Aptos (Body)"/>
              </a:rPr>
              <a:t>•  Rotavirus vaccine, last dose (RotaC)
</a:t>
            </a:r>
            <a:r>
              <a:rPr cap="none" sz="1200" i="0" b="0" u="none" strike="noStrike">
                <a:solidFill>
                  <a:srgbClr val="FFFFFF">
                    <a:alpha val="100000"/>
                  </a:srgbClr>
                </a:solidFill>
                <a:latin typeface="Aptos (Body)"/>
                <a:cs typeface="Aptos (Body)"/>
                <a:ea typeface="Aptos (Body)"/>
                <a:sym typeface="Aptos (Body)"/>
              </a:rPr>
              <a:t>•  Pneumococcal vaccine, last dose (PCVC)
</a:t>
            </a:r>
            <a:r>
              <a:rPr cap="none" sz="1200" i="0" b="0" u="none" strike="noStrike">
                <a:solidFill>
                  <a:srgbClr val="FFFFFF">
                    <a:alpha val="100000"/>
                  </a:srgbClr>
                </a:solidFill>
                <a:latin typeface="Aptos (Body)"/>
                <a:cs typeface="Aptos (Body)"/>
                <a:ea typeface="Aptos (Body)"/>
                <a:sym typeface="Aptos (Body)"/>
              </a:rPr>
              <a:t>•  Yellow Fever vaccine (YFV) 
</a:t>
            </a:r>
            <a:r>
              <a:rPr cap="none" sz="1200" i="0" b="0" u="none" strike="noStrike">
                <a:solidFill>
                  <a:srgbClr val="FFFFFF">
                    <a:alpha val="100000"/>
                  </a:srgbClr>
                </a:solidFill>
                <a:latin typeface="Aptos (Body)"/>
                <a:cs typeface="Aptos (Body)"/>
                <a:ea typeface="Aptos (Body)"/>
                <a:sym typeface="Aptos (Body)"/>
              </a:rPr>
              <a:t>•  Meningococcal A vaccine (MengA) 
</a:t>
            </a:r>
            <a:r>
              <a:rPr cap="none" sz="1200" i="0" b="0" u="none" strike="noStrike">
                <a:solidFill>
                  <a:srgbClr val="FFFFFF">
                    <a:alpha val="100000"/>
                  </a:srgbClr>
                </a:solidFill>
                <a:latin typeface="Aptos (Body)"/>
                <a:cs typeface="Aptos (Body)"/>
                <a:ea typeface="Aptos (Body)"/>
                <a:sym typeface="Aptos (Body)"/>
              </a:rPr>
              <a:t>•  Human papillomavirus vaccine, first dose (HPV1) and last dose (HPVc): vaccine to protect against certain types of human papillomavirus that can lead to cancer or genital warts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The Immunization Agenda 2030 (IA2030)
</a:t>
            </a:r>
            <a:r>
              <a:rPr cap="none" sz="1200" i="0" b="0" u="none" strike="noStrike">
                <a:solidFill>
                  <a:srgbClr val="FFFFFF">
                    <a:alpha val="100000"/>
                  </a:srgbClr>
                </a:solidFill>
                <a:latin typeface="Aptos (Body)"/>
                <a:cs typeface="Aptos (Body)"/>
                <a:ea typeface="Aptos (Body)"/>
                <a:sym typeface="Aptos (Body)"/>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MCV1</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63002" y="3824376"/>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6" name="pl6"/>
            <p:cNvSpPr/>
            <p:nvPr/>
          </p:nvSpPr>
          <p:spPr>
            <a:xfrm>
              <a:off x="963002" y="3187197"/>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7" name="pl7"/>
            <p:cNvSpPr/>
            <p:nvPr/>
          </p:nvSpPr>
          <p:spPr>
            <a:xfrm>
              <a:off x="963002" y="2550017"/>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8" name="pl8"/>
            <p:cNvSpPr/>
            <p:nvPr/>
          </p:nvSpPr>
          <p:spPr>
            <a:xfrm>
              <a:off x="963002" y="1912837"/>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9" name="pl9"/>
            <p:cNvSpPr/>
            <p:nvPr/>
          </p:nvSpPr>
          <p:spPr>
            <a:xfrm>
              <a:off x="963002" y="4142966"/>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0" name="pl10"/>
            <p:cNvSpPr/>
            <p:nvPr/>
          </p:nvSpPr>
          <p:spPr>
            <a:xfrm>
              <a:off x="963002" y="3505786"/>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1" name="pl11"/>
            <p:cNvSpPr/>
            <p:nvPr/>
          </p:nvSpPr>
          <p:spPr>
            <a:xfrm>
              <a:off x="963002" y="286860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2" name="pl12"/>
            <p:cNvSpPr/>
            <p:nvPr/>
          </p:nvSpPr>
          <p:spPr>
            <a:xfrm>
              <a:off x="963002" y="223142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3" name="pl13"/>
            <p:cNvSpPr/>
            <p:nvPr/>
          </p:nvSpPr>
          <p:spPr>
            <a:xfrm>
              <a:off x="142536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75020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407504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5399878"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45974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724715"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98968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25464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51961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784584"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049551"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1306134" y="3377123"/>
              <a:ext cx="238470" cy="765843"/>
            </a:xfrm>
            <a:prstGeom prst="rect">
              <a:avLst/>
            </a:prstGeom>
            <a:solidFill>
              <a:srgbClr val="E2231A">
                <a:alpha val="100000"/>
              </a:srgbClr>
            </a:solidFill>
          </p:spPr>
          <p:txBody>
            <a:bodyPr/>
            <a:lstStyle/>
            <a:p/>
          </p:txBody>
        </p:sp>
        <p:sp>
          <p:nvSpPr>
            <p:cNvPr id="25" name="rc25"/>
            <p:cNvSpPr/>
            <p:nvPr/>
          </p:nvSpPr>
          <p:spPr>
            <a:xfrm>
              <a:off x="1571101" y="3389184"/>
              <a:ext cx="238470" cy="753781"/>
            </a:xfrm>
            <a:prstGeom prst="rect">
              <a:avLst/>
            </a:prstGeom>
            <a:solidFill>
              <a:srgbClr val="E2231A">
                <a:alpha val="100000"/>
              </a:srgbClr>
            </a:solidFill>
          </p:spPr>
          <p:txBody>
            <a:bodyPr/>
            <a:lstStyle/>
            <a:p/>
          </p:txBody>
        </p:sp>
        <p:sp>
          <p:nvSpPr>
            <p:cNvPr id="26" name="rc26"/>
            <p:cNvSpPr/>
            <p:nvPr/>
          </p:nvSpPr>
          <p:spPr>
            <a:xfrm>
              <a:off x="1836069" y="3386286"/>
              <a:ext cx="238470" cy="756679"/>
            </a:xfrm>
            <a:prstGeom prst="rect">
              <a:avLst/>
            </a:prstGeom>
            <a:solidFill>
              <a:srgbClr val="E2231A">
                <a:alpha val="100000"/>
              </a:srgbClr>
            </a:solidFill>
          </p:spPr>
          <p:txBody>
            <a:bodyPr/>
            <a:lstStyle/>
            <a:p/>
          </p:txBody>
        </p:sp>
        <p:sp>
          <p:nvSpPr>
            <p:cNvPr id="27" name="rc27"/>
            <p:cNvSpPr/>
            <p:nvPr/>
          </p:nvSpPr>
          <p:spPr>
            <a:xfrm>
              <a:off x="2101036" y="3440723"/>
              <a:ext cx="238470" cy="702242"/>
            </a:xfrm>
            <a:prstGeom prst="rect">
              <a:avLst/>
            </a:prstGeom>
            <a:solidFill>
              <a:srgbClr val="E2231A">
                <a:alpha val="100000"/>
              </a:srgbClr>
            </a:solidFill>
          </p:spPr>
          <p:txBody>
            <a:bodyPr/>
            <a:lstStyle/>
            <a:p/>
          </p:txBody>
        </p:sp>
        <p:sp>
          <p:nvSpPr>
            <p:cNvPr id="28" name="rc28"/>
            <p:cNvSpPr/>
            <p:nvPr/>
          </p:nvSpPr>
          <p:spPr>
            <a:xfrm>
              <a:off x="2366003" y="3493695"/>
              <a:ext cx="238470" cy="649271"/>
            </a:xfrm>
            <a:prstGeom prst="rect">
              <a:avLst/>
            </a:prstGeom>
            <a:solidFill>
              <a:srgbClr val="E2231A">
                <a:alpha val="100000"/>
              </a:srgbClr>
            </a:solidFill>
          </p:spPr>
          <p:txBody>
            <a:bodyPr/>
            <a:lstStyle/>
            <a:p/>
          </p:txBody>
        </p:sp>
        <p:sp>
          <p:nvSpPr>
            <p:cNvPr id="29" name="rc29"/>
            <p:cNvSpPr/>
            <p:nvPr/>
          </p:nvSpPr>
          <p:spPr>
            <a:xfrm>
              <a:off x="2630970" y="3540217"/>
              <a:ext cx="238470" cy="602749"/>
            </a:xfrm>
            <a:prstGeom prst="rect">
              <a:avLst/>
            </a:prstGeom>
            <a:solidFill>
              <a:srgbClr val="E2231A">
                <a:alpha val="100000"/>
              </a:srgbClr>
            </a:solidFill>
          </p:spPr>
          <p:txBody>
            <a:bodyPr/>
            <a:lstStyle/>
            <a:p/>
          </p:txBody>
        </p:sp>
        <p:sp>
          <p:nvSpPr>
            <p:cNvPr id="30" name="rc30"/>
            <p:cNvSpPr/>
            <p:nvPr/>
          </p:nvSpPr>
          <p:spPr>
            <a:xfrm>
              <a:off x="2895938" y="3553315"/>
              <a:ext cx="238470" cy="589651"/>
            </a:xfrm>
            <a:prstGeom prst="rect">
              <a:avLst/>
            </a:prstGeom>
            <a:solidFill>
              <a:srgbClr val="E2231A">
                <a:alpha val="100000"/>
              </a:srgbClr>
            </a:solidFill>
          </p:spPr>
          <p:txBody>
            <a:bodyPr/>
            <a:lstStyle/>
            <a:p/>
          </p:txBody>
        </p:sp>
        <p:sp>
          <p:nvSpPr>
            <p:cNvPr id="31" name="rc31"/>
            <p:cNvSpPr/>
            <p:nvPr/>
          </p:nvSpPr>
          <p:spPr>
            <a:xfrm>
              <a:off x="3160905" y="3565386"/>
              <a:ext cx="238470" cy="577580"/>
            </a:xfrm>
            <a:prstGeom prst="rect">
              <a:avLst/>
            </a:prstGeom>
            <a:solidFill>
              <a:srgbClr val="E2231A">
                <a:alpha val="100000"/>
              </a:srgbClr>
            </a:solidFill>
          </p:spPr>
          <p:txBody>
            <a:bodyPr/>
            <a:lstStyle/>
            <a:p/>
          </p:txBody>
        </p:sp>
        <p:sp>
          <p:nvSpPr>
            <p:cNvPr id="32" name="rc32"/>
            <p:cNvSpPr/>
            <p:nvPr/>
          </p:nvSpPr>
          <p:spPr>
            <a:xfrm>
              <a:off x="3425872" y="3595062"/>
              <a:ext cx="238470" cy="547903"/>
            </a:xfrm>
            <a:prstGeom prst="rect">
              <a:avLst/>
            </a:prstGeom>
            <a:solidFill>
              <a:srgbClr val="E2231A">
                <a:alpha val="100000"/>
              </a:srgbClr>
            </a:solidFill>
          </p:spPr>
          <p:txBody>
            <a:bodyPr/>
            <a:lstStyle/>
            <a:p/>
          </p:txBody>
        </p:sp>
        <p:sp>
          <p:nvSpPr>
            <p:cNvPr id="33" name="rc33"/>
            <p:cNvSpPr/>
            <p:nvPr/>
          </p:nvSpPr>
          <p:spPr>
            <a:xfrm>
              <a:off x="3690840" y="3665557"/>
              <a:ext cx="238470" cy="477408"/>
            </a:xfrm>
            <a:prstGeom prst="rect">
              <a:avLst/>
            </a:prstGeom>
            <a:solidFill>
              <a:srgbClr val="E2231A">
                <a:alpha val="100000"/>
              </a:srgbClr>
            </a:solidFill>
          </p:spPr>
          <p:txBody>
            <a:bodyPr/>
            <a:lstStyle/>
            <a:p/>
          </p:txBody>
        </p:sp>
        <p:sp>
          <p:nvSpPr>
            <p:cNvPr id="34" name="rc34"/>
            <p:cNvSpPr/>
            <p:nvPr/>
          </p:nvSpPr>
          <p:spPr>
            <a:xfrm>
              <a:off x="3955807" y="3686258"/>
              <a:ext cx="238470" cy="456708"/>
            </a:xfrm>
            <a:prstGeom prst="rect">
              <a:avLst/>
            </a:prstGeom>
            <a:solidFill>
              <a:srgbClr val="E2231A">
                <a:alpha val="100000"/>
              </a:srgbClr>
            </a:solidFill>
          </p:spPr>
          <p:txBody>
            <a:bodyPr/>
            <a:lstStyle/>
            <a:p/>
          </p:txBody>
        </p:sp>
        <p:sp>
          <p:nvSpPr>
            <p:cNvPr id="35" name="rc35"/>
            <p:cNvSpPr/>
            <p:nvPr/>
          </p:nvSpPr>
          <p:spPr>
            <a:xfrm>
              <a:off x="4220774" y="3688187"/>
              <a:ext cx="238470" cy="454778"/>
            </a:xfrm>
            <a:prstGeom prst="rect">
              <a:avLst/>
            </a:prstGeom>
            <a:solidFill>
              <a:srgbClr val="E2231A">
                <a:alpha val="100000"/>
              </a:srgbClr>
            </a:solidFill>
          </p:spPr>
          <p:txBody>
            <a:bodyPr/>
            <a:lstStyle/>
            <a:p/>
          </p:txBody>
        </p:sp>
        <p:sp>
          <p:nvSpPr>
            <p:cNvPr id="36" name="rc36"/>
            <p:cNvSpPr/>
            <p:nvPr/>
          </p:nvSpPr>
          <p:spPr>
            <a:xfrm>
              <a:off x="4485741" y="3672525"/>
              <a:ext cx="238470" cy="470441"/>
            </a:xfrm>
            <a:prstGeom prst="rect">
              <a:avLst/>
            </a:prstGeom>
            <a:solidFill>
              <a:srgbClr val="E2231A">
                <a:alpha val="100000"/>
              </a:srgbClr>
            </a:solidFill>
          </p:spPr>
          <p:txBody>
            <a:bodyPr/>
            <a:lstStyle/>
            <a:p/>
          </p:txBody>
        </p:sp>
        <p:sp>
          <p:nvSpPr>
            <p:cNvPr id="37" name="rc37"/>
            <p:cNvSpPr/>
            <p:nvPr/>
          </p:nvSpPr>
          <p:spPr>
            <a:xfrm>
              <a:off x="4750709" y="3673188"/>
              <a:ext cx="238470" cy="469778"/>
            </a:xfrm>
            <a:prstGeom prst="rect">
              <a:avLst/>
            </a:prstGeom>
            <a:solidFill>
              <a:srgbClr val="E2231A">
                <a:alpha val="100000"/>
              </a:srgbClr>
            </a:solidFill>
          </p:spPr>
          <p:txBody>
            <a:bodyPr/>
            <a:lstStyle/>
            <a:p/>
          </p:txBody>
        </p:sp>
        <p:sp>
          <p:nvSpPr>
            <p:cNvPr id="38" name="rc38"/>
            <p:cNvSpPr/>
            <p:nvPr/>
          </p:nvSpPr>
          <p:spPr>
            <a:xfrm>
              <a:off x="5015676" y="3691193"/>
              <a:ext cx="238470" cy="451773"/>
            </a:xfrm>
            <a:prstGeom prst="rect">
              <a:avLst/>
            </a:prstGeom>
            <a:solidFill>
              <a:srgbClr val="E2231A">
                <a:alpha val="100000"/>
              </a:srgbClr>
            </a:solidFill>
          </p:spPr>
          <p:txBody>
            <a:bodyPr/>
            <a:lstStyle/>
            <a:p/>
          </p:txBody>
        </p:sp>
        <p:sp>
          <p:nvSpPr>
            <p:cNvPr id="39" name="rc39"/>
            <p:cNvSpPr/>
            <p:nvPr/>
          </p:nvSpPr>
          <p:spPr>
            <a:xfrm>
              <a:off x="5280643" y="3701187"/>
              <a:ext cx="238470" cy="441778"/>
            </a:xfrm>
            <a:prstGeom prst="rect">
              <a:avLst/>
            </a:prstGeom>
            <a:solidFill>
              <a:srgbClr val="E2231A">
                <a:alpha val="100000"/>
              </a:srgbClr>
            </a:solidFill>
          </p:spPr>
          <p:txBody>
            <a:bodyPr/>
            <a:lstStyle/>
            <a:p/>
          </p:txBody>
        </p:sp>
        <p:sp>
          <p:nvSpPr>
            <p:cNvPr id="40" name="rc40"/>
            <p:cNvSpPr/>
            <p:nvPr/>
          </p:nvSpPr>
          <p:spPr>
            <a:xfrm>
              <a:off x="5545610" y="3711933"/>
              <a:ext cx="238470" cy="431033"/>
            </a:xfrm>
            <a:prstGeom prst="rect">
              <a:avLst/>
            </a:prstGeom>
            <a:solidFill>
              <a:srgbClr val="E2231A">
                <a:alpha val="100000"/>
              </a:srgbClr>
            </a:solidFill>
          </p:spPr>
          <p:txBody>
            <a:bodyPr/>
            <a:lstStyle/>
            <a:p/>
          </p:txBody>
        </p:sp>
        <p:sp>
          <p:nvSpPr>
            <p:cNvPr id="41" name="rc41"/>
            <p:cNvSpPr/>
            <p:nvPr/>
          </p:nvSpPr>
          <p:spPr>
            <a:xfrm>
              <a:off x="5810578" y="3736819"/>
              <a:ext cx="238470" cy="406146"/>
            </a:xfrm>
            <a:prstGeom prst="rect">
              <a:avLst/>
            </a:prstGeom>
            <a:solidFill>
              <a:srgbClr val="E2231A">
                <a:alpha val="100000"/>
              </a:srgbClr>
            </a:solidFill>
          </p:spPr>
          <p:txBody>
            <a:bodyPr/>
            <a:lstStyle/>
            <a:p/>
          </p:txBody>
        </p:sp>
        <p:sp>
          <p:nvSpPr>
            <p:cNvPr id="42" name="rc42"/>
            <p:cNvSpPr/>
            <p:nvPr/>
          </p:nvSpPr>
          <p:spPr>
            <a:xfrm>
              <a:off x="6075545" y="3765790"/>
              <a:ext cx="238470" cy="377176"/>
            </a:xfrm>
            <a:prstGeom prst="rect">
              <a:avLst/>
            </a:prstGeom>
            <a:solidFill>
              <a:srgbClr val="E2231A">
                <a:alpha val="100000"/>
              </a:srgbClr>
            </a:solidFill>
          </p:spPr>
          <p:txBody>
            <a:bodyPr/>
            <a:lstStyle/>
            <a:p/>
          </p:txBody>
        </p:sp>
        <p:sp>
          <p:nvSpPr>
            <p:cNvPr id="43" name="rc43"/>
            <p:cNvSpPr/>
            <p:nvPr/>
          </p:nvSpPr>
          <p:spPr>
            <a:xfrm>
              <a:off x="6340512" y="3781411"/>
              <a:ext cx="238470" cy="361554"/>
            </a:xfrm>
            <a:prstGeom prst="rect">
              <a:avLst/>
            </a:prstGeom>
            <a:solidFill>
              <a:srgbClr val="E2231A">
                <a:alpha val="100000"/>
              </a:srgbClr>
            </a:solidFill>
          </p:spPr>
          <p:txBody>
            <a:bodyPr/>
            <a:lstStyle/>
            <a:p/>
          </p:txBody>
        </p:sp>
        <p:sp>
          <p:nvSpPr>
            <p:cNvPr id="44" name="rc44"/>
            <p:cNvSpPr/>
            <p:nvPr/>
          </p:nvSpPr>
          <p:spPr>
            <a:xfrm>
              <a:off x="6605479" y="3735638"/>
              <a:ext cx="238470" cy="407328"/>
            </a:xfrm>
            <a:prstGeom prst="rect">
              <a:avLst/>
            </a:prstGeom>
            <a:solidFill>
              <a:srgbClr val="E2231A">
                <a:alpha val="100000"/>
              </a:srgbClr>
            </a:solidFill>
          </p:spPr>
          <p:txBody>
            <a:bodyPr/>
            <a:lstStyle/>
            <a:p/>
          </p:txBody>
        </p:sp>
        <p:sp>
          <p:nvSpPr>
            <p:cNvPr id="45" name="rc45"/>
            <p:cNvSpPr/>
            <p:nvPr/>
          </p:nvSpPr>
          <p:spPr>
            <a:xfrm>
              <a:off x="6870447" y="3675672"/>
              <a:ext cx="238470" cy="467294"/>
            </a:xfrm>
            <a:prstGeom prst="rect">
              <a:avLst/>
            </a:prstGeom>
            <a:solidFill>
              <a:srgbClr val="E2231A">
                <a:alpha val="100000"/>
              </a:srgbClr>
            </a:solidFill>
          </p:spPr>
          <p:txBody>
            <a:bodyPr/>
            <a:lstStyle/>
            <a:p/>
          </p:txBody>
        </p:sp>
        <p:sp>
          <p:nvSpPr>
            <p:cNvPr id="46" name="rc46"/>
            <p:cNvSpPr/>
            <p:nvPr/>
          </p:nvSpPr>
          <p:spPr>
            <a:xfrm>
              <a:off x="7135414" y="3723019"/>
              <a:ext cx="238470" cy="419947"/>
            </a:xfrm>
            <a:prstGeom prst="rect">
              <a:avLst/>
            </a:prstGeom>
            <a:solidFill>
              <a:srgbClr val="E2231A">
                <a:alpha val="100000"/>
              </a:srgbClr>
            </a:solidFill>
          </p:spPr>
          <p:txBody>
            <a:bodyPr/>
            <a:lstStyle/>
            <a:p/>
          </p:txBody>
        </p:sp>
        <p:sp>
          <p:nvSpPr>
            <p:cNvPr id="47" name="rc47"/>
            <p:cNvSpPr/>
            <p:nvPr/>
          </p:nvSpPr>
          <p:spPr>
            <a:xfrm>
              <a:off x="7400381" y="3710406"/>
              <a:ext cx="238470" cy="432560"/>
            </a:xfrm>
            <a:prstGeom prst="rect">
              <a:avLst/>
            </a:prstGeom>
            <a:solidFill>
              <a:srgbClr val="E2231A">
                <a:alpha val="100000"/>
              </a:srgbClr>
            </a:solidFill>
          </p:spPr>
          <p:txBody>
            <a:bodyPr/>
            <a:lstStyle/>
            <a:p/>
          </p:txBody>
        </p:sp>
        <p:sp>
          <p:nvSpPr>
            <p:cNvPr id="48" name="rc48"/>
            <p:cNvSpPr/>
            <p:nvPr/>
          </p:nvSpPr>
          <p:spPr>
            <a:xfrm>
              <a:off x="7665348" y="3745481"/>
              <a:ext cx="238470" cy="397485"/>
            </a:xfrm>
            <a:prstGeom prst="rect">
              <a:avLst/>
            </a:prstGeom>
            <a:solidFill>
              <a:srgbClr val="E2231A">
                <a:alpha val="100000"/>
              </a:srgbClr>
            </a:solidFill>
          </p:spPr>
          <p:txBody>
            <a:bodyPr/>
            <a:lstStyle/>
            <a:p/>
          </p:txBody>
        </p:sp>
        <p:sp>
          <p:nvSpPr>
            <p:cNvPr id="49" name="rc49"/>
            <p:cNvSpPr/>
            <p:nvPr/>
          </p:nvSpPr>
          <p:spPr>
            <a:xfrm>
              <a:off x="7930316" y="3745272"/>
              <a:ext cx="238470" cy="397693"/>
            </a:xfrm>
            <a:prstGeom prst="rect">
              <a:avLst/>
            </a:prstGeom>
            <a:solidFill>
              <a:srgbClr val="E2231A">
                <a:alpha val="100000"/>
              </a:srgbClr>
            </a:solidFill>
          </p:spPr>
          <p:txBody>
            <a:bodyPr/>
            <a:lstStyle/>
            <a:p/>
          </p:txBody>
        </p:sp>
        <p:sp>
          <p:nvSpPr>
            <p:cNvPr id="50" name="rc50"/>
            <p:cNvSpPr/>
            <p:nvPr/>
          </p:nvSpPr>
          <p:spPr>
            <a:xfrm>
              <a:off x="1306134" y="2583880"/>
              <a:ext cx="238470" cy="793242"/>
            </a:xfrm>
            <a:prstGeom prst="rect">
              <a:avLst/>
            </a:prstGeom>
            <a:solidFill>
              <a:srgbClr val="B3B3B3">
                <a:alpha val="100000"/>
              </a:srgbClr>
            </a:solidFill>
          </p:spPr>
          <p:txBody>
            <a:bodyPr/>
            <a:lstStyle/>
            <a:p/>
          </p:txBody>
        </p:sp>
        <p:sp>
          <p:nvSpPr>
            <p:cNvPr id="51" name="rc51"/>
            <p:cNvSpPr/>
            <p:nvPr/>
          </p:nvSpPr>
          <p:spPr>
            <a:xfrm>
              <a:off x="1571101" y="2562443"/>
              <a:ext cx="238470" cy="826741"/>
            </a:xfrm>
            <a:prstGeom prst="rect">
              <a:avLst/>
            </a:prstGeom>
            <a:solidFill>
              <a:srgbClr val="B3B3B3">
                <a:alpha val="100000"/>
              </a:srgbClr>
            </a:solidFill>
          </p:spPr>
          <p:txBody>
            <a:bodyPr/>
            <a:lstStyle/>
            <a:p/>
          </p:txBody>
        </p:sp>
        <p:sp>
          <p:nvSpPr>
            <p:cNvPr id="52" name="rc52"/>
            <p:cNvSpPr/>
            <p:nvPr/>
          </p:nvSpPr>
          <p:spPr>
            <a:xfrm>
              <a:off x="1836069" y="2534548"/>
              <a:ext cx="238470" cy="851737"/>
            </a:xfrm>
            <a:prstGeom prst="rect">
              <a:avLst/>
            </a:prstGeom>
            <a:solidFill>
              <a:srgbClr val="B3B3B3">
                <a:alpha val="100000"/>
              </a:srgbClr>
            </a:solidFill>
          </p:spPr>
          <p:txBody>
            <a:bodyPr/>
            <a:lstStyle/>
            <a:p/>
          </p:txBody>
        </p:sp>
        <p:sp>
          <p:nvSpPr>
            <p:cNvPr id="53" name="rc53"/>
            <p:cNvSpPr/>
            <p:nvPr/>
          </p:nvSpPr>
          <p:spPr>
            <a:xfrm>
              <a:off x="2101036" y="2505884"/>
              <a:ext cx="238470" cy="934838"/>
            </a:xfrm>
            <a:prstGeom prst="rect">
              <a:avLst/>
            </a:prstGeom>
            <a:solidFill>
              <a:srgbClr val="B3B3B3">
                <a:alpha val="100000"/>
              </a:srgbClr>
            </a:solidFill>
          </p:spPr>
          <p:txBody>
            <a:bodyPr/>
            <a:lstStyle/>
            <a:p/>
          </p:txBody>
        </p:sp>
        <p:sp>
          <p:nvSpPr>
            <p:cNvPr id="54" name="rc54"/>
            <p:cNvSpPr/>
            <p:nvPr/>
          </p:nvSpPr>
          <p:spPr>
            <a:xfrm>
              <a:off x="2366003" y="2486604"/>
              <a:ext cx="238470" cy="1007090"/>
            </a:xfrm>
            <a:prstGeom prst="rect">
              <a:avLst/>
            </a:prstGeom>
            <a:solidFill>
              <a:srgbClr val="B3B3B3">
                <a:alpha val="100000"/>
              </a:srgbClr>
            </a:solidFill>
          </p:spPr>
          <p:txBody>
            <a:bodyPr/>
            <a:lstStyle/>
            <a:p/>
          </p:txBody>
        </p:sp>
        <p:sp>
          <p:nvSpPr>
            <p:cNvPr id="55" name="rc55"/>
            <p:cNvSpPr/>
            <p:nvPr/>
          </p:nvSpPr>
          <p:spPr>
            <a:xfrm>
              <a:off x="2630970" y="2477112"/>
              <a:ext cx="238470" cy="1063104"/>
            </a:xfrm>
            <a:prstGeom prst="rect">
              <a:avLst/>
            </a:prstGeom>
            <a:solidFill>
              <a:srgbClr val="B3B3B3">
                <a:alpha val="100000"/>
              </a:srgbClr>
            </a:solidFill>
          </p:spPr>
          <p:txBody>
            <a:bodyPr/>
            <a:lstStyle/>
            <a:p/>
          </p:txBody>
        </p:sp>
        <p:sp>
          <p:nvSpPr>
            <p:cNvPr id="56" name="rc56"/>
            <p:cNvSpPr/>
            <p:nvPr/>
          </p:nvSpPr>
          <p:spPr>
            <a:xfrm>
              <a:off x="2895938" y="2467184"/>
              <a:ext cx="238470" cy="1086130"/>
            </a:xfrm>
            <a:prstGeom prst="rect">
              <a:avLst/>
            </a:prstGeom>
            <a:solidFill>
              <a:srgbClr val="B3B3B3">
                <a:alpha val="100000"/>
              </a:srgbClr>
            </a:solidFill>
          </p:spPr>
          <p:txBody>
            <a:bodyPr/>
            <a:lstStyle/>
            <a:p/>
          </p:txBody>
        </p:sp>
        <p:sp>
          <p:nvSpPr>
            <p:cNvPr id="57" name="rc57"/>
            <p:cNvSpPr/>
            <p:nvPr/>
          </p:nvSpPr>
          <p:spPr>
            <a:xfrm>
              <a:off x="3160905" y="2452220"/>
              <a:ext cx="238470" cy="1113165"/>
            </a:xfrm>
            <a:prstGeom prst="rect">
              <a:avLst/>
            </a:prstGeom>
            <a:solidFill>
              <a:srgbClr val="B3B3B3">
                <a:alpha val="100000"/>
              </a:srgbClr>
            </a:solidFill>
          </p:spPr>
          <p:txBody>
            <a:bodyPr/>
            <a:lstStyle/>
            <a:p/>
          </p:txBody>
        </p:sp>
        <p:sp>
          <p:nvSpPr>
            <p:cNvPr id="58" name="rc58"/>
            <p:cNvSpPr/>
            <p:nvPr/>
          </p:nvSpPr>
          <p:spPr>
            <a:xfrm>
              <a:off x="3425872" y="2464105"/>
              <a:ext cx="238470" cy="1130957"/>
            </a:xfrm>
            <a:prstGeom prst="rect">
              <a:avLst/>
            </a:prstGeom>
            <a:solidFill>
              <a:srgbClr val="B3B3B3">
                <a:alpha val="100000"/>
              </a:srgbClr>
            </a:solidFill>
          </p:spPr>
          <p:txBody>
            <a:bodyPr/>
            <a:lstStyle/>
            <a:p/>
          </p:txBody>
        </p:sp>
        <p:sp>
          <p:nvSpPr>
            <p:cNvPr id="59" name="rc59"/>
            <p:cNvSpPr/>
            <p:nvPr/>
          </p:nvSpPr>
          <p:spPr>
            <a:xfrm>
              <a:off x="3690840" y="2494235"/>
              <a:ext cx="238470" cy="1171321"/>
            </a:xfrm>
            <a:prstGeom prst="rect">
              <a:avLst/>
            </a:prstGeom>
            <a:solidFill>
              <a:srgbClr val="B3B3B3">
                <a:alpha val="100000"/>
              </a:srgbClr>
            </a:solidFill>
          </p:spPr>
          <p:txBody>
            <a:bodyPr/>
            <a:lstStyle/>
            <a:p/>
          </p:txBody>
        </p:sp>
        <p:sp>
          <p:nvSpPr>
            <p:cNvPr id="60" name="rc60"/>
            <p:cNvSpPr/>
            <p:nvPr/>
          </p:nvSpPr>
          <p:spPr>
            <a:xfrm>
              <a:off x="3955807" y="2494886"/>
              <a:ext cx="238470" cy="1191372"/>
            </a:xfrm>
            <a:prstGeom prst="rect">
              <a:avLst/>
            </a:prstGeom>
            <a:solidFill>
              <a:srgbClr val="B3B3B3">
                <a:alpha val="100000"/>
              </a:srgbClr>
            </a:solidFill>
          </p:spPr>
          <p:txBody>
            <a:bodyPr/>
            <a:lstStyle/>
            <a:p/>
          </p:txBody>
        </p:sp>
        <p:sp>
          <p:nvSpPr>
            <p:cNvPr id="61" name="rc61"/>
            <p:cNvSpPr/>
            <p:nvPr/>
          </p:nvSpPr>
          <p:spPr>
            <a:xfrm>
              <a:off x="4220774" y="2665234"/>
              <a:ext cx="238470" cy="1022952"/>
            </a:xfrm>
            <a:prstGeom prst="rect">
              <a:avLst/>
            </a:prstGeom>
            <a:solidFill>
              <a:srgbClr val="B3B3B3">
                <a:alpha val="100000"/>
              </a:srgbClr>
            </a:solidFill>
          </p:spPr>
          <p:txBody>
            <a:bodyPr/>
            <a:lstStyle/>
            <a:p/>
          </p:txBody>
        </p:sp>
        <p:sp>
          <p:nvSpPr>
            <p:cNvPr id="62" name="rc62"/>
            <p:cNvSpPr/>
            <p:nvPr/>
          </p:nvSpPr>
          <p:spPr>
            <a:xfrm>
              <a:off x="4485741" y="2767669"/>
              <a:ext cx="238470" cy="904855"/>
            </a:xfrm>
            <a:prstGeom prst="rect">
              <a:avLst/>
            </a:prstGeom>
            <a:solidFill>
              <a:srgbClr val="B3B3B3">
                <a:alpha val="100000"/>
              </a:srgbClr>
            </a:solidFill>
          </p:spPr>
          <p:txBody>
            <a:bodyPr/>
            <a:lstStyle/>
            <a:p/>
          </p:txBody>
        </p:sp>
        <p:sp>
          <p:nvSpPr>
            <p:cNvPr id="63" name="rc63"/>
            <p:cNvSpPr/>
            <p:nvPr/>
          </p:nvSpPr>
          <p:spPr>
            <a:xfrm>
              <a:off x="4750709" y="2907610"/>
              <a:ext cx="238470" cy="765577"/>
            </a:xfrm>
            <a:prstGeom prst="rect">
              <a:avLst/>
            </a:prstGeom>
            <a:solidFill>
              <a:srgbClr val="B3B3B3">
                <a:alpha val="100000"/>
              </a:srgbClr>
            </a:solidFill>
          </p:spPr>
          <p:txBody>
            <a:bodyPr/>
            <a:lstStyle/>
            <a:p/>
          </p:txBody>
        </p:sp>
        <p:sp>
          <p:nvSpPr>
            <p:cNvPr id="64" name="rc64"/>
            <p:cNvSpPr/>
            <p:nvPr/>
          </p:nvSpPr>
          <p:spPr>
            <a:xfrm>
              <a:off x="5015676" y="2996201"/>
              <a:ext cx="238470" cy="694992"/>
            </a:xfrm>
            <a:prstGeom prst="rect">
              <a:avLst/>
            </a:prstGeom>
            <a:solidFill>
              <a:srgbClr val="B3B3B3">
                <a:alpha val="100000"/>
              </a:srgbClr>
            </a:solidFill>
          </p:spPr>
          <p:txBody>
            <a:bodyPr/>
            <a:lstStyle/>
            <a:p/>
          </p:txBody>
        </p:sp>
        <p:sp>
          <p:nvSpPr>
            <p:cNvPr id="65" name="rc65"/>
            <p:cNvSpPr/>
            <p:nvPr/>
          </p:nvSpPr>
          <p:spPr>
            <a:xfrm>
              <a:off x="5280643" y="3103968"/>
              <a:ext cx="238470" cy="597219"/>
            </a:xfrm>
            <a:prstGeom prst="rect">
              <a:avLst/>
            </a:prstGeom>
            <a:solidFill>
              <a:srgbClr val="B3B3B3">
                <a:alpha val="100000"/>
              </a:srgbClr>
            </a:solidFill>
          </p:spPr>
          <p:txBody>
            <a:bodyPr/>
            <a:lstStyle/>
            <a:p/>
          </p:txBody>
        </p:sp>
        <p:sp>
          <p:nvSpPr>
            <p:cNvPr id="66" name="rc66"/>
            <p:cNvSpPr/>
            <p:nvPr/>
          </p:nvSpPr>
          <p:spPr>
            <a:xfrm>
              <a:off x="5545610" y="3214617"/>
              <a:ext cx="238470" cy="497315"/>
            </a:xfrm>
            <a:prstGeom prst="rect">
              <a:avLst/>
            </a:prstGeom>
            <a:solidFill>
              <a:srgbClr val="B3B3B3">
                <a:alpha val="100000"/>
              </a:srgbClr>
            </a:solidFill>
          </p:spPr>
          <p:txBody>
            <a:bodyPr/>
            <a:lstStyle/>
            <a:p/>
          </p:txBody>
        </p:sp>
        <p:sp>
          <p:nvSpPr>
            <p:cNvPr id="67" name="rc67"/>
            <p:cNvSpPr/>
            <p:nvPr/>
          </p:nvSpPr>
          <p:spPr>
            <a:xfrm>
              <a:off x="5810578" y="3253102"/>
              <a:ext cx="238470" cy="483717"/>
            </a:xfrm>
            <a:prstGeom prst="rect">
              <a:avLst/>
            </a:prstGeom>
            <a:solidFill>
              <a:srgbClr val="B3B3B3">
                <a:alpha val="100000"/>
              </a:srgbClr>
            </a:solidFill>
          </p:spPr>
          <p:txBody>
            <a:bodyPr/>
            <a:lstStyle/>
            <a:p/>
          </p:txBody>
        </p:sp>
        <p:sp>
          <p:nvSpPr>
            <p:cNvPr id="68" name="rc68"/>
            <p:cNvSpPr/>
            <p:nvPr/>
          </p:nvSpPr>
          <p:spPr>
            <a:xfrm>
              <a:off x="6075545" y="3273107"/>
              <a:ext cx="238470" cy="492683"/>
            </a:xfrm>
            <a:prstGeom prst="rect">
              <a:avLst/>
            </a:prstGeom>
            <a:solidFill>
              <a:srgbClr val="B3B3B3">
                <a:alpha val="100000"/>
              </a:srgbClr>
            </a:solidFill>
          </p:spPr>
          <p:txBody>
            <a:bodyPr/>
            <a:lstStyle/>
            <a:p/>
          </p:txBody>
        </p:sp>
        <p:sp>
          <p:nvSpPr>
            <p:cNvPr id="69" name="rc69"/>
            <p:cNvSpPr/>
            <p:nvPr/>
          </p:nvSpPr>
          <p:spPr>
            <a:xfrm>
              <a:off x="6340512" y="3355481"/>
              <a:ext cx="238470" cy="425930"/>
            </a:xfrm>
            <a:prstGeom prst="rect">
              <a:avLst/>
            </a:prstGeom>
            <a:solidFill>
              <a:srgbClr val="B3B3B3">
                <a:alpha val="100000"/>
              </a:srgbClr>
            </a:solidFill>
          </p:spPr>
          <p:txBody>
            <a:bodyPr/>
            <a:lstStyle/>
            <a:p/>
          </p:txBody>
        </p:sp>
        <p:sp>
          <p:nvSpPr>
            <p:cNvPr id="70" name="rc70"/>
            <p:cNvSpPr/>
            <p:nvPr/>
          </p:nvSpPr>
          <p:spPr>
            <a:xfrm>
              <a:off x="6605479" y="3357242"/>
              <a:ext cx="238470" cy="378395"/>
            </a:xfrm>
            <a:prstGeom prst="rect">
              <a:avLst/>
            </a:prstGeom>
            <a:solidFill>
              <a:srgbClr val="B3B3B3">
                <a:alpha val="100000"/>
              </a:srgbClr>
            </a:solidFill>
          </p:spPr>
          <p:txBody>
            <a:bodyPr/>
            <a:lstStyle/>
            <a:p/>
          </p:txBody>
        </p:sp>
        <p:sp>
          <p:nvSpPr>
            <p:cNvPr id="71" name="rc71"/>
            <p:cNvSpPr/>
            <p:nvPr/>
          </p:nvSpPr>
          <p:spPr>
            <a:xfrm>
              <a:off x="6870447" y="3363290"/>
              <a:ext cx="238470" cy="312382"/>
            </a:xfrm>
            <a:prstGeom prst="rect">
              <a:avLst/>
            </a:prstGeom>
            <a:solidFill>
              <a:srgbClr val="B3B3B3">
                <a:alpha val="100000"/>
              </a:srgbClr>
            </a:solidFill>
          </p:spPr>
          <p:txBody>
            <a:bodyPr/>
            <a:lstStyle/>
            <a:p/>
          </p:txBody>
        </p:sp>
        <p:sp>
          <p:nvSpPr>
            <p:cNvPr id="72" name="rc72"/>
            <p:cNvSpPr/>
            <p:nvPr/>
          </p:nvSpPr>
          <p:spPr>
            <a:xfrm>
              <a:off x="7135414" y="3461450"/>
              <a:ext cx="238470" cy="261569"/>
            </a:xfrm>
            <a:prstGeom prst="rect">
              <a:avLst/>
            </a:prstGeom>
            <a:solidFill>
              <a:srgbClr val="B3B3B3">
                <a:alpha val="100000"/>
              </a:srgbClr>
            </a:solidFill>
          </p:spPr>
          <p:txBody>
            <a:bodyPr/>
            <a:lstStyle/>
            <a:p/>
          </p:txBody>
        </p:sp>
        <p:sp>
          <p:nvSpPr>
            <p:cNvPr id="73" name="rc73"/>
            <p:cNvSpPr/>
            <p:nvPr/>
          </p:nvSpPr>
          <p:spPr>
            <a:xfrm>
              <a:off x="7400381" y="3492800"/>
              <a:ext cx="238470" cy="217605"/>
            </a:xfrm>
            <a:prstGeom prst="rect">
              <a:avLst/>
            </a:prstGeom>
            <a:solidFill>
              <a:srgbClr val="B3B3B3">
                <a:alpha val="100000"/>
              </a:srgbClr>
            </a:solidFill>
          </p:spPr>
          <p:txBody>
            <a:bodyPr/>
            <a:lstStyle/>
            <a:p/>
          </p:txBody>
        </p:sp>
        <p:sp>
          <p:nvSpPr>
            <p:cNvPr id="74" name="rc74"/>
            <p:cNvSpPr/>
            <p:nvPr/>
          </p:nvSpPr>
          <p:spPr>
            <a:xfrm>
              <a:off x="7665348" y="3572458"/>
              <a:ext cx="238470" cy="173023"/>
            </a:xfrm>
            <a:prstGeom prst="rect">
              <a:avLst/>
            </a:prstGeom>
            <a:solidFill>
              <a:srgbClr val="B3B3B3">
                <a:alpha val="100000"/>
              </a:srgbClr>
            </a:solidFill>
          </p:spPr>
          <p:txBody>
            <a:bodyPr/>
            <a:lstStyle/>
            <a:p/>
          </p:txBody>
        </p:sp>
        <p:sp>
          <p:nvSpPr>
            <p:cNvPr id="75" name="rc75"/>
            <p:cNvSpPr/>
            <p:nvPr/>
          </p:nvSpPr>
          <p:spPr>
            <a:xfrm>
              <a:off x="7930316" y="3607776"/>
              <a:ext cx="238470" cy="137496"/>
            </a:xfrm>
            <a:prstGeom prst="rect">
              <a:avLst/>
            </a:prstGeom>
            <a:solidFill>
              <a:srgbClr val="B3B3B3">
                <a:alpha val="100000"/>
              </a:srgbClr>
            </a:solidFill>
          </p:spPr>
          <p:txBody>
            <a:bodyPr/>
            <a:lstStyle/>
            <a:p/>
          </p:txBody>
        </p:sp>
        <p:sp>
          <p:nvSpPr>
            <p:cNvPr id="76" name="pl76"/>
            <p:cNvSpPr/>
            <p:nvPr/>
          </p:nvSpPr>
          <p:spPr>
            <a:xfrm>
              <a:off x="1425369" y="2210048"/>
              <a:ext cx="6624181" cy="596579"/>
            </a:xfrm>
            <a:custGeom>
              <a:avLst/>
              <a:pathLst>
                <a:path w="6624181" h="596579">
                  <a:moveTo>
                    <a:pt x="0" y="596579"/>
                  </a:moveTo>
                  <a:lnTo>
                    <a:pt x="264967" y="572716"/>
                  </a:lnTo>
                  <a:lnTo>
                    <a:pt x="529934" y="572716"/>
                  </a:lnTo>
                  <a:lnTo>
                    <a:pt x="794901" y="501126"/>
                  </a:lnTo>
                  <a:lnTo>
                    <a:pt x="1059869" y="405674"/>
                  </a:lnTo>
                  <a:lnTo>
                    <a:pt x="1324836" y="357947"/>
                  </a:lnTo>
                  <a:lnTo>
                    <a:pt x="1589803" y="334084"/>
                  </a:lnTo>
                  <a:lnTo>
                    <a:pt x="1854770" y="310221"/>
                  </a:lnTo>
                  <a:lnTo>
                    <a:pt x="2119738" y="262495"/>
                  </a:lnTo>
                  <a:lnTo>
                    <a:pt x="2384705" y="167042"/>
                  </a:lnTo>
                  <a:lnTo>
                    <a:pt x="2649672" y="119315"/>
                  </a:lnTo>
                  <a:lnTo>
                    <a:pt x="2914639" y="119315"/>
                  </a:lnTo>
                  <a:lnTo>
                    <a:pt x="3179607" y="143179"/>
                  </a:lnTo>
                  <a:lnTo>
                    <a:pt x="3444574" y="143179"/>
                  </a:lnTo>
                  <a:lnTo>
                    <a:pt x="3709541" y="119315"/>
                  </a:lnTo>
                  <a:lnTo>
                    <a:pt x="3974508" y="95452"/>
                  </a:lnTo>
                  <a:lnTo>
                    <a:pt x="4239476" y="95452"/>
                  </a:lnTo>
                  <a:lnTo>
                    <a:pt x="4504443" y="47726"/>
                  </a:lnTo>
                  <a:lnTo>
                    <a:pt x="4769410" y="23863"/>
                  </a:lnTo>
                  <a:lnTo>
                    <a:pt x="5034377" y="0"/>
                  </a:lnTo>
                  <a:lnTo>
                    <a:pt x="5299345" y="47726"/>
                  </a:lnTo>
                  <a:lnTo>
                    <a:pt x="5564312" y="119315"/>
                  </a:lnTo>
                  <a:lnTo>
                    <a:pt x="5829279" y="47726"/>
                  </a:lnTo>
                  <a:lnTo>
                    <a:pt x="6094246" y="71589"/>
                  </a:lnTo>
                  <a:lnTo>
                    <a:pt x="6359214" y="23863"/>
                  </a:lnTo>
                  <a:lnTo>
                    <a:pt x="6624181" y="23863"/>
                  </a:lnTo>
                </a:path>
              </a:pathLst>
            </a:custGeom>
            <a:ln w="27101" cap="flat">
              <a:solidFill>
                <a:srgbClr val="0058AB">
                  <a:alpha val="80000"/>
                </a:srgbClr>
              </a:solidFill>
              <a:prstDash val="solid"/>
              <a:round/>
            </a:ln>
          </p:spPr>
          <p:txBody>
            <a:bodyPr/>
            <a:lstStyle/>
            <a:p/>
          </p:txBody>
        </p:sp>
        <p:sp>
          <p:nvSpPr>
            <p:cNvPr id="77" name="pl77"/>
            <p:cNvSpPr/>
            <p:nvPr/>
          </p:nvSpPr>
          <p:spPr>
            <a:xfrm>
              <a:off x="1425369" y="2424817"/>
              <a:ext cx="6624181" cy="1670422"/>
            </a:xfrm>
            <a:custGeom>
              <a:avLst/>
              <a:pathLst>
                <a:path w="6624181" h="1670422">
                  <a:moveTo>
                    <a:pt x="0" y="1670422"/>
                  </a:moveTo>
                  <a:lnTo>
                    <a:pt x="264967" y="1670422"/>
                  </a:lnTo>
                  <a:lnTo>
                    <a:pt x="529934" y="1670422"/>
                  </a:lnTo>
                  <a:lnTo>
                    <a:pt x="794901" y="1670422"/>
                  </a:lnTo>
                  <a:lnTo>
                    <a:pt x="1059869" y="1670422"/>
                  </a:lnTo>
                  <a:lnTo>
                    <a:pt x="1324836" y="1670422"/>
                  </a:lnTo>
                  <a:lnTo>
                    <a:pt x="1589803" y="1670422"/>
                  </a:lnTo>
                  <a:lnTo>
                    <a:pt x="1854770" y="1670422"/>
                  </a:lnTo>
                  <a:lnTo>
                    <a:pt x="2119738" y="1646559"/>
                  </a:lnTo>
                  <a:lnTo>
                    <a:pt x="2384705" y="1574970"/>
                  </a:lnTo>
                  <a:lnTo>
                    <a:pt x="2649672" y="1551106"/>
                  </a:lnTo>
                  <a:lnTo>
                    <a:pt x="2914639" y="1312475"/>
                  </a:lnTo>
                  <a:lnTo>
                    <a:pt x="3179607" y="1145432"/>
                  </a:lnTo>
                  <a:lnTo>
                    <a:pt x="3444574" y="954527"/>
                  </a:lnTo>
                  <a:lnTo>
                    <a:pt x="3709541" y="835211"/>
                  </a:lnTo>
                  <a:lnTo>
                    <a:pt x="3974508" y="692032"/>
                  </a:lnTo>
                  <a:lnTo>
                    <a:pt x="4239476" y="548853"/>
                  </a:lnTo>
                  <a:lnTo>
                    <a:pt x="4504443" y="477263"/>
                  </a:lnTo>
                  <a:lnTo>
                    <a:pt x="4769410" y="453400"/>
                  </a:lnTo>
                  <a:lnTo>
                    <a:pt x="5034377" y="334084"/>
                  </a:lnTo>
                  <a:lnTo>
                    <a:pt x="5299345" y="334084"/>
                  </a:lnTo>
                  <a:lnTo>
                    <a:pt x="5564312" y="310221"/>
                  </a:lnTo>
                  <a:lnTo>
                    <a:pt x="5829279" y="190905"/>
                  </a:lnTo>
                  <a:lnTo>
                    <a:pt x="6094246" y="143179"/>
                  </a:lnTo>
                  <a:lnTo>
                    <a:pt x="6359214" y="47726"/>
                  </a:lnTo>
                  <a:lnTo>
                    <a:pt x="6624181" y="0"/>
                  </a:lnTo>
                </a:path>
              </a:pathLst>
            </a:custGeom>
            <a:ln w="27101" cap="flat">
              <a:solidFill>
                <a:srgbClr val="333333">
                  <a:alpha val="80000"/>
                </a:srgbClr>
              </a:solidFill>
              <a:prstDash val="solid"/>
              <a:round/>
            </a:ln>
          </p:spPr>
          <p:txBody>
            <a:bodyPr/>
            <a:lstStyle/>
            <a:p/>
          </p:txBody>
        </p:sp>
        <p:sp>
          <p:nvSpPr>
            <p:cNvPr id="78" name="tx78"/>
            <p:cNvSpPr/>
            <p:nvPr/>
          </p:nvSpPr>
          <p:spPr>
            <a:xfrm>
              <a:off x="1355052" y="262557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56</a:t>
              </a:r>
            </a:p>
          </p:txBody>
        </p:sp>
        <p:sp>
          <p:nvSpPr>
            <p:cNvPr id="79" name="tx79"/>
            <p:cNvSpPr/>
            <p:nvPr/>
          </p:nvSpPr>
          <p:spPr>
            <a:xfrm>
              <a:off x="2679888" y="238694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66</a:t>
              </a:r>
            </a:p>
          </p:txBody>
        </p:sp>
        <p:sp>
          <p:nvSpPr>
            <p:cNvPr id="80" name="tx80"/>
            <p:cNvSpPr/>
            <p:nvPr/>
          </p:nvSpPr>
          <p:spPr>
            <a:xfrm>
              <a:off x="4004725" y="214831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76</a:t>
              </a:r>
            </a:p>
          </p:txBody>
        </p:sp>
        <p:sp>
          <p:nvSpPr>
            <p:cNvPr id="81" name="tx81"/>
            <p:cNvSpPr/>
            <p:nvPr/>
          </p:nvSpPr>
          <p:spPr>
            <a:xfrm>
              <a:off x="5329561" y="212445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77</a:t>
              </a:r>
            </a:p>
          </p:txBody>
        </p:sp>
        <p:sp>
          <p:nvSpPr>
            <p:cNvPr id="82" name="tx82"/>
            <p:cNvSpPr/>
            <p:nvPr/>
          </p:nvSpPr>
          <p:spPr>
            <a:xfrm>
              <a:off x="6389430" y="202899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3" name="tx83"/>
            <p:cNvSpPr/>
            <p:nvPr/>
          </p:nvSpPr>
          <p:spPr>
            <a:xfrm>
              <a:off x="6654397" y="207672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79</a:t>
              </a:r>
            </a:p>
          </p:txBody>
        </p:sp>
        <p:sp>
          <p:nvSpPr>
            <p:cNvPr id="84" name="tx84"/>
            <p:cNvSpPr/>
            <p:nvPr/>
          </p:nvSpPr>
          <p:spPr>
            <a:xfrm>
              <a:off x="6919365" y="214831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76</a:t>
              </a:r>
            </a:p>
          </p:txBody>
        </p:sp>
        <p:sp>
          <p:nvSpPr>
            <p:cNvPr id="85" name="tx85"/>
            <p:cNvSpPr/>
            <p:nvPr/>
          </p:nvSpPr>
          <p:spPr>
            <a:xfrm>
              <a:off x="7184332" y="207672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79</a:t>
              </a:r>
            </a:p>
          </p:txBody>
        </p:sp>
        <p:sp>
          <p:nvSpPr>
            <p:cNvPr id="86" name="tx86"/>
            <p:cNvSpPr/>
            <p:nvPr/>
          </p:nvSpPr>
          <p:spPr>
            <a:xfrm>
              <a:off x="7449299" y="210058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78</a:t>
              </a:r>
            </a:p>
          </p:txBody>
        </p:sp>
        <p:sp>
          <p:nvSpPr>
            <p:cNvPr id="87" name="tx87"/>
            <p:cNvSpPr/>
            <p:nvPr/>
          </p:nvSpPr>
          <p:spPr>
            <a:xfrm>
              <a:off x="7714266" y="205286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8" name="tx88"/>
            <p:cNvSpPr/>
            <p:nvPr/>
          </p:nvSpPr>
          <p:spPr>
            <a:xfrm>
              <a:off x="7979234" y="205286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9" name="tx89"/>
            <p:cNvSpPr/>
            <p:nvPr/>
          </p:nvSpPr>
          <p:spPr>
            <a:xfrm>
              <a:off x="1390211" y="4158608"/>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2</a:t>
              </a:r>
            </a:p>
          </p:txBody>
        </p:sp>
        <p:sp>
          <p:nvSpPr>
            <p:cNvPr id="90" name="tx90"/>
            <p:cNvSpPr/>
            <p:nvPr/>
          </p:nvSpPr>
          <p:spPr>
            <a:xfrm>
              <a:off x="2715047" y="4158608"/>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2</a:t>
              </a:r>
            </a:p>
          </p:txBody>
        </p:sp>
        <p:sp>
          <p:nvSpPr>
            <p:cNvPr id="91" name="tx91"/>
            <p:cNvSpPr/>
            <p:nvPr/>
          </p:nvSpPr>
          <p:spPr>
            <a:xfrm>
              <a:off x="4039883" y="4039292"/>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a:t>
              </a:r>
            </a:p>
          </p:txBody>
        </p:sp>
        <p:sp>
          <p:nvSpPr>
            <p:cNvPr id="92" name="tx92"/>
            <p:cNvSpPr/>
            <p:nvPr/>
          </p:nvSpPr>
          <p:spPr>
            <a:xfrm>
              <a:off x="5329561" y="318021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43</a:t>
              </a:r>
            </a:p>
          </p:txBody>
        </p:sp>
        <p:sp>
          <p:nvSpPr>
            <p:cNvPr id="93" name="tx93"/>
            <p:cNvSpPr/>
            <p:nvPr/>
          </p:nvSpPr>
          <p:spPr>
            <a:xfrm>
              <a:off x="6389430" y="282226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58</a:t>
              </a:r>
            </a:p>
          </p:txBody>
        </p:sp>
        <p:sp>
          <p:nvSpPr>
            <p:cNvPr id="94" name="tx94"/>
            <p:cNvSpPr/>
            <p:nvPr/>
          </p:nvSpPr>
          <p:spPr>
            <a:xfrm>
              <a:off x="6654397" y="282226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58</a:t>
              </a:r>
            </a:p>
          </p:txBody>
        </p:sp>
        <p:sp>
          <p:nvSpPr>
            <p:cNvPr id="95" name="tx95"/>
            <p:cNvSpPr/>
            <p:nvPr/>
          </p:nvSpPr>
          <p:spPr>
            <a:xfrm>
              <a:off x="6919365" y="279840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59</a:t>
              </a:r>
            </a:p>
          </p:txBody>
        </p:sp>
        <p:sp>
          <p:nvSpPr>
            <p:cNvPr id="96" name="tx96"/>
            <p:cNvSpPr/>
            <p:nvPr/>
          </p:nvSpPr>
          <p:spPr>
            <a:xfrm>
              <a:off x="7184332" y="267909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64</a:t>
              </a:r>
            </a:p>
          </p:txBody>
        </p:sp>
        <p:sp>
          <p:nvSpPr>
            <p:cNvPr id="97" name="tx97"/>
            <p:cNvSpPr/>
            <p:nvPr/>
          </p:nvSpPr>
          <p:spPr>
            <a:xfrm>
              <a:off x="7449299" y="263136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66</a:t>
              </a:r>
            </a:p>
          </p:txBody>
        </p:sp>
        <p:sp>
          <p:nvSpPr>
            <p:cNvPr id="98" name="tx98"/>
            <p:cNvSpPr/>
            <p:nvPr/>
          </p:nvSpPr>
          <p:spPr>
            <a:xfrm>
              <a:off x="7714266" y="25359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70</a:t>
              </a:r>
            </a:p>
          </p:txBody>
        </p:sp>
        <p:sp>
          <p:nvSpPr>
            <p:cNvPr id="99" name="tx99"/>
            <p:cNvSpPr/>
            <p:nvPr/>
          </p:nvSpPr>
          <p:spPr>
            <a:xfrm>
              <a:off x="7979234" y="248818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72</a:t>
              </a:r>
            </a:p>
          </p:txBody>
        </p:sp>
        <p:sp>
          <p:nvSpPr>
            <p:cNvPr id="100" name="tx100"/>
            <p:cNvSpPr/>
            <p:nvPr/>
          </p:nvSpPr>
          <p:spPr>
            <a:xfrm>
              <a:off x="1365111" y="37212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a:t>
              </a:r>
            </a:p>
          </p:txBody>
        </p:sp>
        <p:sp>
          <p:nvSpPr>
            <p:cNvPr id="101" name="tx101"/>
            <p:cNvSpPr/>
            <p:nvPr/>
          </p:nvSpPr>
          <p:spPr>
            <a:xfrm>
              <a:off x="2644775" y="380277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23.6</a:t>
              </a:r>
            </a:p>
          </p:txBody>
        </p:sp>
        <p:sp>
          <p:nvSpPr>
            <p:cNvPr id="102" name="tx102"/>
            <p:cNvSpPr/>
            <p:nvPr/>
          </p:nvSpPr>
          <p:spPr>
            <a:xfrm>
              <a:off x="3969612" y="387579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17.9</a:t>
              </a:r>
            </a:p>
          </p:txBody>
        </p:sp>
        <p:sp>
          <p:nvSpPr>
            <p:cNvPr id="103" name="tx103"/>
            <p:cNvSpPr/>
            <p:nvPr/>
          </p:nvSpPr>
          <p:spPr>
            <a:xfrm>
              <a:off x="5294448" y="388326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17.3</a:t>
              </a:r>
            </a:p>
          </p:txBody>
        </p:sp>
        <p:sp>
          <p:nvSpPr>
            <p:cNvPr id="104" name="tx104"/>
            <p:cNvSpPr/>
            <p:nvPr/>
          </p:nvSpPr>
          <p:spPr>
            <a:xfrm>
              <a:off x="6354317" y="392337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14.2</a:t>
              </a:r>
            </a:p>
          </p:txBody>
        </p:sp>
        <p:sp>
          <p:nvSpPr>
            <p:cNvPr id="105" name="tx105"/>
            <p:cNvSpPr/>
            <p:nvPr/>
          </p:nvSpPr>
          <p:spPr>
            <a:xfrm>
              <a:off x="6664456" y="39004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06" name="tx106"/>
            <p:cNvSpPr/>
            <p:nvPr/>
          </p:nvSpPr>
          <p:spPr>
            <a:xfrm>
              <a:off x="6884252" y="387050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18.3</a:t>
              </a:r>
            </a:p>
          </p:txBody>
        </p:sp>
        <p:sp>
          <p:nvSpPr>
            <p:cNvPr id="107" name="tx107"/>
            <p:cNvSpPr/>
            <p:nvPr/>
          </p:nvSpPr>
          <p:spPr>
            <a:xfrm>
              <a:off x="7149219" y="389417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16.5</a:t>
              </a:r>
            </a:p>
          </p:txBody>
        </p:sp>
        <p:sp>
          <p:nvSpPr>
            <p:cNvPr id="108" name="tx108"/>
            <p:cNvSpPr/>
            <p:nvPr/>
          </p:nvSpPr>
          <p:spPr>
            <a:xfrm>
              <a:off x="7459357" y="38878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a:t>
              </a:r>
            </a:p>
          </p:txBody>
        </p:sp>
        <p:sp>
          <p:nvSpPr>
            <p:cNvPr id="109" name="tx109"/>
            <p:cNvSpPr/>
            <p:nvPr/>
          </p:nvSpPr>
          <p:spPr>
            <a:xfrm>
              <a:off x="7679153" y="390540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15.6</a:t>
              </a:r>
            </a:p>
          </p:txBody>
        </p:sp>
        <p:sp>
          <p:nvSpPr>
            <p:cNvPr id="110" name="tx110"/>
            <p:cNvSpPr/>
            <p:nvPr/>
          </p:nvSpPr>
          <p:spPr>
            <a:xfrm>
              <a:off x="7944121" y="390530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15.6</a:t>
              </a:r>
            </a:p>
          </p:txBody>
        </p:sp>
        <p:sp>
          <p:nvSpPr>
            <p:cNvPr id="111" name="tx111"/>
            <p:cNvSpPr/>
            <p:nvPr/>
          </p:nvSpPr>
          <p:spPr>
            <a:xfrm>
              <a:off x="1319939" y="294168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31.1</a:t>
              </a:r>
            </a:p>
          </p:txBody>
        </p:sp>
        <p:sp>
          <p:nvSpPr>
            <p:cNvPr id="112" name="tx112"/>
            <p:cNvSpPr/>
            <p:nvPr/>
          </p:nvSpPr>
          <p:spPr>
            <a:xfrm>
              <a:off x="2644775" y="296984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41.7</a:t>
              </a:r>
            </a:p>
          </p:txBody>
        </p:sp>
        <p:sp>
          <p:nvSpPr>
            <p:cNvPr id="113" name="tx113"/>
            <p:cNvSpPr/>
            <p:nvPr/>
          </p:nvSpPr>
          <p:spPr>
            <a:xfrm>
              <a:off x="3969612" y="305175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46.7</a:t>
              </a:r>
            </a:p>
          </p:txBody>
        </p:sp>
        <p:sp>
          <p:nvSpPr>
            <p:cNvPr id="114" name="tx114"/>
            <p:cNvSpPr/>
            <p:nvPr/>
          </p:nvSpPr>
          <p:spPr>
            <a:xfrm>
              <a:off x="5294448" y="336376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23.4</a:t>
              </a:r>
            </a:p>
          </p:txBody>
        </p:sp>
        <p:sp>
          <p:nvSpPr>
            <p:cNvPr id="115" name="tx115"/>
            <p:cNvSpPr/>
            <p:nvPr/>
          </p:nvSpPr>
          <p:spPr>
            <a:xfrm>
              <a:off x="6354317" y="352963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16.7</a:t>
              </a:r>
            </a:p>
          </p:txBody>
        </p:sp>
        <p:sp>
          <p:nvSpPr>
            <p:cNvPr id="116" name="tx116"/>
            <p:cNvSpPr/>
            <p:nvPr/>
          </p:nvSpPr>
          <p:spPr>
            <a:xfrm>
              <a:off x="6619284" y="35076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14.8</a:t>
              </a:r>
            </a:p>
          </p:txBody>
        </p:sp>
        <p:sp>
          <p:nvSpPr>
            <p:cNvPr id="117" name="tx117"/>
            <p:cNvSpPr/>
            <p:nvPr/>
          </p:nvSpPr>
          <p:spPr>
            <a:xfrm>
              <a:off x="6884252" y="348066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12.3</a:t>
              </a:r>
            </a:p>
          </p:txBody>
        </p:sp>
        <p:sp>
          <p:nvSpPr>
            <p:cNvPr id="118" name="tx118"/>
            <p:cNvSpPr/>
            <p:nvPr/>
          </p:nvSpPr>
          <p:spPr>
            <a:xfrm>
              <a:off x="7149219" y="355341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10.3</a:t>
              </a:r>
            </a:p>
          </p:txBody>
        </p:sp>
        <p:sp>
          <p:nvSpPr>
            <p:cNvPr id="119" name="tx119"/>
            <p:cNvSpPr/>
            <p:nvPr/>
          </p:nvSpPr>
          <p:spPr>
            <a:xfrm>
              <a:off x="7444316" y="356278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8.5</a:t>
              </a:r>
            </a:p>
          </p:txBody>
        </p:sp>
        <p:sp>
          <p:nvSpPr>
            <p:cNvPr id="120" name="tx120"/>
            <p:cNvSpPr/>
            <p:nvPr/>
          </p:nvSpPr>
          <p:spPr>
            <a:xfrm>
              <a:off x="7709283" y="362015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6.8</a:t>
              </a:r>
            </a:p>
          </p:txBody>
        </p:sp>
        <p:sp>
          <p:nvSpPr>
            <p:cNvPr id="121" name="tx121"/>
            <p:cNvSpPr/>
            <p:nvPr/>
          </p:nvSpPr>
          <p:spPr>
            <a:xfrm>
              <a:off x="7974250" y="363770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5.4</a:t>
              </a:r>
            </a:p>
          </p:txBody>
        </p:sp>
        <p:sp>
          <p:nvSpPr>
            <p:cNvPr id="122" name="tx122"/>
            <p:cNvSpPr/>
            <p:nvPr/>
          </p:nvSpPr>
          <p:spPr>
            <a:xfrm>
              <a:off x="1319939" y="246743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61.2</a:t>
              </a:r>
            </a:p>
          </p:txBody>
        </p:sp>
        <p:sp>
          <p:nvSpPr>
            <p:cNvPr id="123" name="tx123"/>
            <p:cNvSpPr/>
            <p:nvPr/>
          </p:nvSpPr>
          <p:spPr>
            <a:xfrm>
              <a:off x="2644775" y="236066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65.4</a:t>
              </a:r>
            </a:p>
          </p:txBody>
        </p:sp>
        <p:sp>
          <p:nvSpPr>
            <p:cNvPr id="124" name="tx124"/>
            <p:cNvSpPr/>
            <p:nvPr/>
          </p:nvSpPr>
          <p:spPr>
            <a:xfrm>
              <a:off x="3969612" y="237843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64.7</a:t>
              </a:r>
            </a:p>
          </p:txBody>
        </p:sp>
        <p:sp>
          <p:nvSpPr>
            <p:cNvPr id="125" name="tx125"/>
            <p:cNvSpPr/>
            <p:nvPr/>
          </p:nvSpPr>
          <p:spPr>
            <a:xfrm>
              <a:off x="5294448" y="298751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40.8</a:t>
              </a:r>
            </a:p>
          </p:txBody>
        </p:sp>
        <p:sp>
          <p:nvSpPr>
            <p:cNvPr id="126" name="tx126"/>
            <p:cNvSpPr/>
            <p:nvPr/>
          </p:nvSpPr>
          <p:spPr>
            <a:xfrm>
              <a:off x="6354317" y="323903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30.9</a:t>
              </a:r>
            </a:p>
          </p:txBody>
        </p:sp>
        <p:sp>
          <p:nvSpPr>
            <p:cNvPr id="127" name="tx127"/>
            <p:cNvSpPr/>
            <p:nvPr/>
          </p:nvSpPr>
          <p:spPr>
            <a:xfrm>
              <a:off x="6619284" y="324079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30.8</a:t>
              </a:r>
            </a:p>
          </p:txBody>
        </p:sp>
        <p:sp>
          <p:nvSpPr>
            <p:cNvPr id="128" name="tx128"/>
            <p:cNvSpPr/>
            <p:nvPr/>
          </p:nvSpPr>
          <p:spPr>
            <a:xfrm>
              <a:off x="6884252" y="324684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30.6</a:t>
              </a:r>
            </a:p>
          </p:txBody>
        </p:sp>
        <p:sp>
          <p:nvSpPr>
            <p:cNvPr id="129" name="tx129"/>
            <p:cNvSpPr/>
            <p:nvPr/>
          </p:nvSpPr>
          <p:spPr>
            <a:xfrm>
              <a:off x="7149219" y="33450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26.7</a:t>
              </a:r>
            </a:p>
          </p:txBody>
        </p:sp>
        <p:sp>
          <p:nvSpPr>
            <p:cNvPr id="130" name="tx130"/>
            <p:cNvSpPr/>
            <p:nvPr/>
          </p:nvSpPr>
          <p:spPr>
            <a:xfrm>
              <a:off x="7414186" y="337635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25.5</a:t>
              </a:r>
            </a:p>
          </p:txBody>
        </p:sp>
        <p:sp>
          <p:nvSpPr>
            <p:cNvPr id="131" name="tx131"/>
            <p:cNvSpPr/>
            <p:nvPr/>
          </p:nvSpPr>
          <p:spPr>
            <a:xfrm>
              <a:off x="7679153" y="345600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22.4</a:t>
              </a:r>
            </a:p>
          </p:txBody>
        </p:sp>
        <p:sp>
          <p:nvSpPr>
            <p:cNvPr id="132" name="tx132"/>
            <p:cNvSpPr/>
            <p:nvPr/>
          </p:nvSpPr>
          <p:spPr>
            <a:xfrm>
              <a:off x="7989292" y="3491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33" name="tx133"/>
            <p:cNvSpPr/>
            <p:nvPr/>
          </p:nvSpPr>
          <p:spPr>
            <a:xfrm>
              <a:off x="688596" y="4088376"/>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0M</a:t>
              </a:r>
            </a:p>
          </p:txBody>
        </p:sp>
        <p:sp>
          <p:nvSpPr>
            <p:cNvPr id="134" name="tx134"/>
            <p:cNvSpPr/>
            <p:nvPr/>
          </p:nvSpPr>
          <p:spPr>
            <a:xfrm>
              <a:off x="603832" y="3451197"/>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25M</a:t>
              </a:r>
            </a:p>
          </p:txBody>
        </p:sp>
        <p:sp>
          <p:nvSpPr>
            <p:cNvPr id="135" name="tx135"/>
            <p:cNvSpPr/>
            <p:nvPr/>
          </p:nvSpPr>
          <p:spPr>
            <a:xfrm>
              <a:off x="603832" y="2814017"/>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50M</a:t>
              </a:r>
            </a:p>
          </p:txBody>
        </p:sp>
        <p:sp>
          <p:nvSpPr>
            <p:cNvPr id="136" name="tx136"/>
            <p:cNvSpPr/>
            <p:nvPr/>
          </p:nvSpPr>
          <p:spPr>
            <a:xfrm>
              <a:off x="603832" y="2176837"/>
              <a:ext cx="29653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75M</a:t>
              </a:r>
            </a:p>
          </p:txBody>
        </p:sp>
        <p:sp>
          <p:nvSpPr>
            <p:cNvPr id="137" name="tx137"/>
            <p:cNvSpPr/>
            <p:nvPr/>
          </p:nvSpPr>
          <p:spPr>
            <a:xfrm>
              <a:off x="8574549" y="4088376"/>
              <a:ext cx="8476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a:t>
              </a:r>
            </a:p>
          </p:txBody>
        </p:sp>
        <p:sp>
          <p:nvSpPr>
            <p:cNvPr id="138" name="tx138"/>
            <p:cNvSpPr/>
            <p:nvPr/>
          </p:nvSpPr>
          <p:spPr>
            <a:xfrm>
              <a:off x="8574549" y="349179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a:t>
              </a:r>
            </a:p>
          </p:txBody>
        </p:sp>
        <p:sp>
          <p:nvSpPr>
            <p:cNvPr id="139" name="tx139"/>
            <p:cNvSpPr/>
            <p:nvPr/>
          </p:nvSpPr>
          <p:spPr>
            <a:xfrm>
              <a:off x="8574549" y="289521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a:t>
              </a:r>
            </a:p>
          </p:txBody>
        </p:sp>
        <p:sp>
          <p:nvSpPr>
            <p:cNvPr id="140" name="tx140"/>
            <p:cNvSpPr/>
            <p:nvPr/>
          </p:nvSpPr>
          <p:spPr>
            <a:xfrm>
              <a:off x="8574549" y="2298638"/>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a:t>
              </a:r>
            </a:p>
          </p:txBody>
        </p:sp>
        <p:sp>
          <p:nvSpPr>
            <p:cNvPr id="141" name="tx141"/>
            <p:cNvSpPr/>
            <p:nvPr/>
          </p:nvSpPr>
          <p:spPr>
            <a:xfrm>
              <a:off x="8574549" y="1702058"/>
              <a:ext cx="25429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100</a:t>
              </a:r>
            </a:p>
          </p:txBody>
        </p:sp>
        <p:sp>
          <p:nvSpPr>
            <p:cNvPr id="142" name="tx142"/>
            <p:cNvSpPr/>
            <p:nvPr/>
          </p:nvSpPr>
          <p:spPr>
            <a:xfrm rot="-5400000">
              <a:off x="1255840"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2000</a:t>
              </a:r>
            </a:p>
          </p:txBody>
        </p:sp>
        <p:sp>
          <p:nvSpPr>
            <p:cNvPr id="143" name="tx143"/>
            <p:cNvSpPr/>
            <p:nvPr/>
          </p:nvSpPr>
          <p:spPr>
            <a:xfrm rot="-5400000">
              <a:off x="2580676"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2005</a:t>
              </a:r>
            </a:p>
          </p:txBody>
        </p:sp>
        <p:sp>
          <p:nvSpPr>
            <p:cNvPr id="144" name="tx144"/>
            <p:cNvSpPr/>
            <p:nvPr/>
          </p:nvSpPr>
          <p:spPr>
            <a:xfrm rot="-5400000">
              <a:off x="390551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2010</a:t>
              </a:r>
            </a:p>
          </p:txBody>
        </p:sp>
        <p:sp>
          <p:nvSpPr>
            <p:cNvPr id="145" name="tx145"/>
            <p:cNvSpPr/>
            <p:nvPr/>
          </p:nvSpPr>
          <p:spPr>
            <a:xfrm rot="-5400000">
              <a:off x="523034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2015</a:t>
              </a:r>
            </a:p>
          </p:txBody>
        </p:sp>
        <p:sp>
          <p:nvSpPr>
            <p:cNvPr id="146" name="tx146"/>
            <p:cNvSpPr/>
            <p:nvPr/>
          </p:nvSpPr>
          <p:spPr>
            <a:xfrm rot="-5400000">
              <a:off x="6290218"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2019</a:t>
              </a:r>
            </a:p>
          </p:txBody>
        </p:sp>
        <p:sp>
          <p:nvSpPr>
            <p:cNvPr id="147" name="tx147"/>
            <p:cNvSpPr/>
            <p:nvPr/>
          </p:nvSpPr>
          <p:spPr>
            <a:xfrm rot="-5400000">
              <a:off x="6555185"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2020</a:t>
              </a:r>
            </a:p>
          </p:txBody>
        </p:sp>
        <p:sp>
          <p:nvSpPr>
            <p:cNvPr id="148" name="tx148"/>
            <p:cNvSpPr/>
            <p:nvPr/>
          </p:nvSpPr>
          <p:spPr>
            <a:xfrm rot="-5400000">
              <a:off x="682015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2021</a:t>
              </a:r>
            </a:p>
          </p:txBody>
        </p:sp>
        <p:sp>
          <p:nvSpPr>
            <p:cNvPr id="149" name="tx149"/>
            <p:cNvSpPr/>
            <p:nvPr/>
          </p:nvSpPr>
          <p:spPr>
            <a:xfrm rot="-5400000">
              <a:off x="708511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2022</a:t>
              </a:r>
            </a:p>
          </p:txBody>
        </p:sp>
        <p:sp>
          <p:nvSpPr>
            <p:cNvPr id="150" name="tx150"/>
            <p:cNvSpPr/>
            <p:nvPr/>
          </p:nvSpPr>
          <p:spPr>
            <a:xfrm rot="-5400000">
              <a:off x="735008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2023</a:t>
              </a:r>
            </a:p>
          </p:txBody>
        </p:sp>
        <p:sp>
          <p:nvSpPr>
            <p:cNvPr id="151" name="tx151"/>
            <p:cNvSpPr/>
            <p:nvPr/>
          </p:nvSpPr>
          <p:spPr>
            <a:xfrm rot="-5400000">
              <a:off x="7615054"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2024</a:t>
              </a:r>
            </a:p>
          </p:txBody>
        </p:sp>
        <p:sp>
          <p:nvSpPr>
            <p:cNvPr id="152" name="tx152"/>
            <p:cNvSpPr/>
            <p:nvPr/>
          </p:nvSpPr>
          <p:spPr>
            <a:xfrm rot="-5400000">
              <a:off x="7880021"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2025</a:t>
              </a:r>
            </a:p>
          </p:txBody>
        </p:sp>
        <p:sp>
          <p:nvSpPr>
            <p:cNvPr id="153" name="tx153"/>
            <p:cNvSpPr/>
            <p:nvPr/>
          </p:nvSpPr>
          <p:spPr>
            <a:xfrm rot="-5400000">
              <a:off x="-734851" y="2907149"/>
              <a:ext cx="240587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Un- and under-vaccinated (millions)</a:t>
              </a:r>
            </a:p>
          </p:txBody>
        </p:sp>
        <p:sp>
          <p:nvSpPr>
            <p:cNvPr id="154" name="tx154"/>
            <p:cNvSpPr/>
            <p:nvPr/>
          </p:nvSpPr>
          <p:spPr>
            <a:xfrm rot="5400000">
              <a:off x="8289532" y="2907149"/>
              <a:ext cx="132139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 Coverage (%)</a:t>
              </a:r>
            </a:p>
          </p:txBody>
        </p:sp>
        <p:sp>
          <p:nvSpPr>
            <p:cNvPr id="155" name="pl155"/>
            <p:cNvSpPr/>
            <p:nvPr/>
          </p:nvSpPr>
          <p:spPr>
            <a:xfrm>
              <a:off x="2888253" y="5157252"/>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6" name="pl156"/>
            <p:cNvSpPr/>
            <p:nvPr/>
          </p:nvSpPr>
          <p:spPr>
            <a:xfrm>
              <a:off x="3670437" y="5157252"/>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7" name="tx157"/>
            <p:cNvSpPr/>
            <p:nvPr/>
          </p:nvSpPr>
          <p:spPr>
            <a:xfrm>
              <a:off x="3155352"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a:t>
              </a:r>
            </a:p>
          </p:txBody>
        </p:sp>
        <p:sp>
          <p:nvSpPr>
            <p:cNvPr id="158" name="tx158"/>
            <p:cNvSpPr/>
            <p:nvPr/>
          </p:nvSpPr>
          <p:spPr>
            <a:xfrm>
              <a:off x="3937537"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MCV2</a:t>
              </a:r>
            </a:p>
          </p:txBody>
        </p:sp>
        <p:sp>
          <p:nvSpPr>
            <p:cNvPr id="159" name="rc159"/>
            <p:cNvSpPr/>
            <p:nvPr/>
          </p:nvSpPr>
          <p:spPr>
            <a:xfrm>
              <a:off x="4648443" y="5056524"/>
              <a:ext cx="201456" cy="201456"/>
            </a:xfrm>
            <a:prstGeom prst="rect">
              <a:avLst/>
            </a:prstGeom>
            <a:solidFill>
              <a:srgbClr val="E2231A">
                <a:alpha val="100000"/>
              </a:srgbClr>
            </a:solidFill>
          </p:spPr>
          <p:txBody>
            <a:bodyPr/>
            <a:lstStyle/>
            <a:p/>
          </p:txBody>
        </p:sp>
        <p:sp>
          <p:nvSpPr>
            <p:cNvPr id="160" name="rc160"/>
            <p:cNvSpPr/>
            <p:nvPr/>
          </p:nvSpPr>
          <p:spPr>
            <a:xfrm>
              <a:off x="5667822" y="5056524"/>
              <a:ext cx="201456" cy="201456"/>
            </a:xfrm>
            <a:prstGeom prst="rect">
              <a:avLst/>
            </a:prstGeom>
            <a:solidFill>
              <a:srgbClr val="B3B3B3">
                <a:alpha val="100000"/>
              </a:srgbClr>
            </a:solidFill>
          </p:spPr>
          <p:txBody>
            <a:bodyPr/>
            <a:lstStyle/>
            <a:p/>
          </p:txBody>
        </p:sp>
        <p:sp>
          <p:nvSpPr>
            <p:cNvPr id="161" name="tx161"/>
            <p:cNvSpPr/>
            <p:nvPr/>
          </p:nvSpPr>
          <p:spPr>
            <a:xfrm>
              <a:off x="4928488"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MCV1</a:t>
              </a:r>
            </a:p>
          </p:txBody>
        </p:sp>
        <p:sp>
          <p:nvSpPr>
            <p:cNvPr id="162" name="tx162"/>
            <p:cNvSpPr/>
            <p:nvPr/>
          </p:nvSpPr>
          <p:spPr>
            <a:xfrm>
              <a:off x="5947867"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MCV2</a:t>
              </a:r>
            </a:p>
          </p:txBody>
        </p:sp>
        <p:sp>
          <p:nvSpPr>
            <p:cNvPr id="163" name="tx163"/>
            <p:cNvSpPr/>
            <p:nvPr/>
          </p:nvSpPr>
          <p:spPr>
            <a:xfrm>
              <a:off x="963002" y="1437626"/>
              <a:ext cx="739740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MCV, Gavi 57, 2000-2025</a:t>
              </a:r>
            </a:p>
          </p:txBody>
        </p:sp>
        <p:sp>
          <p:nvSpPr>
            <p:cNvPr id="164" name="pl164"/>
            <p:cNvSpPr/>
            <p:nvPr/>
          </p:nvSpPr>
          <p:spPr>
            <a:xfrm>
              <a:off x="2416693"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4637811"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6" name="pl166"/>
            <p:cNvSpPr/>
            <p:nvPr/>
          </p:nvSpPr>
          <p:spPr>
            <a:xfrm>
              <a:off x="6858929"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7" name="pl167"/>
            <p:cNvSpPr/>
            <p:nvPr/>
          </p:nvSpPr>
          <p:spPr>
            <a:xfrm>
              <a:off x="963002" y="5898035"/>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8" name="pl168"/>
            <p:cNvSpPr/>
            <p:nvPr/>
          </p:nvSpPr>
          <p:spPr>
            <a:xfrm>
              <a:off x="963002" y="573561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9" name="pl169"/>
            <p:cNvSpPr/>
            <p:nvPr/>
          </p:nvSpPr>
          <p:spPr>
            <a:xfrm>
              <a:off x="963002" y="557319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0" name="pl170"/>
            <p:cNvSpPr/>
            <p:nvPr/>
          </p:nvSpPr>
          <p:spPr>
            <a:xfrm>
              <a:off x="1306134"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3527252"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748370"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969488"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4" name="rc174"/>
            <p:cNvSpPr/>
            <p:nvPr/>
          </p:nvSpPr>
          <p:spPr>
            <a:xfrm>
              <a:off x="1306134" y="5824947"/>
              <a:ext cx="3150823" cy="146176"/>
            </a:xfrm>
            <a:prstGeom prst="rect">
              <a:avLst/>
            </a:prstGeom>
            <a:solidFill>
              <a:srgbClr val="E2231A">
                <a:alpha val="100000"/>
              </a:srgbClr>
            </a:solidFill>
          </p:spPr>
          <p:txBody>
            <a:bodyPr/>
            <a:lstStyle/>
            <a:p/>
          </p:txBody>
        </p:sp>
        <p:sp>
          <p:nvSpPr>
            <p:cNvPr id="175" name="rc175"/>
            <p:cNvSpPr/>
            <p:nvPr/>
          </p:nvSpPr>
          <p:spPr>
            <a:xfrm>
              <a:off x="1306134" y="5662528"/>
              <a:ext cx="3463941" cy="146176"/>
            </a:xfrm>
            <a:prstGeom prst="rect">
              <a:avLst/>
            </a:prstGeom>
            <a:solidFill>
              <a:srgbClr val="E2231A">
                <a:alpha val="100000"/>
              </a:srgbClr>
            </a:solidFill>
          </p:spPr>
          <p:txBody>
            <a:bodyPr/>
            <a:lstStyle/>
            <a:p/>
          </p:txBody>
        </p:sp>
        <p:sp>
          <p:nvSpPr>
            <p:cNvPr id="176" name="rc176"/>
            <p:cNvSpPr/>
            <p:nvPr/>
          </p:nvSpPr>
          <p:spPr>
            <a:xfrm>
              <a:off x="1306134" y="5500109"/>
              <a:ext cx="3465759" cy="146176"/>
            </a:xfrm>
            <a:prstGeom prst="rect">
              <a:avLst/>
            </a:prstGeom>
            <a:solidFill>
              <a:srgbClr val="E2231A">
                <a:alpha val="100000"/>
              </a:srgbClr>
            </a:solidFill>
          </p:spPr>
          <p:txBody>
            <a:bodyPr/>
            <a:lstStyle/>
            <a:p/>
          </p:txBody>
        </p:sp>
        <p:sp>
          <p:nvSpPr>
            <p:cNvPr id="177" name="rc177"/>
            <p:cNvSpPr/>
            <p:nvPr/>
          </p:nvSpPr>
          <p:spPr>
            <a:xfrm>
              <a:off x="4456957" y="5824947"/>
              <a:ext cx="3711828" cy="146176"/>
            </a:xfrm>
            <a:prstGeom prst="rect">
              <a:avLst/>
            </a:prstGeom>
            <a:solidFill>
              <a:srgbClr val="B3B3B3">
                <a:alpha val="100000"/>
              </a:srgbClr>
            </a:solidFill>
          </p:spPr>
          <p:txBody>
            <a:bodyPr/>
            <a:lstStyle/>
            <a:p/>
          </p:txBody>
        </p:sp>
        <p:sp>
          <p:nvSpPr>
            <p:cNvPr id="178" name="rc178"/>
            <p:cNvSpPr/>
            <p:nvPr/>
          </p:nvSpPr>
          <p:spPr>
            <a:xfrm>
              <a:off x="4770076" y="5662528"/>
              <a:ext cx="1507835" cy="146176"/>
            </a:xfrm>
            <a:prstGeom prst="rect">
              <a:avLst/>
            </a:prstGeom>
            <a:solidFill>
              <a:srgbClr val="B3B3B3">
                <a:alpha val="100000"/>
              </a:srgbClr>
            </a:solidFill>
          </p:spPr>
          <p:txBody>
            <a:bodyPr/>
            <a:lstStyle/>
            <a:p/>
          </p:txBody>
        </p:sp>
        <p:sp>
          <p:nvSpPr>
            <p:cNvPr id="179" name="rc179"/>
            <p:cNvSpPr/>
            <p:nvPr/>
          </p:nvSpPr>
          <p:spPr>
            <a:xfrm>
              <a:off x="4771894" y="5500109"/>
              <a:ext cx="1198230" cy="146176"/>
            </a:xfrm>
            <a:prstGeom prst="rect">
              <a:avLst/>
            </a:prstGeom>
            <a:solidFill>
              <a:srgbClr val="B3B3B3">
                <a:alpha val="100000"/>
              </a:srgbClr>
            </a:solidFill>
          </p:spPr>
          <p:txBody>
            <a:bodyPr/>
            <a:lstStyle/>
            <a:p/>
          </p:txBody>
        </p:sp>
        <p:sp>
          <p:nvSpPr>
            <p:cNvPr id="180" name="tx180"/>
            <p:cNvSpPr/>
            <p:nvPr/>
          </p:nvSpPr>
          <p:spPr>
            <a:xfrm>
              <a:off x="2467048" y="5852773"/>
              <a:ext cx="82899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14.2</a:t>
              </a:r>
            </a:p>
          </p:txBody>
        </p:sp>
        <p:sp>
          <p:nvSpPr>
            <p:cNvPr id="181" name="tx181"/>
            <p:cNvSpPr/>
            <p:nvPr/>
          </p:nvSpPr>
          <p:spPr>
            <a:xfrm>
              <a:off x="2623608" y="5690354"/>
              <a:ext cx="82899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15.6</a:t>
              </a:r>
            </a:p>
          </p:txBody>
        </p:sp>
        <p:sp>
          <p:nvSpPr>
            <p:cNvPr id="182" name="tx182"/>
            <p:cNvSpPr/>
            <p:nvPr/>
          </p:nvSpPr>
          <p:spPr>
            <a:xfrm>
              <a:off x="2624517" y="5527935"/>
              <a:ext cx="82899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15.6</a:t>
              </a:r>
            </a:p>
          </p:txBody>
        </p:sp>
        <p:sp>
          <p:nvSpPr>
            <p:cNvPr id="183" name="tx183"/>
            <p:cNvSpPr/>
            <p:nvPr/>
          </p:nvSpPr>
          <p:spPr>
            <a:xfrm>
              <a:off x="5898374" y="5852773"/>
              <a:ext cx="82899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16.7</a:t>
              </a:r>
            </a:p>
          </p:txBody>
        </p:sp>
        <p:sp>
          <p:nvSpPr>
            <p:cNvPr id="184" name="tx184"/>
            <p:cNvSpPr/>
            <p:nvPr/>
          </p:nvSpPr>
          <p:spPr>
            <a:xfrm>
              <a:off x="5144655"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6.8</a:t>
              </a:r>
            </a:p>
          </p:txBody>
        </p:sp>
        <p:sp>
          <p:nvSpPr>
            <p:cNvPr id="185" name="tx185"/>
            <p:cNvSpPr/>
            <p:nvPr/>
          </p:nvSpPr>
          <p:spPr>
            <a:xfrm>
              <a:off x="4991670"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5.4</a:t>
              </a:r>
            </a:p>
          </p:txBody>
        </p:sp>
        <p:sp>
          <p:nvSpPr>
            <p:cNvPr id="186" name="tx186"/>
            <p:cNvSpPr/>
            <p:nvPr/>
          </p:nvSpPr>
          <p:spPr>
            <a:xfrm>
              <a:off x="8253167" y="5846326"/>
              <a:ext cx="281269"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30.9</a:t>
              </a:r>
            </a:p>
          </p:txBody>
        </p:sp>
        <p:sp>
          <p:nvSpPr>
            <p:cNvPr id="187" name="tx187"/>
            <p:cNvSpPr/>
            <p:nvPr/>
          </p:nvSpPr>
          <p:spPr>
            <a:xfrm>
              <a:off x="6362292" y="5683907"/>
              <a:ext cx="281269"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22.4</a:t>
              </a:r>
            </a:p>
          </p:txBody>
        </p:sp>
        <p:sp>
          <p:nvSpPr>
            <p:cNvPr id="188" name="tx188"/>
            <p:cNvSpPr/>
            <p:nvPr/>
          </p:nvSpPr>
          <p:spPr>
            <a:xfrm>
              <a:off x="6018350" y="5521489"/>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21</a:t>
              </a:r>
            </a:p>
          </p:txBody>
        </p:sp>
        <p:sp>
          <p:nvSpPr>
            <p:cNvPr id="189" name="tx189"/>
            <p:cNvSpPr/>
            <p:nvPr/>
          </p:nvSpPr>
          <p:spPr>
            <a:xfrm>
              <a:off x="589475" y="58480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0" name="tx190"/>
            <p:cNvSpPr/>
            <p:nvPr/>
          </p:nvSpPr>
          <p:spPr>
            <a:xfrm>
              <a:off x="589475" y="56855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1" name="tx191"/>
            <p:cNvSpPr/>
            <p:nvPr/>
          </p:nvSpPr>
          <p:spPr>
            <a:xfrm>
              <a:off x="589475" y="552318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2" name="tx192"/>
            <p:cNvSpPr/>
            <p:nvPr/>
          </p:nvSpPr>
          <p:spPr>
            <a:xfrm>
              <a:off x="118964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93" name="tx193"/>
            <p:cNvSpPr/>
            <p:nvPr/>
          </p:nvSpPr>
          <p:spPr>
            <a:xfrm>
              <a:off x="3371895"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94" name="tx194"/>
            <p:cNvSpPr/>
            <p:nvPr/>
          </p:nvSpPr>
          <p:spPr>
            <a:xfrm>
              <a:off x="5593013"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95" name="tx195"/>
            <p:cNvSpPr/>
            <p:nvPr/>
          </p:nvSpPr>
          <p:spPr>
            <a:xfrm>
              <a:off x="7814131"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 M</a:t>
              </a:r>
            </a:p>
          </p:txBody>
        </p:sp>
        <p:sp>
          <p:nvSpPr>
            <p:cNvPr id="196" name="tx196"/>
            <p:cNvSpPr/>
            <p:nvPr/>
          </p:nvSpPr>
          <p:spPr>
            <a:xfrm>
              <a:off x="3634602"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97" name="tx197"/>
            <p:cNvSpPr/>
            <p:nvPr/>
          </p:nvSpPr>
          <p:spPr>
            <a:xfrm>
              <a:off x="4349936"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8" name="tx198"/>
            <p:cNvSpPr/>
            <p:nvPr/>
          </p:nvSpPr>
          <p:spPr>
            <a:xfrm>
              <a:off x="5972356"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19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constant at 80%. This is similar to in 2019, where coverage was 81%.
15.6 million children missed their routine first dose of measles vaccine.
MCV2 is typically administered to children between 18 months and five years old. MCV2 coverage increased at 72% in 2025.</a:t>
            </a:r>
          </a:p>
        </p:txBody>
      </p:sp>
      <p:sp>
        <p:nvSpPr>
          <p:cNvPr id="20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remained constant 80% in 2025, leaving 15.6 million children without any protection against measles. MCV2 coverage increased to 72% in 2025.</a:t>
            </a:r>
          </a:p>
        </p:txBody>
      </p:sp>
      <p:grpSp xmlns:pic="http://schemas.openxmlformats.org/drawingml/2006/picture">
        <p:nvGrpSpPr>
          <p:cNvPr id="201" name=""/>
          <p:cNvGrpSpPr/>
          <p:nvPr/>
        </p:nvGrpSpPr>
        <p:grpSpPr>
          <a:xfrm>
            <a:off x="292608" y="1005840"/>
            <a:ext cx="8595360" cy="28575"/>
            <a:chOff x="292608" y="1005840"/>
            <a:chExt cx="8595360" cy="28575"/>
          </a:xfrm>
        </p:grpSpPr>
        <p:sp>
          <p:nvSpPr>
            <p:cNvPr id="20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976" y="3870542"/>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6" name="pl6"/>
            <p:cNvSpPr/>
            <p:nvPr/>
          </p:nvSpPr>
          <p:spPr>
            <a:xfrm>
              <a:off x="989976" y="3188202"/>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7" name="pl7"/>
            <p:cNvSpPr/>
            <p:nvPr/>
          </p:nvSpPr>
          <p:spPr>
            <a:xfrm>
              <a:off x="989976" y="2505861"/>
              <a:ext cx="7554769" cy="0"/>
            </a:xfrm>
            <a:custGeom>
              <a:avLst/>
              <a:pathLst>
                <a:path w="7554769" h="0">
                  <a:moveTo>
                    <a:pt x="0" y="0"/>
                  </a:moveTo>
                  <a:lnTo>
                    <a:pt x="7554769" y="0"/>
                  </a:lnTo>
                  <a:lnTo>
                    <a:pt x="7554769" y="0"/>
                  </a:lnTo>
                </a:path>
              </a:pathLst>
            </a:custGeom>
            <a:ln w="6775" cap="flat">
              <a:solidFill>
                <a:srgbClr val="EBEBEB">
                  <a:alpha val="100000"/>
                </a:srgbClr>
              </a:solidFill>
              <a:prstDash val="solid"/>
              <a:round/>
            </a:ln>
          </p:spPr>
          <p:txBody>
            <a:bodyPr/>
            <a:lstStyle/>
            <a:p/>
          </p:txBody>
        </p:sp>
        <p:sp>
          <p:nvSpPr>
            <p:cNvPr id="8" name="pl8"/>
            <p:cNvSpPr/>
            <p:nvPr/>
          </p:nvSpPr>
          <p:spPr>
            <a:xfrm>
              <a:off x="989976" y="421171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9" name="pl9"/>
            <p:cNvSpPr/>
            <p:nvPr/>
          </p:nvSpPr>
          <p:spPr>
            <a:xfrm>
              <a:off x="989976" y="352937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0" name="pl10"/>
            <p:cNvSpPr/>
            <p:nvPr/>
          </p:nvSpPr>
          <p:spPr>
            <a:xfrm>
              <a:off x="989976" y="284703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1" name="pl11"/>
            <p:cNvSpPr/>
            <p:nvPr/>
          </p:nvSpPr>
          <p:spPr>
            <a:xfrm>
              <a:off x="989976" y="2164691"/>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2" name="pl12"/>
            <p:cNvSpPr/>
            <p:nvPr/>
          </p:nvSpPr>
          <p:spPr>
            <a:xfrm>
              <a:off x="145270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77856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1044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54302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49098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75615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0213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286501"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55167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8168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808201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rc23"/>
            <p:cNvSpPr/>
            <p:nvPr/>
          </p:nvSpPr>
          <p:spPr>
            <a:xfrm>
              <a:off x="1333375" y="3695922"/>
              <a:ext cx="238655" cy="515790"/>
            </a:xfrm>
            <a:prstGeom prst="rect">
              <a:avLst/>
            </a:prstGeom>
            <a:solidFill>
              <a:srgbClr val="80BD41">
                <a:alpha val="100000"/>
              </a:srgbClr>
            </a:solidFill>
          </p:spPr>
          <p:txBody>
            <a:bodyPr/>
            <a:lstStyle/>
            <a:p/>
          </p:txBody>
        </p:sp>
        <p:sp>
          <p:nvSpPr>
            <p:cNvPr id="24" name="rc24"/>
            <p:cNvSpPr/>
            <p:nvPr/>
          </p:nvSpPr>
          <p:spPr>
            <a:xfrm>
              <a:off x="1333375" y="3285860"/>
              <a:ext cx="238655" cy="410061"/>
            </a:xfrm>
            <a:prstGeom prst="rect">
              <a:avLst/>
            </a:prstGeom>
            <a:solidFill>
              <a:srgbClr val="E2231A">
                <a:alpha val="100000"/>
              </a:srgbClr>
            </a:solidFill>
          </p:spPr>
          <p:txBody>
            <a:bodyPr/>
            <a:lstStyle/>
            <a:p/>
          </p:txBody>
        </p:sp>
        <p:sp>
          <p:nvSpPr>
            <p:cNvPr id="25" name="rc25"/>
            <p:cNvSpPr/>
            <p:nvPr/>
          </p:nvSpPr>
          <p:spPr>
            <a:xfrm>
              <a:off x="1598548" y="3677649"/>
              <a:ext cx="238655" cy="534063"/>
            </a:xfrm>
            <a:prstGeom prst="rect">
              <a:avLst/>
            </a:prstGeom>
            <a:solidFill>
              <a:srgbClr val="80BD41">
                <a:alpha val="100000"/>
              </a:srgbClr>
            </a:solidFill>
          </p:spPr>
          <p:txBody>
            <a:bodyPr/>
            <a:lstStyle/>
            <a:p/>
          </p:txBody>
        </p:sp>
        <p:sp>
          <p:nvSpPr>
            <p:cNvPr id="26" name="rc26"/>
            <p:cNvSpPr/>
            <p:nvPr/>
          </p:nvSpPr>
          <p:spPr>
            <a:xfrm>
              <a:off x="1598548" y="3274046"/>
              <a:ext cx="238655" cy="403603"/>
            </a:xfrm>
            <a:prstGeom prst="rect">
              <a:avLst/>
            </a:prstGeom>
            <a:solidFill>
              <a:srgbClr val="E2231A">
                <a:alpha val="100000"/>
              </a:srgbClr>
            </a:solidFill>
          </p:spPr>
          <p:txBody>
            <a:bodyPr/>
            <a:lstStyle/>
            <a:p/>
          </p:txBody>
        </p:sp>
        <p:sp>
          <p:nvSpPr>
            <p:cNvPr id="27" name="rc27"/>
            <p:cNvSpPr/>
            <p:nvPr/>
          </p:nvSpPr>
          <p:spPr>
            <a:xfrm>
              <a:off x="1863720" y="3673296"/>
              <a:ext cx="238655" cy="538416"/>
            </a:xfrm>
            <a:prstGeom prst="rect">
              <a:avLst/>
            </a:prstGeom>
            <a:solidFill>
              <a:srgbClr val="80BD41">
                <a:alpha val="100000"/>
              </a:srgbClr>
            </a:solidFill>
          </p:spPr>
          <p:txBody>
            <a:bodyPr/>
            <a:lstStyle/>
            <a:p/>
          </p:txBody>
        </p:sp>
        <p:sp>
          <p:nvSpPr>
            <p:cNvPr id="28" name="rc28"/>
            <p:cNvSpPr/>
            <p:nvPr/>
          </p:nvSpPr>
          <p:spPr>
            <a:xfrm>
              <a:off x="1863720" y="3268141"/>
              <a:ext cx="238655" cy="405155"/>
            </a:xfrm>
            <a:prstGeom prst="rect">
              <a:avLst/>
            </a:prstGeom>
            <a:solidFill>
              <a:srgbClr val="E2231A">
                <a:alpha val="100000"/>
              </a:srgbClr>
            </a:solidFill>
          </p:spPr>
          <p:txBody>
            <a:bodyPr/>
            <a:lstStyle/>
            <a:p/>
          </p:txBody>
        </p:sp>
        <p:sp>
          <p:nvSpPr>
            <p:cNvPr id="29" name="rc29"/>
            <p:cNvSpPr/>
            <p:nvPr/>
          </p:nvSpPr>
          <p:spPr>
            <a:xfrm>
              <a:off x="2128893" y="3639217"/>
              <a:ext cx="238655" cy="572495"/>
            </a:xfrm>
            <a:prstGeom prst="rect">
              <a:avLst/>
            </a:prstGeom>
            <a:solidFill>
              <a:srgbClr val="80BD41">
                <a:alpha val="100000"/>
              </a:srgbClr>
            </a:solidFill>
          </p:spPr>
          <p:txBody>
            <a:bodyPr/>
            <a:lstStyle/>
            <a:p/>
          </p:txBody>
        </p:sp>
        <p:sp>
          <p:nvSpPr>
            <p:cNvPr id="30" name="rc30"/>
            <p:cNvSpPr/>
            <p:nvPr/>
          </p:nvSpPr>
          <p:spPr>
            <a:xfrm>
              <a:off x="2128893" y="3263209"/>
              <a:ext cx="238655" cy="376007"/>
            </a:xfrm>
            <a:prstGeom prst="rect">
              <a:avLst/>
            </a:prstGeom>
            <a:solidFill>
              <a:srgbClr val="E2231A">
                <a:alpha val="100000"/>
              </a:srgbClr>
            </a:solidFill>
          </p:spPr>
          <p:txBody>
            <a:bodyPr/>
            <a:lstStyle/>
            <a:p/>
          </p:txBody>
        </p:sp>
        <p:sp>
          <p:nvSpPr>
            <p:cNvPr id="31" name="rc31"/>
            <p:cNvSpPr/>
            <p:nvPr/>
          </p:nvSpPr>
          <p:spPr>
            <a:xfrm>
              <a:off x="2394066" y="3605840"/>
              <a:ext cx="238655" cy="605872"/>
            </a:xfrm>
            <a:prstGeom prst="rect">
              <a:avLst/>
            </a:prstGeom>
            <a:solidFill>
              <a:srgbClr val="80BD41">
                <a:alpha val="100000"/>
              </a:srgbClr>
            </a:solidFill>
          </p:spPr>
          <p:txBody>
            <a:bodyPr/>
            <a:lstStyle/>
            <a:p/>
          </p:txBody>
        </p:sp>
        <p:sp>
          <p:nvSpPr>
            <p:cNvPr id="32" name="rc32"/>
            <p:cNvSpPr/>
            <p:nvPr/>
          </p:nvSpPr>
          <p:spPr>
            <a:xfrm>
              <a:off x="2394066" y="3258195"/>
              <a:ext cx="238655" cy="347644"/>
            </a:xfrm>
            <a:prstGeom prst="rect">
              <a:avLst/>
            </a:prstGeom>
            <a:solidFill>
              <a:srgbClr val="E2231A">
                <a:alpha val="100000"/>
              </a:srgbClr>
            </a:solidFill>
          </p:spPr>
          <p:txBody>
            <a:bodyPr/>
            <a:lstStyle/>
            <a:p/>
          </p:txBody>
        </p:sp>
        <p:sp>
          <p:nvSpPr>
            <p:cNvPr id="33" name="rc33"/>
            <p:cNvSpPr/>
            <p:nvPr/>
          </p:nvSpPr>
          <p:spPr>
            <a:xfrm>
              <a:off x="2659238" y="3577328"/>
              <a:ext cx="238655" cy="634384"/>
            </a:xfrm>
            <a:prstGeom prst="rect">
              <a:avLst/>
            </a:prstGeom>
            <a:solidFill>
              <a:srgbClr val="80BD41">
                <a:alpha val="100000"/>
              </a:srgbClr>
            </a:solidFill>
          </p:spPr>
          <p:txBody>
            <a:bodyPr/>
            <a:lstStyle/>
            <a:p/>
          </p:txBody>
        </p:sp>
        <p:sp>
          <p:nvSpPr>
            <p:cNvPr id="34" name="rc34"/>
            <p:cNvSpPr/>
            <p:nvPr/>
          </p:nvSpPr>
          <p:spPr>
            <a:xfrm>
              <a:off x="2659238" y="3254593"/>
              <a:ext cx="238655" cy="322735"/>
            </a:xfrm>
            <a:prstGeom prst="rect">
              <a:avLst/>
            </a:prstGeom>
            <a:solidFill>
              <a:srgbClr val="E2231A">
                <a:alpha val="100000"/>
              </a:srgbClr>
            </a:solidFill>
          </p:spPr>
          <p:txBody>
            <a:bodyPr/>
            <a:lstStyle/>
            <a:p/>
          </p:txBody>
        </p:sp>
        <p:sp>
          <p:nvSpPr>
            <p:cNvPr id="35" name="rc35"/>
            <p:cNvSpPr/>
            <p:nvPr/>
          </p:nvSpPr>
          <p:spPr>
            <a:xfrm>
              <a:off x="2924411" y="3563918"/>
              <a:ext cx="238655" cy="647794"/>
            </a:xfrm>
            <a:prstGeom prst="rect">
              <a:avLst/>
            </a:prstGeom>
            <a:solidFill>
              <a:srgbClr val="80BD41">
                <a:alpha val="100000"/>
              </a:srgbClr>
            </a:solidFill>
          </p:spPr>
          <p:txBody>
            <a:bodyPr/>
            <a:lstStyle/>
            <a:p/>
          </p:txBody>
        </p:sp>
        <p:sp>
          <p:nvSpPr>
            <p:cNvPr id="36" name="rc36"/>
            <p:cNvSpPr/>
            <p:nvPr/>
          </p:nvSpPr>
          <p:spPr>
            <a:xfrm>
              <a:off x="2924411" y="3248196"/>
              <a:ext cx="238655" cy="315721"/>
            </a:xfrm>
            <a:prstGeom prst="rect">
              <a:avLst/>
            </a:prstGeom>
            <a:solidFill>
              <a:srgbClr val="E2231A">
                <a:alpha val="100000"/>
              </a:srgbClr>
            </a:solidFill>
          </p:spPr>
          <p:txBody>
            <a:bodyPr/>
            <a:lstStyle/>
            <a:p/>
          </p:txBody>
        </p:sp>
        <p:sp>
          <p:nvSpPr>
            <p:cNvPr id="37" name="rc37"/>
            <p:cNvSpPr/>
            <p:nvPr/>
          </p:nvSpPr>
          <p:spPr>
            <a:xfrm>
              <a:off x="3189584" y="3549625"/>
              <a:ext cx="238655" cy="662087"/>
            </a:xfrm>
            <a:prstGeom prst="rect">
              <a:avLst/>
            </a:prstGeom>
            <a:solidFill>
              <a:srgbClr val="80BD41">
                <a:alpha val="100000"/>
              </a:srgbClr>
            </a:solidFill>
          </p:spPr>
          <p:txBody>
            <a:bodyPr/>
            <a:lstStyle/>
            <a:p/>
          </p:txBody>
        </p:sp>
        <p:sp>
          <p:nvSpPr>
            <p:cNvPr id="38" name="rc38"/>
            <p:cNvSpPr/>
            <p:nvPr/>
          </p:nvSpPr>
          <p:spPr>
            <a:xfrm>
              <a:off x="3189584" y="3240366"/>
              <a:ext cx="238655" cy="309258"/>
            </a:xfrm>
            <a:prstGeom prst="rect">
              <a:avLst/>
            </a:prstGeom>
            <a:solidFill>
              <a:srgbClr val="E2231A">
                <a:alpha val="100000"/>
              </a:srgbClr>
            </a:solidFill>
          </p:spPr>
          <p:txBody>
            <a:bodyPr/>
            <a:lstStyle/>
            <a:p/>
          </p:txBody>
        </p:sp>
        <p:sp>
          <p:nvSpPr>
            <p:cNvPr id="39" name="rc39"/>
            <p:cNvSpPr/>
            <p:nvPr/>
          </p:nvSpPr>
          <p:spPr>
            <a:xfrm>
              <a:off x="3454756" y="3522779"/>
              <a:ext cx="238655" cy="688933"/>
            </a:xfrm>
            <a:prstGeom prst="rect">
              <a:avLst/>
            </a:prstGeom>
            <a:solidFill>
              <a:srgbClr val="80BD41">
                <a:alpha val="100000"/>
              </a:srgbClr>
            </a:solidFill>
          </p:spPr>
          <p:txBody>
            <a:bodyPr/>
            <a:lstStyle/>
            <a:p/>
          </p:txBody>
        </p:sp>
        <p:sp>
          <p:nvSpPr>
            <p:cNvPr id="40" name="rc40"/>
            <p:cNvSpPr/>
            <p:nvPr/>
          </p:nvSpPr>
          <p:spPr>
            <a:xfrm>
              <a:off x="3454756" y="3229410"/>
              <a:ext cx="238655" cy="293368"/>
            </a:xfrm>
            <a:prstGeom prst="rect">
              <a:avLst/>
            </a:prstGeom>
            <a:solidFill>
              <a:srgbClr val="E2231A">
                <a:alpha val="100000"/>
              </a:srgbClr>
            </a:solidFill>
          </p:spPr>
          <p:txBody>
            <a:bodyPr/>
            <a:lstStyle/>
            <a:p/>
          </p:txBody>
        </p:sp>
        <p:sp>
          <p:nvSpPr>
            <p:cNvPr id="41" name="rc41"/>
            <p:cNvSpPr/>
            <p:nvPr/>
          </p:nvSpPr>
          <p:spPr>
            <a:xfrm>
              <a:off x="3719929" y="3473836"/>
              <a:ext cx="238655" cy="737876"/>
            </a:xfrm>
            <a:prstGeom prst="rect">
              <a:avLst/>
            </a:prstGeom>
            <a:solidFill>
              <a:srgbClr val="80BD41">
                <a:alpha val="100000"/>
              </a:srgbClr>
            </a:solidFill>
          </p:spPr>
          <p:txBody>
            <a:bodyPr/>
            <a:lstStyle/>
            <a:p/>
          </p:txBody>
        </p:sp>
        <p:sp>
          <p:nvSpPr>
            <p:cNvPr id="42" name="rc42"/>
            <p:cNvSpPr/>
            <p:nvPr/>
          </p:nvSpPr>
          <p:spPr>
            <a:xfrm>
              <a:off x="3719929" y="3218213"/>
              <a:ext cx="238655" cy="255622"/>
            </a:xfrm>
            <a:prstGeom prst="rect">
              <a:avLst/>
            </a:prstGeom>
            <a:solidFill>
              <a:srgbClr val="E2231A">
                <a:alpha val="100000"/>
              </a:srgbClr>
            </a:solidFill>
          </p:spPr>
          <p:txBody>
            <a:bodyPr/>
            <a:lstStyle/>
            <a:p/>
          </p:txBody>
        </p:sp>
        <p:sp>
          <p:nvSpPr>
            <p:cNvPr id="43" name="rc43"/>
            <p:cNvSpPr/>
            <p:nvPr/>
          </p:nvSpPr>
          <p:spPr>
            <a:xfrm>
              <a:off x="3985102" y="3456883"/>
              <a:ext cx="238655" cy="754829"/>
            </a:xfrm>
            <a:prstGeom prst="rect">
              <a:avLst/>
            </a:prstGeom>
            <a:solidFill>
              <a:srgbClr val="80BD41">
                <a:alpha val="100000"/>
              </a:srgbClr>
            </a:solidFill>
          </p:spPr>
          <p:txBody>
            <a:bodyPr/>
            <a:lstStyle/>
            <a:p/>
          </p:txBody>
        </p:sp>
        <p:sp>
          <p:nvSpPr>
            <p:cNvPr id="44" name="rc44"/>
            <p:cNvSpPr/>
            <p:nvPr/>
          </p:nvSpPr>
          <p:spPr>
            <a:xfrm>
              <a:off x="3985102" y="3212344"/>
              <a:ext cx="238655" cy="244539"/>
            </a:xfrm>
            <a:prstGeom prst="rect">
              <a:avLst/>
            </a:prstGeom>
            <a:solidFill>
              <a:srgbClr val="E2231A">
                <a:alpha val="100000"/>
              </a:srgbClr>
            </a:solidFill>
          </p:spPr>
          <p:txBody>
            <a:bodyPr/>
            <a:lstStyle/>
            <a:p/>
          </p:txBody>
        </p:sp>
        <p:sp>
          <p:nvSpPr>
            <p:cNvPr id="45" name="rc45"/>
            <p:cNvSpPr/>
            <p:nvPr/>
          </p:nvSpPr>
          <p:spPr>
            <a:xfrm>
              <a:off x="4250274" y="3451073"/>
              <a:ext cx="238655" cy="760639"/>
            </a:xfrm>
            <a:prstGeom prst="rect">
              <a:avLst/>
            </a:prstGeom>
            <a:solidFill>
              <a:srgbClr val="80BD41">
                <a:alpha val="100000"/>
              </a:srgbClr>
            </a:solidFill>
          </p:spPr>
          <p:txBody>
            <a:bodyPr/>
            <a:lstStyle/>
            <a:p/>
          </p:txBody>
        </p:sp>
        <p:sp>
          <p:nvSpPr>
            <p:cNvPr id="46" name="rc46"/>
            <p:cNvSpPr/>
            <p:nvPr/>
          </p:nvSpPr>
          <p:spPr>
            <a:xfrm>
              <a:off x="4250274" y="3207567"/>
              <a:ext cx="238655" cy="243505"/>
            </a:xfrm>
            <a:prstGeom prst="rect">
              <a:avLst/>
            </a:prstGeom>
            <a:solidFill>
              <a:srgbClr val="E2231A">
                <a:alpha val="100000"/>
              </a:srgbClr>
            </a:solidFill>
          </p:spPr>
          <p:txBody>
            <a:bodyPr/>
            <a:lstStyle/>
            <a:p/>
          </p:txBody>
        </p:sp>
        <p:sp>
          <p:nvSpPr>
            <p:cNvPr id="47" name="rc47"/>
            <p:cNvSpPr/>
            <p:nvPr/>
          </p:nvSpPr>
          <p:spPr>
            <a:xfrm>
              <a:off x="4515447" y="3454366"/>
              <a:ext cx="238655" cy="757346"/>
            </a:xfrm>
            <a:prstGeom prst="rect">
              <a:avLst/>
            </a:prstGeom>
            <a:solidFill>
              <a:srgbClr val="80BD41">
                <a:alpha val="100000"/>
              </a:srgbClr>
            </a:solidFill>
          </p:spPr>
          <p:txBody>
            <a:bodyPr/>
            <a:lstStyle/>
            <a:p/>
          </p:txBody>
        </p:sp>
        <p:sp>
          <p:nvSpPr>
            <p:cNvPr id="48" name="rc48"/>
            <p:cNvSpPr/>
            <p:nvPr/>
          </p:nvSpPr>
          <p:spPr>
            <a:xfrm>
              <a:off x="4515447" y="3202474"/>
              <a:ext cx="238655" cy="251892"/>
            </a:xfrm>
            <a:prstGeom prst="rect">
              <a:avLst/>
            </a:prstGeom>
            <a:solidFill>
              <a:srgbClr val="E2231A">
                <a:alpha val="100000"/>
              </a:srgbClr>
            </a:solidFill>
          </p:spPr>
          <p:txBody>
            <a:bodyPr/>
            <a:lstStyle/>
            <a:p/>
          </p:txBody>
        </p:sp>
        <p:sp>
          <p:nvSpPr>
            <p:cNvPr id="49" name="rc49"/>
            <p:cNvSpPr/>
            <p:nvPr/>
          </p:nvSpPr>
          <p:spPr>
            <a:xfrm>
              <a:off x="4780620" y="3452038"/>
              <a:ext cx="238655" cy="759674"/>
            </a:xfrm>
            <a:prstGeom prst="rect">
              <a:avLst/>
            </a:prstGeom>
            <a:solidFill>
              <a:srgbClr val="80BD41">
                <a:alpha val="100000"/>
              </a:srgbClr>
            </a:solidFill>
          </p:spPr>
          <p:txBody>
            <a:bodyPr/>
            <a:lstStyle/>
            <a:p/>
          </p:txBody>
        </p:sp>
        <p:sp>
          <p:nvSpPr>
            <p:cNvPr id="50" name="rc50"/>
            <p:cNvSpPr/>
            <p:nvPr/>
          </p:nvSpPr>
          <p:spPr>
            <a:xfrm>
              <a:off x="4780620" y="3200500"/>
              <a:ext cx="238655" cy="251537"/>
            </a:xfrm>
            <a:prstGeom prst="rect">
              <a:avLst/>
            </a:prstGeom>
            <a:solidFill>
              <a:srgbClr val="E2231A">
                <a:alpha val="100000"/>
              </a:srgbClr>
            </a:solidFill>
          </p:spPr>
          <p:txBody>
            <a:bodyPr/>
            <a:lstStyle/>
            <a:p/>
          </p:txBody>
        </p:sp>
        <p:sp>
          <p:nvSpPr>
            <p:cNvPr id="51" name="rc51"/>
            <p:cNvSpPr/>
            <p:nvPr/>
          </p:nvSpPr>
          <p:spPr>
            <a:xfrm>
              <a:off x="5045792" y="3447738"/>
              <a:ext cx="238655" cy="763974"/>
            </a:xfrm>
            <a:prstGeom prst="rect">
              <a:avLst/>
            </a:prstGeom>
            <a:solidFill>
              <a:srgbClr val="80BD41">
                <a:alpha val="100000"/>
              </a:srgbClr>
            </a:solidFill>
          </p:spPr>
          <p:txBody>
            <a:bodyPr/>
            <a:lstStyle/>
            <a:p/>
          </p:txBody>
        </p:sp>
        <p:sp>
          <p:nvSpPr>
            <p:cNvPr id="52" name="rc52"/>
            <p:cNvSpPr/>
            <p:nvPr/>
          </p:nvSpPr>
          <p:spPr>
            <a:xfrm>
              <a:off x="5045792" y="3205841"/>
              <a:ext cx="238655" cy="241896"/>
            </a:xfrm>
            <a:prstGeom prst="rect">
              <a:avLst/>
            </a:prstGeom>
            <a:solidFill>
              <a:srgbClr val="E2231A">
                <a:alpha val="100000"/>
              </a:srgbClr>
            </a:solidFill>
          </p:spPr>
          <p:txBody>
            <a:bodyPr/>
            <a:lstStyle/>
            <a:p/>
          </p:txBody>
        </p:sp>
        <p:sp>
          <p:nvSpPr>
            <p:cNvPr id="53" name="rc53"/>
            <p:cNvSpPr/>
            <p:nvPr/>
          </p:nvSpPr>
          <p:spPr>
            <a:xfrm>
              <a:off x="5310965" y="3434307"/>
              <a:ext cx="238655" cy="777405"/>
            </a:xfrm>
            <a:prstGeom prst="rect">
              <a:avLst/>
            </a:prstGeom>
            <a:solidFill>
              <a:srgbClr val="80BD41">
                <a:alpha val="100000"/>
              </a:srgbClr>
            </a:solidFill>
          </p:spPr>
          <p:txBody>
            <a:bodyPr/>
            <a:lstStyle/>
            <a:p/>
          </p:txBody>
        </p:sp>
        <p:sp>
          <p:nvSpPr>
            <p:cNvPr id="54" name="rc54"/>
            <p:cNvSpPr/>
            <p:nvPr/>
          </p:nvSpPr>
          <p:spPr>
            <a:xfrm>
              <a:off x="5310965" y="3197762"/>
              <a:ext cx="238655" cy="236545"/>
            </a:xfrm>
            <a:prstGeom prst="rect">
              <a:avLst/>
            </a:prstGeom>
            <a:solidFill>
              <a:srgbClr val="E2231A">
                <a:alpha val="100000"/>
              </a:srgbClr>
            </a:solidFill>
          </p:spPr>
          <p:txBody>
            <a:bodyPr/>
            <a:lstStyle/>
            <a:p/>
          </p:txBody>
        </p:sp>
        <p:sp>
          <p:nvSpPr>
            <p:cNvPr id="55" name="rc55"/>
            <p:cNvSpPr/>
            <p:nvPr/>
          </p:nvSpPr>
          <p:spPr>
            <a:xfrm>
              <a:off x="5576138" y="3421965"/>
              <a:ext cx="238655" cy="789747"/>
            </a:xfrm>
            <a:prstGeom prst="rect">
              <a:avLst/>
            </a:prstGeom>
            <a:solidFill>
              <a:srgbClr val="80BD41">
                <a:alpha val="100000"/>
              </a:srgbClr>
            </a:solidFill>
          </p:spPr>
          <p:txBody>
            <a:bodyPr/>
            <a:lstStyle/>
            <a:p/>
          </p:txBody>
        </p:sp>
        <p:sp>
          <p:nvSpPr>
            <p:cNvPr id="56" name="rc56"/>
            <p:cNvSpPr/>
            <p:nvPr/>
          </p:nvSpPr>
          <p:spPr>
            <a:xfrm>
              <a:off x="5576138" y="3191173"/>
              <a:ext cx="238655" cy="230791"/>
            </a:xfrm>
            <a:prstGeom prst="rect">
              <a:avLst/>
            </a:prstGeom>
            <a:solidFill>
              <a:srgbClr val="E2231A">
                <a:alpha val="100000"/>
              </a:srgbClr>
            </a:solidFill>
          </p:spPr>
          <p:txBody>
            <a:bodyPr/>
            <a:lstStyle/>
            <a:p/>
          </p:txBody>
        </p:sp>
        <p:sp>
          <p:nvSpPr>
            <p:cNvPr id="57" name="rc57"/>
            <p:cNvSpPr/>
            <p:nvPr/>
          </p:nvSpPr>
          <p:spPr>
            <a:xfrm>
              <a:off x="5841310" y="3410739"/>
              <a:ext cx="238655" cy="800973"/>
            </a:xfrm>
            <a:prstGeom prst="rect">
              <a:avLst/>
            </a:prstGeom>
            <a:solidFill>
              <a:srgbClr val="80BD41">
                <a:alpha val="100000"/>
              </a:srgbClr>
            </a:solidFill>
          </p:spPr>
          <p:txBody>
            <a:bodyPr/>
            <a:lstStyle/>
            <a:p/>
          </p:txBody>
        </p:sp>
        <p:sp>
          <p:nvSpPr>
            <p:cNvPr id="58" name="rc58"/>
            <p:cNvSpPr/>
            <p:nvPr/>
          </p:nvSpPr>
          <p:spPr>
            <a:xfrm>
              <a:off x="5841310" y="3193273"/>
              <a:ext cx="238655" cy="217466"/>
            </a:xfrm>
            <a:prstGeom prst="rect">
              <a:avLst/>
            </a:prstGeom>
            <a:solidFill>
              <a:srgbClr val="E2231A">
                <a:alpha val="100000"/>
              </a:srgbClr>
            </a:solidFill>
          </p:spPr>
          <p:txBody>
            <a:bodyPr/>
            <a:lstStyle/>
            <a:p/>
          </p:txBody>
        </p:sp>
        <p:sp>
          <p:nvSpPr>
            <p:cNvPr id="59" name="rc59"/>
            <p:cNvSpPr/>
            <p:nvPr/>
          </p:nvSpPr>
          <p:spPr>
            <a:xfrm>
              <a:off x="6106483" y="3384148"/>
              <a:ext cx="238655" cy="827564"/>
            </a:xfrm>
            <a:prstGeom prst="rect">
              <a:avLst/>
            </a:prstGeom>
            <a:solidFill>
              <a:srgbClr val="80BD41">
                <a:alpha val="100000"/>
              </a:srgbClr>
            </a:solidFill>
          </p:spPr>
          <p:txBody>
            <a:bodyPr/>
            <a:lstStyle/>
            <a:p/>
          </p:txBody>
        </p:sp>
        <p:sp>
          <p:nvSpPr>
            <p:cNvPr id="60" name="rc60"/>
            <p:cNvSpPr/>
            <p:nvPr/>
          </p:nvSpPr>
          <p:spPr>
            <a:xfrm>
              <a:off x="6106483" y="3182193"/>
              <a:ext cx="238655" cy="201954"/>
            </a:xfrm>
            <a:prstGeom prst="rect">
              <a:avLst/>
            </a:prstGeom>
            <a:solidFill>
              <a:srgbClr val="E2231A">
                <a:alpha val="100000"/>
              </a:srgbClr>
            </a:solidFill>
          </p:spPr>
          <p:txBody>
            <a:bodyPr/>
            <a:lstStyle/>
            <a:p/>
          </p:txBody>
        </p:sp>
        <p:sp>
          <p:nvSpPr>
            <p:cNvPr id="61" name="rc61"/>
            <p:cNvSpPr/>
            <p:nvPr/>
          </p:nvSpPr>
          <p:spPr>
            <a:xfrm>
              <a:off x="6371656" y="3373323"/>
              <a:ext cx="238655" cy="838389"/>
            </a:xfrm>
            <a:prstGeom prst="rect">
              <a:avLst/>
            </a:prstGeom>
            <a:solidFill>
              <a:srgbClr val="80BD41">
                <a:alpha val="100000"/>
              </a:srgbClr>
            </a:solidFill>
          </p:spPr>
          <p:txBody>
            <a:bodyPr/>
            <a:lstStyle/>
            <a:p/>
          </p:txBody>
        </p:sp>
        <p:sp>
          <p:nvSpPr>
            <p:cNvPr id="62" name="rc62"/>
            <p:cNvSpPr/>
            <p:nvPr/>
          </p:nvSpPr>
          <p:spPr>
            <a:xfrm>
              <a:off x="6371656" y="3179733"/>
              <a:ext cx="238655" cy="193590"/>
            </a:xfrm>
            <a:prstGeom prst="rect">
              <a:avLst/>
            </a:prstGeom>
            <a:solidFill>
              <a:srgbClr val="E2231A">
                <a:alpha val="100000"/>
              </a:srgbClr>
            </a:solidFill>
          </p:spPr>
          <p:txBody>
            <a:bodyPr/>
            <a:lstStyle/>
            <a:p/>
          </p:txBody>
        </p:sp>
        <p:sp>
          <p:nvSpPr>
            <p:cNvPr id="63" name="rc63"/>
            <p:cNvSpPr/>
            <p:nvPr/>
          </p:nvSpPr>
          <p:spPr>
            <a:xfrm>
              <a:off x="6636828" y="3397292"/>
              <a:ext cx="238655" cy="814420"/>
            </a:xfrm>
            <a:prstGeom prst="rect">
              <a:avLst/>
            </a:prstGeom>
            <a:solidFill>
              <a:srgbClr val="80BD41">
                <a:alpha val="100000"/>
              </a:srgbClr>
            </a:solidFill>
          </p:spPr>
          <p:txBody>
            <a:bodyPr/>
            <a:lstStyle/>
            <a:p/>
          </p:txBody>
        </p:sp>
        <p:sp>
          <p:nvSpPr>
            <p:cNvPr id="64" name="rc64"/>
            <p:cNvSpPr/>
            <p:nvPr/>
          </p:nvSpPr>
          <p:spPr>
            <a:xfrm>
              <a:off x="6636828" y="3179193"/>
              <a:ext cx="238655" cy="218099"/>
            </a:xfrm>
            <a:prstGeom prst="rect">
              <a:avLst/>
            </a:prstGeom>
            <a:solidFill>
              <a:srgbClr val="E2231A">
                <a:alpha val="100000"/>
              </a:srgbClr>
            </a:solidFill>
          </p:spPr>
          <p:txBody>
            <a:bodyPr/>
            <a:lstStyle/>
            <a:p/>
          </p:txBody>
        </p:sp>
        <p:sp>
          <p:nvSpPr>
            <p:cNvPr id="65" name="rc65"/>
            <p:cNvSpPr/>
            <p:nvPr/>
          </p:nvSpPr>
          <p:spPr>
            <a:xfrm>
              <a:off x="6902001" y="3419970"/>
              <a:ext cx="238655" cy="791742"/>
            </a:xfrm>
            <a:prstGeom prst="rect">
              <a:avLst/>
            </a:prstGeom>
            <a:solidFill>
              <a:srgbClr val="80BD41">
                <a:alpha val="100000"/>
              </a:srgbClr>
            </a:solidFill>
          </p:spPr>
          <p:txBody>
            <a:bodyPr/>
            <a:lstStyle/>
            <a:p/>
          </p:txBody>
        </p:sp>
        <p:sp>
          <p:nvSpPr>
            <p:cNvPr id="66" name="rc66"/>
            <p:cNvSpPr/>
            <p:nvPr/>
          </p:nvSpPr>
          <p:spPr>
            <a:xfrm>
              <a:off x="6902001" y="3169763"/>
              <a:ext cx="238655" cy="250206"/>
            </a:xfrm>
            <a:prstGeom prst="rect">
              <a:avLst/>
            </a:prstGeom>
            <a:solidFill>
              <a:srgbClr val="E2231A">
                <a:alpha val="100000"/>
              </a:srgbClr>
            </a:solidFill>
          </p:spPr>
          <p:txBody>
            <a:bodyPr/>
            <a:lstStyle/>
            <a:p/>
          </p:txBody>
        </p:sp>
        <p:sp>
          <p:nvSpPr>
            <p:cNvPr id="67" name="rc67"/>
            <p:cNvSpPr/>
            <p:nvPr/>
          </p:nvSpPr>
          <p:spPr>
            <a:xfrm>
              <a:off x="7167174" y="3384689"/>
              <a:ext cx="238655" cy="827023"/>
            </a:xfrm>
            <a:prstGeom prst="rect">
              <a:avLst/>
            </a:prstGeom>
            <a:solidFill>
              <a:srgbClr val="80BD41">
                <a:alpha val="100000"/>
              </a:srgbClr>
            </a:solidFill>
          </p:spPr>
          <p:txBody>
            <a:bodyPr/>
            <a:lstStyle/>
            <a:p/>
          </p:txBody>
        </p:sp>
        <p:sp>
          <p:nvSpPr>
            <p:cNvPr id="68" name="rc68"/>
            <p:cNvSpPr/>
            <p:nvPr/>
          </p:nvSpPr>
          <p:spPr>
            <a:xfrm>
              <a:off x="7167174" y="3159833"/>
              <a:ext cx="238655" cy="224855"/>
            </a:xfrm>
            <a:prstGeom prst="rect">
              <a:avLst/>
            </a:prstGeom>
            <a:solidFill>
              <a:srgbClr val="E2231A">
                <a:alpha val="100000"/>
              </a:srgbClr>
            </a:solidFill>
          </p:spPr>
          <p:txBody>
            <a:bodyPr/>
            <a:lstStyle/>
            <a:p/>
          </p:txBody>
        </p:sp>
        <p:sp>
          <p:nvSpPr>
            <p:cNvPr id="69" name="rc69"/>
            <p:cNvSpPr/>
            <p:nvPr/>
          </p:nvSpPr>
          <p:spPr>
            <a:xfrm>
              <a:off x="7432346" y="3382071"/>
              <a:ext cx="238655" cy="829641"/>
            </a:xfrm>
            <a:prstGeom prst="rect">
              <a:avLst/>
            </a:prstGeom>
            <a:solidFill>
              <a:srgbClr val="80BD41">
                <a:alpha val="100000"/>
              </a:srgbClr>
            </a:solidFill>
          </p:spPr>
          <p:txBody>
            <a:bodyPr/>
            <a:lstStyle/>
            <a:p/>
          </p:txBody>
        </p:sp>
        <p:sp>
          <p:nvSpPr>
            <p:cNvPr id="70" name="rc70"/>
            <p:cNvSpPr/>
            <p:nvPr/>
          </p:nvSpPr>
          <p:spPr>
            <a:xfrm>
              <a:off x="7432346" y="3150462"/>
              <a:ext cx="238655" cy="231609"/>
            </a:xfrm>
            <a:prstGeom prst="rect">
              <a:avLst/>
            </a:prstGeom>
            <a:solidFill>
              <a:srgbClr val="E2231A">
                <a:alpha val="100000"/>
              </a:srgbClr>
            </a:solidFill>
          </p:spPr>
          <p:txBody>
            <a:bodyPr/>
            <a:lstStyle/>
            <a:p/>
          </p:txBody>
        </p:sp>
        <p:sp>
          <p:nvSpPr>
            <p:cNvPr id="71" name="rc71"/>
            <p:cNvSpPr/>
            <p:nvPr/>
          </p:nvSpPr>
          <p:spPr>
            <a:xfrm>
              <a:off x="7697519" y="3355717"/>
              <a:ext cx="238655" cy="855995"/>
            </a:xfrm>
            <a:prstGeom prst="rect">
              <a:avLst/>
            </a:prstGeom>
            <a:solidFill>
              <a:srgbClr val="80BD41">
                <a:alpha val="100000"/>
              </a:srgbClr>
            </a:solidFill>
          </p:spPr>
          <p:txBody>
            <a:bodyPr/>
            <a:lstStyle/>
            <a:p/>
          </p:txBody>
        </p:sp>
        <p:sp>
          <p:nvSpPr>
            <p:cNvPr id="72" name="rc72"/>
            <p:cNvSpPr/>
            <p:nvPr/>
          </p:nvSpPr>
          <p:spPr>
            <a:xfrm>
              <a:off x="7697519" y="3142888"/>
              <a:ext cx="238655" cy="212828"/>
            </a:xfrm>
            <a:prstGeom prst="rect">
              <a:avLst/>
            </a:prstGeom>
            <a:solidFill>
              <a:srgbClr val="E2231A">
                <a:alpha val="100000"/>
              </a:srgbClr>
            </a:solidFill>
          </p:spPr>
          <p:txBody>
            <a:bodyPr/>
            <a:lstStyle/>
            <a:p/>
          </p:txBody>
        </p:sp>
        <p:sp>
          <p:nvSpPr>
            <p:cNvPr id="73" name="rc73"/>
            <p:cNvSpPr/>
            <p:nvPr/>
          </p:nvSpPr>
          <p:spPr>
            <a:xfrm>
              <a:off x="7962692" y="3350606"/>
              <a:ext cx="238655" cy="861106"/>
            </a:xfrm>
            <a:prstGeom prst="rect">
              <a:avLst/>
            </a:prstGeom>
            <a:solidFill>
              <a:srgbClr val="80BD41">
                <a:alpha val="100000"/>
              </a:srgbClr>
            </a:solidFill>
          </p:spPr>
          <p:txBody>
            <a:bodyPr/>
            <a:lstStyle/>
            <a:p/>
          </p:txBody>
        </p:sp>
        <p:sp>
          <p:nvSpPr>
            <p:cNvPr id="74" name="rc74"/>
            <p:cNvSpPr/>
            <p:nvPr/>
          </p:nvSpPr>
          <p:spPr>
            <a:xfrm>
              <a:off x="7962692" y="3137666"/>
              <a:ext cx="238655" cy="212940"/>
            </a:xfrm>
            <a:prstGeom prst="rect">
              <a:avLst/>
            </a:prstGeom>
            <a:solidFill>
              <a:srgbClr val="E2231A">
                <a:alpha val="100000"/>
              </a:srgbClr>
            </a:solidFill>
          </p:spPr>
          <p:txBody>
            <a:bodyPr/>
            <a:lstStyle/>
            <a:p/>
          </p:txBody>
        </p:sp>
        <p:sp>
          <p:nvSpPr>
            <p:cNvPr id="75" name="pl75"/>
            <p:cNvSpPr/>
            <p:nvPr/>
          </p:nvSpPr>
          <p:spPr>
            <a:xfrm>
              <a:off x="1452703" y="2471757"/>
              <a:ext cx="6629316" cy="537023"/>
            </a:xfrm>
            <a:custGeom>
              <a:avLst/>
              <a:pathLst>
                <a:path w="6629316" h="537023">
                  <a:moveTo>
                    <a:pt x="0" y="537023"/>
                  </a:moveTo>
                  <a:lnTo>
                    <a:pt x="265172" y="515542"/>
                  </a:lnTo>
                  <a:lnTo>
                    <a:pt x="530345" y="515542"/>
                  </a:lnTo>
                  <a:lnTo>
                    <a:pt x="795518" y="451099"/>
                  </a:lnTo>
                  <a:lnTo>
                    <a:pt x="1060690" y="365175"/>
                  </a:lnTo>
                  <a:lnTo>
                    <a:pt x="1325863" y="322213"/>
                  </a:lnTo>
                  <a:lnTo>
                    <a:pt x="1591036" y="300733"/>
                  </a:lnTo>
                  <a:lnTo>
                    <a:pt x="1856208" y="279252"/>
                  </a:lnTo>
                  <a:lnTo>
                    <a:pt x="2121381" y="236290"/>
                  </a:lnTo>
                  <a:lnTo>
                    <a:pt x="2386554" y="150366"/>
                  </a:lnTo>
                  <a:lnTo>
                    <a:pt x="2651726" y="107404"/>
                  </a:lnTo>
                  <a:lnTo>
                    <a:pt x="2916899" y="107404"/>
                  </a:lnTo>
                  <a:lnTo>
                    <a:pt x="3182072" y="128885"/>
                  </a:lnTo>
                  <a:lnTo>
                    <a:pt x="3447244" y="128885"/>
                  </a:lnTo>
                  <a:lnTo>
                    <a:pt x="3712417" y="107404"/>
                  </a:lnTo>
                  <a:lnTo>
                    <a:pt x="3977590" y="85923"/>
                  </a:lnTo>
                  <a:lnTo>
                    <a:pt x="4242762" y="85923"/>
                  </a:lnTo>
                  <a:lnTo>
                    <a:pt x="4507935" y="42961"/>
                  </a:lnTo>
                  <a:lnTo>
                    <a:pt x="4773108" y="21480"/>
                  </a:lnTo>
                  <a:lnTo>
                    <a:pt x="5038280" y="0"/>
                  </a:lnTo>
                  <a:lnTo>
                    <a:pt x="5303453" y="42961"/>
                  </a:lnTo>
                  <a:lnTo>
                    <a:pt x="5568626" y="107404"/>
                  </a:lnTo>
                  <a:lnTo>
                    <a:pt x="5833798" y="42961"/>
                  </a:lnTo>
                  <a:lnTo>
                    <a:pt x="6098971" y="64442"/>
                  </a:lnTo>
                  <a:lnTo>
                    <a:pt x="6364144" y="21480"/>
                  </a:lnTo>
                  <a:lnTo>
                    <a:pt x="6629316" y="21480"/>
                  </a:lnTo>
                </a:path>
              </a:pathLst>
            </a:custGeom>
            <a:ln w="27101" cap="flat">
              <a:solidFill>
                <a:srgbClr val="0058AB">
                  <a:alpha val="100000"/>
                </a:srgbClr>
              </a:solidFill>
              <a:prstDash val="solid"/>
              <a:round/>
            </a:ln>
          </p:spPr>
          <p:txBody>
            <a:bodyPr/>
            <a:lstStyle/>
            <a:p/>
          </p:txBody>
        </p:sp>
        <p:sp>
          <p:nvSpPr>
            <p:cNvPr id="76" name="tx76"/>
            <p:cNvSpPr/>
            <p:nvPr/>
          </p:nvSpPr>
          <p:spPr>
            <a:xfrm>
              <a:off x="1382385" y="282772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56</a:t>
              </a:r>
            </a:p>
          </p:txBody>
        </p:sp>
        <p:sp>
          <p:nvSpPr>
            <p:cNvPr id="77" name="tx77"/>
            <p:cNvSpPr/>
            <p:nvPr/>
          </p:nvSpPr>
          <p:spPr>
            <a:xfrm>
              <a:off x="2708249" y="261292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66</a:t>
              </a:r>
            </a:p>
          </p:txBody>
        </p:sp>
        <p:sp>
          <p:nvSpPr>
            <p:cNvPr id="78" name="tx78"/>
            <p:cNvSpPr/>
            <p:nvPr/>
          </p:nvSpPr>
          <p:spPr>
            <a:xfrm>
              <a:off x="4034112" y="239811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76</a:t>
              </a:r>
            </a:p>
          </p:txBody>
        </p:sp>
        <p:sp>
          <p:nvSpPr>
            <p:cNvPr id="79" name="tx79"/>
            <p:cNvSpPr/>
            <p:nvPr/>
          </p:nvSpPr>
          <p:spPr>
            <a:xfrm>
              <a:off x="5359975" y="237662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77</a:t>
              </a:r>
            </a:p>
          </p:txBody>
        </p:sp>
        <p:sp>
          <p:nvSpPr>
            <p:cNvPr id="80" name="tx80"/>
            <p:cNvSpPr/>
            <p:nvPr/>
          </p:nvSpPr>
          <p:spPr>
            <a:xfrm>
              <a:off x="6420666" y="229070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81</a:t>
              </a:r>
            </a:p>
          </p:txBody>
        </p:sp>
        <p:sp>
          <p:nvSpPr>
            <p:cNvPr id="81" name="tx81"/>
            <p:cNvSpPr/>
            <p:nvPr/>
          </p:nvSpPr>
          <p:spPr>
            <a:xfrm>
              <a:off x="6685839" y="233366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79</a:t>
              </a:r>
            </a:p>
          </p:txBody>
        </p:sp>
        <p:sp>
          <p:nvSpPr>
            <p:cNvPr id="82" name="tx82"/>
            <p:cNvSpPr/>
            <p:nvPr/>
          </p:nvSpPr>
          <p:spPr>
            <a:xfrm>
              <a:off x="6951011" y="239811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76</a:t>
              </a:r>
            </a:p>
          </p:txBody>
        </p:sp>
        <p:sp>
          <p:nvSpPr>
            <p:cNvPr id="83" name="tx83"/>
            <p:cNvSpPr/>
            <p:nvPr/>
          </p:nvSpPr>
          <p:spPr>
            <a:xfrm>
              <a:off x="7216184" y="233366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79</a:t>
              </a:r>
            </a:p>
          </p:txBody>
        </p:sp>
        <p:sp>
          <p:nvSpPr>
            <p:cNvPr id="84" name="tx84"/>
            <p:cNvSpPr/>
            <p:nvPr/>
          </p:nvSpPr>
          <p:spPr>
            <a:xfrm>
              <a:off x="7481357" y="235514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78</a:t>
              </a:r>
            </a:p>
          </p:txBody>
        </p:sp>
        <p:sp>
          <p:nvSpPr>
            <p:cNvPr id="85" name="tx85"/>
            <p:cNvSpPr/>
            <p:nvPr/>
          </p:nvSpPr>
          <p:spPr>
            <a:xfrm>
              <a:off x="7746529" y="231218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6" name="tx86"/>
            <p:cNvSpPr/>
            <p:nvPr/>
          </p:nvSpPr>
          <p:spPr>
            <a:xfrm>
              <a:off x="8011702" y="2312187"/>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80</a:t>
              </a:r>
            </a:p>
          </p:txBody>
        </p:sp>
        <p:sp>
          <p:nvSpPr>
            <p:cNvPr id="87" name="tx87"/>
            <p:cNvSpPr/>
            <p:nvPr/>
          </p:nvSpPr>
          <p:spPr>
            <a:xfrm>
              <a:off x="1347272" y="39150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37.8</a:t>
              </a:r>
            </a:p>
          </p:txBody>
        </p:sp>
        <p:sp>
          <p:nvSpPr>
            <p:cNvPr id="88" name="tx88"/>
            <p:cNvSpPr/>
            <p:nvPr/>
          </p:nvSpPr>
          <p:spPr>
            <a:xfrm>
              <a:off x="1392444" y="34520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30</a:t>
              </a:r>
            </a:p>
          </p:txBody>
        </p:sp>
        <p:sp>
          <p:nvSpPr>
            <p:cNvPr id="89" name="tx89"/>
            <p:cNvSpPr/>
            <p:nvPr/>
          </p:nvSpPr>
          <p:spPr>
            <a:xfrm>
              <a:off x="2673136" y="385570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46.5</a:t>
              </a:r>
            </a:p>
          </p:txBody>
        </p:sp>
        <p:sp>
          <p:nvSpPr>
            <p:cNvPr id="90" name="tx90"/>
            <p:cNvSpPr/>
            <p:nvPr/>
          </p:nvSpPr>
          <p:spPr>
            <a:xfrm>
              <a:off x="2673136" y="337714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23.6</a:t>
              </a:r>
            </a:p>
          </p:txBody>
        </p:sp>
        <p:sp>
          <p:nvSpPr>
            <p:cNvPr id="91" name="tx91"/>
            <p:cNvSpPr/>
            <p:nvPr/>
          </p:nvSpPr>
          <p:spPr>
            <a:xfrm>
              <a:off x="3998999" y="379548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55.3</a:t>
              </a:r>
            </a:p>
          </p:txBody>
        </p:sp>
        <p:sp>
          <p:nvSpPr>
            <p:cNvPr id="92" name="tx92"/>
            <p:cNvSpPr/>
            <p:nvPr/>
          </p:nvSpPr>
          <p:spPr>
            <a:xfrm>
              <a:off x="3998999" y="32957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17.9</a:t>
              </a:r>
            </a:p>
          </p:txBody>
        </p:sp>
        <p:sp>
          <p:nvSpPr>
            <p:cNvPr id="93" name="tx93"/>
            <p:cNvSpPr/>
            <p:nvPr/>
          </p:nvSpPr>
          <p:spPr>
            <a:xfrm>
              <a:off x="5370034" y="37841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57</a:t>
              </a:r>
            </a:p>
          </p:txBody>
        </p:sp>
        <p:sp>
          <p:nvSpPr>
            <p:cNvPr id="94" name="tx94"/>
            <p:cNvSpPr/>
            <p:nvPr/>
          </p:nvSpPr>
          <p:spPr>
            <a:xfrm>
              <a:off x="5324862" y="327721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17.3</a:t>
              </a:r>
            </a:p>
          </p:txBody>
        </p:sp>
        <p:sp>
          <p:nvSpPr>
            <p:cNvPr id="95" name="tx95"/>
            <p:cNvSpPr/>
            <p:nvPr/>
          </p:nvSpPr>
          <p:spPr>
            <a:xfrm>
              <a:off x="6385553" y="37537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61.4</a:t>
              </a:r>
            </a:p>
          </p:txBody>
        </p:sp>
        <p:sp>
          <p:nvSpPr>
            <p:cNvPr id="96" name="tx96"/>
            <p:cNvSpPr/>
            <p:nvPr/>
          </p:nvSpPr>
          <p:spPr>
            <a:xfrm>
              <a:off x="6385553" y="323771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14.2</a:t>
              </a:r>
            </a:p>
          </p:txBody>
        </p:sp>
        <p:sp>
          <p:nvSpPr>
            <p:cNvPr id="97" name="tx97"/>
            <p:cNvSpPr/>
            <p:nvPr/>
          </p:nvSpPr>
          <p:spPr>
            <a:xfrm>
              <a:off x="6650726" y="376568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59.7</a:t>
              </a:r>
            </a:p>
          </p:txBody>
        </p:sp>
        <p:sp>
          <p:nvSpPr>
            <p:cNvPr id="98" name="tx98"/>
            <p:cNvSpPr/>
            <p:nvPr/>
          </p:nvSpPr>
          <p:spPr>
            <a:xfrm>
              <a:off x="6695897" y="3249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99" name="tx99"/>
            <p:cNvSpPr/>
            <p:nvPr/>
          </p:nvSpPr>
          <p:spPr>
            <a:xfrm>
              <a:off x="6961070" y="37770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58</a:t>
              </a:r>
            </a:p>
          </p:txBody>
        </p:sp>
        <p:sp>
          <p:nvSpPr>
            <p:cNvPr id="100" name="tx100"/>
            <p:cNvSpPr/>
            <p:nvPr/>
          </p:nvSpPr>
          <p:spPr>
            <a:xfrm>
              <a:off x="6915898" y="325605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18.3</a:t>
              </a:r>
            </a:p>
          </p:txBody>
        </p:sp>
        <p:sp>
          <p:nvSpPr>
            <p:cNvPr id="101" name="tx101"/>
            <p:cNvSpPr/>
            <p:nvPr/>
          </p:nvSpPr>
          <p:spPr>
            <a:xfrm>
              <a:off x="7181071" y="375938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60.6</a:t>
              </a:r>
            </a:p>
          </p:txBody>
        </p:sp>
        <p:sp>
          <p:nvSpPr>
            <p:cNvPr id="102" name="tx102"/>
            <p:cNvSpPr/>
            <p:nvPr/>
          </p:nvSpPr>
          <p:spPr>
            <a:xfrm>
              <a:off x="7181071" y="323344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16.5</a:t>
              </a:r>
            </a:p>
          </p:txBody>
        </p:sp>
        <p:sp>
          <p:nvSpPr>
            <p:cNvPr id="103" name="tx103"/>
            <p:cNvSpPr/>
            <p:nvPr/>
          </p:nvSpPr>
          <p:spPr>
            <a:xfrm>
              <a:off x="7446244" y="375807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60.8</a:t>
              </a:r>
            </a:p>
          </p:txBody>
        </p:sp>
        <p:sp>
          <p:nvSpPr>
            <p:cNvPr id="104" name="tx104"/>
            <p:cNvSpPr/>
            <p:nvPr/>
          </p:nvSpPr>
          <p:spPr>
            <a:xfrm>
              <a:off x="7491415" y="32274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17</a:t>
              </a:r>
            </a:p>
          </p:txBody>
        </p:sp>
        <p:sp>
          <p:nvSpPr>
            <p:cNvPr id="105" name="tx105"/>
            <p:cNvSpPr/>
            <p:nvPr/>
          </p:nvSpPr>
          <p:spPr>
            <a:xfrm>
              <a:off x="7711416" y="374489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62.7</a:t>
              </a:r>
            </a:p>
          </p:txBody>
        </p:sp>
        <p:sp>
          <p:nvSpPr>
            <p:cNvPr id="106" name="tx106"/>
            <p:cNvSpPr/>
            <p:nvPr/>
          </p:nvSpPr>
          <p:spPr>
            <a:xfrm>
              <a:off x="7711416" y="321048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15.6</a:t>
              </a:r>
            </a:p>
          </p:txBody>
        </p:sp>
        <p:sp>
          <p:nvSpPr>
            <p:cNvPr id="107" name="tx107"/>
            <p:cNvSpPr/>
            <p:nvPr/>
          </p:nvSpPr>
          <p:spPr>
            <a:xfrm>
              <a:off x="7976589" y="374234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63.1</a:t>
              </a:r>
            </a:p>
          </p:txBody>
        </p:sp>
        <p:sp>
          <p:nvSpPr>
            <p:cNvPr id="108" name="tx108"/>
            <p:cNvSpPr/>
            <p:nvPr/>
          </p:nvSpPr>
          <p:spPr>
            <a:xfrm>
              <a:off x="7976589" y="320532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15.6</a:t>
              </a:r>
            </a:p>
          </p:txBody>
        </p:sp>
        <p:sp>
          <p:nvSpPr>
            <p:cNvPr id="109" name="tx109"/>
            <p:cNvSpPr/>
            <p:nvPr/>
          </p:nvSpPr>
          <p:spPr>
            <a:xfrm>
              <a:off x="1347272" y="313059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67.8</a:t>
              </a:r>
            </a:p>
          </p:txBody>
        </p:sp>
        <p:sp>
          <p:nvSpPr>
            <p:cNvPr id="110" name="tx110"/>
            <p:cNvSpPr/>
            <p:nvPr/>
          </p:nvSpPr>
          <p:spPr>
            <a:xfrm>
              <a:off x="2673136" y="30993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70.1</a:t>
              </a:r>
            </a:p>
          </p:txBody>
        </p:sp>
        <p:sp>
          <p:nvSpPr>
            <p:cNvPr id="111" name="tx111"/>
            <p:cNvSpPr/>
            <p:nvPr/>
          </p:nvSpPr>
          <p:spPr>
            <a:xfrm>
              <a:off x="3998999" y="305707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73.2</a:t>
              </a:r>
            </a:p>
          </p:txBody>
        </p:sp>
        <p:sp>
          <p:nvSpPr>
            <p:cNvPr id="112" name="tx112"/>
            <p:cNvSpPr/>
            <p:nvPr/>
          </p:nvSpPr>
          <p:spPr>
            <a:xfrm>
              <a:off x="5324862" y="30424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74.3</a:t>
              </a:r>
            </a:p>
          </p:txBody>
        </p:sp>
        <p:sp>
          <p:nvSpPr>
            <p:cNvPr id="113" name="tx113"/>
            <p:cNvSpPr/>
            <p:nvPr/>
          </p:nvSpPr>
          <p:spPr>
            <a:xfrm>
              <a:off x="6385553" y="302446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75.6</a:t>
              </a:r>
            </a:p>
          </p:txBody>
        </p:sp>
        <p:sp>
          <p:nvSpPr>
            <p:cNvPr id="114" name="tx114"/>
            <p:cNvSpPr/>
            <p:nvPr/>
          </p:nvSpPr>
          <p:spPr>
            <a:xfrm>
              <a:off x="6650726" y="302392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75.7</a:t>
              </a:r>
            </a:p>
          </p:txBody>
        </p:sp>
        <p:sp>
          <p:nvSpPr>
            <p:cNvPr id="115" name="tx115"/>
            <p:cNvSpPr/>
            <p:nvPr/>
          </p:nvSpPr>
          <p:spPr>
            <a:xfrm>
              <a:off x="6915898" y="301449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76.4</a:t>
              </a:r>
            </a:p>
          </p:txBody>
        </p:sp>
        <p:sp>
          <p:nvSpPr>
            <p:cNvPr id="116" name="tx116"/>
            <p:cNvSpPr/>
            <p:nvPr/>
          </p:nvSpPr>
          <p:spPr>
            <a:xfrm>
              <a:off x="7181071" y="300456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77.1</a:t>
              </a:r>
            </a:p>
          </p:txBody>
        </p:sp>
        <p:sp>
          <p:nvSpPr>
            <p:cNvPr id="117" name="tx117"/>
            <p:cNvSpPr/>
            <p:nvPr/>
          </p:nvSpPr>
          <p:spPr>
            <a:xfrm>
              <a:off x="7446244" y="29951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77.8</a:t>
              </a:r>
            </a:p>
          </p:txBody>
        </p:sp>
        <p:sp>
          <p:nvSpPr>
            <p:cNvPr id="118" name="tx118"/>
            <p:cNvSpPr/>
            <p:nvPr/>
          </p:nvSpPr>
          <p:spPr>
            <a:xfrm>
              <a:off x="7711416" y="298762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78.3</a:t>
              </a:r>
            </a:p>
          </p:txBody>
        </p:sp>
        <p:sp>
          <p:nvSpPr>
            <p:cNvPr id="119" name="tx119"/>
            <p:cNvSpPr/>
            <p:nvPr/>
          </p:nvSpPr>
          <p:spPr>
            <a:xfrm>
              <a:off x="7976589" y="298240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78.7</a:t>
              </a:r>
            </a:p>
          </p:txBody>
        </p:sp>
        <p:sp>
          <p:nvSpPr>
            <p:cNvPr id="120" name="tx120"/>
            <p:cNvSpPr/>
            <p:nvPr/>
          </p:nvSpPr>
          <p:spPr>
            <a:xfrm>
              <a:off x="733219"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1" name="tx121"/>
            <p:cNvSpPr/>
            <p:nvPr/>
          </p:nvSpPr>
          <p:spPr>
            <a:xfrm>
              <a:off x="655495" y="3479354"/>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50M</a:t>
              </a:r>
            </a:p>
          </p:txBody>
        </p:sp>
        <p:sp>
          <p:nvSpPr>
            <p:cNvPr id="122" name="tx122"/>
            <p:cNvSpPr/>
            <p:nvPr/>
          </p:nvSpPr>
          <p:spPr>
            <a:xfrm>
              <a:off x="577771" y="2797014"/>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100M</a:t>
              </a:r>
            </a:p>
          </p:txBody>
        </p:sp>
        <p:sp>
          <p:nvSpPr>
            <p:cNvPr id="123" name="tx123"/>
            <p:cNvSpPr/>
            <p:nvPr/>
          </p:nvSpPr>
          <p:spPr>
            <a:xfrm>
              <a:off x="577771" y="2114673"/>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150M</a:t>
              </a:r>
            </a:p>
          </p:txBody>
        </p:sp>
        <p:sp>
          <p:nvSpPr>
            <p:cNvPr id="124" name="tx124"/>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5" name="tx125"/>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6" name="tx126"/>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7" name="tx127"/>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8" name="tx128"/>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9" name="tx129"/>
            <p:cNvSpPr/>
            <p:nvPr/>
          </p:nvSpPr>
          <p:spPr>
            <a:xfrm rot="-5400000">
              <a:off x="129725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0" name="tx130"/>
            <p:cNvSpPr/>
            <p:nvPr/>
          </p:nvSpPr>
          <p:spPr>
            <a:xfrm rot="-5400000">
              <a:off x="262311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1" name="tx131"/>
            <p:cNvSpPr/>
            <p:nvPr/>
          </p:nvSpPr>
          <p:spPr>
            <a:xfrm rot="-5400000">
              <a:off x="39489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2" name="tx132"/>
            <p:cNvSpPr/>
            <p:nvPr/>
          </p:nvSpPr>
          <p:spPr>
            <a:xfrm rot="-5400000">
              <a:off x="52748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3" name="tx133"/>
            <p:cNvSpPr/>
            <p:nvPr/>
          </p:nvSpPr>
          <p:spPr>
            <a:xfrm rot="-5400000">
              <a:off x="633553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4" name="tx134"/>
            <p:cNvSpPr/>
            <p:nvPr/>
          </p:nvSpPr>
          <p:spPr>
            <a:xfrm rot="-5400000">
              <a:off x="660070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5" name="tx135"/>
            <p:cNvSpPr/>
            <p:nvPr/>
          </p:nvSpPr>
          <p:spPr>
            <a:xfrm rot="-5400000">
              <a:off x="68658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6" name="tx136"/>
            <p:cNvSpPr/>
            <p:nvPr/>
          </p:nvSpPr>
          <p:spPr>
            <a:xfrm rot="-5400000">
              <a:off x="7131053"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7" name="tx137"/>
            <p:cNvSpPr/>
            <p:nvPr/>
          </p:nvSpPr>
          <p:spPr>
            <a:xfrm rot="-5400000">
              <a:off x="739622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8" name="tx138"/>
            <p:cNvSpPr/>
            <p:nvPr/>
          </p:nvSpPr>
          <p:spPr>
            <a:xfrm rot="-5400000">
              <a:off x="76613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9" name="tx139"/>
            <p:cNvSpPr/>
            <p:nvPr/>
          </p:nvSpPr>
          <p:spPr>
            <a:xfrm rot="-5400000">
              <a:off x="792657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0" name="tx140"/>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1" name="tx141"/>
            <p:cNvSpPr/>
            <p:nvPr/>
          </p:nvSpPr>
          <p:spPr>
            <a:xfrm rot="5400000">
              <a:off x="8310243" y="3033946"/>
              <a:ext cx="12891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 (%)</a:t>
              </a:r>
            </a:p>
          </p:txBody>
        </p:sp>
        <p:sp>
          <p:nvSpPr>
            <p:cNvPr id="142" name="pl142"/>
            <p:cNvSpPr/>
            <p:nvPr/>
          </p:nvSpPr>
          <p:spPr>
            <a:xfrm>
              <a:off x="2916968"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3" name="tx143"/>
            <p:cNvSpPr/>
            <p:nvPr/>
          </p:nvSpPr>
          <p:spPr>
            <a:xfrm>
              <a:off x="3184068" y="5130764"/>
              <a:ext cx="100190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a:t>
              </a:r>
            </a:p>
          </p:txBody>
        </p:sp>
        <p:sp>
          <p:nvSpPr>
            <p:cNvPr id="144" name="rc144"/>
            <p:cNvSpPr/>
            <p:nvPr/>
          </p:nvSpPr>
          <p:spPr>
            <a:xfrm>
              <a:off x="4473332" y="5080054"/>
              <a:ext cx="201456" cy="201456"/>
            </a:xfrm>
            <a:prstGeom prst="rect">
              <a:avLst/>
            </a:prstGeom>
            <a:solidFill>
              <a:srgbClr val="E2231A">
                <a:alpha val="100000"/>
              </a:srgbClr>
            </a:solidFill>
          </p:spPr>
          <p:txBody>
            <a:bodyPr/>
            <a:lstStyle/>
            <a:p/>
          </p:txBody>
        </p:sp>
        <p:sp>
          <p:nvSpPr>
            <p:cNvPr id="145" name="rc145"/>
            <p:cNvSpPr/>
            <p:nvPr/>
          </p:nvSpPr>
          <p:spPr>
            <a:xfrm>
              <a:off x="5678609" y="5080054"/>
              <a:ext cx="201456" cy="201456"/>
            </a:xfrm>
            <a:prstGeom prst="rect">
              <a:avLst/>
            </a:prstGeom>
            <a:solidFill>
              <a:srgbClr val="80BD41">
                <a:alpha val="100000"/>
              </a:srgbClr>
            </a:solidFill>
          </p:spPr>
          <p:txBody>
            <a:bodyPr/>
            <a:lstStyle/>
            <a:p/>
          </p:txBody>
        </p:sp>
        <p:sp>
          <p:nvSpPr>
            <p:cNvPr id="146" name="tx146"/>
            <p:cNvSpPr/>
            <p:nvPr/>
          </p:nvSpPr>
          <p:spPr>
            <a:xfrm>
              <a:off x="4753377" y="5130764"/>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47" name="tx147"/>
            <p:cNvSpPr/>
            <p:nvPr/>
          </p:nvSpPr>
          <p:spPr>
            <a:xfrm>
              <a:off x="5958654"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8" name="tx148"/>
            <p:cNvSpPr/>
            <p:nvPr/>
          </p:nvSpPr>
          <p:spPr>
            <a:xfrm>
              <a:off x="989976" y="1437626"/>
              <a:ext cx="60531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MCV1 coverage, and number of vaccinated and unvaccinated children,</a:t>
              </a:r>
            </a:p>
          </p:txBody>
        </p:sp>
        <p:sp>
          <p:nvSpPr>
            <p:cNvPr id="149" name="tx149"/>
            <p:cNvSpPr/>
            <p:nvPr/>
          </p:nvSpPr>
          <p:spPr>
            <a:xfrm>
              <a:off x="989976" y="1618677"/>
              <a:ext cx="14716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Gavi 57, 2000-2025</a:t>
              </a:r>
            </a:p>
          </p:txBody>
        </p:sp>
        <p:sp>
          <p:nvSpPr>
            <p:cNvPr id="150" name="pl150"/>
            <p:cNvSpPr/>
            <p:nvPr/>
          </p:nvSpPr>
          <p:spPr>
            <a:xfrm>
              <a:off x="2164463"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3826640"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5488817"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7150993"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989976" y="5902447"/>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5" name="pl155"/>
            <p:cNvSpPr/>
            <p:nvPr/>
          </p:nvSpPr>
          <p:spPr>
            <a:xfrm>
              <a:off x="989976" y="5747382"/>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6" name="pl156"/>
            <p:cNvSpPr/>
            <p:nvPr/>
          </p:nvSpPr>
          <p:spPr>
            <a:xfrm>
              <a:off x="989976" y="5592316"/>
              <a:ext cx="7554769" cy="0"/>
            </a:xfrm>
            <a:custGeom>
              <a:avLst/>
              <a:pathLst>
                <a:path w="7554769" h="0">
                  <a:moveTo>
                    <a:pt x="0" y="0"/>
                  </a:moveTo>
                  <a:lnTo>
                    <a:pt x="7554769" y="0"/>
                  </a:lnTo>
                  <a:lnTo>
                    <a:pt x="7554769" y="0"/>
                  </a:lnTo>
                </a:path>
              </a:pathLst>
            </a:custGeom>
            <a:ln w="13550" cap="flat">
              <a:solidFill>
                <a:srgbClr val="EBEBEB">
                  <a:alpha val="100000"/>
                </a:srgbClr>
              </a:solidFill>
              <a:prstDash val="solid"/>
              <a:round/>
            </a:ln>
          </p:spPr>
          <p:txBody>
            <a:bodyPr/>
            <a:lstStyle/>
            <a:p/>
          </p:txBody>
        </p:sp>
        <p:sp>
          <p:nvSpPr>
            <p:cNvPr id="157" name="pl157"/>
            <p:cNvSpPr/>
            <p:nvPr/>
          </p:nvSpPr>
          <p:spPr>
            <a:xfrm>
              <a:off x="1333375"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2995552"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4657728"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6319905"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7982082"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2" name="rc162"/>
            <p:cNvSpPr/>
            <p:nvPr/>
          </p:nvSpPr>
          <p:spPr>
            <a:xfrm>
              <a:off x="1333375" y="5840421"/>
              <a:ext cx="5105777" cy="124052"/>
            </a:xfrm>
            <a:prstGeom prst="rect">
              <a:avLst/>
            </a:prstGeom>
            <a:solidFill>
              <a:srgbClr val="80BD41">
                <a:alpha val="100000"/>
              </a:srgbClr>
            </a:solidFill>
          </p:spPr>
          <p:txBody>
            <a:bodyPr/>
            <a:lstStyle/>
            <a:p/>
          </p:txBody>
        </p:sp>
        <p:sp>
          <p:nvSpPr>
            <p:cNvPr id="163" name="rc163"/>
            <p:cNvSpPr/>
            <p:nvPr/>
          </p:nvSpPr>
          <p:spPr>
            <a:xfrm>
              <a:off x="6439152" y="5840421"/>
              <a:ext cx="1178961" cy="124052"/>
            </a:xfrm>
            <a:prstGeom prst="rect">
              <a:avLst/>
            </a:prstGeom>
            <a:solidFill>
              <a:srgbClr val="E2231A">
                <a:alpha val="100000"/>
              </a:srgbClr>
            </a:solidFill>
          </p:spPr>
          <p:txBody>
            <a:bodyPr/>
            <a:lstStyle/>
            <a:p/>
          </p:txBody>
        </p:sp>
        <p:sp>
          <p:nvSpPr>
            <p:cNvPr id="164" name="rc164"/>
            <p:cNvSpPr/>
            <p:nvPr/>
          </p:nvSpPr>
          <p:spPr>
            <a:xfrm>
              <a:off x="1333375" y="5685356"/>
              <a:ext cx="5212997" cy="124052"/>
            </a:xfrm>
            <a:prstGeom prst="rect">
              <a:avLst/>
            </a:prstGeom>
            <a:solidFill>
              <a:srgbClr val="80BD41">
                <a:alpha val="100000"/>
              </a:srgbClr>
            </a:solidFill>
          </p:spPr>
          <p:txBody>
            <a:bodyPr/>
            <a:lstStyle/>
            <a:p/>
          </p:txBody>
        </p:sp>
        <p:sp>
          <p:nvSpPr>
            <p:cNvPr id="165" name="rc165"/>
            <p:cNvSpPr/>
            <p:nvPr/>
          </p:nvSpPr>
          <p:spPr>
            <a:xfrm>
              <a:off x="6546373" y="5685356"/>
              <a:ext cx="1296122" cy="124052"/>
            </a:xfrm>
            <a:prstGeom prst="rect">
              <a:avLst/>
            </a:prstGeom>
            <a:solidFill>
              <a:srgbClr val="E2231A">
                <a:alpha val="100000"/>
              </a:srgbClr>
            </a:solidFill>
          </p:spPr>
          <p:txBody>
            <a:bodyPr/>
            <a:lstStyle/>
            <a:p/>
          </p:txBody>
        </p:sp>
        <p:sp>
          <p:nvSpPr>
            <p:cNvPr id="166" name="rc166"/>
            <p:cNvSpPr/>
            <p:nvPr/>
          </p:nvSpPr>
          <p:spPr>
            <a:xfrm>
              <a:off x="1333375" y="5530290"/>
              <a:ext cx="5244122" cy="124052"/>
            </a:xfrm>
            <a:prstGeom prst="rect">
              <a:avLst/>
            </a:prstGeom>
            <a:solidFill>
              <a:srgbClr val="80BD41">
                <a:alpha val="100000"/>
              </a:srgbClr>
            </a:solidFill>
          </p:spPr>
          <p:txBody>
            <a:bodyPr/>
            <a:lstStyle/>
            <a:p/>
          </p:txBody>
        </p:sp>
        <p:sp>
          <p:nvSpPr>
            <p:cNvPr id="167" name="rc167"/>
            <p:cNvSpPr/>
            <p:nvPr/>
          </p:nvSpPr>
          <p:spPr>
            <a:xfrm>
              <a:off x="6577498" y="5530290"/>
              <a:ext cx="1296803" cy="124052"/>
            </a:xfrm>
            <a:prstGeom prst="rect">
              <a:avLst/>
            </a:prstGeom>
            <a:solidFill>
              <a:srgbClr val="E2231A">
                <a:alpha val="100000"/>
              </a:srgbClr>
            </a:solidFill>
          </p:spPr>
          <p:txBody>
            <a:bodyPr/>
            <a:lstStyle/>
            <a:p/>
          </p:txBody>
        </p:sp>
        <p:sp>
          <p:nvSpPr>
            <p:cNvPr id="168" name="tx168"/>
            <p:cNvSpPr/>
            <p:nvPr/>
          </p:nvSpPr>
          <p:spPr>
            <a:xfrm>
              <a:off x="3763231"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61.4</a:t>
              </a:r>
            </a:p>
          </p:txBody>
        </p:sp>
        <p:sp>
          <p:nvSpPr>
            <p:cNvPr id="169" name="tx169"/>
            <p:cNvSpPr/>
            <p:nvPr/>
          </p:nvSpPr>
          <p:spPr>
            <a:xfrm>
              <a:off x="6905601"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14.2</a:t>
              </a:r>
            </a:p>
          </p:txBody>
        </p:sp>
        <p:sp>
          <p:nvSpPr>
            <p:cNvPr id="170" name="tx170"/>
            <p:cNvSpPr/>
            <p:nvPr/>
          </p:nvSpPr>
          <p:spPr>
            <a:xfrm>
              <a:off x="3816841"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62.7</a:t>
              </a:r>
            </a:p>
          </p:txBody>
        </p:sp>
        <p:sp>
          <p:nvSpPr>
            <p:cNvPr id="171" name="tx171"/>
            <p:cNvSpPr/>
            <p:nvPr/>
          </p:nvSpPr>
          <p:spPr>
            <a:xfrm>
              <a:off x="7071402"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15.6</a:t>
              </a:r>
            </a:p>
          </p:txBody>
        </p:sp>
        <p:sp>
          <p:nvSpPr>
            <p:cNvPr id="172" name="tx172"/>
            <p:cNvSpPr/>
            <p:nvPr/>
          </p:nvSpPr>
          <p:spPr>
            <a:xfrm>
              <a:off x="3832404"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63.1</a:t>
              </a:r>
            </a:p>
          </p:txBody>
        </p:sp>
        <p:sp>
          <p:nvSpPr>
            <p:cNvPr id="173" name="tx173"/>
            <p:cNvSpPr/>
            <p:nvPr/>
          </p:nvSpPr>
          <p:spPr>
            <a:xfrm>
              <a:off x="7102867"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15.6</a:t>
              </a:r>
            </a:p>
          </p:txBody>
        </p:sp>
        <p:sp>
          <p:nvSpPr>
            <p:cNvPr id="174" name="tx174"/>
            <p:cNvSpPr/>
            <p:nvPr/>
          </p:nvSpPr>
          <p:spPr>
            <a:xfrm>
              <a:off x="7809318"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75.6</a:t>
              </a:r>
            </a:p>
          </p:txBody>
        </p:sp>
        <p:sp>
          <p:nvSpPr>
            <p:cNvPr id="175" name="tx175"/>
            <p:cNvSpPr/>
            <p:nvPr/>
          </p:nvSpPr>
          <p:spPr>
            <a:xfrm>
              <a:off x="8044919"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78.3</a:t>
              </a:r>
            </a:p>
          </p:txBody>
        </p:sp>
        <p:sp>
          <p:nvSpPr>
            <p:cNvPr id="176" name="tx176"/>
            <p:cNvSpPr/>
            <p:nvPr/>
          </p:nvSpPr>
          <p:spPr>
            <a:xfrm>
              <a:off x="8078315"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78.7</a:t>
              </a:r>
            </a:p>
          </p:txBody>
        </p:sp>
        <p:sp>
          <p:nvSpPr>
            <p:cNvPr id="177" name="tx177"/>
            <p:cNvSpPr/>
            <p:nvPr/>
          </p:nvSpPr>
          <p:spPr>
            <a:xfrm>
              <a:off x="616450"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8" name="tx178"/>
            <p:cNvSpPr/>
            <p:nvPr/>
          </p:nvSpPr>
          <p:spPr>
            <a:xfrm>
              <a:off x="616450"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9" name="tx179"/>
            <p:cNvSpPr/>
            <p:nvPr/>
          </p:nvSpPr>
          <p:spPr>
            <a:xfrm>
              <a:off x="616450"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0" name="tx180"/>
            <p:cNvSpPr/>
            <p:nvPr/>
          </p:nvSpPr>
          <p:spPr>
            <a:xfrm>
              <a:off x="1216880"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1" name="tx181"/>
            <p:cNvSpPr/>
            <p:nvPr/>
          </p:nvSpPr>
          <p:spPr>
            <a:xfrm>
              <a:off x="2840195"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 M</a:t>
              </a:r>
            </a:p>
          </p:txBody>
        </p:sp>
        <p:sp>
          <p:nvSpPr>
            <p:cNvPr id="182" name="tx182"/>
            <p:cNvSpPr/>
            <p:nvPr/>
          </p:nvSpPr>
          <p:spPr>
            <a:xfrm>
              <a:off x="4502372"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 M</a:t>
              </a:r>
            </a:p>
          </p:txBody>
        </p:sp>
        <p:sp>
          <p:nvSpPr>
            <p:cNvPr id="183" name="tx183"/>
            <p:cNvSpPr/>
            <p:nvPr/>
          </p:nvSpPr>
          <p:spPr>
            <a:xfrm>
              <a:off x="6164548"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 M</a:t>
              </a:r>
            </a:p>
          </p:txBody>
        </p:sp>
        <p:sp>
          <p:nvSpPr>
            <p:cNvPr id="184" name="tx184"/>
            <p:cNvSpPr/>
            <p:nvPr/>
          </p:nvSpPr>
          <p:spPr>
            <a:xfrm>
              <a:off x="7826725"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 M</a:t>
              </a:r>
            </a:p>
          </p:txBody>
        </p:sp>
        <p:sp>
          <p:nvSpPr>
            <p:cNvPr id="185" name="tx185"/>
            <p:cNvSpPr/>
            <p:nvPr/>
          </p:nvSpPr>
          <p:spPr>
            <a:xfrm>
              <a:off x="3878244"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6" name="tx186"/>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7" name="tx187"/>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8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MCV1 coverage in 2025 (80%) was within 1% of coverage in 2019 (81%).
The number of children vaccinated with MCV1 increased 3% from 61.4 million in 2019 to 63.1 million in 2025.
The number of surviving infants increased approximately 4% from 75.6 million in 2019 to 78.7 million in 2025.
In 2025, 1.7 million more children were vaccinated than in 2019.
In 2025, there were 3.1 million more surviving infants (target population) than in 2019.
For vaccine coverage to increase, the number of children vaccinated must increase at a faster rate than the population increases.</a:t>
            </a:r>
          </a:p>
        </p:txBody>
      </p:sp>
      <p:sp>
        <p:nvSpPr>
          <p:cNvPr id="18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MCV1 coverage was 80%: 63.1 million children received the measles vaccine, but 15.6 million remain unvaccinated against the highly contagious disease.</a:t>
            </a:r>
          </a:p>
        </p:txBody>
      </p:sp>
      <p:grpSp xmlns:pic="http://schemas.openxmlformats.org/drawingml/2006/picture">
        <p:nvGrpSpPr>
          <p:cNvPr id="190" name=""/>
          <p:cNvGrpSpPr/>
          <p:nvPr/>
        </p:nvGrpSpPr>
        <p:grpSpPr>
          <a:xfrm>
            <a:off x="292608" y="1005840"/>
            <a:ext cx="8595360" cy="28575"/>
            <a:chOff x="292608" y="1005840"/>
            <a:chExt cx="8595360" cy="28575"/>
          </a:xfrm>
        </p:grpSpPr>
        <p:sp>
          <p:nvSpPr>
            <p:cNvPr id="19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34889" y="5101259"/>
              <a:ext cx="265183" cy="77901"/>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5" name="rc5"/>
            <p:cNvSpPr/>
            <p:nvPr/>
          </p:nvSpPr>
          <p:spPr>
            <a:xfrm>
              <a:off x="2100073" y="5101259"/>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6" name="rc6"/>
            <p:cNvSpPr/>
            <p:nvPr/>
          </p:nvSpPr>
          <p:spPr>
            <a:xfrm>
              <a:off x="2365257" y="5101259"/>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7" name="rc7"/>
            <p:cNvSpPr/>
            <p:nvPr/>
          </p:nvSpPr>
          <p:spPr>
            <a:xfrm>
              <a:off x="2630441" y="5101259"/>
              <a:ext cx="265183" cy="7790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8" name="rc8"/>
            <p:cNvSpPr/>
            <p:nvPr/>
          </p:nvSpPr>
          <p:spPr>
            <a:xfrm>
              <a:off x="2895625" y="5101259"/>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 name="rc9"/>
            <p:cNvSpPr/>
            <p:nvPr/>
          </p:nvSpPr>
          <p:spPr>
            <a:xfrm>
              <a:off x="3160809" y="5101259"/>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0" name="rc10"/>
            <p:cNvSpPr/>
            <p:nvPr/>
          </p:nvSpPr>
          <p:spPr>
            <a:xfrm>
              <a:off x="3425993" y="5101259"/>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 name="rc11"/>
            <p:cNvSpPr/>
            <p:nvPr/>
          </p:nvSpPr>
          <p:spPr>
            <a:xfrm>
              <a:off x="3691177" y="5101259"/>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2" name="rc12"/>
            <p:cNvSpPr/>
            <p:nvPr/>
          </p:nvSpPr>
          <p:spPr>
            <a:xfrm>
              <a:off x="3956361" y="5101259"/>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 name="rc13"/>
            <p:cNvSpPr/>
            <p:nvPr/>
          </p:nvSpPr>
          <p:spPr>
            <a:xfrm>
              <a:off x="4221545" y="5101259"/>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4" name="rc14"/>
            <p:cNvSpPr/>
            <p:nvPr/>
          </p:nvSpPr>
          <p:spPr>
            <a:xfrm>
              <a:off x="4486728" y="5101259"/>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5" name="rc15"/>
            <p:cNvSpPr/>
            <p:nvPr/>
          </p:nvSpPr>
          <p:spPr>
            <a:xfrm>
              <a:off x="4751912" y="5101259"/>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6" name="rc16"/>
            <p:cNvSpPr/>
            <p:nvPr/>
          </p:nvSpPr>
          <p:spPr>
            <a:xfrm>
              <a:off x="5017096" y="5101259"/>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7" name="rc17"/>
            <p:cNvSpPr/>
            <p:nvPr/>
          </p:nvSpPr>
          <p:spPr>
            <a:xfrm>
              <a:off x="5282280" y="5101259"/>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8" name="rc18"/>
            <p:cNvSpPr/>
            <p:nvPr/>
          </p:nvSpPr>
          <p:spPr>
            <a:xfrm>
              <a:off x="5547464" y="5101259"/>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9" name="rc19"/>
            <p:cNvSpPr/>
            <p:nvPr/>
          </p:nvSpPr>
          <p:spPr>
            <a:xfrm>
              <a:off x="5812648" y="5101259"/>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0" name="rc20"/>
            <p:cNvSpPr/>
            <p:nvPr/>
          </p:nvSpPr>
          <p:spPr>
            <a:xfrm>
              <a:off x="6077832" y="5101259"/>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1" name="rc21"/>
            <p:cNvSpPr/>
            <p:nvPr/>
          </p:nvSpPr>
          <p:spPr>
            <a:xfrm>
              <a:off x="6343016" y="5101259"/>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2" name="rc22"/>
            <p:cNvSpPr/>
            <p:nvPr/>
          </p:nvSpPr>
          <p:spPr>
            <a:xfrm>
              <a:off x="6608200" y="5101259"/>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3" name="rc23"/>
            <p:cNvSpPr/>
            <p:nvPr/>
          </p:nvSpPr>
          <p:spPr>
            <a:xfrm>
              <a:off x="6873384" y="5101259"/>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4" name="rc24"/>
            <p:cNvSpPr/>
            <p:nvPr/>
          </p:nvSpPr>
          <p:spPr>
            <a:xfrm>
              <a:off x="7138568" y="5101259"/>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5" name="rc25"/>
            <p:cNvSpPr/>
            <p:nvPr/>
          </p:nvSpPr>
          <p:spPr>
            <a:xfrm>
              <a:off x="7403752" y="5101259"/>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6" name="rc26"/>
            <p:cNvSpPr/>
            <p:nvPr/>
          </p:nvSpPr>
          <p:spPr>
            <a:xfrm>
              <a:off x="7668936" y="5101259"/>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7" name="rc27"/>
            <p:cNvSpPr/>
            <p:nvPr/>
          </p:nvSpPr>
          <p:spPr>
            <a:xfrm>
              <a:off x="7934120" y="5101259"/>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8" name="rc28"/>
            <p:cNvSpPr/>
            <p:nvPr/>
          </p:nvSpPr>
          <p:spPr>
            <a:xfrm>
              <a:off x="8199303" y="5101259"/>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9" name="rc29"/>
            <p:cNvSpPr/>
            <p:nvPr/>
          </p:nvSpPr>
          <p:spPr>
            <a:xfrm>
              <a:off x="8464487" y="5101259"/>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0" name="rc30"/>
            <p:cNvSpPr/>
            <p:nvPr/>
          </p:nvSpPr>
          <p:spPr>
            <a:xfrm>
              <a:off x="1834889" y="2218913"/>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1" name="rc31"/>
            <p:cNvSpPr/>
            <p:nvPr/>
          </p:nvSpPr>
          <p:spPr>
            <a:xfrm>
              <a:off x="2100073" y="2218913"/>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2" name="rc32"/>
            <p:cNvSpPr/>
            <p:nvPr/>
          </p:nvSpPr>
          <p:spPr>
            <a:xfrm>
              <a:off x="2365257" y="221891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3" name="rc33"/>
            <p:cNvSpPr/>
            <p:nvPr/>
          </p:nvSpPr>
          <p:spPr>
            <a:xfrm>
              <a:off x="2630441" y="2218913"/>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4" name="rc34"/>
            <p:cNvSpPr/>
            <p:nvPr/>
          </p:nvSpPr>
          <p:spPr>
            <a:xfrm>
              <a:off x="2895625" y="221891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5" name="rc35"/>
            <p:cNvSpPr/>
            <p:nvPr/>
          </p:nvSpPr>
          <p:spPr>
            <a:xfrm>
              <a:off x="3160809" y="221891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 name="rc36"/>
            <p:cNvSpPr/>
            <p:nvPr/>
          </p:nvSpPr>
          <p:spPr>
            <a:xfrm>
              <a:off x="3425993" y="221891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7" name="rc37"/>
            <p:cNvSpPr/>
            <p:nvPr/>
          </p:nvSpPr>
          <p:spPr>
            <a:xfrm>
              <a:off x="3691177" y="2218913"/>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 name="rc38"/>
            <p:cNvSpPr/>
            <p:nvPr/>
          </p:nvSpPr>
          <p:spPr>
            <a:xfrm>
              <a:off x="3956361" y="221891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9" name="rc39"/>
            <p:cNvSpPr/>
            <p:nvPr/>
          </p:nvSpPr>
          <p:spPr>
            <a:xfrm>
              <a:off x="4221545" y="221891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 name="rc40"/>
            <p:cNvSpPr/>
            <p:nvPr/>
          </p:nvSpPr>
          <p:spPr>
            <a:xfrm>
              <a:off x="4486728" y="221891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 name="rc41"/>
            <p:cNvSpPr/>
            <p:nvPr/>
          </p:nvSpPr>
          <p:spPr>
            <a:xfrm>
              <a:off x="4751912" y="221891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 name="rc42"/>
            <p:cNvSpPr/>
            <p:nvPr/>
          </p:nvSpPr>
          <p:spPr>
            <a:xfrm>
              <a:off x="5017096" y="221891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 name="rc43"/>
            <p:cNvSpPr/>
            <p:nvPr/>
          </p:nvSpPr>
          <p:spPr>
            <a:xfrm>
              <a:off x="5282280" y="221891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 name="rc44"/>
            <p:cNvSpPr/>
            <p:nvPr/>
          </p:nvSpPr>
          <p:spPr>
            <a:xfrm>
              <a:off x="5547464" y="221891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 name="rc45"/>
            <p:cNvSpPr/>
            <p:nvPr/>
          </p:nvSpPr>
          <p:spPr>
            <a:xfrm>
              <a:off x="5812648" y="221891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 name="rc46"/>
            <p:cNvSpPr/>
            <p:nvPr/>
          </p:nvSpPr>
          <p:spPr>
            <a:xfrm>
              <a:off x="6077832" y="221891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 name="rc47"/>
            <p:cNvSpPr/>
            <p:nvPr/>
          </p:nvSpPr>
          <p:spPr>
            <a:xfrm>
              <a:off x="6343016" y="221891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 name="rc48"/>
            <p:cNvSpPr/>
            <p:nvPr/>
          </p:nvSpPr>
          <p:spPr>
            <a:xfrm>
              <a:off x="6608200" y="221891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 name="rc49"/>
            <p:cNvSpPr/>
            <p:nvPr/>
          </p:nvSpPr>
          <p:spPr>
            <a:xfrm>
              <a:off x="6873384" y="221891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 name="rc50"/>
            <p:cNvSpPr/>
            <p:nvPr/>
          </p:nvSpPr>
          <p:spPr>
            <a:xfrm>
              <a:off x="7138568" y="221891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 name="rc51"/>
            <p:cNvSpPr/>
            <p:nvPr/>
          </p:nvSpPr>
          <p:spPr>
            <a:xfrm>
              <a:off x="7403752" y="221891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 name="rc52"/>
            <p:cNvSpPr/>
            <p:nvPr/>
          </p:nvSpPr>
          <p:spPr>
            <a:xfrm>
              <a:off x="7668936" y="221891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 name="rc53"/>
            <p:cNvSpPr/>
            <p:nvPr/>
          </p:nvSpPr>
          <p:spPr>
            <a:xfrm>
              <a:off x="7934120" y="221891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 name="rc54"/>
            <p:cNvSpPr/>
            <p:nvPr/>
          </p:nvSpPr>
          <p:spPr>
            <a:xfrm>
              <a:off x="8199303" y="221891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 name="rc55"/>
            <p:cNvSpPr/>
            <p:nvPr/>
          </p:nvSpPr>
          <p:spPr>
            <a:xfrm>
              <a:off x="8464487" y="221891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 name="rc56"/>
            <p:cNvSpPr/>
            <p:nvPr/>
          </p:nvSpPr>
          <p:spPr>
            <a:xfrm>
              <a:off x="1834889" y="533496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7" name="rc57"/>
            <p:cNvSpPr/>
            <p:nvPr/>
          </p:nvSpPr>
          <p:spPr>
            <a:xfrm>
              <a:off x="2100073" y="5334963"/>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8" name="rc58"/>
            <p:cNvSpPr/>
            <p:nvPr/>
          </p:nvSpPr>
          <p:spPr>
            <a:xfrm>
              <a:off x="2365257" y="5334963"/>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9" name="rc59"/>
            <p:cNvSpPr/>
            <p:nvPr/>
          </p:nvSpPr>
          <p:spPr>
            <a:xfrm>
              <a:off x="2630441" y="5334963"/>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0" name="rc60"/>
            <p:cNvSpPr/>
            <p:nvPr/>
          </p:nvSpPr>
          <p:spPr>
            <a:xfrm>
              <a:off x="2895625" y="5334963"/>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1" name="rc61"/>
            <p:cNvSpPr/>
            <p:nvPr/>
          </p:nvSpPr>
          <p:spPr>
            <a:xfrm>
              <a:off x="3160809" y="5334963"/>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2" name="rc62"/>
            <p:cNvSpPr/>
            <p:nvPr/>
          </p:nvSpPr>
          <p:spPr>
            <a:xfrm>
              <a:off x="3425993" y="5334963"/>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3" name="rc63"/>
            <p:cNvSpPr/>
            <p:nvPr/>
          </p:nvSpPr>
          <p:spPr>
            <a:xfrm>
              <a:off x="3691177" y="533496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4" name="rc64"/>
            <p:cNvSpPr/>
            <p:nvPr/>
          </p:nvSpPr>
          <p:spPr>
            <a:xfrm>
              <a:off x="3956361" y="5334963"/>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5" name="rc65"/>
            <p:cNvSpPr/>
            <p:nvPr/>
          </p:nvSpPr>
          <p:spPr>
            <a:xfrm>
              <a:off x="4221545" y="533496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6" name="rc66"/>
            <p:cNvSpPr/>
            <p:nvPr/>
          </p:nvSpPr>
          <p:spPr>
            <a:xfrm>
              <a:off x="4486728" y="5334963"/>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7" name="rc67"/>
            <p:cNvSpPr/>
            <p:nvPr/>
          </p:nvSpPr>
          <p:spPr>
            <a:xfrm>
              <a:off x="4751912" y="533496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8" name="rc68"/>
            <p:cNvSpPr/>
            <p:nvPr/>
          </p:nvSpPr>
          <p:spPr>
            <a:xfrm>
              <a:off x="5017096" y="5334963"/>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9" name="rc69"/>
            <p:cNvSpPr/>
            <p:nvPr/>
          </p:nvSpPr>
          <p:spPr>
            <a:xfrm>
              <a:off x="5282280" y="5334963"/>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0" name="rc70"/>
            <p:cNvSpPr/>
            <p:nvPr/>
          </p:nvSpPr>
          <p:spPr>
            <a:xfrm>
              <a:off x="5547464" y="5334963"/>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1" name="rc71"/>
            <p:cNvSpPr/>
            <p:nvPr/>
          </p:nvSpPr>
          <p:spPr>
            <a:xfrm>
              <a:off x="5812648" y="5334963"/>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2" name="rc72"/>
            <p:cNvSpPr/>
            <p:nvPr/>
          </p:nvSpPr>
          <p:spPr>
            <a:xfrm>
              <a:off x="6077832" y="5334963"/>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3" name="rc73"/>
            <p:cNvSpPr/>
            <p:nvPr/>
          </p:nvSpPr>
          <p:spPr>
            <a:xfrm>
              <a:off x="6343016" y="5334963"/>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4" name="rc74"/>
            <p:cNvSpPr/>
            <p:nvPr/>
          </p:nvSpPr>
          <p:spPr>
            <a:xfrm>
              <a:off x="6608200" y="5334963"/>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5" name="rc75"/>
            <p:cNvSpPr/>
            <p:nvPr/>
          </p:nvSpPr>
          <p:spPr>
            <a:xfrm>
              <a:off x="6873384" y="5334963"/>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6" name="rc76"/>
            <p:cNvSpPr/>
            <p:nvPr/>
          </p:nvSpPr>
          <p:spPr>
            <a:xfrm>
              <a:off x="7138568" y="5334963"/>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7" name="rc77"/>
            <p:cNvSpPr/>
            <p:nvPr/>
          </p:nvSpPr>
          <p:spPr>
            <a:xfrm>
              <a:off x="7403752" y="5334963"/>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8" name="rc78"/>
            <p:cNvSpPr/>
            <p:nvPr/>
          </p:nvSpPr>
          <p:spPr>
            <a:xfrm>
              <a:off x="7668936" y="5334963"/>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9" name="rc79"/>
            <p:cNvSpPr/>
            <p:nvPr/>
          </p:nvSpPr>
          <p:spPr>
            <a:xfrm>
              <a:off x="7934120" y="5334963"/>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0" name="rc80"/>
            <p:cNvSpPr/>
            <p:nvPr/>
          </p:nvSpPr>
          <p:spPr>
            <a:xfrm>
              <a:off x="8199303" y="533496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1" name="rc81"/>
            <p:cNvSpPr/>
            <p:nvPr/>
          </p:nvSpPr>
          <p:spPr>
            <a:xfrm>
              <a:off x="8464487" y="5334963"/>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82" name="rc82"/>
            <p:cNvSpPr/>
            <p:nvPr/>
          </p:nvSpPr>
          <p:spPr>
            <a:xfrm>
              <a:off x="1834889" y="2452617"/>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3" name="rc83"/>
            <p:cNvSpPr/>
            <p:nvPr/>
          </p:nvSpPr>
          <p:spPr>
            <a:xfrm>
              <a:off x="2100073" y="2452617"/>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4" name="rc84"/>
            <p:cNvSpPr/>
            <p:nvPr/>
          </p:nvSpPr>
          <p:spPr>
            <a:xfrm>
              <a:off x="2365257" y="2452617"/>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5" name="rc85"/>
            <p:cNvSpPr/>
            <p:nvPr/>
          </p:nvSpPr>
          <p:spPr>
            <a:xfrm>
              <a:off x="2630441" y="2452617"/>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6" name="rc86"/>
            <p:cNvSpPr/>
            <p:nvPr/>
          </p:nvSpPr>
          <p:spPr>
            <a:xfrm>
              <a:off x="2895625" y="2452617"/>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7" name="rc87"/>
            <p:cNvSpPr/>
            <p:nvPr/>
          </p:nvSpPr>
          <p:spPr>
            <a:xfrm>
              <a:off x="3160809" y="245261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8" name="rc88"/>
            <p:cNvSpPr/>
            <p:nvPr/>
          </p:nvSpPr>
          <p:spPr>
            <a:xfrm>
              <a:off x="3425993"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9" name="rc89"/>
            <p:cNvSpPr/>
            <p:nvPr/>
          </p:nvSpPr>
          <p:spPr>
            <a:xfrm>
              <a:off x="3691177" y="245261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0" name="rc90"/>
            <p:cNvSpPr/>
            <p:nvPr/>
          </p:nvSpPr>
          <p:spPr>
            <a:xfrm>
              <a:off x="3956361" y="245261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1" name="rc91"/>
            <p:cNvSpPr/>
            <p:nvPr/>
          </p:nvSpPr>
          <p:spPr>
            <a:xfrm>
              <a:off x="4221545" y="245261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 name="rc92"/>
            <p:cNvSpPr/>
            <p:nvPr/>
          </p:nvSpPr>
          <p:spPr>
            <a:xfrm>
              <a:off x="4486728" y="245261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3" name="rc93"/>
            <p:cNvSpPr/>
            <p:nvPr/>
          </p:nvSpPr>
          <p:spPr>
            <a:xfrm>
              <a:off x="4751912" y="2452617"/>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4" name="rc94"/>
            <p:cNvSpPr/>
            <p:nvPr/>
          </p:nvSpPr>
          <p:spPr>
            <a:xfrm>
              <a:off x="5017096" y="245261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5" name="rc95"/>
            <p:cNvSpPr/>
            <p:nvPr/>
          </p:nvSpPr>
          <p:spPr>
            <a:xfrm>
              <a:off x="5282280" y="245261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6" name="rc96"/>
            <p:cNvSpPr/>
            <p:nvPr/>
          </p:nvSpPr>
          <p:spPr>
            <a:xfrm>
              <a:off x="5547464"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 name="rc97"/>
            <p:cNvSpPr/>
            <p:nvPr/>
          </p:nvSpPr>
          <p:spPr>
            <a:xfrm>
              <a:off x="5812648"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 name="rc98"/>
            <p:cNvSpPr/>
            <p:nvPr/>
          </p:nvSpPr>
          <p:spPr>
            <a:xfrm>
              <a:off x="6077832"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 name="rc99"/>
            <p:cNvSpPr/>
            <p:nvPr/>
          </p:nvSpPr>
          <p:spPr>
            <a:xfrm>
              <a:off x="6343016"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 name="rc100"/>
            <p:cNvSpPr/>
            <p:nvPr/>
          </p:nvSpPr>
          <p:spPr>
            <a:xfrm>
              <a:off x="6608200"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1" name="rc101"/>
            <p:cNvSpPr/>
            <p:nvPr/>
          </p:nvSpPr>
          <p:spPr>
            <a:xfrm>
              <a:off x="6873384"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 name="rc102"/>
            <p:cNvSpPr/>
            <p:nvPr/>
          </p:nvSpPr>
          <p:spPr>
            <a:xfrm>
              <a:off x="7138568"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 name="rc103"/>
            <p:cNvSpPr/>
            <p:nvPr/>
          </p:nvSpPr>
          <p:spPr>
            <a:xfrm>
              <a:off x="7403752"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 name="rc104"/>
            <p:cNvSpPr/>
            <p:nvPr/>
          </p:nvSpPr>
          <p:spPr>
            <a:xfrm>
              <a:off x="7668936"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 name="rc105"/>
            <p:cNvSpPr/>
            <p:nvPr/>
          </p:nvSpPr>
          <p:spPr>
            <a:xfrm>
              <a:off x="7934120"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 name="rc106"/>
            <p:cNvSpPr/>
            <p:nvPr/>
          </p:nvSpPr>
          <p:spPr>
            <a:xfrm>
              <a:off x="8199303"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 name="rc107"/>
            <p:cNvSpPr/>
            <p:nvPr/>
          </p:nvSpPr>
          <p:spPr>
            <a:xfrm>
              <a:off x="8464487" y="2452617"/>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 name="rc108"/>
            <p:cNvSpPr/>
            <p:nvPr/>
          </p:nvSpPr>
          <p:spPr>
            <a:xfrm>
              <a:off x="1834889" y="2764222"/>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9" name="rc109"/>
            <p:cNvSpPr/>
            <p:nvPr/>
          </p:nvSpPr>
          <p:spPr>
            <a:xfrm>
              <a:off x="2100073" y="2764222"/>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0" name="rc110"/>
            <p:cNvSpPr/>
            <p:nvPr/>
          </p:nvSpPr>
          <p:spPr>
            <a:xfrm>
              <a:off x="2365257" y="2764222"/>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1" name="rc111"/>
            <p:cNvSpPr/>
            <p:nvPr/>
          </p:nvSpPr>
          <p:spPr>
            <a:xfrm>
              <a:off x="2630441" y="276422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2" name="rc112"/>
            <p:cNvSpPr/>
            <p:nvPr/>
          </p:nvSpPr>
          <p:spPr>
            <a:xfrm>
              <a:off x="2895625" y="2764222"/>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3" name="rc113"/>
            <p:cNvSpPr/>
            <p:nvPr/>
          </p:nvSpPr>
          <p:spPr>
            <a:xfrm>
              <a:off x="3160809" y="2764222"/>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4" name="rc114"/>
            <p:cNvSpPr/>
            <p:nvPr/>
          </p:nvSpPr>
          <p:spPr>
            <a:xfrm>
              <a:off x="3425993" y="276422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5" name="rc115"/>
            <p:cNvSpPr/>
            <p:nvPr/>
          </p:nvSpPr>
          <p:spPr>
            <a:xfrm>
              <a:off x="3691177" y="2764222"/>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6" name="rc116"/>
            <p:cNvSpPr/>
            <p:nvPr/>
          </p:nvSpPr>
          <p:spPr>
            <a:xfrm>
              <a:off x="3956361" y="276422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7" name="rc117"/>
            <p:cNvSpPr/>
            <p:nvPr/>
          </p:nvSpPr>
          <p:spPr>
            <a:xfrm>
              <a:off x="4221545" y="276422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8" name="rc118"/>
            <p:cNvSpPr/>
            <p:nvPr/>
          </p:nvSpPr>
          <p:spPr>
            <a:xfrm>
              <a:off x="4486728" y="276422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9" name="rc119"/>
            <p:cNvSpPr/>
            <p:nvPr/>
          </p:nvSpPr>
          <p:spPr>
            <a:xfrm>
              <a:off x="4751912" y="276422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 name="rc120"/>
            <p:cNvSpPr/>
            <p:nvPr/>
          </p:nvSpPr>
          <p:spPr>
            <a:xfrm>
              <a:off x="5017096" y="276422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 name="rc121"/>
            <p:cNvSpPr/>
            <p:nvPr/>
          </p:nvSpPr>
          <p:spPr>
            <a:xfrm>
              <a:off x="5282280" y="276422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2" name="rc122"/>
            <p:cNvSpPr/>
            <p:nvPr/>
          </p:nvSpPr>
          <p:spPr>
            <a:xfrm>
              <a:off x="5547464" y="276422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3" name="rc123"/>
            <p:cNvSpPr/>
            <p:nvPr/>
          </p:nvSpPr>
          <p:spPr>
            <a:xfrm>
              <a:off x="5812648" y="276422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4" name="rc124"/>
            <p:cNvSpPr/>
            <p:nvPr/>
          </p:nvSpPr>
          <p:spPr>
            <a:xfrm>
              <a:off x="6077832" y="276422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5" name="rc125"/>
            <p:cNvSpPr/>
            <p:nvPr/>
          </p:nvSpPr>
          <p:spPr>
            <a:xfrm>
              <a:off x="6343016" y="276422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 name="rc126"/>
            <p:cNvSpPr/>
            <p:nvPr/>
          </p:nvSpPr>
          <p:spPr>
            <a:xfrm>
              <a:off x="6608200" y="2764222"/>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7" name="rc127"/>
            <p:cNvSpPr/>
            <p:nvPr/>
          </p:nvSpPr>
          <p:spPr>
            <a:xfrm>
              <a:off x="6873384" y="276422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8" name="rc128"/>
            <p:cNvSpPr/>
            <p:nvPr/>
          </p:nvSpPr>
          <p:spPr>
            <a:xfrm>
              <a:off x="7138568" y="276422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 name="rc129"/>
            <p:cNvSpPr/>
            <p:nvPr/>
          </p:nvSpPr>
          <p:spPr>
            <a:xfrm>
              <a:off x="7403752" y="276422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0" name="rc130"/>
            <p:cNvSpPr/>
            <p:nvPr/>
          </p:nvSpPr>
          <p:spPr>
            <a:xfrm>
              <a:off x="7668936" y="2764222"/>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1" name="rc131"/>
            <p:cNvSpPr/>
            <p:nvPr/>
          </p:nvSpPr>
          <p:spPr>
            <a:xfrm>
              <a:off x="7934120" y="276422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2" name="rc132"/>
            <p:cNvSpPr/>
            <p:nvPr/>
          </p:nvSpPr>
          <p:spPr>
            <a:xfrm>
              <a:off x="8199303" y="276422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3" name="rc133"/>
            <p:cNvSpPr/>
            <p:nvPr/>
          </p:nvSpPr>
          <p:spPr>
            <a:xfrm>
              <a:off x="8464487" y="276422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4" name="rc134"/>
            <p:cNvSpPr/>
            <p:nvPr/>
          </p:nvSpPr>
          <p:spPr>
            <a:xfrm>
              <a:off x="1834889" y="2608420"/>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5" name="rc135"/>
            <p:cNvSpPr/>
            <p:nvPr/>
          </p:nvSpPr>
          <p:spPr>
            <a:xfrm>
              <a:off x="2100073" y="2608420"/>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6" name="rc136"/>
            <p:cNvSpPr/>
            <p:nvPr/>
          </p:nvSpPr>
          <p:spPr>
            <a:xfrm>
              <a:off x="2365257" y="2608420"/>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37" name="rc137"/>
            <p:cNvSpPr/>
            <p:nvPr/>
          </p:nvSpPr>
          <p:spPr>
            <a:xfrm>
              <a:off x="2630441" y="2608420"/>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8" name="rc138"/>
            <p:cNvSpPr/>
            <p:nvPr/>
          </p:nvSpPr>
          <p:spPr>
            <a:xfrm>
              <a:off x="2895625" y="2608420"/>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9" name="rc139"/>
            <p:cNvSpPr/>
            <p:nvPr/>
          </p:nvSpPr>
          <p:spPr>
            <a:xfrm>
              <a:off x="3160809" y="2608420"/>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0" name="rc140"/>
            <p:cNvSpPr/>
            <p:nvPr/>
          </p:nvSpPr>
          <p:spPr>
            <a:xfrm>
              <a:off x="3425993" y="2608420"/>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1" name="rc141"/>
            <p:cNvSpPr/>
            <p:nvPr/>
          </p:nvSpPr>
          <p:spPr>
            <a:xfrm>
              <a:off x="3691177" y="2608420"/>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2" name="rc142"/>
            <p:cNvSpPr/>
            <p:nvPr/>
          </p:nvSpPr>
          <p:spPr>
            <a:xfrm>
              <a:off x="3956361" y="2608420"/>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3" name="rc143"/>
            <p:cNvSpPr/>
            <p:nvPr/>
          </p:nvSpPr>
          <p:spPr>
            <a:xfrm>
              <a:off x="4221545" y="2608420"/>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4" name="rc144"/>
            <p:cNvSpPr/>
            <p:nvPr/>
          </p:nvSpPr>
          <p:spPr>
            <a:xfrm>
              <a:off x="4486728" y="2608420"/>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 name="rc145"/>
            <p:cNvSpPr/>
            <p:nvPr/>
          </p:nvSpPr>
          <p:spPr>
            <a:xfrm>
              <a:off x="4751912" y="2608420"/>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6" name="rc146"/>
            <p:cNvSpPr/>
            <p:nvPr/>
          </p:nvSpPr>
          <p:spPr>
            <a:xfrm>
              <a:off x="5017096" y="2608420"/>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7" name="rc147"/>
            <p:cNvSpPr/>
            <p:nvPr/>
          </p:nvSpPr>
          <p:spPr>
            <a:xfrm>
              <a:off x="5282280" y="2608420"/>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8" name="rc148"/>
            <p:cNvSpPr/>
            <p:nvPr/>
          </p:nvSpPr>
          <p:spPr>
            <a:xfrm>
              <a:off x="5547464" y="2608420"/>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9" name="rc149"/>
            <p:cNvSpPr/>
            <p:nvPr/>
          </p:nvSpPr>
          <p:spPr>
            <a:xfrm>
              <a:off x="5812648" y="2608420"/>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0" name="rc150"/>
            <p:cNvSpPr/>
            <p:nvPr/>
          </p:nvSpPr>
          <p:spPr>
            <a:xfrm>
              <a:off x="6077832" y="2608420"/>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1" name="rc151"/>
            <p:cNvSpPr/>
            <p:nvPr/>
          </p:nvSpPr>
          <p:spPr>
            <a:xfrm>
              <a:off x="6343016" y="2608420"/>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2" name="rc152"/>
            <p:cNvSpPr/>
            <p:nvPr/>
          </p:nvSpPr>
          <p:spPr>
            <a:xfrm>
              <a:off x="6608200" y="2608420"/>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3" name="rc153"/>
            <p:cNvSpPr/>
            <p:nvPr/>
          </p:nvSpPr>
          <p:spPr>
            <a:xfrm>
              <a:off x="6873384" y="2608420"/>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4" name="rc154"/>
            <p:cNvSpPr/>
            <p:nvPr/>
          </p:nvSpPr>
          <p:spPr>
            <a:xfrm>
              <a:off x="7138568" y="2608420"/>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5" name="rc155"/>
            <p:cNvSpPr/>
            <p:nvPr/>
          </p:nvSpPr>
          <p:spPr>
            <a:xfrm>
              <a:off x="7403752" y="2608420"/>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6" name="rc156"/>
            <p:cNvSpPr/>
            <p:nvPr/>
          </p:nvSpPr>
          <p:spPr>
            <a:xfrm>
              <a:off x="7668936" y="2608420"/>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7" name="rc157"/>
            <p:cNvSpPr/>
            <p:nvPr/>
          </p:nvSpPr>
          <p:spPr>
            <a:xfrm>
              <a:off x="7934120" y="2608420"/>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8" name="rc158"/>
            <p:cNvSpPr/>
            <p:nvPr/>
          </p:nvSpPr>
          <p:spPr>
            <a:xfrm>
              <a:off x="8199303" y="2608420"/>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9" name="rc159"/>
            <p:cNvSpPr/>
            <p:nvPr/>
          </p:nvSpPr>
          <p:spPr>
            <a:xfrm>
              <a:off x="8464487" y="2608420"/>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0" name="rc160"/>
            <p:cNvSpPr/>
            <p:nvPr/>
          </p:nvSpPr>
          <p:spPr>
            <a:xfrm>
              <a:off x="1834889" y="3854839"/>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61" name="rc161"/>
            <p:cNvSpPr/>
            <p:nvPr/>
          </p:nvSpPr>
          <p:spPr>
            <a:xfrm>
              <a:off x="2100073" y="3854839"/>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62" name="rc162"/>
            <p:cNvSpPr/>
            <p:nvPr/>
          </p:nvSpPr>
          <p:spPr>
            <a:xfrm>
              <a:off x="2365257" y="3854839"/>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63" name="rc163"/>
            <p:cNvSpPr/>
            <p:nvPr/>
          </p:nvSpPr>
          <p:spPr>
            <a:xfrm>
              <a:off x="2630441" y="3854839"/>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64" name="rc164"/>
            <p:cNvSpPr/>
            <p:nvPr/>
          </p:nvSpPr>
          <p:spPr>
            <a:xfrm>
              <a:off x="2895625" y="3854839"/>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65" name="rc165"/>
            <p:cNvSpPr/>
            <p:nvPr/>
          </p:nvSpPr>
          <p:spPr>
            <a:xfrm>
              <a:off x="3160809" y="3854839"/>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66" name="rc166"/>
            <p:cNvSpPr/>
            <p:nvPr/>
          </p:nvSpPr>
          <p:spPr>
            <a:xfrm>
              <a:off x="3425993" y="3854839"/>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7" name="rc167"/>
            <p:cNvSpPr/>
            <p:nvPr/>
          </p:nvSpPr>
          <p:spPr>
            <a:xfrm>
              <a:off x="3691177" y="3854839"/>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68" name="rc168"/>
            <p:cNvSpPr/>
            <p:nvPr/>
          </p:nvSpPr>
          <p:spPr>
            <a:xfrm>
              <a:off x="3956361" y="3854839"/>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9" name="rc169"/>
            <p:cNvSpPr/>
            <p:nvPr/>
          </p:nvSpPr>
          <p:spPr>
            <a:xfrm>
              <a:off x="4221545" y="3854839"/>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70" name="rc170"/>
            <p:cNvSpPr/>
            <p:nvPr/>
          </p:nvSpPr>
          <p:spPr>
            <a:xfrm>
              <a:off x="4486728" y="3854839"/>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1" name="rc171"/>
            <p:cNvSpPr/>
            <p:nvPr/>
          </p:nvSpPr>
          <p:spPr>
            <a:xfrm>
              <a:off x="4751912" y="3854839"/>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2" name="rc172"/>
            <p:cNvSpPr/>
            <p:nvPr/>
          </p:nvSpPr>
          <p:spPr>
            <a:xfrm>
              <a:off x="5017096" y="3854839"/>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73" name="rc173"/>
            <p:cNvSpPr/>
            <p:nvPr/>
          </p:nvSpPr>
          <p:spPr>
            <a:xfrm>
              <a:off x="5282280" y="385483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74" name="rc174"/>
            <p:cNvSpPr/>
            <p:nvPr/>
          </p:nvSpPr>
          <p:spPr>
            <a:xfrm>
              <a:off x="5547464" y="385483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75" name="rc175"/>
            <p:cNvSpPr/>
            <p:nvPr/>
          </p:nvSpPr>
          <p:spPr>
            <a:xfrm>
              <a:off x="5812648" y="385483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76" name="rc176"/>
            <p:cNvSpPr/>
            <p:nvPr/>
          </p:nvSpPr>
          <p:spPr>
            <a:xfrm>
              <a:off x="6077832" y="3854839"/>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77" name="rc177"/>
            <p:cNvSpPr/>
            <p:nvPr/>
          </p:nvSpPr>
          <p:spPr>
            <a:xfrm>
              <a:off x="6343016" y="3854839"/>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78" name="rc178"/>
            <p:cNvSpPr/>
            <p:nvPr/>
          </p:nvSpPr>
          <p:spPr>
            <a:xfrm>
              <a:off x="6608200" y="3854839"/>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79" name="rc179"/>
            <p:cNvSpPr/>
            <p:nvPr/>
          </p:nvSpPr>
          <p:spPr>
            <a:xfrm>
              <a:off x="6873384" y="3854839"/>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80" name="rc180"/>
            <p:cNvSpPr/>
            <p:nvPr/>
          </p:nvSpPr>
          <p:spPr>
            <a:xfrm>
              <a:off x="7138568" y="3854839"/>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81" name="rc181"/>
            <p:cNvSpPr/>
            <p:nvPr/>
          </p:nvSpPr>
          <p:spPr>
            <a:xfrm>
              <a:off x="7403752" y="3854839"/>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82" name="rc182"/>
            <p:cNvSpPr/>
            <p:nvPr/>
          </p:nvSpPr>
          <p:spPr>
            <a:xfrm>
              <a:off x="7668936" y="3854839"/>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83" name="rc183"/>
            <p:cNvSpPr/>
            <p:nvPr/>
          </p:nvSpPr>
          <p:spPr>
            <a:xfrm>
              <a:off x="7934120" y="385483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4" name="rc184"/>
            <p:cNvSpPr/>
            <p:nvPr/>
          </p:nvSpPr>
          <p:spPr>
            <a:xfrm>
              <a:off x="8199303" y="385483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85" name="rc185"/>
            <p:cNvSpPr/>
            <p:nvPr/>
          </p:nvSpPr>
          <p:spPr>
            <a:xfrm>
              <a:off x="8464487" y="3854839"/>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6" name="rc186"/>
            <p:cNvSpPr/>
            <p:nvPr/>
          </p:nvSpPr>
          <p:spPr>
            <a:xfrm>
              <a:off x="1834889" y="5568667"/>
              <a:ext cx="265183" cy="7790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87" name="rc187"/>
            <p:cNvSpPr/>
            <p:nvPr/>
          </p:nvSpPr>
          <p:spPr>
            <a:xfrm>
              <a:off x="2100073" y="5568667"/>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88" name="rc188"/>
            <p:cNvSpPr/>
            <p:nvPr/>
          </p:nvSpPr>
          <p:spPr>
            <a:xfrm>
              <a:off x="2365257" y="5568667"/>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89" name="rc189"/>
            <p:cNvSpPr/>
            <p:nvPr/>
          </p:nvSpPr>
          <p:spPr>
            <a:xfrm>
              <a:off x="2630441" y="5568667"/>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90" name="rc190"/>
            <p:cNvSpPr/>
            <p:nvPr/>
          </p:nvSpPr>
          <p:spPr>
            <a:xfrm>
              <a:off x="2895625" y="5568667"/>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91" name="rc191"/>
            <p:cNvSpPr/>
            <p:nvPr/>
          </p:nvSpPr>
          <p:spPr>
            <a:xfrm>
              <a:off x="3160809" y="5568667"/>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92" name="rc192"/>
            <p:cNvSpPr/>
            <p:nvPr/>
          </p:nvSpPr>
          <p:spPr>
            <a:xfrm>
              <a:off x="3425993" y="5568667"/>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93" name="rc193"/>
            <p:cNvSpPr/>
            <p:nvPr/>
          </p:nvSpPr>
          <p:spPr>
            <a:xfrm>
              <a:off x="3691177" y="5568667"/>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94" name="rc194"/>
            <p:cNvSpPr/>
            <p:nvPr/>
          </p:nvSpPr>
          <p:spPr>
            <a:xfrm>
              <a:off x="3956361" y="5568667"/>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95" name="rc195"/>
            <p:cNvSpPr/>
            <p:nvPr/>
          </p:nvSpPr>
          <p:spPr>
            <a:xfrm>
              <a:off x="4221545" y="5568667"/>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96" name="rc196"/>
            <p:cNvSpPr/>
            <p:nvPr/>
          </p:nvSpPr>
          <p:spPr>
            <a:xfrm>
              <a:off x="4486728" y="5568667"/>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97" name="rc197"/>
            <p:cNvSpPr/>
            <p:nvPr/>
          </p:nvSpPr>
          <p:spPr>
            <a:xfrm>
              <a:off x="4751912" y="5568667"/>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98" name="rc198"/>
            <p:cNvSpPr/>
            <p:nvPr/>
          </p:nvSpPr>
          <p:spPr>
            <a:xfrm>
              <a:off x="5017096" y="5568667"/>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99" name="rc199"/>
            <p:cNvSpPr/>
            <p:nvPr/>
          </p:nvSpPr>
          <p:spPr>
            <a:xfrm>
              <a:off x="5282280" y="5568667"/>
              <a:ext cx="265183" cy="7790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00" name="rc200"/>
            <p:cNvSpPr/>
            <p:nvPr/>
          </p:nvSpPr>
          <p:spPr>
            <a:xfrm>
              <a:off x="5547464" y="5568667"/>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01" name="rc201"/>
            <p:cNvSpPr/>
            <p:nvPr/>
          </p:nvSpPr>
          <p:spPr>
            <a:xfrm>
              <a:off x="5812648" y="5568667"/>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02" name="rc202"/>
            <p:cNvSpPr/>
            <p:nvPr/>
          </p:nvSpPr>
          <p:spPr>
            <a:xfrm>
              <a:off x="6077832" y="5568667"/>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03" name="rc203"/>
            <p:cNvSpPr/>
            <p:nvPr/>
          </p:nvSpPr>
          <p:spPr>
            <a:xfrm>
              <a:off x="6343016" y="5568667"/>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04" name="rc204"/>
            <p:cNvSpPr/>
            <p:nvPr/>
          </p:nvSpPr>
          <p:spPr>
            <a:xfrm>
              <a:off x="6608200" y="5568667"/>
              <a:ext cx="265183" cy="7790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05" name="rc205"/>
            <p:cNvSpPr/>
            <p:nvPr/>
          </p:nvSpPr>
          <p:spPr>
            <a:xfrm>
              <a:off x="6873384" y="5568667"/>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06" name="rc206"/>
            <p:cNvSpPr/>
            <p:nvPr/>
          </p:nvSpPr>
          <p:spPr>
            <a:xfrm>
              <a:off x="7138568" y="5568667"/>
              <a:ext cx="265183" cy="7790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07" name="rc207"/>
            <p:cNvSpPr/>
            <p:nvPr/>
          </p:nvSpPr>
          <p:spPr>
            <a:xfrm>
              <a:off x="7403752" y="5568667"/>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08" name="rc208"/>
            <p:cNvSpPr/>
            <p:nvPr/>
          </p:nvSpPr>
          <p:spPr>
            <a:xfrm>
              <a:off x="7668936" y="5568667"/>
              <a:ext cx="265183" cy="77901"/>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09" name="rc209"/>
            <p:cNvSpPr/>
            <p:nvPr/>
          </p:nvSpPr>
          <p:spPr>
            <a:xfrm>
              <a:off x="7934120" y="5568667"/>
              <a:ext cx="265183" cy="7790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10" name="rc210"/>
            <p:cNvSpPr/>
            <p:nvPr/>
          </p:nvSpPr>
          <p:spPr>
            <a:xfrm>
              <a:off x="8199303" y="5568667"/>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11" name="rc211"/>
            <p:cNvSpPr/>
            <p:nvPr/>
          </p:nvSpPr>
          <p:spPr>
            <a:xfrm>
              <a:off x="8464487" y="5568667"/>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12" name="rc212"/>
            <p:cNvSpPr/>
            <p:nvPr/>
          </p:nvSpPr>
          <p:spPr>
            <a:xfrm>
              <a:off x="1834889" y="4400148"/>
              <a:ext cx="265183" cy="77901"/>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13" name="rc213"/>
            <p:cNvSpPr/>
            <p:nvPr/>
          </p:nvSpPr>
          <p:spPr>
            <a:xfrm>
              <a:off x="2100073" y="4400148"/>
              <a:ext cx="265183" cy="7790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14" name="rc214"/>
            <p:cNvSpPr/>
            <p:nvPr/>
          </p:nvSpPr>
          <p:spPr>
            <a:xfrm>
              <a:off x="2365257" y="4400148"/>
              <a:ext cx="265183" cy="7790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15" name="rc215"/>
            <p:cNvSpPr/>
            <p:nvPr/>
          </p:nvSpPr>
          <p:spPr>
            <a:xfrm>
              <a:off x="2630441" y="4400148"/>
              <a:ext cx="265183" cy="77901"/>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16" name="rc216"/>
            <p:cNvSpPr/>
            <p:nvPr/>
          </p:nvSpPr>
          <p:spPr>
            <a:xfrm>
              <a:off x="2895625" y="4400148"/>
              <a:ext cx="265183" cy="77901"/>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217" name="rc217"/>
            <p:cNvSpPr/>
            <p:nvPr/>
          </p:nvSpPr>
          <p:spPr>
            <a:xfrm>
              <a:off x="3160809" y="4400148"/>
              <a:ext cx="265183" cy="77901"/>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218" name="rc218"/>
            <p:cNvSpPr/>
            <p:nvPr/>
          </p:nvSpPr>
          <p:spPr>
            <a:xfrm>
              <a:off x="3425993" y="4400148"/>
              <a:ext cx="265183" cy="7790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19" name="rc219"/>
            <p:cNvSpPr/>
            <p:nvPr/>
          </p:nvSpPr>
          <p:spPr>
            <a:xfrm>
              <a:off x="3691177" y="4400148"/>
              <a:ext cx="265183" cy="77901"/>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20" name="rc220"/>
            <p:cNvSpPr/>
            <p:nvPr/>
          </p:nvSpPr>
          <p:spPr>
            <a:xfrm>
              <a:off x="3956361" y="4400148"/>
              <a:ext cx="265183" cy="77901"/>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221" name="rc221"/>
            <p:cNvSpPr/>
            <p:nvPr/>
          </p:nvSpPr>
          <p:spPr>
            <a:xfrm>
              <a:off x="4221545" y="4400148"/>
              <a:ext cx="265183" cy="7790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22" name="rc222"/>
            <p:cNvSpPr/>
            <p:nvPr/>
          </p:nvSpPr>
          <p:spPr>
            <a:xfrm>
              <a:off x="4486728" y="4400148"/>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23" name="rc223"/>
            <p:cNvSpPr/>
            <p:nvPr/>
          </p:nvSpPr>
          <p:spPr>
            <a:xfrm>
              <a:off x="4751912" y="440014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24" name="rc224"/>
            <p:cNvSpPr/>
            <p:nvPr/>
          </p:nvSpPr>
          <p:spPr>
            <a:xfrm>
              <a:off x="5017096" y="4400148"/>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25" name="rc225"/>
            <p:cNvSpPr/>
            <p:nvPr/>
          </p:nvSpPr>
          <p:spPr>
            <a:xfrm>
              <a:off x="5282280" y="4400148"/>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26" name="rc226"/>
            <p:cNvSpPr/>
            <p:nvPr/>
          </p:nvSpPr>
          <p:spPr>
            <a:xfrm>
              <a:off x="5547464" y="4400148"/>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27" name="rc227"/>
            <p:cNvSpPr/>
            <p:nvPr/>
          </p:nvSpPr>
          <p:spPr>
            <a:xfrm>
              <a:off x="5812648" y="4400148"/>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28" name="rc228"/>
            <p:cNvSpPr/>
            <p:nvPr/>
          </p:nvSpPr>
          <p:spPr>
            <a:xfrm>
              <a:off x="6077832" y="4400148"/>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29" name="rc229"/>
            <p:cNvSpPr/>
            <p:nvPr/>
          </p:nvSpPr>
          <p:spPr>
            <a:xfrm>
              <a:off x="6343016" y="4400148"/>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30" name="rc230"/>
            <p:cNvSpPr/>
            <p:nvPr/>
          </p:nvSpPr>
          <p:spPr>
            <a:xfrm>
              <a:off x="6608200" y="4400148"/>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31" name="rc231"/>
            <p:cNvSpPr/>
            <p:nvPr/>
          </p:nvSpPr>
          <p:spPr>
            <a:xfrm>
              <a:off x="6873384" y="4400148"/>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32" name="rc232"/>
            <p:cNvSpPr/>
            <p:nvPr/>
          </p:nvSpPr>
          <p:spPr>
            <a:xfrm>
              <a:off x="7138568" y="4400148"/>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33" name="rc233"/>
            <p:cNvSpPr/>
            <p:nvPr/>
          </p:nvSpPr>
          <p:spPr>
            <a:xfrm>
              <a:off x="7403752" y="440014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34" name="rc234"/>
            <p:cNvSpPr/>
            <p:nvPr/>
          </p:nvSpPr>
          <p:spPr>
            <a:xfrm>
              <a:off x="7668936" y="440014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35" name="rc235"/>
            <p:cNvSpPr/>
            <p:nvPr/>
          </p:nvSpPr>
          <p:spPr>
            <a:xfrm>
              <a:off x="7934120" y="4400148"/>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36" name="rc236"/>
            <p:cNvSpPr/>
            <p:nvPr/>
          </p:nvSpPr>
          <p:spPr>
            <a:xfrm>
              <a:off x="8199303" y="4400148"/>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37" name="rc237"/>
            <p:cNvSpPr/>
            <p:nvPr/>
          </p:nvSpPr>
          <p:spPr>
            <a:xfrm>
              <a:off x="8464487" y="4400148"/>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38" name="rc238"/>
            <p:cNvSpPr/>
            <p:nvPr/>
          </p:nvSpPr>
          <p:spPr>
            <a:xfrm>
              <a:off x="1834889" y="416644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9" name="rc239"/>
            <p:cNvSpPr/>
            <p:nvPr/>
          </p:nvSpPr>
          <p:spPr>
            <a:xfrm>
              <a:off x="2100073" y="416644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40" name="rc240"/>
            <p:cNvSpPr/>
            <p:nvPr/>
          </p:nvSpPr>
          <p:spPr>
            <a:xfrm>
              <a:off x="2365257" y="4166444"/>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41" name="rc241"/>
            <p:cNvSpPr/>
            <p:nvPr/>
          </p:nvSpPr>
          <p:spPr>
            <a:xfrm>
              <a:off x="2630441" y="4166444"/>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42" name="rc242"/>
            <p:cNvSpPr/>
            <p:nvPr/>
          </p:nvSpPr>
          <p:spPr>
            <a:xfrm>
              <a:off x="2895625" y="416644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3" name="rc243"/>
            <p:cNvSpPr/>
            <p:nvPr/>
          </p:nvSpPr>
          <p:spPr>
            <a:xfrm>
              <a:off x="3160809" y="4166444"/>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44" name="rc244"/>
            <p:cNvSpPr/>
            <p:nvPr/>
          </p:nvSpPr>
          <p:spPr>
            <a:xfrm>
              <a:off x="3425993" y="4166444"/>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45" name="rc245"/>
            <p:cNvSpPr/>
            <p:nvPr/>
          </p:nvSpPr>
          <p:spPr>
            <a:xfrm>
              <a:off x="3691177" y="4166444"/>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46" name="rc246"/>
            <p:cNvSpPr/>
            <p:nvPr/>
          </p:nvSpPr>
          <p:spPr>
            <a:xfrm>
              <a:off x="3956361" y="416644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7" name="rc247"/>
            <p:cNvSpPr/>
            <p:nvPr/>
          </p:nvSpPr>
          <p:spPr>
            <a:xfrm>
              <a:off x="4221545" y="4166444"/>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48" name="rc248"/>
            <p:cNvSpPr/>
            <p:nvPr/>
          </p:nvSpPr>
          <p:spPr>
            <a:xfrm>
              <a:off x="4486728" y="4166444"/>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49" name="rc249"/>
            <p:cNvSpPr/>
            <p:nvPr/>
          </p:nvSpPr>
          <p:spPr>
            <a:xfrm>
              <a:off x="4751912" y="4166444"/>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50" name="rc250"/>
            <p:cNvSpPr/>
            <p:nvPr/>
          </p:nvSpPr>
          <p:spPr>
            <a:xfrm>
              <a:off x="5017096" y="4166444"/>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51" name="rc251"/>
            <p:cNvSpPr/>
            <p:nvPr/>
          </p:nvSpPr>
          <p:spPr>
            <a:xfrm>
              <a:off x="5282280" y="4166444"/>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52" name="rc252"/>
            <p:cNvSpPr/>
            <p:nvPr/>
          </p:nvSpPr>
          <p:spPr>
            <a:xfrm>
              <a:off x="5547464" y="4166444"/>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53" name="rc253"/>
            <p:cNvSpPr/>
            <p:nvPr/>
          </p:nvSpPr>
          <p:spPr>
            <a:xfrm>
              <a:off x="5812648" y="4166444"/>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54" name="rc254"/>
            <p:cNvSpPr/>
            <p:nvPr/>
          </p:nvSpPr>
          <p:spPr>
            <a:xfrm>
              <a:off x="6077832" y="4166444"/>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55" name="rc255"/>
            <p:cNvSpPr/>
            <p:nvPr/>
          </p:nvSpPr>
          <p:spPr>
            <a:xfrm>
              <a:off x="6343016" y="416644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6" name="rc256"/>
            <p:cNvSpPr/>
            <p:nvPr/>
          </p:nvSpPr>
          <p:spPr>
            <a:xfrm>
              <a:off x="6608200" y="4166444"/>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57" name="rc257"/>
            <p:cNvSpPr/>
            <p:nvPr/>
          </p:nvSpPr>
          <p:spPr>
            <a:xfrm>
              <a:off x="6873384" y="4166444"/>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8" name="rc258"/>
            <p:cNvSpPr/>
            <p:nvPr/>
          </p:nvSpPr>
          <p:spPr>
            <a:xfrm>
              <a:off x="7138568" y="4166444"/>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9" name="rc259"/>
            <p:cNvSpPr/>
            <p:nvPr/>
          </p:nvSpPr>
          <p:spPr>
            <a:xfrm>
              <a:off x="7403752" y="4166444"/>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0" name="rc260"/>
            <p:cNvSpPr/>
            <p:nvPr/>
          </p:nvSpPr>
          <p:spPr>
            <a:xfrm>
              <a:off x="7668936" y="4166444"/>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1" name="rc261"/>
            <p:cNvSpPr/>
            <p:nvPr/>
          </p:nvSpPr>
          <p:spPr>
            <a:xfrm>
              <a:off x="7934120" y="416644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2" name="rc262"/>
            <p:cNvSpPr/>
            <p:nvPr/>
          </p:nvSpPr>
          <p:spPr>
            <a:xfrm>
              <a:off x="8199303" y="416644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3" name="rc263"/>
            <p:cNvSpPr/>
            <p:nvPr/>
          </p:nvSpPr>
          <p:spPr>
            <a:xfrm>
              <a:off x="8464487" y="416644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4" name="rc264"/>
            <p:cNvSpPr/>
            <p:nvPr/>
          </p:nvSpPr>
          <p:spPr>
            <a:xfrm>
              <a:off x="1834889" y="2842123"/>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65" name="rc265"/>
            <p:cNvSpPr/>
            <p:nvPr/>
          </p:nvSpPr>
          <p:spPr>
            <a:xfrm>
              <a:off x="2100073" y="2842123"/>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66" name="rc266"/>
            <p:cNvSpPr/>
            <p:nvPr/>
          </p:nvSpPr>
          <p:spPr>
            <a:xfrm>
              <a:off x="2365257" y="2842123"/>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67" name="rc267"/>
            <p:cNvSpPr/>
            <p:nvPr/>
          </p:nvSpPr>
          <p:spPr>
            <a:xfrm>
              <a:off x="2630441" y="284212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68" name="rc268"/>
            <p:cNvSpPr/>
            <p:nvPr/>
          </p:nvSpPr>
          <p:spPr>
            <a:xfrm>
              <a:off x="2895625" y="2842123"/>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69" name="rc269"/>
            <p:cNvSpPr/>
            <p:nvPr/>
          </p:nvSpPr>
          <p:spPr>
            <a:xfrm>
              <a:off x="3160809" y="2842123"/>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70" name="rc270"/>
            <p:cNvSpPr/>
            <p:nvPr/>
          </p:nvSpPr>
          <p:spPr>
            <a:xfrm>
              <a:off x="3425993" y="2842123"/>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71" name="rc271"/>
            <p:cNvSpPr/>
            <p:nvPr/>
          </p:nvSpPr>
          <p:spPr>
            <a:xfrm>
              <a:off x="3691177" y="2842123"/>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72" name="rc272"/>
            <p:cNvSpPr/>
            <p:nvPr/>
          </p:nvSpPr>
          <p:spPr>
            <a:xfrm>
              <a:off x="3956361" y="2842123"/>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73" name="rc273"/>
            <p:cNvSpPr/>
            <p:nvPr/>
          </p:nvSpPr>
          <p:spPr>
            <a:xfrm>
              <a:off x="4221545" y="2842123"/>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74" name="rc274"/>
            <p:cNvSpPr/>
            <p:nvPr/>
          </p:nvSpPr>
          <p:spPr>
            <a:xfrm>
              <a:off x="4486728" y="284212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5" name="rc275"/>
            <p:cNvSpPr/>
            <p:nvPr/>
          </p:nvSpPr>
          <p:spPr>
            <a:xfrm>
              <a:off x="4751912" y="284212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6" name="rc276"/>
            <p:cNvSpPr/>
            <p:nvPr/>
          </p:nvSpPr>
          <p:spPr>
            <a:xfrm>
              <a:off x="5017096" y="284212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77" name="rc277"/>
            <p:cNvSpPr/>
            <p:nvPr/>
          </p:nvSpPr>
          <p:spPr>
            <a:xfrm>
              <a:off x="5282280" y="284212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78" name="rc278"/>
            <p:cNvSpPr/>
            <p:nvPr/>
          </p:nvSpPr>
          <p:spPr>
            <a:xfrm>
              <a:off x="5547464" y="284212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79" name="rc279"/>
            <p:cNvSpPr/>
            <p:nvPr/>
          </p:nvSpPr>
          <p:spPr>
            <a:xfrm>
              <a:off x="5812648" y="284212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0" name="rc280"/>
            <p:cNvSpPr/>
            <p:nvPr/>
          </p:nvSpPr>
          <p:spPr>
            <a:xfrm>
              <a:off x="6077832" y="2842123"/>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81" name="rc281"/>
            <p:cNvSpPr/>
            <p:nvPr/>
          </p:nvSpPr>
          <p:spPr>
            <a:xfrm>
              <a:off x="6343016" y="284212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82" name="rc282"/>
            <p:cNvSpPr/>
            <p:nvPr/>
          </p:nvSpPr>
          <p:spPr>
            <a:xfrm>
              <a:off x="6608200" y="284212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83" name="rc283"/>
            <p:cNvSpPr/>
            <p:nvPr/>
          </p:nvSpPr>
          <p:spPr>
            <a:xfrm>
              <a:off x="6873384" y="2842123"/>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84" name="rc284"/>
            <p:cNvSpPr/>
            <p:nvPr/>
          </p:nvSpPr>
          <p:spPr>
            <a:xfrm>
              <a:off x="7138568" y="2842123"/>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85" name="rc285"/>
            <p:cNvSpPr/>
            <p:nvPr/>
          </p:nvSpPr>
          <p:spPr>
            <a:xfrm>
              <a:off x="7403752" y="2842123"/>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86" name="rc286"/>
            <p:cNvSpPr/>
            <p:nvPr/>
          </p:nvSpPr>
          <p:spPr>
            <a:xfrm>
              <a:off x="7668936" y="2842123"/>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87" name="rc287"/>
            <p:cNvSpPr/>
            <p:nvPr/>
          </p:nvSpPr>
          <p:spPr>
            <a:xfrm>
              <a:off x="7934120" y="2842123"/>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88" name="rc288"/>
            <p:cNvSpPr/>
            <p:nvPr/>
          </p:nvSpPr>
          <p:spPr>
            <a:xfrm>
              <a:off x="8199303" y="2842123"/>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89" name="rc289"/>
            <p:cNvSpPr/>
            <p:nvPr/>
          </p:nvSpPr>
          <p:spPr>
            <a:xfrm>
              <a:off x="8464487" y="284212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0" name="rc290"/>
            <p:cNvSpPr/>
            <p:nvPr/>
          </p:nvSpPr>
          <p:spPr>
            <a:xfrm>
              <a:off x="1834889" y="4945457"/>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91" name="rc291"/>
            <p:cNvSpPr/>
            <p:nvPr/>
          </p:nvSpPr>
          <p:spPr>
            <a:xfrm>
              <a:off x="2100073" y="494545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92" name="rc292"/>
            <p:cNvSpPr/>
            <p:nvPr/>
          </p:nvSpPr>
          <p:spPr>
            <a:xfrm>
              <a:off x="2365257" y="494545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93" name="rc293"/>
            <p:cNvSpPr/>
            <p:nvPr/>
          </p:nvSpPr>
          <p:spPr>
            <a:xfrm>
              <a:off x="2630441" y="494545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94" name="rc294"/>
            <p:cNvSpPr/>
            <p:nvPr/>
          </p:nvSpPr>
          <p:spPr>
            <a:xfrm>
              <a:off x="2895625" y="4945457"/>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95" name="rc295"/>
            <p:cNvSpPr/>
            <p:nvPr/>
          </p:nvSpPr>
          <p:spPr>
            <a:xfrm>
              <a:off x="3160809" y="494545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96" name="rc296"/>
            <p:cNvSpPr/>
            <p:nvPr/>
          </p:nvSpPr>
          <p:spPr>
            <a:xfrm>
              <a:off x="3425993" y="4945457"/>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97" name="rc297"/>
            <p:cNvSpPr/>
            <p:nvPr/>
          </p:nvSpPr>
          <p:spPr>
            <a:xfrm>
              <a:off x="3691177" y="4945457"/>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98" name="rc298"/>
            <p:cNvSpPr/>
            <p:nvPr/>
          </p:nvSpPr>
          <p:spPr>
            <a:xfrm>
              <a:off x="3956361" y="4945457"/>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99" name="rc299"/>
            <p:cNvSpPr/>
            <p:nvPr/>
          </p:nvSpPr>
          <p:spPr>
            <a:xfrm>
              <a:off x="4221545" y="4945457"/>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00" name="rc300"/>
            <p:cNvSpPr/>
            <p:nvPr/>
          </p:nvSpPr>
          <p:spPr>
            <a:xfrm>
              <a:off x="4486728" y="4945457"/>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01" name="rc301"/>
            <p:cNvSpPr/>
            <p:nvPr/>
          </p:nvSpPr>
          <p:spPr>
            <a:xfrm>
              <a:off x="4751912" y="4945457"/>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02" name="rc302"/>
            <p:cNvSpPr/>
            <p:nvPr/>
          </p:nvSpPr>
          <p:spPr>
            <a:xfrm>
              <a:off x="5017096" y="4945457"/>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03" name="rc303"/>
            <p:cNvSpPr/>
            <p:nvPr/>
          </p:nvSpPr>
          <p:spPr>
            <a:xfrm>
              <a:off x="5282280" y="494545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04" name="rc304"/>
            <p:cNvSpPr/>
            <p:nvPr/>
          </p:nvSpPr>
          <p:spPr>
            <a:xfrm>
              <a:off x="5547464" y="4945457"/>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05" name="rc305"/>
            <p:cNvSpPr/>
            <p:nvPr/>
          </p:nvSpPr>
          <p:spPr>
            <a:xfrm>
              <a:off x="5812648" y="4945457"/>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06" name="rc306"/>
            <p:cNvSpPr/>
            <p:nvPr/>
          </p:nvSpPr>
          <p:spPr>
            <a:xfrm>
              <a:off x="6077832" y="4945457"/>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07" name="rc307"/>
            <p:cNvSpPr/>
            <p:nvPr/>
          </p:nvSpPr>
          <p:spPr>
            <a:xfrm>
              <a:off x="6343016" y="494545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08" name="rc308"/>
            <p:cNvSpPr/>
            <p:nvPr/>
          </p:nvSpPr>
          <p:spPr>
            <a:xfrm>
              <a:off x="6608200" y="4945457"/>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09" name="rc309"/>
            <p:cNvSpPr/>
            <p:nvPr/>
          </p:nvSpPr>
          <p:spPr>
            <a:xfrm>
              <a:off x="6873384" y="4945457"/>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10" name="rc310"/>
            <p:cNvSpPr/>
            <p:nvPr/>
          </p:nvSpPr>
          <p:spPr>
            <a:xfrm>
              <a:off x="7138568" y="4945457"/>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11" name="rc311"/>
            <p:cNvSpPr/>
            <p:nvPr/>
          </p:nvSpPr>
          <p:spPr>
            <a:xfrm>
              <a:off x="7403752" y="4945457"/>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12" name="rc312"/>
            <p:cNvSpPr/>
            <p:nvPr/>
          </p:nvSpPr>
          <p:spPr>
            <a:xfrm>
              <a:off x="7668936" y="4945457"/>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13" name="rc313"/>
            <p:cNvSpPr/>
            <p:nvPr/>
          </p:nvSpPr>
          <p:spPr>
            <a:xfrm>
              <a:off x="7934120" y="4945457"/>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14" name="rc314"/>
            <p:cNvSpPr/>
            <p:nvPr/>
          </p:nvSpPr>
          <p:spPr>
            <a:xfrm>
              <a:off x="8199303" y="4945457"/>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15" name="rc315"/>
            <p:cNvSpPr/>
            <p:nvPr/>
          </p:nvSpPr>
          <p:spPr>
            <a:xfrm>
              <a:off x="8464487" y="4945457"/>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16" name="rc316"/>
            <p:cNvSpPr/>
            <p:nvPr/>
          </p:nvSpPr>
          <p:spPr>
            <a:xfrm>
              <a:off x="1834889" y="1206197"/>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7" name="rc317"/>
            <p:cNvSpPr/>
            <p:nvPr/>
          </p:nvSpPr>
          <p:spPr>
            <a:xfrm>
              <a:off x="2100073" y="120619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8" name="rc318"/>
            <p:cNvSpPr/>
            <p:nvPr/>
          </p:nvSpPr>
          <p:spPr>
            <a:xfrm>
              <a:off x="2365257" y="120619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9" name="rc319"/>
            <p:cNvSpPr/>
            <p:nvPr/>
          </p:nvSpPr>
          <p:spPr>
            <a:xfrm>
              <a:off x="2630441" y="120619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0" name="rc320"/>
            <p:cNvSpPr/>
            <p:nvPr/>
          </p:nvSpPr>
          <p:spPr>
            <a:xfrm>
              <a:off x="2895625" y="120619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1" name="rc321"/>
            <p:cNvSpPr/>
            <p:nvPr/>
          </p:nvSpPr>
          <p:spPr>
            <a:xfrm>
              <a:off x="3160809" y="120619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2" name="rc322"/>
            <p:cNvSpPr/>
            <p:nvPr/>
          </p:nvSpPr>
          <p:spPr>
            <a:xfrm>
              <a:off x="3425993" y="120619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3" name="rc323"/>
            <p:cNvSpPr/>
            <p:nvPr/>
          </p:nvSpPr>
          <p:spPr>
            <a:xfrm>
              <a:off x="3691177"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4" name="rc324"/>
            <p:cNvSpPr/>
            <p:nvPr/>
          </p:nvSpPr>
          <p:spPr>
            <a:xfrm>
              <a:off x="3956361" y="120619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5" name="rc325"/>
            <p:cNvSpPr/>
            <p:nvPr/>
          </p:nvSpPr>
          <p:spPr>
            <a:xfrm>
              <a:off x="4221545" y="120619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6" name="rc326"/>
            <p:cNvSpPr/>
            <p:nvPr/>
          </p:nvSpPr>
          <p:spPr>
            <a:xfrm>
              <a:off x="4486728"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7" name="rc327"/>
            <p:cNvSpPr/>
            <p:nvPr/>
          </p:nvSpPr>
          <p:spPr>
            <a:xfrm>
              <a:off x="4751912"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8" name="rc328"/>
            <p:cNvSpPr/>
            <p:nvPr/>
          </p:nvSpPr>
          <p:spPr>
            <a:xfrm>
              <a:off x="5017096"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9" name="rc329"/>
            <p:cNvSpPr/>
            <p:nvPr/>
          </p:nvSpPr>
          <p:spPr>
            <a:xfrm>
              <a:off x="5282280"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0" name="rc330"/>
            <p:cNvSpPr/>
            <p:nvPr/>
          </p:nvSpPr>
          <p:spPr>
            <a:xfrm>
              <a:off x="5547464"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1" name="rc331"/>
            <p:cNvSpPr/>
            <p:nvPr/>
          </p:nvSpPr>
          <p:spPr>
            <a:xfrm>
              <a:off x="5812648" y="120619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2" name="rc332"/>
            <p:cNvSpPr/>
            <p:nvPr/>
          </p:nvSpPr>
          <p:spPr>
            <a:xfrm>
              <a:off x="6077832"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43016"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4" name="rc334"/>
            <p:cNvSpPr/>
            <p:nvPr/>
          </p:nvSpPr>
          <p:spPr>
            <a:xfrm>
              <a:off x="6608200" y="1206197"/>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5" name="rc335"/>
            <p:cNvSpPr/>
            <p:nvPr/>
          </p:nvSpPr>
          <p:spPr>
            <a:xfrm>
              <a:off x="6873384"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6" name="rc336"/>
            <p:cNvSpPr/>
            <p:nvPr/>
          </p:nvSpPr>
          <p:spPr>
            <a:xfrm>
              <a:off x="7138568"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7" name="rc337"/>
            <p:cNvSpPr/>
            <p:nvPr/>
          </p:nvSpPr>
          <p:spPr>
            <a:xfrm>
              <a:off x="7403752"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8" name="rc338"/>
            <p:cNvSpPr/>
            <p:nvPr/>
          </p:nvSpPr>
          <p:spPr>
            <a:xfrm>
              <a:off x="7668936"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9" name="rc339"/>
            <p:cNvSpPr/>
            <p:nvPr/>
          </p:nvSpPr>
          <p:spPr>
            <a:xfrm>
              <a:off x="7934120"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0" name="rc340"/>
            <p:cNvSpPr/>
            <p:nvPr/>
          </p:nvSpPr>
          <p:spPr>
            <a:xfrm>
              <a:off x="8199303"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1" name="rc341"/>
            <p:cNvSpPr/>
            <p:nvPr/>
          </p:nvSpPr>
          <p:spPr>
            <a:xfrm>
              <a:off x="8464487" y="120619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2" name="rc342"/>
            <p:cNvSpPr/>
            <p:nvPr/>
          </p:nvSpPr>
          <p:spPr>
            <a:xfrm>
              <a:off x="1834889" y="5257062"/>
              <a:ext cx="265183" cy="77901"/>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43" name="rc343"/>
            <p:cNvSpPr/>
            <p:nvPr/>
          </p:nvSpPr>
          <p:spPr>
            <a:xfrm>
              <a:off x="2100073" y="5257062"/>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44" name="rc344"/>
            <p:cNvSpPr/>
            <p:nvPr/>
          </p:nvSpPr>
          <p:spPr>
            <a:xfrm>
              <a:off x="2365257" y="5257062"/>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45" name="rc345"/>
            <p:cNvSpPr/>
            <p:nvPr/>
          </p:nvSpPr>
          <p:spPr>
            <a:xfrm>
              <a:off x="2630441" y="5257062"/>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46" name="rc346"/>
            <p:cNvSpPr/>
            <p:nvPr/>
          </p:nvSpPr>
          <p:spPr>
            <a:xfrm>
              <a:off x="2895625" y="5257062"/>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47" name="rc347"/>
            <p:cNvSpPr/>
            <p:nvPr/>
          </p:nvSpPr>
          <p:spPr>
            <a:xfrm>
              <a:off x="3160809" y="5257062"/>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48" name="rc348"/>
            <p:cNvSpPr/>
            <p:nvPr/>
          </p:nvSpPr>
          <p:spPr>
            <a:xfrm>
              <a:off x="3425993" y="5257062"/>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49" name="rc349"/>
            <p:cNvSpPr/>
            <p:nvPr/>
          </p:nvSpPr>
          <p:spPr>
            <a:xfrm>
              <a:off x="3691177" y="525706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50" name="rc350"/>
            <p:cNvSpPr/>
            <p:nvPr/>
          </p:nvSpPr>
          <p:spPr>
            <a:xfrm>
              <a:off x="3956361" y="525706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51" name="rc351"/>
            <p:cNvSpPr/>
            <p:nvPr/>
          </p:nvSpPr>
          <p:spPr>
            <a:xfrm>
              <a:off x="4221545" y="525706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52" name="rc352"/>
            <p:cNvSpPr/>
            <p:nvPr/>
          </p:nvSpPr>
          <p:spPr>
            <a:xfrm>
              <a:off x="4486728" y="5257062"/>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53" name="rc353"/>
            <p:cNvSpPr/>
            <p:nvPr/>
          </p:nvSpPr>
          <p:spPr>
            <a:xfrm>
              <a:off x="4751912" y="5257062"/>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54" name="rc354"/>
            <p:cNvSpPr/>
            <p:nvPr/>
          </p:nvSpPr>
          <p:spPr>
            <a:xfrm>
              <a:off x="5017096" y="5257062"/>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55" name="rc355"/>
            <p:cNvSpPr/>
            <p:nvPr/>
          </p:nvSpPr>
          <p:spPr>
            <a:xfrm>
              <a:off x="5282280" y="5257062"/>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56" name="rc356"/>
            <p:cNvSpPr/>
            <p:nvPr/>
          </p:nvSpPr>
          <p:spPr>
            <a:xfrm>
              <a:off x="5547464" y="5257062"/>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57" name="rc357"/>
            <p:cNvSpPr/>
            <p:nvPr/>
          </p:nvSpPr>
          <p:spPr>
            <a:xfrm>
              <a:off x="5812648" y="525706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58" name="rc358"/>
            <p:cNvSpPr/>
            <p:nvPr/>
          </p:nvSpPr>
          <p:spPr>
            <a:xfrm>
              <a:off x="6077832" y="5257062"/>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59" name="rc359"/>
            <p:cNvSpPr/>
            <p:nvPr/>
          </p:nvSpPr>
          <p:spPr>
            <a:xfrm>
              <a:off x="6343016" y="525706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0" name="rc360"/>
            <p:cNvSpPr/>
            <p:nvPr/>
          </p:nvSpPr>
          <p:spPr>
            <a:xfrm>
              <a:off x="6608200" y="5257062"/>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61" name="rc361"/>
            <p:cNvSpPr/>
            <p:nvPr/>
          </p:nvSpPr>
          <p:spPr>
            <a:xfrm>
              <a:off x="6873384" y="525706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62" name="rc362"/>
            <p:cNvSpPr/>
            <p:nvPr/>
          </p:nvSpPr>
          <p:spPr>
            <a:xfrm>
              <a:off x="7138568" y="5257062"/>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63" name="rc363"/>
            <p:cNvSpPr/>
            <p:nvPr/>
          </p:nvSpPr>
          <p:spPr>
            <a:xfrm>
              <a:off x="7403752" y="5257062"/>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64" name="rc364"/>
            <p:cNvSpPr/>
            <p:nvPr/>
          </p:nvSpPr>
          <p:spPr>
            <a:xfrm>
              <a:off x="7668936" y="5257062"/>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65" name="rc365"/>
            <p:cNvSpPr/>
            <p:nvPr/>
          </p:nvSpPr>
          <p:spPr>
            <a:xfrm>
              <a:off x="7934120" y="5257062"/>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66" name="rc366"/>
            <p:cNvSpPr/>
            <p:nvPr/>
          </p:nvSpPr>
          <p:spPr>
            <a:xfrm>
              <a:off x="8199303" y="5257062"/>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67" name="rc367"/>
            <p:cNvSpPr/>
            <p:nvPr/>
          </p:nvSpPr>
          <p:spPr>
            <a:xfrm>
              <a:off x="8464487" y="5257062"/>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68" name="rc368"/>
            <p:cNvSpPr/>
            <p:nvPr/>
          </p:nvSpPr>
          <p:spPr>
            <a:xfrm>
              <a:off x="1834889" y="3932741"/>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69" name="rc369"/>
            <p:cNvSpPr/>
            <p:nvPr/>
          </p:nvSpPr>
          <p:spPr>
            <a:xfrm>
              <a:off x="2100073" y="3932741"/>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70" name="rc370"/>
            <p:cNvSpPr/>
            <p:nvPr/>
          </p:nvSpPr>
          <p:spPr>
            <a:xfrm>
              <a:off x="2365257" y="3932741"/>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71" name="rc371"/>
            <p:cNvSpPr/>
            <p:nvPr/>
          </p:nvSpPr>
          <p:spPr>
            <a:xfrm>
              <a:off x="2630441" y="3932741"/>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72" name="rc372"/>
            <p:cNvSpPr/>
            <p:nvPr/>
          </p:nvSpPr>
          <p:spPr>
            <a:xfrm>
              <a:off x="2895625" y="3932741"/>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73" name="rc373"/>
            <p:cNvSpPr/>
            <p:nvPr/>
          </p:nvSpPr>
          <p:spPr>
            <a:xfrm>
              <a:off x="3160809" y="3932741"/>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74" name="rc374"/>
            <p:cNvSpPr/>
            <p:nvPr/>
          </p:nvSpPr>
          <p:spPr>
            <a:xfrm>
              <a:off x="3425993" y="3932741"/>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75" name="rc375"/>
            <p:cNvSpPr/>
            <p:nvPr/>
          </p:nvSpPr>
          <p:spPr>
            <a:xfrm>
              <a:off x="3691177" y="3932741"/>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76" name="rc376"/>
            <p:cNvSpPr/>
            <p:nvPr/>
          </p:nvSpPr>
          <p:spPr>
            <a:xfrm>
              <a:off x="3956361" y="3932741"/>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77" name="rc377"/>
            <p:cNvSpPr/>
            <p:nvPr/>
          </p:nvSpPr>
          <p:spPr>
            <a:xfrm>
              <a:off x="4221545" y="393274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78" name="rc378"/>
            <p:cNvSpPr/>
            <p:nvPr/>
          </p:nvSpPr>
          <p:spPr>
            <a:xfrm>
              <a:off x="4486728" y="393274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79" name="rc379"/>
            <p:cNvSpPr/>
            <p:nvPr/>
          </p:nvSpPr>
          <p:spPr>
            <a:xfrm>
              <a:off x="4751912" y="3932741"/>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0" name="rc380"/>
            <p:cNvSpPr/>
            <p:nvPr/>
          </p:nvSpPr>
          <p:spPr>
            <a:xfrm>
              <a:off x="5017096" y="393274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1" name="rc381"/>
            <p:cNvSpPr/>
            <p:nvPr/>
          </p:nvSpPr>
          <p:spPr>
            <a:xfrm>
              <a:off x="5282280" y="3932741"/>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82" name="rc382"/>
            <p:cNvSpPr/>
            <p:nvPr/>
          </p:nvSpPr>
          <p:spPr>
            <a:xfrm>
              <a:off x="5547464" y="3932741"/>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83" name="rc383"/>
            <p:cNvSpPr/>
            <p:nvPr/>
          </p:nvSpPr>
          <p:spPr>
            <a:xfrm>
              <a:off x="5812648" y="3932741"/>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84" name="rc384"/>
            <p:cNvSpPr/>
            <p:nvPr/>
          </p:nvSpPr>
          <p:spPr>
            <a:xfrm>
              <a:off x="6077832" y="3932741"/>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85" name="rc385"/>
            <p:cNvSpPr/>
            <p:nvPr/>
          </p:nvSpPr>
          <p:spPr>
            <a:xfrm>
              <a:off x="6343016" y="393274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86" name="rc386"/>
            <p:cNvSpPr/>
            <p:nvPr/>
          </p:nvSpPr>
          <p:spPr>
            <a:xfrm>
              <a:off x="6608200" y="393274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7" name="rc387"/>
            <p:cNvSpPr/>
            <p:nvPr/>
          </p:nvSpPr>
          <p:spPr>
            <a:xfrm>
              <a:off x="6873384" y="393274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88" name="rc388"/>
            <p:cNvSpPr/>
            <p:nvPr/>
          </p:nvSpPr>
          <p:spPr>
            <a:xfrm>
              <a:off x="7138568" y="3932741"/>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89" name="rc389"/>
            <p:cNvSpPr/>
            <p:nvPr/>
          </p:nvSpPr>
          <p:spPr>
            <a:xfrm>
              <a:off x="7403752" y="3932741"/>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0" name="rc390"/>
            <p:cNvSpPr/>
            <p:nvPr/>
          </p:nvSpPr>
          <p:spPr>
            <a:xfrm>
              <a:off x="7668936" y="3932741"/>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1" name="rc391"/>
            <p:cNvSpPr/>
            <p:nvPr/>
          </p:nvSpPr>
          <p:spPr>
            <a:xfrm>
              <a:off x="7934120" y="3932741"/>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92" name="rc392"/>
            <p:cNvSpPr/>
            <p:nvPr/>
          </p:nvSpPr>
          <p:spPr>
            <a:xfrm>
              <a:off x="8199303" y="3932741"/>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93" name="rc393"/>
            <p:cNvSpPr/>
            <p:nvPr/>
          </p:nvSpPr>
          <p:spPr>
            <a:xfrm>
              <a:off x="8464487" y="3932741"/>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94" name="rc394"/>
            <p:cNvSpPr/>
            <p:nvPr/>
          </p:nvSpPr>
          <p:spPr>
            <a:xfrm>
              <a:off x="1834889" y="1595703"/>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95" name="rc395"/>
            <p:cNvSpPr/>
            <p:nvPr/>
          </p:nvSpPr>
          <p:spPr>
            <a:xfrm>
              <a:off x="2100073" y="159570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96" name="rc396"/>
            <p:cNvSpPr/>
            <p:nvPr/>
          </p:nvSpPr>
          <p:spPr>
            <a:xfrm>
              <a:off x="2365257" y="159570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97" name="rc397"/>
            <p:cNvSpPr/>
            <p:nvPr/>
          </p:nvSpPr>
          <p:spPr>
            <a:xfrm>
              <a:off x="2630441" y="159570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98" name="rc398"/>
            <p:cNvSpPr/>
            <p:nvPr/>
          </p:nvSpPr>
          <p:spPr>
            <a:xfrm>
              <a:off x="2895625" y="159570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9" name="rc399"/>
            <p:cNvSpPr/>
            <p:nvPr/>
          </p:nvSpPr>
          <p:spPr>
            <a:xfrm>
              <a:off x="3160809" y="159570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0" name="rc400"/>
            <p:cNvSpPr/>
            <p:nvPr/>
          </p:nvSpPr>
          <p:spPr>
            <a:xfrm>
              <a:off x="3425993" y="159570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1" name="rc401"/>
            <p:cNvSpPr/>
            <p:nvPr/>
          </p:nvSpPr>
          <p:spPr>
            <a:xfrm>
              <a:off x="3691177" y="159570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2" name="rc402"/>
            <p:cNvSpPr/>
            <p:nvPr/>
          </p:nvSpPr>
          <p:spPr>
            <a:xfrm>
              <a:off x="3956361" y="159570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3" name="rc403"/>
            <p:cNvSpPr/>
            <p:nvPr/>
          </p:nvSpPr>
          <p:spPr>
            <a:xfrm>
              <a:off x="4221545"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4" name="rc404"/>
            <p:cNvSpPr/>
            <p:nvPr/>
          </p:nvSpPr>
          <p:spPr>
            <a:xfrm>
              <a:off x="4486728" y="159570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5" name="rc405"/>
            <p:cNvSpPr/>
            <p:nvPr/>
          </p:nvSpPr>
          <p:spPr>
            <a:xfrm>
              <a:off x="4751912" y="1595703"/>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6" name="rc406"/>
            <p:cNvSpPr/>
            <p:nvPr/>
          </p:nvSpPr>
          <p:spPr>
            <a:xfrm>
              <a:off x="5017096" y="1595703"/>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7" name="rc407"/>
            <p:cNvSpPr/>
            <p:nvPr/>
          </p:nvSpPr>
          <p:spPr>
            <a:xfrm>
              <a:off x="5282280" y="1595703"/>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08" name="rc408"/>
            <p:cNvSpPr/>
            <p:nvPr/>
          </p:nvSpPr>
          <p:spPr>
            <a:xfrm>
              <a:off x="5547464" y="159570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9" name="rc409"/>
            <p:cNvSpPr/>
            <p:nvPr/>
          </p:nvSpPr>
          <p:spPr>
            <a:xfrm>
              <a:off x="5812648" y="1595703"/>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77832" y="1595703"/>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43016"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2" name="rc412"/>
            <p:cNvSpPr/>
            <p:nvPr/>
          </p:nvSpPr>
          <p:spPr>
            <a:xfrm>
              <a:off x="6608200"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3" name="rc413"/>
            <p:cNvSpPr/>
            <p:nvPr/>
          </p:nvSpPr>
          <p:spPr>
            <a:xfrm>
              <a:off x="6873384"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4" name="rc414"/>
            <p:cNvSpPr/>
            <p:nvPr/>
          </p:nvSpPr>
          <p:spPr>
            <a:xfrm>
              <a:off x="7138568"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5" name="rc415"/>
            <p:cNvSpPr/>
            <p:nvPr/>
          </p:nvSpPr>
          <p:spPr>
            <a:xfrm>
              <a:off x="7403752"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6" name="rc416"/>
            <p:cNvSpPr/>
            <p:nvPr/>
          </p:nvSpPr>
          <p:spPr>
            <a:xfrm>
              <a:off x="7668936"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7" name="rc417"/>
            <p:cNvSpPr/>
            <p:nvPr/>
          </p:nvSpPr>
          <p:spPr>
            <a:xfrm>
              <a:off x="7934120"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8" name="rc418"/>
            <p:cNvSpPr/>
            <p:nvPr/>
          </p:nvSpPr>
          <p:spPr>
            <a:xfrm>
              <a:off x="8199303"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9" name="rc419"/>
            <p:cNvSpPr/>
            <p:nvPr/>
          </p:nvSpPr>
          <p:spPr>
            <a:xfrm>
              <a:off x="8464487" y="159570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0" name="rc420"/>
            <p:cNvSpPr/>
            <p:nvPr/>
          </p:nvSpPr>
          <p:spPr>
            <a:xfrm>
              <a:off x="1834889" y="3776938"/>
              <a:ext cx="265183" cy="77901"/>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421" name="rc421"/>
            <p:cNvSpPr/>
            <p:nvPr/>
          </p:nvSpPr>
          <p:spPr>
            <a:xfrm>
              <a:off x="2100073" y="3776938"/>
              <a:ext cx="265183" cy="77901"/>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422" name="rc422"/>
            <p:cNvSpPr/>
            <p:nvPr/>
          </p:nvSpPr>
          <p:spPr>
            <a:xfrm>
              <a:off x="2365257" y="3776938"/>
              <a:ext cx="265183" cy="77901"/>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423" name="rc423"/>
            <p:cNvSpPr/>
            <p:nvPr/>
          </p:nvSpPr>
          <p:spPr>
            <a:xfrm>
              <a:off x="2630441" y="3776938"/>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424" name="rc424"/>
            <p:cNvSpPr/>
            <p:nvPr/>
          </p:nvSpPr>
          <p:spPr>
            <a:xfrm>
              <a:off x="2895625" y="3776938"/>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25" name="rc425"/>
            <p:cNvSpPr/>
            <p:nvPr/>
          </p:nvSpPr>
          <p:spPr>
            <a:xfrm>
              <a:off x="3160809" y="3776938"/>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426" name="rc426"/>
            <p:cNvSpPr/>
            <p:nvPr/>
          </p:nvSpPr>
          <p:spPr>
            <a:xfrm>
              <a:off x="3425993" y="3776938"/>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27" name="rc427"/>
            <p:cNvSpPr/>
            <p:nvPr/>
          </p:nvSpPr>
          <p:spPr>
            <a:xfrm>
              <a:off x="3691177" y="3776938"/>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28" name="rc428"/>
            <p:cNvSpPr/>
            <p:nvPr/>
          </p:nvSpPr>
          <p:spPr>
            <a:xfrm>
              <a:off x="3956361" y="377693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29" name="rc429"/>
            <p:cNvSpPr/>
            <p:nvPr/>
          </p:nvSpPr>
          <p:spPr>
            <a:xfrm>
              <a:off x="4221545" y="3776938"/>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30" name="rc430"/>
            <p:cNvSpPr/>
            <p:nvPr/>
          </p:nvSpPr>
          <p:spPr>
            <a:xfrm>
              <a:off x="4486728" y="3776938"/>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31" name="rc431"/>
            <p:cNvSpPr/>
            <p:nvPr/>
          </p:nvSpPr>
          <p:spPr>
            <a:xfrm>
              <a:off x="4751912" y="3776938"/>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32" name="rc432"/>
            <p:cNvSpPr/>
            <p:nvPr/>
          </p:nvSpPr>
          <p:spPr>
            <a:xfrm>
              <a:off x="5017096" y="3776938"/>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33" name="rc433"/>
            <p:cNvSpPr/>
            <p:nvPr/>
          </p:nvSpPr>
          <p:spPr>
            <a:xfrm>
              <a:off x="5282280" y="3776938"/>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34" name="rc434"/>
            <p:cNvSpPr/>
            <p:nvPr/>
          </p:nvSpPr>
          <p:spPr>
            <a:xfrm>
              <a:off x="5547464" y="377693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35" name="rc435"/>
            <p:cNvSpPr/>
            <p:nvPr/>
          </p:nvSpPr>
          <p:spPr>
            <a:xfrm>
              <a:off x="5812648" y="3776938"/>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36" name="rc436"/>
            <p:cNvSpPr/>
            <p:nvPr/>
          </p:nvSpPr>
          <p:spPr>
            <a:xfrm>
              <a:off x="6077832" y="3776938"/>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37" name="rc437"/>
            <p:cNvSpPr/>
            <p:nvPr/>
          </p:nvSpPr>
          <p:spPr>
            <a:xfrm>
              <a:off x="6343016" y="3776938"/>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38" name="rc438"/>
            <p:cNvSpPr/>
            <p:nvPr/>
          </p:nvSpPr>
          <p:spPr>
            <a:xfrm>
              <a:off x="6608200" y="3776938"/>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39" name="rc439"/>
            <p:cNvSpPr/>
            <p:nvPr/>
          </p:nvSpPr>
          <p:spPr>
            <a:xfrm>
              <a:off x="6873384" y="3776938"/>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40" name="rc440"/>
            <p:cNvSpPr/>
            <p:nvPr/>
          </p:nvSpPr>
          <p:spPr>
            <a:xfrm>
              <a:off x="7138568" y="377693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41" name="rc441"/>
            <p:cNvSpPr/>
            <p:nvPr/>
          </p:nvSpPr>
          <p:spPr>
            <a:xfrm>
              <a:off x="7403752" y="3776938"/>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42" name="rc442"/>
            <p:cNvSpPr/>
            <p:nvPr/>
          </p:nvSpPr>
          <p:spPr>
            <a:xfrm>
              <a:off x="7668936" y="377693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43" name="rc443"/>
            <p:cNvSpPr/>
            <p:nvPr/>
          </p:nvSpPr>
          <p:spPr>
            <a:xfrm>
              <a:off x="7934120" y="3776938"/>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44" name="rc444"/>
            <p:cNvSpPr/>
            <p:nvPr/>
          </p:nvSpPr>
          <p:spPr>
            <a:xfrm>
              <a:off x="8199303" y="3776938"/>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45" name="rc445"/>
            <p:cNvSpPr/>
            <p:nvPr/>
          </p:nvSpPr>
          <p:spPr>
            <a:xfrm>
              <a:off x="8464487" y="3776938"/>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46" name="rc446"/>
            <p:cNvSpPr/>
            <p:nvPr/>
          </p:nvSpPr>
          <p:spPr>
            <a:xfrm>
              <a:off x="1834889" y="362113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7" name="rc447"/>
            <p:cNvSpPr/>
            <p:nvPr/>
          </p:nvSpPr>
          <p:spPr>
            <a:xfrm>
              <a:off x="2100073" y="362113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48" name="rc448"/>
            <p:cNvSpPr/>
            <p:nvPr/>
          </p:nvSpPr>
          <p:spPr>
            <a:xfrm>
              <a:off x="2365257" y="362113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9" name="rc449"/>
            <p:cNvSpPr/>
            <p:nvPr/>
          </p:nvSpPr>
          <p:spPr>
            <a:xfrm>
              <a:off x="2630441" y="362113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0" name="rc450"/>
            <p:cNvSpPr/>
            <p:nvPr/>
          </p:nvSpPr>
          <p:spPr>
            <a:xfrm>
              <a:off x="2895625" y="362113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1" name="rc451"/>
            <p:cNvSpPr/>
            <p:nvPr/>
          </p:nvSpPr>
          <p:spPr>
            <a:xfrm>
              <a:off x="3160809" y="362113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2" name="rc452"/>
            <p:cNvSpPr/>
            <p:nvPr/>
          </p:nvSpPr>
          <p:spPr>
            <a:xfrm>
              <a:off x="3425993" y="362113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3" name="rc453"/>
            <p:cNvSpPr/>
            <p:nvPr/>
          </p:nvSpPr>
          <p:spPr>
            <a:xfrm>
              <a:off x="3691177" y="3621136"/>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54" name="rc454"/>
            <p:cNvSpPr/>
            <p:nvPr/>
          </p:nvSpPr>
          <p:spPr>
            <a:xfrm>
              <a:off x="3956361" y="362113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5" name="rc455"/>
            <p:cNvSpPr/>
            <p:nvPr/>
          </p:nvSpPr>
          <p:spPr>
            <a:xfrm>
              <a:off x="4221545" y="362113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6" name="rc456"/>
            <p:cNvSpPr/>
            <p:nvPr/>
          </p:nvSpPr>
          <p:spPr>
            <a:xfrm>
              <a:off x="4486728" y="362113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7" name="rc457"/>
            <p:cNvSpPr/>
            <p:nvPr/>
          </p:nvSpPr>
          <p:spPr>
            <a:xfrm>
              <a:off x="4751912" y="362113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8" name="rc458"/>
            <p:cNvSpPr/>
            <p:nvPr/>
          </p:nvSpPr>
          <p:spPr>
            <a:xfrm>
              <a:off x="5017096" y="3621136"/>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9" name="rc459"/>
            <p:cNvSpPr/>
            <p:nvPr/>
          </p:nvSpPr>
          <p:spPr>
            <a:xfrm>
              <a:off x="5282280" y="362113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0" name="rc460"/>
            <p:cNvSpPr/>
            <p:nvPr/>
          </p:nvSpPr>
          <p:spPr>
            <a:xfrm>
              <a:off x="5547464" y="3621136"/>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1" name="rc461"/>
            <p:cNvSpPr/>
            <p:nvPr/>
          </p:nvSpPr>
          <p:spPr>
            <a:xfrm>
              <a:off x="5812648" y="362113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2" name="rc462"/>
            <p:cNvSpPr/>
            <p:nvPr/>
          </p:nvSpPr>
          <p:spPr>
            <a:xfrm>
              <a:off x="6077832" y="362113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43016" y="362113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4" name="rc464"/>
            <p:cNvSpPr/>
            <p:nvPr/>
          </p:nvSpPr>
          <p:spPr>
            <a:xfrm>
              <a:off x="6608200" y="362113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5" name="rc465"/>
            <p:cNvSpPr/>
            <p:nvPr/>
          </p:nvSpPr>
          <p:spPr>
            <a:xfrm>
              <a:off x="6873384" y="3621136"/>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6" name="rc466"/>
            <p:cNvSpPr/>
            <p:nvPr/>
          </p:nvSpPr>
          <p:spPr>
            <a:xfrm>
              <a:off x="7138568" y="3621136"/>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67" name="rc467"/>
            <p:cNvSpPr/>
            <p:nvPr/>
          </p:nvSpPr>
          <p:spPr>
            <a:xfrm>
              <a:off x="7403752" y="3621136"/>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68" name="rc468"/>
            <p:cNvSpPr/>
            <p:nvPr/>
          </p:nvSpPr>
          <p:spPr>
            <a:xfrm>
              <a:off x="7668936" y="362113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69" name="rc469"/>
            <p:cNvSpPr/>
            <p:nvPr/>
          </p:nvSpPr>
          <p:spPr>
            <a:xfrm>
              <a:off x="7934120" y="362113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0" name="rc470"/>
            <p:cNvSpPr/>
            <p:nvPr/>
          </p:nvSpPr>
          <p:spPr>
            <a:xfrm>
              <a:off x="8199303" y="3621136"/>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71" name="rc471"/>
            <p:cNvSpPr/>
            <p:nvPr/>
          </p:nvSpPr>
          <p:spPr>
            <a:xfrm>
              <a:off x="8464487" y="3621136"/>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2" name="rc472"/>
            <p:cNvSpPr/>
            <p:nvPr/>
          </p:nvSpPr>
          <p:spPr>
            <a:xfrm>
              <a:off x="1834889" y="167360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3" name="rc473"/>
            <p:cNvSpPr/>
            <p:nvPr/>
          </p:nvSpPr>
          <p:spPr>
            <a:xfrm>
              <a:off x="2100073" y="1673605"/>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4" name="rc474"/>
            <p:cNvSpPr/>
            <p:nvPr/>
          </p:nvSpPr>
          <p:spPr>
            <a:xfrm>
              <a:off x="2365257" y="1673605"/>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5" name="rc475"/>
            <p:cNvSpPr/>
            <p:nvPr/>
          </p:nvSpPr>
          <p:spPr>
            <a:xfrm>
              <a:off x="2630441" y="1673605"/>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6" name="rc476"/>
            <p:cNvSpPr/>
            <p:nvPr/>
          </p:nvSpPr>
          <p:spPr>
            <a:xfrm>
              <a:off x="2895625" y="1673605"/>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77" name="rc477"/>
            <p:cNvSpPr/>
            <p:nvPr/>
          </p:nvSpPr>
          <p:spPr>
            <a:xfrm>
              <a:off x="3160809" y="1673605"/>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78" name="rc478"/>
            <p:cNvSpPr/>
            <p:nvPr/>
          </p:nvSpPr>
          <p:spPr>
            <a:xfrm>
              <a:off x="3425993" y="1673605"/>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9" name="rc479"/>
            <p:cNvSpPr/>
            <p:nvPr/>
          </p:nvSpPr>
          <p:spPr>
            <a:xfrm>
              <a:off x="3691177" y="1673605"/>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0" name="rc480"/>
            <p:cNvSpPr/>
            <p:nvPr/>
          </p:nvSpPr>
          <p:spPr>
            <a:xfrm>
              <a:off x="3956361" y="1673605"/>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81" name="rc481"/>
            <p:cNvSpPr/>
            <p:nvPr/>
          </p:nvSpPr>
          <p:spPr>
            <a:xfrm>
              <a:off x="4221545" y="1673605"/>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2" name="rc482"/>
            <p:cNvSpPr/>
            <p:nvPr/>
          </p:nvSpPr>
          <p:spPr>
            <a:xfrm>
              <a:off x="4486728" y="1673605"/>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3" name="rc483"/>
            <p:cNvSpPr/>
            <p:nvPr/>
          </p:nvSpPr>
          <p:spPr>
            <a:xfrm>
              <a:off x="4751912" y="1673605"/>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84" name="rc484"/>
            <p:cNvSpPr/>
            <p:nvPr/>
          </p:nvSpPr>
          <p:spPr>
            <a:xfrm>
              <a:off x="5017096" y="167360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5" name="rc485"/>
            <p:cNvSpPr/>
            <p:nvPr/>
          </p:nvSpPr>
          <p:spPr>
            <a:xfrm>
              <a:off x="5282280" y="167360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6" name="rc486"/>
            <p:cNvSpPr/>
            <p:nvPr/>
          </p:nvSpPr>
          <p:spPr>
            <a:xfrm>
              <a:off x="5547464" y="1673605"/>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87" name="rc487"/>
            <p:cNvSpPr/>
            <p:nvPr/>
          </p:nvSpPr>
          <p:spPr>
            <a:xfrm>
              <a:off x="5812648" y="167360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8" name="rc488"/>
            <p:cNvSpPr/>
            <p:nvPr/>
          </p:nvSpPr>
          <p:spPr>
            <a:xfrm>
              <a:off x="6077832" y="1673605"/>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9" name="rc489"/>
            <p:cNvSpPr/>
            <p:nvPr/>
          </p:nvSpPr>
          <p:spPr>
            <a:xfrm>
              <a:off x="6343016" y="1673605"/>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0" name="rc490"/>
            <p:cNvSpPr/>
            <p:nvPr/>
          </p:nvSpPr>
          <p:spPr>
            <a:xfrm>
              <a:off x="6608200" y="1673605"/>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91" name="rc491"/>
            <p:cNvSpPr/>
            <p:nvPr/>
          </p:nvSpPr>
          <p:spPr>
            <a:xfrm>
              <a:off x="6873384" y="1673605"/>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92" name="rc492"/>
            <p:cNvSpPr/>
            <p:nvPr/>
          </p:nvSpPr>
          <p:spPr>
            <a:xfrm>
              <a:off x="7138568" y="1673605"/>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93" name="rc493"/>
            <p:cNvSpPr/>
            <p:nvPr/>
          </p:nvSpPr>
          <p:spPr>
            <a:xfrm>
              <a:off x="7403752" y="1673605"/>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4" name="rc494"/>
            <p:cNvSpPr/>
            <p:nvPr/>
          </p:nvSpPr>
          <p:spPr>
            <a:xfrm>
              <a:off x="7668936" y="1673605"/>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5" name="rc495"/>
            <p:cNvSpPr/>
            <p:nvPr/>
          </p:nvSpPr>
          <p:spPr>
            <a:xfrm>
              <a:off x="7934120" y="1673605"/>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96" name="rc496"/>
            <p:cNvSpPr/>
            <p:nvPr/>
          </p:nvSpPr>
          <p:spPr>
            <a:xfrm>
              <a:off x="8199303" y="1673605"/>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7" name="rc497"/>
            <p:cNvSpPr/>
            <p:nvPr/>
          </p:nvSpPr>
          <p:spPr>
            <a:xfrm>
              <a:off x="8464487" y="1673605"/>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98" name="rc498"/>
            <p:cNvSpPr/>
            <p:nvPr/>
          </p:nvSpPr>
          <p:spPr>
            <a:xfrm>
              <a:off x="1834889" y="4711753"/>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499" name="rc499"/>
            <p:cNvSpPr/>
            <p:nvPr/>
          </p:nvSpPr>
          <p:spPr>
            <a:xfrm>
              <a:off x="2100073" y="4711753"/>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00" name="rc500"/>
            <p:cNvSpPr/>
            <p:nvPr/>
          </p:nvSpPr>
          <p:spPr>
            <a:xfrm>
              <a:off x="2365257" y="4711753"/>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01" name="rc501"/>
            <p:cNvSpPr/>
            <p:nvPr/>
          </p:nvSpPr>
          <p:spPr>
            <a:xfrm>
              <a:off x="2630441" y="4711753"/>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02" name="rc502"/>
            <p:cNvSpPr/>
            <p:nvPr/>
          </p:nvSpPr>
          <p:spPr>
            <a:xfrm>
              <a:off x="2895625" y="471175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3" name="rc503"/>
            <p:cNvSpPr/>
            <p:nvPr/>
          </p:nvSpPr>
          <p:spPr>
            <a:xfrm>
              <a:off x="3160809" y="471175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4" name="rc504"/>
            <p:cNvSpPr/>
            <p:nvPr/>
          </p:nvSpPr>
          <p:spPr>
            <a:xfrm>
              <a:off x="3425993" y="471175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5" name="rc505"/>
            <p:cNvSpPr/>
            <p:nvPr/>
          </p:nvSpPr>
          <p:spPr>
            <a:xfrm>
              <a:off x="3691177" y="4711753"/>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06" name="rc506"/>
            <p:cNvSpPr/>
            <p:nvPr/>
          </p:nvSpPr>
          <p:spPr>
            <a:xfrm>
              <a:off x="3956361" y="4711753"/>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07" name="rc507"/>
            <p:cNvSpPr/>
            <p:nvPr/>
          </p:nvSpPr>
          <p:spPr>
            <a:xfrm>
              <a:off x="4221545" y="4711753"/>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08" name="rc508"/>
            <p:cNvSpPr/>
            <p:nvPr/>
          </p:nvSpPr>
          <p:spPr>
            <a:xfrm>
              <a:off x="4486728" y="4711753"/>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09" name="rc509"/>
            <p:cNvSpPr/>
            <p:nvPr/>
          </p:nvSpPr>
          <p:spPr>
            <a:xfrm>
              <a:off x="4751912" y="4711753"/>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10" name="rc510"/>
            <p:cNvSpPr/>
            <p:nvPr/>
          </p:nvSpPr>
          <p:spPr>
            <a:xfrm>
              <a:off x="5017096" y="4711753"/>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11" name="rc511"/>
            <p:cNvSpPr/>
            <p:nvPr/>
          </p:nvSpPr>
          <p:spPr>
            <a:xfrm>
              <a:off x="5282280" y="4711753"/>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2" name="rc512"/>
            <p:cNvSpPr/>
            <p:nvPr/>
          </p:nvSpPr>
          <p:spPr>
            <a:xfrm>
              <a:off x="5547464" y="471175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13" name="rc513"/>
            <p:cNvSpPr/>
            <p:nvPr/>
          </p:nvSpPr>
          <p:spPr>
            <a:xfrm>
              <a:off x="5812648" y="4711753"/>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514" name="rc514"/>
            <p:cNvSpPr/>
            <p:nvPr/>
          </p:nvSpPr>
          <p:spPr>
            <a:xfrm>
              <a:off x="6077832" y="4711753"/>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15" name="rc515"/>
            <p:cNvSpPr/>
            <p:nvPr/>
          </p:nvSpPr>
          <p:spPr>
            <a:xfrm>
              <a:off x="6343016" y="4711753"/>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16" name="rc516"/>
            <p:cNvSpPr/>
            <p:nvPr/>
          </p:nvSpPr>
          <p:spPr>
            <a:xfrm>
              <a:off x="6608200" y="4711753"/>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17" name="rc517"/>
            <p:cNvSpPr/>
            <p:nvPr/>
          </p:nvSpPr>
          <p:spPr>
            <a:xfrm>
              <a:off x="6873384" y="471175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18" name="rc518"/>
            <p:cNvSpPr/>
            <p:nvPr/>
          </p:nvSpPr>
          <p:spPr>
            <a:xfrm>
              <a:off x="7138568" y="471175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19" name="rc519"/>
            <p:cNvSpPr/>
            <p:nvPr/>
          </p:nvSpPr>
          <p:spPr>
            <a:xfrm>
              <a:off x="7403752" y="471175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20" name="rc520"/>
            <p:cNvSpPr/>
            <p:nvPr/>
          </p:nvSpPr>
          <p:spPr>
            <a:xfrm>
              <a:off x="7668936" y="4711753"/>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21" name="rc521"/>
            <p:cNvSpPr/>
            <p:nvPr/>
          </p:nvSpPr>
          <p:spPr>
            <a:xfrm>
              <a:off x="7934120" y="4711753"/>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22" name="rc522"/>
            <p:cNvSpPr/>
            <p:nvPr/>
          </p:nvSpPr>
          <p:spPr>
            <a:xfrm>
              <a:off x="8199303" y="4711753"/>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23" name="rc523"/>
            <p:cNvSpPr/>
            <p:nvPr/>
          </p:nvSpPr>
          <p:spPr>
            <a:xfrm>
              <a:off x="8464487" y="4711753"/>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24" name="rc524"/>
            <p:cNvSpPr/>
            <p:nvPr/>
          </p:nvSpPr>
          <p:spPr>
            <a:xfrm>
              <a:off x="1834889" y="4244346"/>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25" name="rc525"/>
            <p:cNvSpPr/>
            <p:nvPr/>
          </p:nvSpPr>
          <p:spPr>
            <a:xfrm>
              <a:off x="2100073" y="4244346"/>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26" name="rc526"/>
            <p:cNvSpPr/>
            <p:nvPr/>
          </p:nvSpPr>
          <p:spPr>
            <a:xfrm>
              <a:off x="2365257" y="424434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27" name="rc527"/>
            <p:cNvSpPr/>
            <p:nvPr/>
          </p:nvSpPr>
          <p:spPr>
            <a:xfrm>
              <a:off x="2630441" y="424434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28" name="rc528"/>
            <p:cNvSpPr/>
            <p:nvPr/>
          </p:nvSpPr>
          <p:spPr>
            <a:xfrm>
              <a:off x="2895625" y="424434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29" name="rc529"/>
            <p:cNvSpPr/>
            <p:nvPr/>
          </p:nvSpPr>
          <p:spPr>
            <a:xfrm>
              <a:off x="3160809" y="4244346"/>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30" name="rc530"/>
            <p:cNvSpPr/>
            <p:nvPr/>
          </p:nvSpPr>
          <p:spPr>
            <a:xfrm>
              <a:off x="3425993" y="4244346"/>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31" name="rc531"/>
            <p:cNvSpPr/>
            <p:nvPr/>
          </p:nvSpPr>
          <p:spPr>
            <a:xfrm>
              <a:off x="3691177" y="424434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32" name="rc532"/>
            <p:cNvSpPr/>
            <p:nvPr/>
          </p:nvSpPr>
          <p:spPr>
            <a:xfrm>
              <a:off x="3956361" y="4244346"/>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33" name="rc533"/>
            <p:cNvSpPr/>
            <p:nvPr/>
          </p:nvSpPr>
          <p:spPr>
            <a:xfrm>
              <a:off x="4221545" y="4244346"/>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34" name="rc534"/>
            <p:cNvSpPr/>
            <p:nvPr/>
          </p:nvSpPr>
          <p:spPr>
            <a:xfrm>
              <a:off x="4486728" y="4244346"/>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35" name="rc535"/>
            <p:cNvSpPr/>
            <p:nvPr/>
          </p:nvSpPr>
          <p:spPr>
            <a:xfrm>
              <a:off x="4751912" y="4244346"/>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36" name="rc536"/>
            <p:cNvSpPr/>
            <p:nvPr/>
          </p:nvSpPr>
          <p:spPr>
            <a:xfrm>
              <a:off x="5017096" y="424434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37" name="rc537"/>
            <p:cNvSpPr/>
            <p:nvPr/>
          </p:nvSpPr>
          <p:spPr>
            <a:xfrm>
              <a:off x="5282280" y="424434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38" name="rc538"/>
            <p:cNvSpPr/>
            <p:nvPr/>
          </p:nvSpPr>
          <p:spPr>
            <a:xfrm>
              <a:off x="5547464" y="424434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39" name="rc539"/>
            <p:cNvSpPr/>
            <p:nvPr/>
          </p:nvSpPr>
          <p:spPr>
            <a:xfrm>
              <a:off x="5812648" y="424434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40" name="rc540"/>
            <p:cNvSpPr/>
            <p:nvPr/>
          </p:nvSpPr>
          <p:spPr>
            <a:xfrm>
              <a:off x="6077832" y="424434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41" name="rc541"/>
            <p:cNvSpPr/>
            <p:nvPr/>
          </p:nvSpPr>
          <p:spPr>
            <a:xfrm>
              <a:off x="6343016" y="4244346"/>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42" name="rc542"/>
            <p:cNvSpPr/>
            <p:nvPr/>
          </p:nvSpPr>
          <p:spPr>
            <a:xfrm>
              <a:off x="6608200" y="4244346"/>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43" name="rc543"/>
            <p:cNvSpPr/>
            <p:nvPr/>
          </p:nvSpPr>
          <p:spPr>
            <a:xfrm>
              <a:off x="6873384" y="4244346"/>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44" name="rc544"/>
            <p:cNvSpPr/>
            <p:nvPr/>
          </p:nvSpPr>
          <p:spPr>
            <a:xfrm>
              <a:off x="7138568" y="4244346"/>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45" name="rc545"/>
            <p:cNvSpPr/>
            <p:nvPr/>
          </p:nvSpPr>
          <p:spPr>
            <a:xfrm>
              <a:off x="7403752" y="4244346"/>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46" name="rc546"/>
            <p:cNvSpPr/>
            <p:nvPr/>
          </p:nvSpPr>
          <p:spPr>
            <a:xfrm>
              <a:off x="7668936" y="424434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47" name="rc547"/>
            <p:cNvSpPr/>
            <p:nvPr/>
          </p:nvSpPr>
          <p:spPr>
            <a:xfrm>
              <a:off x="7934120" y="4244346"/>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48" name="rc548"/>
            <p:cNvSpPr/>
            <p:nvPr/>
          </p:nvSpPr>
          <p:spPr>
            <a:xfrm>
              <a:off x="8199303" y="4244346"/>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49" name="rc549"/>
            <p:cNvSpPr/>
            <p:nvPr/>
          </p:nvSpPr>
          <p:spPr>
            <a:xfrm>
              <a:off x="8464487" y="4244346"/>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50" name="rc550"/>
            <p:cNvSpPr/>
            <p:nvPr/>
          </p:nvSpPr>
          <p:spPr>
            <a:xfrm>
              <a:off x="1834889" y="4789654"/>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1" name="rc551"/>
            <p:cNvSpPr/>
            <p:nvPr/>
          </p:nvSpPr>
          <p:spPr>
            <a:xfrm>
              <a:off x="2100073" y="4789654"/>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2" name="rc552"/>
            <p:cNvSpPr/>
            <p:nvPr/>
          </p:nvSpPr>
          <p:spPr>
            <a:xfrm>
              <a:off x="2365257" y="4789654"/>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3" name="rc553"/>
            <p:cNvSpPr/>
            <p:nvPr/>
          </p:nvSpPr>
          <p:spPr>
            <a:xfrm>
              <a:off x="2630441" y="4789654"/>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4" name="rc554"/>
            <p:cNvSpPr/>
            <p:nvPr/>
          </p:nvSpPr>
          <p:spPr>
            <a:xfrm>
              <a:off x="2895625" y="4789654"/>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5" name="rc555"/>
            <p:cNvSpPr/>
            <p:nvPr/>
          </p:nvSpPr>
          <p:spPr>
            <a:xfrm>
              <a:off x="3160809" y="4789654"/>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56" name="rc556"/>
            <p:cNvSpPr/>
            <p:nvPr/>
          </p:nvSpPr>
          <p:spPr>
            <a:xfrm>
              <a:off x="3425993" y="4789654"/>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57" name="rc557"/>
            <p:cNvSpPr/>
            <p:nvPr/>
          </p:nvSpPr>
          <p:spPr>
            <a:xfrm>
              <a:off x="3691177" y="4789654"/>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58" name="rc558"/>
            <p:cNvSpPr/>
            <p:nvPr/>
          </p:nvSpPr>
          <p:spPr>
            <a:xfrm>
              <a:off x="3956361" y="4789654"/>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59" name="rc559"/>
            <p:cNvSpPr/>
            <p:nvPr/>
          </p:nvSpPr>
          <p:spPr>
            <a:xfrm>
              <a:off x="4221545" y="4789654"/>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60" name="rc560"/>
            <p:cNvSpPr/>
            <p:nvPr/>
          </p:nvSpPr>
          <p:spPr>
            <a:xfrm>
              <a:off x="4486728" y="4789654"/>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61" name="rc561"/>
            <p:cNvSpPr/>
            <p:nvPr/>
          </p:nvSpPr>
          <p:spPr>
            <a:xfrm>
              <a:off x="4751912" y="4789654"/>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62" name="rc562"/>
            <p:cNvSpPr/>
            <p:nvPr/>
          </p:nvSpPr>
          <p:spPr>
            <a:xfrm>
              <a:off x="5017096" y="4789654"/>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63" name="rc563"/>
            <p:cNvSpPr/>
            <p:nvPr/>
          </p:nvSpPr>
          <p:spPr>
            <a:xfrm>
              <a:off x="5282280" y="4789654"/>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64" name="rc564"/>
            <p:cNvSpPr/>
            <p:nvPr/>
          </p:nvSpPr>
          <p:spPr>
            <a:xfrm>
              <a:off x="5547464" y="4789654"/>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65" name="rc565"/>
            <p:cNvSpPr/>
            <p:nvPr/>
          </p:nvSpPr>
          <p:spPr>
            <a:xfrm>
              <a:off x="5812648" y="4789654"/>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66" name="rc566"/>
            <p:cNvSpPr/>
            <p:nvPr/>
          </p:nvSpPr>
          <p:spPr>
            <a:xfrm>
              <a:off x="6077832" y="4789654"/>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67" name="rc567"/>
            <p:cNvSpPr/>
            <p:nvPr/>
          </p:nvSpPr>
          <p:spPr>
            <a:xfrm>
              <a:off x="6343016" y="4789654"/>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68" name="rc568"/>
            <p:cNvSpPr/>
            <p:nvPr/>
          </p:nvSpPr>
          <p:spPr>
            <a:xfrm>
              <a:off x="6608200" y="478965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69" name="rc569"/>
            <p:cNvSpPr/>
            <p:nvPr/>
          </p:nvSpPr>
          <p:spPr>
            <a:xfrm>
              <a:off x="6873384" y="4789654"/>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70" name="rc570"/>
            <p:cNvSpPr/>
            <p:nvPr/>
          </p:nvSpPr>
          <p:spPr>
            <a:xfrm>
              <a:off x="7138568" y="4789654"/>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71" name="rc571"/>
            <p:cNvSpPr/>
            <p:nvPr/>
          </p:nvSpPr>
          <p:spPr>
            <a:xfrm>
              <a:off x="7403752" y="4789654"/>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72" name="rc572"/>
            <p:cNvSpPr/>
            <p:nvPr/>
          </p:nvSpPr>
          <p:spPr>
            <a:xfrm>
              <a:off x="7668936" y="4789654"/>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73" name="rc573"/>
            <p:cNvSpPr/>
            <p:nvPr/>
          </p:nvSpPr>
          <p:spPr>
            <a:xfrm>
              <a:off x="7934120" y="4789654"/>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74" name="rc574"/>
            <p:cNvSpPr/>
            <p:nvPr/>
          </p:nvSpPr>
          <p:spPr>
            <a:xfrm>
              <a:off x="8199303" y="4789654"/>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5" name="rc575"/>
            <p:cNvSpPr/>
            <p:nvPr/>
          </p:nvSpPr>
          <p:spPr>
            <a:xfrm>
              <a:off x="8464487" y="4789654"/>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76" name="rc576"/>
            <p:cNvSpPr/>
            <p:nvPr/>
          </p:nvSpPr>
          <p:spPr>
            <a:xfrm>
              <a:off x="1834889" y="1362000"/>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77" name="rc577"/>
            <p:cNvSpPr/>
            <p:nvPr/>
          </p:nvSpPr>
          <p:spPr>
            <a:xfrm>
              <a:off x="2100073" y="1362000"/>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78" name="rc578"/>
            <p:cNvSpPr/>
            <p:nvPr/>
          </p:nvSpPr>
          <p:spPr>
            <a:xfrm>
              <a:off x="2365257" y="1362000"/>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79" name="rc579"/>
            <p:cNvSpPr/>
            <p:nvPr/>
          </p:nvSpPr>
          <p:spPr>
            <a:xfrm>
              <a:off x="2630441" y="1362000"/>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80" name="rc580"/>
            <p:cNvSpPr/>
            <p:nvPr/>
          </p:nvSpPr>
          <p:spPr>
            <a:xfrm>
              <a:off x="2895625" y="1362000"/>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81" name="rc581"/>
            <p:cNvSpPr/>
            <p:nvPr/>
          </p:nvSpPr>
          <p:spPr>
            <a:xfrm>
              <a:off x="3160809" y="1362000"/>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82" name="rc582"/>
            <p:cNvSpPr/>
            <p:nvPr/>
          </p:nvSpPr>
          <p:spPr>
            <a:xfrm>
              <a:off x="3425993" y="1362000"/>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83" name="rc583"/>
            <p:cNvSpPr/>
            <p:nvPr/>
          </p:nvSpPr>
          <p:spPr>
            <a:xfrm>
              <a:off x="3691177" y="1362000"/>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84" name="rc584"/>
            <p:cNvSpPr/>
            <p:nvPr/>
          </p:nvSpPr>
          <p:spPr>
            <a:xfrm>
              <a:off x="3956361" y="1362000"/>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85" name="rc585"/>
            <p:cNvSpPr/>
            <p:nvPr/>
          </p:nvSpPr>
          <p:spPr>
            <a:xfrm>
              <a:off x="4221545" y="1362000"/>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86" name="rc586"/>
            <p:cNvSpPr/>
            <p:nvPr/>
          </p:nvSpPr>
          <p:spPr>
            <a:xfrm>
              <a:off x="4486728" y="1362000"/>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87" name="rc587"/>
            <p:cNvSpPr/>
            <p:nvPr/>
          </p:nvSpPr>
          <p:spPr>
            <a:xfrm>
              <a:off x="4751912" y="1362000"/>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88" name="rc588"/>
            <p:cNvSpPr/>
            <p:nvPr/>
          </p:nvSpPr>
          <p:spPr>
            <a:xfrm>
              <a:off x="5017096" y="1362000"/>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89" name="rc589"/>
            <p:cNvSpPr/>
            <p:nvPr/>
          </p:nvSpPr>
          <p:spPr>
            <a:xfrm>
              <a:off x="5282280" y="1362000"/>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90" name="rc590"/>
            <p:cNvSpPr/>
            <p:nvPr/>
          </p:nvSpPr>
          <p:spPr>
            <a:xfrm>
              <a:off x="5547464" y="1362000"/>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91" name="rc591"/>
            <p:cNvSpPr/>
            <p:nvPr/>
          </p:nvSpPr>
          <p:spPr>
            <a:xfrm>
              <a:off x="5812648" y="1362000"/>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2" name="rc592"/>
            <p:cNvSpPr/>
            <p:nvPr/>
          </p:nvSpPr>
          <p:spPr>
            <a:xfrm>
              <a:off x="6077832" y="1362000"/>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3" name="rc593"/>
            <p:cNvSpPr/>
            <p:nvPr/>
          </p:nvSpPr>
          <p:spPr>
            <a:xfrm>
              <a:off x="6343016" y="1362000"/>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4" name="rc594"/>
            <p:cNvSpPr/>
            <p:nvPr/>
          </p:nvSpPr>
          <p:spPr>
            <a:xfrm>
              <a:off x="6608200" y="136200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95" name="rc595"/>
            <p:cNvSpPr/>
            <p:nvPr/>
          </p:nvSpPr>
          <p:spPr>
            <a:xfrm>
              <a:off x="6873384" y="136200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6" name="rc596"/>
            <p:cNvSpPr/>
            <p:nvPr/>
          </p:nvSpPr>
          <p:spPr>
            <a:xfrm>
              <a:off x="7138568" y="1362000"/>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97" name="rc597"/>
            <p:cNvSpPr/>
            <p:nvPr/>
          </p:nvSpPr>
          <p:spPr>
            <a:xfrm>
              <a:off x="7403752" y="1362000"/>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98" name="rc598"/>
            <p:cNvSpPr/>
            <p:nvPr/>
          </p:nvSpPr>
          <p:spPr>
            <a:xfrm>
              <a:off x="7668936" y="1362000"/>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9" name="rc599"/>
            <p:cNvSpPr/>
            <p:nvPr/>
          </p:nvSpPr>
          <p:spPr>
            <a:xfrm>
              <a:off x="7934120" y="136200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0" name="rc600"/>
            <p:cNvSpPr/>
            <p:nvPr/>
          </p:nvSpPr>
          <p:spPr>
            <a:xfrm>
              <a:off x="8199303" y="1362000"/>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1" name="rc601"/>
            <p:cNvSpPr/>
            <p:nvPr/>
          </p:nvSpPr>
          <p:spPr>
            <a:xfrm>
              <a:off x="8464487" y="1362000"/>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2" name="rc602"/>
            <p:cNvSpPr/>
            <p:nvPr/>
          </p:nvSpPr>
          <p:spPr>
            <a:xfrm>
              <a:off x="1834889" y="3387432"/>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03" name="rc603"/>
            <p:cNvSpPr/>
            <p:nvPr/>
          </p:nvSpPr>
          <p:spPr>
            <a:xfrm>
              <a:off x="2100073" y="338743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04" name="rc604"/>
            <p:cNvSpPr/>
            <p:nvPr/>
          </p:nvSpPr>
          <p:spPr>
            <a:xfrm>
              <a:off x="2365257" y="3387432"/>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05" name="rc605"/>
            <p:cNvSpPr/>
            <p:nvPr/>
          </p:nvSpPr>
          <p:spPr>
            <a:xfrm>
              <a:off x="2630441" y="3387432"/>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06" name="rc606"/>
            <p:cNvSpPr/>
            <p:nvPr/>
          </p:nvSpPr>
          <p:spPr>
            <a:xfrm>
              <a:off x="2895625" y="3387432"/>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7" name="rc607"/>
            <p:cNvSpPr/>
            <p:nvPr/>
          </p:nvSpPr>
          <p:spPr>
            <a:xfrm>
              <a:off x="3160809" y="3387432"/>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08" name="rc608"/>
            <p:cNvSpPr/>
            <p:nvPr/>
          </p:nvSpPr>
          <p:spPr>
            <a:xfrm>
              <a:off x="3425993" y="338743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09" name="rc609"/>
            <p:cNvSpPr/>
            <p:nvPr/>
          </p:nvSpPr>
          <p:spPr>
            <a:xfrm>
              <a:off x="3691177" y="338743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0" name="rc610"/>
            <p:cNvSpPr/>
            <p:nvPr/>
          </p:nvSpPr>
          <p:spPr>
            <a:xfrm>
              <a:off x="3956361" y="338743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1" name="rc611"/>
            <p:cNvSpPr/>
            <p:nvPr/>
          </p:nvSpPr>
          <p:spPr>
            <a:xfrm>
              <a:off x="4221545" y="3387432"/>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2" name="rc612"/>
            <p:cNvSpPr/>
            <p:nvPr/>
          </p:nvSpPr>
          <p:spPr>
            <a:xfrm>
              <a:off x="4486728" y="338743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3" name="rc613"/>
            <p:cNvSpPr/>
            <p:nvPr/>
          </p:nvSpPr>
          <p:spPr>
            <a:xfrm>
              <a:off x="4751912" y="3387432"/>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14" name="rc614"/>
            <p:cNvSpPr/>
            <p:nvPr/>
          </p:nvSpPr>
          <p:spPr>
            <a:xfrm>
              <a:off x="5017096" y="338743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5" name="rc615"/>
            <p:cNvSpPr/>
            <p:nvPr/>
          </p:nvSpPr>
          <p:spPr>
            <a:xfrm>
              <a:off x="5282280" y="338743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6" name="rc616"/>
            <p:cNvSpPr/>
            <p:nvPr/>
          </p:nvSpPr>
          <p:spPr>
            <a:xfrm>
              <a:off x="5547464" y="338743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7" name="rc617"/>
            <p:cNvSpPr/>
            <p:nvPr/>
          </p:nvSpPr>
          <p:spPr>
            <a:xfrm>
              <a:off x="5812648" y="3387432"/>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8" name="rc618"/>
            <p:cNvSpPr/>
            <p:nvPr/>
          </p:nvSpPr>
          <p:spPr>
            <a:xfrm>
              <a:off x="6077832" y="338743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9" name="rc619"/>
            <p:cNvSpPr/>
            <p:nvPr/>
          </p:nvSpPr>
          <p:spPr>
            <a:xfrm>
              <a:off x="6343016" y="338743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20" name="rc620"/>
            <p:cNvSpPr/>
            <p:nvPr/>
          </p:nvSpPr>
          <p:spPr>
            <a:xfrm>
              <a:off x="6608200" y="338743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1" name="rc621"/>
            <p:cNvSpPr/>
            <p:nvPr/>
          </p:nvSpPr>
          <p:spPr>
            <a:xfrm>
              <a:off x="6873384" y="338743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2" name="rc622"/>
            <p:cNvSpPr/>
            <p:nvPr/>
          </p:nvSpPr>
          <p:spPr>
            <a:xfrm>
              <a:off x="7138568" y="3387432"/>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23" name="rc623"/>
            <p:cNvSpPr/>
            <p:nvPr/>
          </p:nvSpPr>
          <p:spPr>
            <a:xfrm>
              <a:off x="7403752" y="3387432"/>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4" name="rc624"/>
            <p:cNvSpPr/>
            <p:nvPr/>
          </p:nvSpPr>
          <p:spPr>
            <a:xfrm>
              <a:off x="7668936" y="338743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25" name="rc625"/>
            <p:cNvSpPr/>
            <p:nvPr/>
          </p:nvSpPr>
          <p:spPr>
            <a:xfrm>
              <a:off x="7934120" y="338743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26" name="rc626"/>
            <p:cNvSpPr/>
            <p:nvPr/>
          </p:nvSpPr>
          <p:spPr>
            <a:xfrm>
              <a:off x="8199303" y="338743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27" name="rc627"/>
            <p:cNvSpPr/>
            <p:nvPr/>
          </p:nvSpPr>
          <p:spPr>
            <a:xfrm>
              <a:off x="8464487" y="338743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28" name="rc628"/>
            <p:cNvSpPr/>
            <p:nvPr/>
          </p:nvSpPr>
          <p:spPr>
            <a:xfrm>
              <a:off x="1834889" y="190730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9" name="rc629"/>
            <p:cNvSpPr/>
            <p:nvPr/>
          </p:nvSpPr>
          <p:spPr>
            <a:xfrm>
              <a:off x="2100073" y="190730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0" name="rc630"/>
            <p:cNvSpPr/>
            <p:nvPr/>
          </p:nvSpPr>
          <p:spPr>
            <a:xfrm>
              <a:off x="2365257" y="190730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1" name="rc631"/>
            <p:cNvSpPr/>
            <p:nvPr/>
          </p:nvSpPr>
          <p:spPr>
            <a:xfrm>
              <a:off x="2630441" y="190730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2" name="rc632"/>
            <p:cNvSpPr/>
            <p:nvPr/>
          </p:nvSpPr>
          <p:spPr>
            <a:xfrm>
              <a:off x="2895625" y="190730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3" name="rc633"/>
            <p:cNvSpPr/>
            <p:nvPr/>
          </p:nvSpPr>
          <p:spPr>
            <a:xfrm>
              <a:off x="3160809" y="190730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4" name="rc634"/>
            <p:cNvSpPr/>
            <p:nvPr/>
          </p:nvSpPr>
          <p:spPr>
            <a:xfrm>
              <a:off x="3425993" y="190730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5" name="rc635"/>
            <p:cNvSpPr/>
            <p:nvPr/>
          </p:nvSpPr>
          <p:spPr>
            <a:xfrm>
              <a:off x="3691177" y="190730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6" name="rc636"/>
            <p:cNvSpPr/>
            <p:nvPr/>
          </p:nvSpPr>
          <p:spPr>
            <a:xfrm>
              <a:off x="3956361" y="190730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7" name="rc637"/>
            <p:cNvSpPr/>
            <p:nvPr/>
          </p:nvSpPr>
          <p:spPr>
            <a:xfrm>
              <a:off x="4221545" y="190730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8" name="rc638"/>
            <p:cNvSpPr/>
            <p:nvPr/>
          </p:nvSpPr>
          <p:spPr>
            <a:xfrm>
              <a:off x="4486728" y="190730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9" name="rc639"/>
            <p:cNvSpPr/>
            <p:nvPr/>
          </p:nvSpPr>
          <p:spPr>
            <a:xfrm>
              <a:off x="4751912" y="190730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0" name="rc640"/>
            <p:cNvSpPr/>
            <p:nvPr/>
          </p:nvSpPr>
          <p:spPr>
            <a:xfrm>
              <a:off x="5017096" y="190730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1" name="rc641"/>
            <p:cNvSpPr/>
            <p:nvPr/>
          </p:nvSpPr>
          <p:spPr>
            <a:xfrm>
              <a:off x="5282280" y="190730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2" name="rc642"/>
            <p:cNvSpPr/>
            <p:nvPr/>
          </p:nvSpPr>
          <p:spPr>
            <a:xfrm>
              <a:off x="5547464" y="190730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3" name="rc643"/>
            <p:cNvSpPr/>
            <p:nvPr/>
          </p:nvSpPr>
          <p:spPr>
            <a:xfrm>
              <a:off x="5812648" y="190730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4" name="rc644"/>
            <p:cNvSpPr/>
            <p:nvPr/>
          </p:nvSpPr>
          <p:spPr>
            <a:xfrm>
              <a:off x="6077832" y="190730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5" name="rc645"/>
            <p:cNvSpPr/>
            <p:nvPr/>
          </p:nvSpPr>
          <p:spPr>
            <a:xfrm>
              <a:off x="6343016" y="190730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6" name="rc646"/>
            <p:cNvSpPr/>
            <p:nvPr/>
          </p:nvSpPr>
          <p:spPr>
            <a:xfrm>
              <a:off x="6608200" y="190730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7" name="rc647"/>
            <p:cNvSpPr/>
            <p:nvPr/>
          </p:nvSpPr>
          <p:spPr>
            <a:xfrm>
              <a:off x="6873384" y="190730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8" name="rc648"/>
            <p:cNvSpPr/>
            <p:nvPr/>
          </p:nvSpPr>
          <p:spPr>
            <a:xfrm>
              <a:off x="7138568" y="190730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9" name="rc649"/>
            <p:cNvSpPr/>
            <p:nvPr/>
          </p:nvSpPr>
          <p:spPr>
            <a:xfrm>
              <a:off x="7403752" y="190730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0" name="rc650"/>
            <p:cNvSpPr/>
            <p:nvPr/>
          </p:nvSpPr>
          <p:spPr>
            <a:xfrm>
              <a:off x="7668936" y="1907308"/>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1" name="rc651"/>
            <p:cNvSpPr/>
            <p:nvPr/>
          </p:nvSpPr>
          <p:spPr>
            <a:xfrm>
              <a:off x="7934120" y="190730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2" name="rc652"/>
            <p:cNvSpPr/>
            <p:nvPr/>
          </p:nvSpPr>
          <p:spPr>
            <a:xfrm>
              <a:off x="8199303" y="1907308"/>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3" name="rc653"/>
            <p:cNvSpPr/>
            <p:nvPr/>
          </p:nvSpPr>
          <p:spPr>
            <a:xfrm>
              <a:off x="8464487" y="190730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4" name="rc654"/>
            <p:cNvSpPr/>
            <p:nvPr/>
          </p:nvSpPr>
          <p:spPr>
            <a:xfrm>
              <a:off x="1834889" y="5023358"/>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655" name="rc655"/>
            <p:cNvSpPr/>
            <p:nvPr/>
          </p:nvSpPr>
          <p:spPr>
            <a:xfrm>
              <a:off x="2100073" y="5023358"/>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56" name="rc656"/>
            <p:cNvSpPr/>
            <p:nvPr/>
          </p:nvSpPr>
          <p:spPr>
            <a:xfrm>
              <a:off x="2365257" y="5023358"/>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57" name="rc657"/>
            <p:cNvSpPr/>
            <p:nvPr/>
          </p:nvSpPr>
          <p:spPr>
            <a:xfrm>
              <a:off x="2630441" y="5023358"/>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658" name="rc658"/>
            <p:cNvSpPr/>
            <p:nvPr/>
          </p:nvSpPr>
          <p:spPr>
            <a:xfrm>
              <a:off x="2895625" y="5023358"/>
              <a:ext cx="265183" cy="77901"/>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659" name="rc659"/>
            <p:cNvSpPr/>
            <p:nvPr/>
          </p:nvSpPr>
          <p:spPr>
            <a:xfrm>
              <a:off x="3160809" y="5023358"/>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660" name="rc660"/>
            <p:cNvSpPr/>
            <p:nvPr/>
          </p:nvSpPr>
          <p:spPr>
            <a:xfrm>
              <a:off x="3425993" y="5023358"/>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661" name="rc661"/>
            <p:cNvSpPr/>
            <p:nvPr/>
          </p:nvSpPr>
          <p:spPr>
            <a:xfrm>
              <a:off x="3691177" y="5023358"/>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662" name="rc662"/>
            <p:cNvSpPr/>
            <p:nvPr/>
          </p:nvSpPr>
          <p:spPr>
            <a:xfrm>
              <a:off x="3956361" y="5023358"/>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63" name="rc663"/>
            <p:cNvSpPr/>
            <p:nvPr/>
          </p:nvSpPr>
          <p:spPr>
            <a:xfrm>
              <a:off x="4221545" y="5023358"/>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64" name="rc664"/>
            <p:cNvSpPr/>
            <p:nvPr/>
          </p:nvSpPr>
          <p:spPr>
            <a:xfrm>
              <a:off x="4486728" y="5023358"/>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65" name="rc665"/>
            <p:cNvSpPr/>
            <p:nvPr/>
          </p:nvSpPr>
          <p:spPr>
            <a:xfrm>
              <a:off x="4751912" y="502335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66" name="rc666"/>
            <p:cNvSpPr/>
            <p:nvPr/>
          </p:nvSpPr>
          <p:spPr>
            <a:xfrm>
              <a:off x="5017096" y="5023358"/>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67" name="rc667"/>
            <p:cNvSpPr/>
            <p:nvPr/>
          </p:nvSpPr>
          <p:spPr>
            <a:xfrm>
              <a:off x="5282280" y="5023358"/>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68" name="rc668"/>
            <p:cNvSpPr/>
            <p:nvPr/>
          </p:nvSpPr>
          <p:spPr>
            <a:xfrm>
              <a:off x="5547464" y="502335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69" name="rc669"/>
            <p:cNvSpPr/>
            <p:nvPr/>
          </p:nvSpPr>
          <p:spPr>
            <a:xfrm>
              <a:off x="5812648" y="5023358"/>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70" name="rc670"/>
            <p:cNvSpPr/>
            <p:nvPr/>
          </p:nvSpPr>
          <p:spPr>
            <a:xfrm>
              <a:off x="6077832" y="5023358"/>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71" name="rc671"/>
            <p:cNvSpPr/>
            <p:nvPr/>
          </p:nvSpPr>
          <p:spPr>
            <a:xfrm>
              <a:off x="6343016" y="5023358"/>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72" name="rc672"/>
            <p:cNvSpPr/>
            <p:nvPr/>
          </p:nvSpPr>
          <p:spPr>
            <a:xfrm>
              <a:off x="6608200" y="5023358"/>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73" name="rc673"/>
            <p:cNvSpPr/>
            <p:nvPr/>
          </p:nvSpPr>
          <p:spPr>
            <a:xfrm>
              <a:off x="6873384" y="5023358"/>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74" name="rc674"/>
            <p:cNvSpPr/>
            <p:nvPr/>
          </p:nvSpPr>
          <p:spPr>
            <a:xfrm>
              <a:off x="7138568" y="5023358"/>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75" name="rc675"/>
            <p:cNvSpPr/>
            <p:nvPr/>
          </p:nvSpPr>
          <p:spPr>
            <a:xfrm>
              <a:off x="7403752" y="5023358"/>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76" name="rc676"/>
            <p:cNvSpPr/>
            <p:nvPr/>
          </p:nvSpPr>
          <p:spPr>
            <a:xfrm>
              <a:off x="7668936" y="5023358"/>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77" name="rc677"/>
            <p:cNvSpPr/>
            <p:nvPr/>
          </p:nvSpPr>
          <p:spPr>
            <a:xfrm>
              <a:off x="7934120" y="5023358"/>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78" name="rc678"/>
            <p:cNvSpPr/>
            <p:nvPr/>
          </p:nvSpPr>
          <p:spPr>
            <a:xfrm>
              <a:off x="8199303" y="5023358"/>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79" name="rc679"/>
            <p:cNvSpPr/>
            <p:nvPr/>
          </p:nvSpPr>
          <p:spPr>
            <a:xfrm>
              <a:off x="8464487" y="5023358"/>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680" name="rc680"/>
            <p:cNvSpPr/>
            <p:nvPr/>
          </p:nvSpPr>
          <p:spPr>
            <a:xfrm>
              <a:off x="1834889" y="3465333"/>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81" name="rc681"/>
            <p:cNvSpPr/>
            <p:nvPr/>
          </p:nvSpPr>
          <p:spPr>
            <a:xfrm>
              <a:off x="2100073" y="3465333"/>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82" name="rc682"/>
            <p:cNvSpPr/>
            <p:nvPr/>
          </p:nvSpPr>
          <p:spPr>
            <a:xfrm>
              <a:off x="2365257" y="3465333"/>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83" name="rc683"/>
            <p:cNvSpPr/>
            <p:nvPr/>
          </p:nvSpPr>
          <p:spPr>
            <a:xfrm>
              <a:off x="2630441" y="3465333"/>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84" name="rc684"/>
            <p:cNvSpPr/>
            <p:nvPr/>
          </p:nvSpPr>
          <p:spPr>
            <a:xfrm>
              <a:off x="2895625" y="346533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85" name="rc685"/>
            <p:cNvSpPr/>
            <p:nvPr/>
          </p:nvSpPr>
          <p:spPr>
            <a:xfrm>
              <a:off x="3160809" y="346533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86" name="rc686"/>
            <p:cNvSpPr/>
            <p:nvPr/>
          </p:nvSpPr>
          <p:spPr>
            <a:xfrm>
              <a:off x="3425993" y="346533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87" name="rc687"/>
            <p:cNvSpPr/>
            <p:nvPr/>
          </p:nvSpPr>
          <p:spPr>
            <a:xfrm>
              <a:off x="3691177" y="346533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88" name="rc688"/>
            <p:cNvSpPr/>
            <p:nvPr/>
          </p:nvSpPr>
          <p:spPr>
            <a:xfrm>
              <a:off x="3956361" y="346533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89" name="rc689"/>
            <p:cNvSpPr/>
            <p:nvPr/>
          </p:nvSpPr>
          <p:spPr>
            <a:xfrm>
              <a:off x="4221545" y="346533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90" name="rc690"/>
            <p:cNvSpPr/>
            <p:nvPr/>
          </p:nvSpPr>
          <p:spPr>
            <a:xfrm>
              <a:off x="4486728" y="346533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1" name="rc691"/>
            <p:cNvSpPr/>
            <p:nvPr/>
          </p:nvSpPr>
          <p:spPr>
            <a:xfrm>
              <a:off x="4751912" y="346533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2" name="rc692"/>
            <p:cNvSpPr/>
            <p:nvPr/>
          </p:nvSpPr>
          <p:spPr>
            <a:xfrm>
              <a:off x="5017096" y="346533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3" name="rc693"/>
            <p:cNvSpPr/>
            <p:nvPr/>
          </p:nvSpPr>
          <p:spPr>
            <a:xfrm>
              <a:off x="5282280" y="346533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4" name="rc694"/>
            <p:cNvSpPr/>
            <p:nvPr/>
          </p:nvSpPr>
          <p:spPr>
            <a:xfrm>
              <a:off x="5547464" y="3465333"/>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5" name="rc695"/>
            <p:cNvSpPr/>
            <p:nvPr/>
          </p:nvSpPr>
          <p:spPr>
            <a:xfrm>
              <a:off x="5812648" y="346533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6" name="rc696"/>
            <p:cNvSpPr/>
            <p:nvPr/>
          </p:nvSpPr>
          <p:spPr>
            <a:xfrm>
              <a:off x="6077832" y="346533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7" name="rc697"/>
            <p:cNvSpPr/>
            <p:nvPr/>
          </p:nvSpPr>
          <p:spPr>
            <a:xfrm>
              <a:off x="6343016" y="3465333"/>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8" name="rc698"/>
            <p:cNvSpPr/>
            <p:nvPr/>
          </p:nvSpPr>
          <p:spPr>
            <a:xfrm>
              <a:off x="6608200" y="3465333"/>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9" name="rc699"/>
            <p:cNvSpPr/>
            <p:nvPr/>
          </p:nvSpPr>
          <p:spPr>
            <a:xfrm>
              <a:off x="6873384" y="346533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0" name="rc700"/>
            <p:cNvSpPr/>
            <p:nvPr/>
          </p:nvSpPr>
          <p:spPr>
            <a:xfrm>
              <a:off x="7138568" y="346533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1" name="rc701"/>
            <p:cNvSpPr/>
            <p:nvPr/>
          </p:nvSpPr>
          <p:spPr>
            <a:xfrm>
              <a:off x="7403752" y="346533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2" name="rc702"/>
            <p:cNvSpPr/>
            <p:nvPr/>
          </p:nvSpPr>
          <p:spPr>
            <a:xfrm>
              <a:off x="7668936" y="346533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3" name="rc703"/>
            <p:cNvSpPr/>
            <p:nvPr/>
          </p:nvSpPr>
          <p:spPr>
            <a:xfrm>
              <a:off x="7934120" y="3465333"/>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04" name="rc704"/>
            <p:cNvSpPr/>
            <p:nvPr/>
          </p:nvSpPr>
          <p:spPr>
            <a:xfrm>
              <a:off x="8199303" y="3465333"/>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5" name="rc705"/>
            <p:cNvSpPr/>
            <p:nvPr/>
          </p:nvSpPr>
          <p:spPr>
            <a:xfrm>
              <a:off x="8464487" y="346533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06" name="rc706"/>
            <p:cNvSpPr/>
            <p:nvPr/>
          </p:nvSpPr>
          <p:spPr>
            <a:xfrm>
              <a:off x="1834889" y="3075827"/>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07" name="rc707"/>
            <p:cNvSpPr/>
            <p:nvPr/>
          </p:nvSpPr>
          <p:spPr>
            <a:xfrm>
              <a:off x="2100073" y="3075827"/>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08" name="rc708"/>
            <p:cNvSpPr/>
            <p:nvPr/>
          </p:nvSpPr>
          <p:spPr>
            <a:xfrm>
              <a:off x="2365257" y="3075827"/>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09" name="rc709"/>
            <p:cNvSpPr/>
            <p:nvPr/>
          </p:nvSpPr>
          <p:spPr>
            <a:xfrm>
              <a:off x="2630441" y="3075827"/>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710" name="rc710"/>
            <p:cNvSpPr/>
            <p:nvPr/>
          </p:nvSpPr>
          <p:spPr>
            <a:xfrm>
              <a:off x="2895625" y="3075827"/>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711" name="rc711"/>
            <p:cNvSpPr/>
            <p:nvPr/>
          </p:nvSpPr>
          <p:spPr>
            <a:xfrm>
              <a:off x="3160809" y="3075827"/>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12" name="rc712"/>
            <p:cNvSpPr/>
            <p:nvPr/>
          </p:nvSpPr>
          <p:spPr>
            <a:xfrm>
              <a:off x="3425993" y="3075827"/>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13" name="rc713"/>
            <p:cNvSpPr/>
            <p:nvPr/>
          </p:nvSpPr>
          <p:spPr>
            <a:xfrm>
              <a:off x="3691177" y="307582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14" name="rc714"/>
            <p:cNvSpPr/>
            <p:nvPr/>
          </p:nvSpPr>
          <p:spPr>
            <a:xfrm>
              <a:off x="3956361" y="3075827"/>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15" name="rc715"/>
            <p:cNvSpPr/>
            <p:nvPr/>
          </p:nvSpPr>
          <p:spPr>
            <a:xfrm>
              <a:off x="4221545" y="307582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16" name="rc716"/>
            <p:cNvSpPr/>
            <p:nvPr/>
          </p:nvSpPr>
          <p:spPr>
            <a:xfrm>
              <a:off x="4486728" y="3075827"/>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17" name="rc717"/>
            <p:cNvSpPr/>
            <p:nvPr/>
          </p:nvSpPr>
          <p:spPr>
            <a:xfrm>
              <a:off x="4751912" y="307582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18" name="rc718"/>
            <p:cNvSpPr/>
            <p:nvPr/>
          </p:nvSpPr>
          <p:spPr>
            <a:xfrm>
              <a:off x="5017096" y="3075827"/>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19" name="rc719"/>
            <p:cNvSpPr/>
            <p:nvPr/>
          </p:nvSpPr>
          <p:spPr>
            <a:xfrm>
              <a:off x="5282280" y="3075827"/>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0" name="rc720"/>
            <p:cNvSpPr/>
            <p:nvPr/>
          </p:nvSpPr>
          <p:spPr>
            <a:xfrm>
              <a:off x="5547464" y="3075827"/>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21" name="rc721"/>
            <p:cNvSpPr/>
            <p:nvPr/>
          </p:nvSpPr>
          <p:spPr>
            <a:xfrm>
              <a:off x="5812648" y="3075827"/>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22" name="rc722"/>
            <p:cNvSpPr/>
            <p:nvPr/>
          </p:nvSpPr>
          <p:spPr>
            <a:xfrm>
              <a:off x="6077832" y="307582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23" name="rc723"/>
            <p:cNvSpPr/>
            <p:nvPr/>
          </p:nvSpPr>
          <p:spPr>
            <a:xfrm>
              <a:off x="6343016" y="3075827"/>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24" name="rc724"/>
            <p:cNvSpPr/>
            <p:nvPr/>
          </p:nvSpPr>
          <p:spPr>
            <a:xfrm>
              <a:off x="6608200" y="3075827"/>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5" name="rc725"/>
            <p:cNvSpPr/>
            <p:nvPr/>
          </p:nvSpPr>
          <p:spPr>
            <a:xfrm>
              <a:off x="6873384" y="3075827"/>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26" name="rc726"/>
            <p:cNvSpPr/>
            <p:nvPr/>
          </p:nvSpPr>
          <p:spPr>
            <a:xfrm>
              <a:off x="7138568" y="3075827"/>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27" name="rc727"/>
            <p:cNvSpPr/>
            <p:nvPr/>
          </p:nvSpPr>
          <p:spPr>
            <a:xfrm>
              <a:off x="7403752" y="3075827"/>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28" name="rc728"/>
            <p:cNvSpPr/>
            <p:nvPr/>
          </p:nvSpPr>
          <p:spPr>
            <a:xfrm>
              <a:off x="7668936" y="3075827"/>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29" name="rc729"/>
            <p:cNvSpPr/>
            <p:nvPr/>
          </p:nvSpPr>
          <p:spPr>
            <a:xfrm>
              <a:off x="7934120" y="307582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30" name="rc730"/>
            <p:cNvSpPr/>
            <p:nvPr/>
          </p:nvSpPr>
          <p:spPr>
            <a:xfrm>
              <a:off x="8199303" y="307582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31" name="rc731"/>
            <p:cNvSpPr/>
            <p:nvPr/>
          </p:nvSpPr>
          <p:spPr>
            <a:xfrm>
              <a:off x="8464487" y="307582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32" name="rc732"/>
            <p:cNvSpPr/>
            <p:nvPr/>
          </p:nvSpPr>
          <p:spPr>
            <a:xfrm>
              <a:off x="1834889" y="5412864"/>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33" name="rc733"/>
            <p:cNvSpPr/>
            <p:nvPr/>
          </p:nvSpPr>
          <p:spPr>
            <a:xfrm>
              <a:off x="2100073" y="5412864"/>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34" name="rc734"/>
            <p:cNvSpPr/>
            <p:nvPr/>
          </p:nvSpPr>
          <p:spPr>
            <a:xfrm>
              <a:off x="2365257" y="5412864"/>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35" name="rc735"/>
            <p:cNvSpPr/>
            <p:nvPr/>
          </p:nvSpPr>
          <p:spPr>
            <a:xfrm>
              <a:off x="2630441" y="5412864"/>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36" name="rc736"/>
            <p:cNvSpPr/>
            <p:nvPr/>
          </p:nvSpPr>
          <p:spPr>
            <a:xfrm>
              <a:off x="2895625" y="5412864"/>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37" name="rc737"/>
            <p:cNvSpPr/>
            <p:nvPr/>
          </p:nvSpPr>
          <p:spPr>
            <a:xfrm>
              <a:off x="3160809" y="5412864"/>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8" name="rc738"/>
            <p:cNvSpPr/>
            <p:nvPr/>
          </p:nvSpPr>
          <p:spPr>
            <a:xfrm>
              <a:off x="3425993" y="5412864"/>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39" name="rc739"/>
            <p:cNvSpPr/>
            <p:nvPr/>
          </p:nvSpPr>
          <p:spPr>
            <a:xfrm>
              <a:off x="3691177" y="5412864"/>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40" name="rc740"/>
            <p:cNvSpPr/>
            <p:nvPr/>
          </p:nvSpPr>
          <p:spPr>
            <a:xfrm>
              <a:off x="3956361" y="5412864"/>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41" name="rc741"/>
            <p:cNvSpPr/>
            <p:nvPr/>
          </p:nvSpPr>
          <p:spPr>
            <a:xfrm>
              <a:off x="4221545" y="5412864"/>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42" name="rc742"/>
            <p:cNvSpPr/>
            <p:nvPr/>
          </p:nvSpPr>
          <p:spPr>
            <a:xfrm>
              <a:off x="4486728" y="5412864"/>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43" name="rc743"/>
            <p:cNvSpPr/>
            <p:nvPr/>
          </p:nvSpPr>
          <p:spPr>
            <a:xfrm>
              <a:off x="4751912" y="5412864"/>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44" name="rc744"/>
            <p:cNvSpPr/>
            <p:nvPr/>
          </p:nvSpPr>
          <p:spPr>
            <a:xfrm>
              <a:off x="5017096" y="5412864"/>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45" name="rc745"/>
            <p:cNvSpPr/>
            <p:nvPr/>
          </p:nvSpPr>
          <p:spPr>
            <a:xfrm>
              <a:off x="5282280" y="5412864"/>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46" name="rc746"/>
            <p:cNvSpPr/>
            <p:nvPr/>
          </p:nvSpPr>
          <p:spPr>
            <a:xfrm>
              <a:off x="5547464" y="5412864"/>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47" name="rc747"/>
            <p:cNvSpPr/>
            <p:nvPr/>
          </p:nvSpPr>
          <p:spPr>
            <a:xfrm>
              <a:off x="5812648" y="5412864"/>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48" name="rc748"/>
            <p:cNvSpPr/>
            <p:nvPr/>
          </p:nvSpPr>
          <p:spPr>
            <a:xfrm>
              <a:off x="6077832" y="5412864"/>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49" name="rc749"/>
            <p:cNvSpPr/>
            <p:nvPr/>
          </p:nvSpPr>
          <p:spPr>
            <a:xfrm>
              <a:off x="6343016" y="5412864"/>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50" name="rc750"/>
            <p:cNvSpPr/>
            <p:nvPr/>
          </p:nvSpPr>
          <p:spPr>
            <a:xfrm>
              <a:off x="6608200" y="5412864"/>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51" name="rc751"/>
            <p:cNvSpPr/>
            <p:nvPr/>
          </p:nvSpPr>
          <p:spPr>
            <a:xfrm>
              <a:off x="6873384" y="5412864"/>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52" name="rc752"/>
            <p:cNvSpPr/>
            <p:nvPr/>
          </p:nvSpPr>
          <p:spPr>
            <a:xfrm>
              <a:off x="7138568" y="5412864"/>
              <a:ext cx="265183" cy="7790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53" name="rc753"/>
            <p:cNvSpPr/>
            <p:nvPr/>
          </p:nvSpPr>
          <p:spPr>
            <a:xfrm>
              <a:off x="7403752" y="5412864"/>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54" name="rc754"/>
            <p:cNvSpPr/>
            <p:nvPr/>
          </p:nvSpPr>
          <p:spPr>
            <a:xfrm>
              <a:off x="7668936" y="5412864"/>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755" name="rc755"/>
            <p:cNvSpPr/>
            <p:nvPr/>
          </p:nvSpPr>
          <p:spPr>
            <a:xfrm>
              <a:off x="7934120" y="5412864"/>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56" name="rc756"/>
            <p:cNvSpPr/>
            <p:nvPr/>
          </p:nvSpPr>
          <p:spPr>
            <a:xfrm>
              <a:off x="8199303" y="5412864"/>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757" name="rc757"/>
            <p:cNvSpPr/>
            <p:nvPr/>
          </p:nvSpPr>
          <p:spPr>
            <a:xfrm>
              <a:off x="8464487" y="5412864"/>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58" name="rc758"/>
            <p:cNvSpPr/>
            <p:nvPr/>
          </p:nvSpPr>
          <p:spPr>
            <a:xfrm>
              <a:off x="1834889" y="2530518"/>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59" name="rc759"/>
            <p:cNvSpPr/>
            <p:nvPr/>
          </p:nvSpPr>
          <p:spPr>
            <a:xfrm>
              <a:off x="2100073" y="253051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60" name="rc760"/>
            <p:cNvSpPr/>
            <p:nvPr/>
          </p:nvSpPr>
          <p:spPr>
            <a:xfrm>
              <a:off x="2365257" y="2530518"/>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61" name="rc761"/>
            <p:cNvSpPr/>
            <p:nvPr/>
          </p:nvSpPr>
          <p:spPr>
            <a:xfrm>
              <a:off x="2630441" y="2530518"/>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62" name="rc762"/>
            <p:cNvSpPr/>
            <p:nvPr/>
          </p:nvSpPr>
          <p:spPr>
            <a:xfrm>
              <a:off x="2895625" y="253051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63" name="rc763"/>
            <p:cNvSpPr/>
            <p:nvPr/>
          </p:nvSpPr>
          <p:spPr>
            <a:xfrm>
              <a:off x="3160809" y="253051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64" name="rc764"/>
            <p:cNvSpPr/>
            <p:nvPr/>
          </p:nvSpPr>
          <p:spPr>
            <a:xfrm>
              <a:off x="3425993" y="253051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5" name="rc765"/>
            <p:cNvSpPr/>
            <p:nvPr/>
          </p:nvSpPr>
          <p:spPr>
            <a:xfrm>
              <a:off x="3691177" y="2530518"/>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66" name="rc766"/>
            <p:cNvSpPr/>
            <p:nvPr/>
          </p:nvSpPr>
          <p:spPr>
            <a:xfrm>
              <a:off x="3956361" y="253051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67" name="rc767"/>
            <p:cNvSpPr/>
            <p:nvPr/>
          </p:nvSpPr>
          <p:spPr>
            <a:xfrm>
              <a:off x="4221545" y="253051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68" name="rc768"/>
            <p:cNvSpPr/>
            <p:nvPr/>
          </p:nvSpPr>
          <p:spPr>
            <a:xfrm>
              <a:off x="4486728" y="2530518"/>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69" name="rc769"/>
            <p:cNvSpPr/>
            <p:nvPr/>
          </p:nvSpPr>
          <p:spPr>
            <a:xfrm>
              <a:off x="4751912" y="253051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0" name="rc770"/>
            <p:cNvSpPr/>
            <p:nvPr/>
          </p:nvSpPr>
          <p:spPr>
            <a:xfrm>
              <a:off x="5017096" y="253051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1" name="rc771"/>
            <p:cNvSpPr/>
            <p:nvPr/>
          </p:nvSpPr>
          <p:spPr>
            <a:xfrm>
              <a:off x="5282280" y="253051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72" name="rc772"/>
            <p:cNvSpPr/>
            <p:nvPr/>
          </p:nvSpPr>
          <p:spPr>
            <a:xfrm>
              <a:off x="5547464" y="253051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73" name="rc773"/>
            <p:cNvSpPr/>
            <p:nvPr/>
          </p:nvSpPr>
          <p:spPr>
            <a:xfrm>
              <a:off x="5812648" y="253051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74" name="rc774"/>
            <p:cNvSpPr/>
            <p:nvPr/>
          </p:nvSpPr>
          <p:spPr>
            <a:xfrm>
              <a:off x="6077832" y="253051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75" name="rc775"/>
            <p:cNvSpPr/>
            <p:nvPr/>
          </p:nvSpPr>
          <p:spPr>
            <a:xfrm>
              <a:off x="6343016" y="2530518"/>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76" name="rc776"/>
            <p:cNvSpPr/>
            <p:nvPr/>
          </p:nvSpPr>
          <p:spPr>
            <a:xfrm>
              <a:off x="6608200" y="253051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77" name="rc777"/>
            <p:cNvSpPr/>
            <p:nvPr/>
          </p:nvSpPr>
          <p:spPr>
            <a:xfrm>
              <a:off x="6873384" y="2530518"/>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78" name="rc778"/>
            <p:cNvSpPr/>
            <p:nvPr/>
          </p:nvSpPr>
          <p:spPr>
            <a:xfrm>
              <a:off x="7138568" y="253051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9" name="rc779"/>
            <p:cNvSpPr/>
            <p:nvPr/>
          </p:nvSpPr>
          <p:spPr>
            <a:xfrm>
              <a:off x="7403752" y="2530518"/>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0" name="rc780"/>
            <p:cNvSpPr/>
            <p:nvPr/>
          </p:nvSpPr>
          <p:spPr>
            <a:xfrm>
              <a:off x="7668936" y="253051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81" name="rc781"/>
            <p:cNvSpPr/>
            <p:nvPr/>
          </p:nvSpPr>
          <p:spPr>
            <a:xfrm>
              <a:off x="7934120" y="2530518"/>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82" name="rc782"/>
            <p:cNvSpPr/>
            <p:nvPr/>
          </p:nvSpPr>
          <p:spPr>
            <a:xfrm>
              <a:off x="8199303" y="2530518"/>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83" name="rc783"/>
            <p:cNvSpPr/>
            <p:nvPr/>
          </p:nvSpPr>
          <p:spPr>
            <a:xfrm>
              <a:off x="8464487" y="2530518"/>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84" name="rc784"/>
            <p:cNvSpPr/>
            <p:nvPr/>
          </p:nvSpPr>
          <p:spPr>
            <a:xfrm>
              <a:off x="1834889" y="4478049"/>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85" name="rc785"/>
            <p:cNvSpPr/>
            <p:nvPr/>
          </p:nvSpPr>
          <p:spPr>
            <a:xfrm>
              <a:off x="2100073" y="4478049"/>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86" name="rc786"/>
            <p:cNvSpPr/>
            <p:nvPr/>
          </p:nvSpPr>
          <p:spPr>
            <a:xfrm>
              <a:off x="2365257" y="4478049"/>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87" name="rc787"/>
            <p:cNvSpPr/>
            <p:nvPr/>
          </p:nvSpPr>
          <p:spPr>
            <a:xfrm>
              <a:off x="2630441" y="4478049"/>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88" name="rc788"/>
            <p:cNvSpPr/>
            <p:nvPr/>
          </p:nvSpPr>
          <p:spPr>
            <a:xfrm>
              <a:off x="2895625" y="4478049"/>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89" name="rc789"/>
            <p:cNvSpPr/>
            <p:nvPr/>
          </p:nvSpPr>
          <p:spPr>
            <a:xfrm>
              <a:off x="3160809" y="4478049"/>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90" name="rc790"/>
            <p:cNvSpPr/>
            <p:nvPr/>
          </p:nvSpPr>
          <p:spPr>
            <a:xfrm>
              <a:off x="3425993" y="4478049"/>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91" name="rc791"/>
            <p:cNvSpPr/>
            <p:nvPr/>
          </p:nvSpPr>
          <p:spPr>
            <a:xfrm>
              <a:off x="3691177" y="4478049"/>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92" name="rc792"/>
            <p:cNvSpPr/>
            <p:nvPr/>
          </p:nvSpPr>
          <p:spPr>
            <a:xfrm>
              <a:off x="3956361" y="447804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93" name="rc793"/>
            <p:cNvSpPr/>
            <p:nvPr/>
          </p:nvSpPr>
          <p:spPr>
            <a:xfrm>
              <a:off x="4221545" y="4478049"/>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94" name="rc794"/>
            <p:cNvSpPr/>
            <p:nvPr/>
          </p:nvSpPr>
          <p:spPr>
            <a:xfrm>
              <a:off x="4486728" y="4478049"/>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95" name="rc795"/>
            <p:cNvSpPr/>
            <p:nvPr/>
          </p:nvSpPr>
          <p:spPr>
            <a:xfrm>
              <a:off x="4751912" y="4478049"/>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96" name="rc796"/>
            <p:cNvSpPr/>
            <p:nvPr/>
          </p:nvSpPr>
          <p:spPr>
            <a:xfrm>
              <a:off x="5017096" y="4478049"/>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97" name="rc797"/>
            <p:cNvSpPr/>
            <p:nvPr/>
          </p:nvSpPr>
          <p:spPr>
            <a:xfrm>
              <a:off x="5282280" y="4478049"/>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98" name="rc798"/>
            <p:cNvSpPr/>
            <p:nvPr/>
          </p:nvSpPr>
          <p:spPr>
            <a:xfrm>
              <a:off x="5547464" y="4478049"/>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99" name="rc799"/>
            <p:cNvSpPr/>
            <p:nvPr/>
          </p:nvSpPr>
          <p:spPr>
            <a:xfrm>
              <a:off x="5812648" y="4478049"/>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00" name="rc800"/>
            <p:cNvSpPr/>
            <p:nvPr/>
          </p:nvSpPr>
          <p:spPr>
            <a:xfrm>
              <a:off x="6077832" y="4478049"/>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01" name="rc801"/>
            <p:cNvSpPr/>
            <p:nvPr/>
          </p:nvSpPr>
          <p:spPr>
            <a:xfrm>
              <a:off x="6343016" y="4478049"/>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02" name="rc802"/>
            <p:cNvSpPr/>
            <p:nvPr/>
          </p:nvSpPr>
          <p:spPr>
            <a:xfrm>
              <a:off x="6608200" y="4478049"/>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03" name="rc803"/>
            <p:cNvSpPr/>
            <p:nvPr/>
          </p:nvSpPr>
          <p:spPr>
            <a:xfrm>
              <a:off x="6873384" y="447804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04" name="rc804"/>
            <p:cNvSpPr/>
            <p:nvPr/>
          </p:nvSpPr>
          <p:spPr>
            <a:xfrm>
              <a:off x="7138568" y="4478049"/>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05" name="rc805"/>
            <p:cNvSpPr/>
            <p:nvPr/>
          </p:nvSpPr>
          <p:spPr>
            <a:xfrm>
              <a:off x="7403752" y="447804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06" name="rc806"/>
            <p:cNvSpPr/>
            <p:nvPr/>
          </p:nvSpPr>
          <p:spPr>
            <a:xfrm>
              <a:off x="7668936" y="4478049"/>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07" name="rc807"/>
            <p:cNvSpPr/>
            <p:nvPr/>
          </p:nvSpPr>
          <p:spPr>
            <a:xfrm>
              <a:off x="7934120" y="4478049"/>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08" name="rc808"/>
            <p:cNvSpPr/>
            <p:nvPr/>
          </p:nvSpPr>
          <p:spPr>
            <a:xfrm>
              <a:off x="8199303" y="4478049"/>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09" name="rc809"/>
            <p:cNvSpPr/>
            <p:nvPr/>
          </p:nvSpPr>
          <p:spPr>
            <a:xfrm>
              <a:off x="8464487" y="4478049"/>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10" name="rc810"/>
            <p:cNvSpPr/>
            <p:nvPr/>
          </p:nvSpPr>
          <p:spPr>
            <a:xfrm>
              <a:off x="1834889" y="1751506"/>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11" name="rc811"/>
            <p:cNvSpPr/>
            <p:nvPr/>
          </p:nvSpPr>
          <p:spPr>
            <a:xfrm>
              <a:off x="2100073" y="1751506"/>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12" name="rc812"/>
            <p:cNvSpPr/>
            <p:nvPr/>
          </p:nvSpPr>
          <p:spPr>
            <a:xfrm>
              <a:off x="2365257" y="1751506"/>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13" name="rc813"/>
            <p:cNvSpPr/>
            <p:nvPr/>
          </p:nvSpPr>
          <p:spPr>
            <a:xfrm>
              <a:off x="2630441" y="175150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14" name="rc814"/>
            <p:cNvSpPr/>
            <p:nvPr/>
          </p:nvSpPr>
          <p:spPr>
            <a:xfrm>
              <a:off x="2895625" y="175150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15" name="rc815"/>
            <p:cNvSpPr/>
            <p:nvPr/>
          </p:nvSpPr>
          <p:spPr>
            <a:xfrm>
              <a:off x="3160809" y="1751506"/>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16" name="rc816"/>
            <p:cNvSpPr/>
            <p:nvPr/>
          </p:nvSpPr>
          <p:spPr>
            <a:xfrm>
              <a:off x="3425993" y="1751506"/>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17" name="rc817"/>
            <p:cNvSpPr/>
            <p:nvPr/>
          </p:nvSpPr>
          <p:spPr>
            <a:xfrm>
              <a:off x="3691177" y="1751506"/>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18" name="rc818"/>
            <p:cNvSpPr/>
            <p:nvPr/>
          </p:nvSpPr>
          <p:spPr>
            <a:xfrm>
              <a:off x="3956361" y="1751506"/>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19" name="rc819"/>
            <p:cNvSpPr/>
            <p:nvPr/>
          </p:nvSpPr>
          <p:spPr>
            <a:xfrm>
              <a:off x="4221545" y="1751506"/>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20" name="rc820"/>
            <p:cNvSpPr/>
            <p:nvPr/>
          </p:nvSpPr>
          <p:spPr>
            <a:xfrm>
              <a:off x="4486728" y="1751506"/>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21" name="rc821"/>
            <p:cNvSpPr/>
            <p:nvPr/>
          </p:nvSpPr>
          <p:spPr>
            <a:xfrm>
              <a:off x="4751912" y="1751506"/>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22" name="rc822"/>
            <p:cNvSpPr/>
            <p:nvPr/>
          </p:nvSpPr>
          <p:spPr>
            <a:xfrm>
              <a:off x="5017096" y="175150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3" name="rc823"/>
            <p:cNvSpPr/>
            <p:nvPr/>
          </p:nvSpPr>
          <p:spPr>
            <a:xfrm>
              <a:off x="5282280" y="175150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24" name="rc824"/>
            <p:cNvSpPr/>
            <p:nvPr/>
          </p:nvSpPr>
          <p:spPr>
            <a:xfrm>
              <a:off x="5547464" y="175150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5" name="rc825"/>
            <p:cNvSpPr/>
            <p:nvPr/>
          </p:nvSpPr>
          <p:spPr>
            <a:xfrm>
              <a:off x="5812648" y="1751506"/>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26" name="rc826"/>
            <p:cNvSpPr/>
            <p:nvPr/>
          </p:nvSpPr>
          <p:spPr>
            <a:xfrm>
              <a:off x="6077832" y="175150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27" name="rc827"/>
            <p:cNvSpPr/>
            <p:nvPr/>
          </p:nvSpPr>
          <p:spPr>
            <a:xfrm>
              <a:off x="6343016" y="175150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8" name="rc828"/>
            <p:cNvSpPr/>
            <p:nvPr/>
          </p:nvSpPr>
          <p:spPr>
            <a:xfrm>
              <a:off x="6608200" y="1751506"/>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29" name="rc829"/>
            <p:cNvSpPr/>
            <p:nvPr/>
          </p:nvSpPr>
          <p:spPr>
            <a:xfrm>
              <a:off x="6873384" y="175150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30" name="rc830"/>
            <p:cNvSpPr/>
            <p:nvPr/>
          </p:nvSpPr>
          <p:spPr>
            <a:xfrm>
              <a:off x="7138568" y="1751506"/>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31" name="rc831"/>
            <p:cNvSpPr/>
            <p:nvPr/>
          </p:nvSpPr>
          <p:spPr>
            <a:xfrm>
              <a:off x="7403752" y="175150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32" name="rc832"/>
            <p:cNvSpPr/>
            <p:nvPr/>
          </p:nvSpPr>
          <p:spPr>
            <a:xfrm>
              <a:off x="7668936" y="175150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33" name="rc833"/>
            <p:cNvSpPr/>
            <p:nvPr/>
          </p:nvSpPr>
          <p:spPr>
            <a:xfrm>
              <a:off x="7934120" y="175150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4" name="rc834"/>
            <p:cNvSpPr/>
            <p:nvPr/>
          </p:nvSpPr>
          <p:spPr>
            <a:xfrm>
              <a:off x="8199303" y="175150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5" name="rc835"/>
            <p:cNvSpPr/>
            <p:nvPr/>
          </p:nvSpPr>
          <p:spPr>
            <a:xfrm>
              <a:off x="8464487" y="175150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6" name="rc836"/>
            <p:cNvSpPr/>
            <p:nvPr/>
          </p:nvSpPr>
          <p:spPr>
            <a:xfrm>
              <a:off x="1834889" y="4633852"/>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37" name="rc837"/>
            <p:cNvSpPr/>
            <p:nvPr/>
          </p:nvSpPr>
          <p:spPr>
            <a:xfrm>
              <a:off x="2100073" y="4633852"/>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38" name="rc838"/>
            <p:cNvSpPr/>
            <p:nvPr/>
          </p:nvSpPr>
          <p:spPr>
            <a:xfrm>
              <a:off x="2365257" y="463385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39" name="rc839"/>
            <p:cNvSpPr/>
            <p:nvPr/>
          </p:nvSpPr>
          <p:spPr>
            <a:xfrm>
              <a:off x="2630441" y="463385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40" name="rc840"/>
            <p:cNvSpPr/>
            <p:nvPr/>
          </p:nvSpPr>
          <p:spPr>
            <a:xfrm>
              <a:off x="2895625" y="4633852"/>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41" name="rc841"/>
            <p:cNvSpPr/>
            <p:nvPr/>
          </p:nvSpPr>
          <p:spPr>
            <a:xfrm>
              <a:off x="3160809" y="4633852"/>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42" name="rc842"/>
            <p:cNvSpPr/>
            <p:nvPr/>
          </p:nvSpPr>
          <p:spPr>
            <a:xfrm>
              <a:off x="3425993" y="4633852"/>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43" name="rc843"/>
            <p:cNvSpPr/>
            <p:nvPr/>
          </p:nvSpPr>
          <p:spPr>
            <a:xfrm>
              <a:off x="3691177" y="4633852"/>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44" name="rc844"/>
            <p:cNvSpPr/>
            <p:nvPr/>
          </p:nvSpPr>
          <p:spPr>
            <a:xfrm>
              <a:off x="3956361" y="4633852"/>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45" name="rc845"/>
            <p:cNvSpPr/>
            <p:nvPr/>
          </p:nvSpPr>
          <p:spPr>
            <a:xfrm>
              <a:off x="4221545" y="463385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46" name="rc846"/>
            <p:cNvSpPr/>
            <p:nvPr/>
          </p:nvSpPr>
          <p:spPr>
            <a:xfrm>
              <a:off x="4486728" y="463385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47" name="rc847"/>
            <p:cNvSpPr/>
            <p:nvPr/>
          </p:nvSpPr>
          <p:spPr>
            <a:xfrm>
              <a:off x="4751912" y="463385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48" name="rc848"/>
            <p:cNvSpPr/>
            <p:nvPr/>
          </p:nvSpPr>
          <p:spPr>
            <a:xfrm>
              <a:off x="5017096" y="463385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49" name="rc849"/>
            <p:cNvSpPr/>
            <p:nvPr/>
          </p:nvSpPr>
          <p:spPr>
            <a:xfrm>
              <a:off x="5282280" y="463385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0" name="rc850"/>
            <p:cNvSpPr/>
            <p:nvPr/>
          </p:nvSpPr>
          <p:spPr>
            <a:xfrm>
              <a:off x="5547464" y="463385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1" name="rc851"/>
            <p:cNvSpPr/>
            <p:nvPr/>
          </p:nvSpPr>
          <p:spPr>
            <a:xfrm>
              <a:off x="5812648" y="463385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2" name="rc852"/>
            <p:cNvSpPr/>
            <p:nvPr/>
          </p:nvSpPr>
          <p:spPr>
            <a:xfrm>
              <a:off x="6077832" y="463385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3" name="rc853"/>
            <p:cNvSpPr/>
            <p:nvPr/>
          </p:nvSpPr>
          <p:spPr>
            <a:xfrm>
              <a:off x="6343016" y="463385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4" name="rc854"/>
            <p:cNvSpPr/>
            <p:nvPr/>
          </p:nvSpPr>
          <p:spPr>
            <a:xfrm>
              <a:off x="6608200" y="463385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5" name="rc855"/>
            <p:cNvSpPr/>
            <p:nvPr/>
          </p:nvSpPr>
          <p:spPr>
            <a:xfrm>
              <a:off x="6873384" y="463385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6" name="rc856"/>
            <p:cNvSpPr/>
            <p:nvPr/>
          </p:nvSpPr>
          <p:spPr>
            <a:xfrm>
              <a:off x="7138568" y="4633852"/>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57" name="rc857"/>
            <p:cNvSpPr/>
            <p:nvPr/>
          </p:nvSpPr>
          <p:spPr>
            <a:xfrm>
              <a:off x="7403752" y="4633852"/>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58" name="rc858"/>
            <p:cNvSpPr/>
            <p:nvPr/>
          </p:nvSpPr>
          <p:spPr>
            <a:xfrm>
              <a:off x="7668936" y="4633852"/>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59" name="rc859"/>
            <p:cNvSpPr/>
            <p:nvPr/>
          </p:nvSpPr>
          <p:spPr>
            <a:xfrm>
              <a:off x="7934120" y="463385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60" name="rc860"/>
            <p:cNvSpPr/>
            <p:nvPr/>
          </p:nvSpPr>
          <p:spPr>
            <a:xfrm>
              <a:off x="8199303" y="463385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61" name="rc861"/>
            <p:cNvSpPr/>
            <p:nvPr/>
          </p:nvSpPr>
          <p:spPr>
            <a:xfrm>
              <a:off x="8464487" y="463385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62" name="rc862"/>
            <p:cNvSpPr/>
            <p:nvPr/>
          </p:nvSpPr>
          <p:spPr>
            <a:xfrm>
              <a:off x="1834889" y="408854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63" name="rc863"/>
            <p:cNvSpPr/>
            <p:nvPr/>
          </p:nvSpPr>
          <p:spPr>
            <a:xfrm>
              <a:off x="2100073" y="4088543"/>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4" name="rc864"/>
            <p:cNvSpPr/>
            <p:nvPr/>
          </p:nvSpPr>
          <p:spPr>
            <a:xfrm>
              <a:off x="2365257" y="4088543"/>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65" name="rc865"/>
            <p:cNvSpPr/>
            <p:nvPr/>
          </p:nvSpPr>
          <p:spPr>
            <a:xfrm>
              <a:off x="2630441" y="4088543"/>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66" name="rc866"/>
            <p:cNvSpPr/>
            <p:nvPr/>
          </p:nvSpPr>
          <p:spPr>
            <a:xfrm>
              <a:off x="2895625" y="4088543"/>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67" name="rc867"/>
            <p:cNvSpPr/>
            <p:nvPr/>
          </p:nvSpPr>
          <p:spPr>
            <a:xfrm>
              <a:off x="3160809" y="408854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68" name="rc868"/>
            <p:cNvSpPr/>
            <p:nvPr/>
          </p:nvSpPr>
          <p:spPr>
            <a:xfrm>
              <a:off x="3425993" y="4088543"/>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69" name="rc869"/>
            <p:cNvSpPr/>
            <p:nvPr/>
          </p:nvSpPr>
          <p:spPr>
            <a:xfrm>
              <a:off x="3691177" y="4088543"/>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70" name="rc870"/>
            <p:cNvSpPr/>
            <p:nvPr/>
          </p:nvSpPr>
          <p:spPr>
            <a:xfrm>
              <a:off x="3956361" y="4088543"/>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71" name="rc871"/>
            <p:cNvSpPr/>
            <p:nvPr/>
          </p:nvSpPr>
          <p:spPr>
            <a:xfrm>
              <a:off x="4221545" y="4088543"/>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72" name="rc872"/>
            <p:cNvSpPr/>
            <p:nvPr/>
          </p:nvSpPr>
          <p:spPr>
            <a:xfrm>
              <a:off x="4486728" y="408854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3" name="rc873"/>
            <p:cNvSpPr/>
            <p:nvPr/>
          </p:nvSpPr>
          <p:spPr>
            <a:xfrm>
              <a:off x="4751912" y="408854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4" name="rc874"/>
            <p:cNvSpPr/>
            <p:nvPr/>
          </p:nvSpPr>
          <p:spPr>
            <a:xfrm>
              <a:off x="5017096" y="408854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5" name="rc875"/>
            <p:cNvSpPr/>
            <p:nvPr/>
          </p:nvSpPr>
          <p:spPr>
            <a:xfrm>
              <a:off x="5282280" y="4088543"/>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76" name="rc876"/>
            <p:cNvSpPr/>
            <p:nvPr/>
          </p:nvSpPr>
          <p:spPr>
            <a:xfrm>
              <a:off x="5547464" y="4088543"/>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7" name="rc877"/>
            <p:cNvSpPr/>
            <p:nvPr/>
          </p:nvSpPr>
          <p:spPr>
            <a:xfrm>
              <a:off x="5812648" y="408854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8" name="rc878"/>
            <p:cNvSpPr/>
            <p:nvPr/>
          </p:nvSpPr>
          <p:spPr>
            <a:xfrm>
              <a:off x="6077832" y="408854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79" name="rc879"/>
            <p:cNvSpPr/>
            <p:nvPr/>
          </p:nvSpPr>
          <p:spPr>
            <a:xfrm>
              <a:off x="6343016" y="4088543"/>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0" name="rc880"/>
            <p:cNvSpPr/>
            <p:nvPr/>
          </p:nvSpPr>
          <p:spPr>
            <a:xfrm>
              <a:off x="6608200" y="4088543"/>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1" name="rc881"/>
            <p:cNvSpPr/>
            <p:nvPr/>
          </p:nvSpPr>
          <p:spPr>
            <a:xfrm>
              <a:off x="6873384" y="4088543"/>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82" name="rc882"/>
            <p:cNvSpPr/>
            <p:nvPr/>
          </p:nvSpPr>
          <p:spPr>
            <a:xfrm>
              <a:off x="7138568" y="4088543"/>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3" name="rc883"/>
            <p:cNvSpPr/>
            <p:nvPr/>
          </p:nvSpPr>
          <p:spPr>
            <a:xfrm>
              <a:off x="7403752" y="4088543"/>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84" name="rc884"/>
            <p:cNvSpPr/>
            <p:nvPr/>
          </p:nvSpPr>
          <p:spPr>
            <a:xfrm>
              <a:off x="7668936" y="4088543"/>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85" name="rc885"/>
            <p:cNvSpPr/>
            <p:nvPr/>
          </p:nvSpPr>
          <p:spPr>
            <a:xfrm>
              <a:off x="7934120" y="4088543"/>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86" name="rc886"/>
            <p:cNvSpPr/>
            <p:nvPr/>
          </p:nvSpPr>
          <p:spPr>
            <a:xfrm>
              <a:off x="8199303" y="408854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87" name="rc887"/>
            <p:cNvSpPr/>
            <p:nvPr/>
          </p:nvSpPr>
          <p:spPr>
            <a:xfrm>
              <a:off x="8464487" y="4088543"/>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88" name="rc888"/>
            <p:cNvSpPr/>
            <p:nvPr/>
          </p:nvSpPr>
          <p:spPr>
            <a:xfrm>
              <a:off x="1834889" y="1439901"/>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89" name="rc889"/>
            <p:cNvSpPr/>
            <p:nvPr/>
          </p:nvSpPr>
          <p:spPr>
            <a:xfrm>
              <a:off x="2100073" y="1439901"/>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90" name="rc890"/>
            <p:cNvSpPr/>
            <p:nvPr/>
          </p:nvSpPr>
          <p:spPr>
            <a:xfrm>
              <a:off x="2365257" y="1439901"/>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91" name="rc891"/>
            <p:cNvSpPr/>
            <p:nvPr/>
          </p:nvSpPr>
          <p:spPr>
            <a:xfrm>
              <a:off x="2630441" y="1439901"/>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92" name="rc892"/>
            <p:cNvSpPr/>
            <p:nvPr/>
          </p:nvSpPr>
          <p:spPr>
            <a:xfrm>
              <a:off x="2895625" y="1439901"/>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93" name="rc893"/>
            <p:cNvSpPr/>
            <p:nvPr/>
          </p:nvSpPr>
          <p:spPr>
            <a:xfrm>
              <a:off x="3160809" y="1439901"/>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94" name="rc894"/>
            <p:cNvSpPr/>
            <p:nvPr/>
          </p:nvSpPr>
          <p:spPr>
            <a:xfrm>
              <a:off x="3425993" y="143990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95" name="rc895"/>
            <p:cNvSpPr/>
            <p:nvPr/>
          </p:nvSpPr>
          <p:spPr>
            <a:xfrm>
              <a:off x="3691177" y="143990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96" name="rc896"/>
            <p:cNvSpPr/>
            <p:nvPr/>
          </p:nvSpPr>
          <p:spPr>
            <a:xfrm>
              <a:off x="3956361" y="143990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97" name="rc897"/>
            <p:cNvSpPr/>
            <p:nvPr/>
          </p:nvSpPr>
          <p:spPr>
            <a:xfrm>
              <a:off x="4221545" y="143990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8" name="rc898"/>
            <p:cNvSpPr/>
            <p:nvPr/>
          </p:nvSpPr>
          <p:spPr>
            <a:xfrm>
              <a:off x="4486728" y="143990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99" name="rc899"/>
            <p:cNvSpPr/>
            <p:nvPr/>
          </p:nvSpPr>
          <p:spPr>
            <a:xfrm>
              <a:off x="4751912" y="143990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0" name="rc900"/>
            <p:cNvSpPr/>
            <p:nvPr/>
          </p:nvSpPr>
          <p:spPr>
            <a:xfrm>
              <a:off x="5017096" y="143990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01" name="rc901"/>
            <p:cNvSpPr/>
            <p:nvPr/>
          </p:nvSpPr>
          <p:spPr>
            <a:xfrm>
              <a:off x="5282280" y="143990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2" name="rc902"/>
            <p:cNvSpPr/>
            <p:nvPr/>
          </p:nvSpPr>
          <p:spPr>
            <a:xfrm>
              <a:off x="5547464" y="143990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3" name="rc903"/>
            <p:cNvSpPr/>
            <p:nvPr/>
          </p:nvSpPr>
          <p:spPr>
            <a:xfrm>
              <a:off x="5812648" y="143990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04" name="rc904"/>
            <p:cNvSpPr/>
            <p:nvPr/>
          </p:nvSpPr>
          <p:spPr>
            <a:xfrm>
              <a:off x="6077832" y="143990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05" name="rc905"/>
            <p:cNvSpPr/>
            <p:nvPr/>
          </p:nvSpPr>
          <p:spPr>
            <a:xfrm>
              <a:off x="6343016" y="143990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6" name="rc906"/>
            <p:cNvSpPr/>
            <p:nvPr/>
          </p:nvSpPr>
          <p:spPr>
            <a:xfrm>
              <a:off x="6608200" y="143990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07" name="rc907"/>
            <p:cNvSpPr/>
            <p:nvPr/>
          </p:nvSpPr>
          <p:spPr>
            <a:xfrm>
              <a:off x="6873384" y="143990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08" name="rc908"/>
            <p:cNvSpPr/>
            <p:nvPr/>
          </p:nvSpPr>
          <p:spPr>
            <a:xfrm>
              <a:off x="7138568" y="143990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09" name="rc909"/>
            <p:cNvSpPr/>
            <p:nvPr/>
          </p:nvSpPr>
          <p:spPr>
            <a:xfrm>
              <a:off x="7403752" y="143990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0" name="rc910"/>
            <p:cNvSpPr/>
            <p:nvPr/>
          </p:nvSpPr>
          <p:spPr>
            <a:xfrm>
              <a:off x="7668936" y="143990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1" name="rc911"/>
            <p:cNvSpPr/>
            <p:nvPr/>
          </p:nvSpPr>
          <p:spPr>
            <a:xfrm>
              <a:off x="7934120" y="143990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2" name="rc912"/>
            <p:cNvSpPr/>
            <p:nvPr/>
          </p:nvSpPr>
          <p:spPr>
            <a:xfrm>
              <a:off x="8199303" y="1439901"/>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3" name="rc913"/>
            <p:cNvSpPr/>
            <p:nvPr/>
          </p:nvSpPr>
          <p:spPr>
            <a:xfrm>
              <a:off x="8464487" y="1439901"/>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4" name="rc914"/>
            <p:cNvSpPr/>
            <p:nvPr/>
          </p:nvSpPr>
          <p:spPr>
            <a:xfrm>
              <a:off x="1834889" y="151780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15" name="rc915"/>
            <p:cNvSpPr/>
            <p:nvPr/>
          </p:nvSpPr>
          <p:spPr>
            <a:xfrm>
              <a:off x="2100073"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6" name="rc916"/>
            <p:cNvSpPr/>
            <p:nvPr/>
          </p:nvSpPr>
          <p:spPr>
            <a:xfrm>
              <a:off x="2365257" y="151780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7" name="rc917"/>
            <p:cNvSpPr/>
            <p:nvPr/>
          </p:nvSpPr>
          <p:spPr>
            <a:xfrm>
              <a:off x="2630441" y="151780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8" name="rc918"/>
            <p:cNvSpPr/>
            <p:nvPr/>
          </p:nvSpPr>
          <p:spPr>
            <a:xfrm>
              <a:off x="2895625" y="151780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19" name="rc919"/>
            <p:cNvSpPr/>
            <p:nvPr/>
          </p:nvSpPr>
          <p:spPr>
            <a:xfrm>
              <a:off x="3160809" y="1517802"/>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0" name="rc920"/>
            <p:cNvSpPr/>
            <p:nvPr/>
          </p:nvSpPr>
          <p:spPr>
            <a:xfrm>
              <a:off x="3425993" y="1517802"/>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1" name="rc921"/>
            <p:cNvSpPr/>
            <p:nvPr/>
          </p:nvSpPr>
          <p:spPr>
            <a:xfrm>
              <a:off x="3691177"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56361"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3" name="rc923"/>
            <p:cNvSpPr/>
            <p:nvPr/>
          </p:nvSpPr>
          <p:spPr>
            <a:xfrm>
              <a:off x="4221545"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86728"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51912"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6" name="rc926"/>
            <p:cNvSpPr/>
            <p:nvPr/>
          </p:nvSpPr>
          <p:spPr>
            <a:xfrm>
              <a:off x="5017096"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7" name="rc927"/>
            <p:cNvSpPr/>
            <p:nvPr/>
          </p:nvSpPr>
          <p:spPr>
            <a:xfrm>
              <a:off x="5282280"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8" name="rc928"/>
            <p:cNvSpPr/>
            <p:nvPr/>
          </p:nvSpPr>
          <p:spPr>
            <a:xfrm>
              <a:off x="5547464"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9" name="rc929"/>
            <p:cNvSpPr/>
            <p:nvPr/>
          </p:nvSpPr>
          <p:spPr>
            <a:xfrm>
              <a:off x="5812648"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77832"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43016"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2" name="rc932"/>
            <p:cNvSpPr/>
            <p:nvPr/>
          </p:nvSpPr>
          <p:spPr>
            <a:xfrm>
              <a:off x="6608200"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73384"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4" name="rc934"/>
            <p:cNvSpPr/>
            <p:nvPr/>
          </p:nvSpPr>
          <p:spPr>
            <a:xfrm>
              <a:off x="7138568"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5" name="rc935"/>
            <p:cNvSpPr/>
            <p:nvPr/>
          </p:nvSpPr>
          <p:spPr>
            <a:xfrm>
              <a:off x="7403752"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6" name="rc936"/>
            <p:cNvSpPr/>
            <p:nvPr/>
          </p:nvSpPr>
          <p:spPr>
            <a:xfrm>
              <a:off x="7668936"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34120" y="1517802"/>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8" name="rc938"/>
            <p:cNvSpPr/>
            <p:nvPr/>
          </p:nvSpPr>
          <p:spPr>
            <a:xfrm>
              <a:off x="8199303" y="1517802"/>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9" name="rc939"/>
            <p:cNvSpPr/>
            <p:nvPr/>
          </p:nvSpPr>
          <p:spPr>
            <a:xfrm>
              <a:off x="8464487" y="151780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40" name="rc940"/>
            <p:cNvSpPr/>
            <p:nvPr/>
          </p:nvSpPr>
          <p:spPr>
            <a:xfrm>
              <a:off x="1834889" y="3153728"/>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941" name="rc941"/>
            <p:cNvSpPr/>
            <p:nvPr/>
          </p:nvSpPr>
          <p:spPr>
            <a:xfrm>
              <a:off x="2100073" y="3153728"/>
              <a:ext cx="265183" cy="77901"/>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942" name="rc942"/>
            <p:cNvSpPr/>
            <p:nvPr/>
          </p:nvSpPr>
          <p:spPr>
            <a:xfrm>
              <a:off x="2365257" y="3153728"/>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943" name="rc943"/>
            <p:cNvSpPr/>
            <p:nvPr/>
          </p:nvSpPr>
          <p:spPr>
            <a:xfrm>
              <a:off x="2630441" y="3153728"/>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44" name="rc944"/>
            <p:cNvSpPr/>
            <p:nvPr/>
          </p:nvSpPr>
          <p:spPr>
            <a:xfrm>
              <a:off x="2895625" y="3153728"/>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45" name="rc945"/>
            <p:cNvSpPr/>
            <p:nvPr/>
          </p:nvSpPr>
          <p:spPr>
            <a:xfrm>
              <a:off x="3160809" y="3153728"/>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946" name="rc946"/>
            <p:cNvSpPr/>
            <p:nvPr/>
          </p:nvSpPr>
          <p:spPr>
            <a:xfrm>
              <a:off x="3425993" y="315372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47" name="rc947"/>
            <p:cNvSpPr/>
            <p:nvPr/>
          </p:nvSpPr>
          <p:spPr>
            <a:xfrm>
              <a:off x="3691177" y="3153728"/>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948" name="rc948"/>
            <p:cNvSpPr/>
            <p:nvPr/>
          </p:nvSpPr>
          <p:spPr>
            <a:xfrm>
              <a:off x="3956361" y="3153728"/>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949" name="rc949"/>
            <p:cNvSpPr/>
            <p:nvPr/>
          </p:nvSpPr>
          <p:spPr>
            <a:xfrm>
              <a:off x="4221545" y="3153728"/>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50" name="rc950"/>
            <p:cNvSpPr/>
            <p:nvPr/>
          </p:nvSpPr>
          <p:spPr>
            <a:xfrm>
              <a:off x="4486728" y="3153728"/>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951" name="rc951"/>
            <p:cNvSpPr/>
            <p:nvPr/>
          </p:nvSpPr>
          <p:spPr>
            <a:xfrm>
              <a:off x="4751912" y="3153728"/>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52" name="rc952"/>
            <p:cNvSpPr/>
            <p:nvPr/>
          </p:nvSpPr>
          <p:spPr>
            <a:xfrm>
              <a:off x="5017096" y="3153728"/>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53" name="rc953"/>
            <p:cNvSpPr/>
            <p:nvPr/>
          </p:nvSpPr>
          <p:spPr>
            <a:xfrm>
              <a:off x="5282280" y="315372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54" name="rc954"/>
            <p:cNvSpPr/>
            <p:nvPr/>
          </p:nvSpPr>
          <p:spPr>
            <a:xfrm>
              <a:off x="5547464" y="315372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55" name="rc955"/>
            <p:cNvSpPr/>
            <p:nvPr/>
          </p:nvSpPr>
          <p:spPr>
            <a:xfrm>
              <a:off x="5812648" y="3153728"/>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56" name="rc956"/>
            <p:cNvSpPr/>
            <p:nvPr/>
          </p:nvSpPr>
          <p:spPr>
            <a:xfrm>
              <a:off x="6077832" y="3153728"/>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57" name="rc957"/>
            <p:cNvSpPr/>
            <p:nvPr/>
          </p:nvSpPr>
          <p:spPr>
            <a:xfrm>
              <a:off x="6343016" y="315372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58" name="rc958"/>
            <p:cNvSpPr/>
            <p:nvPr/>
          </p:nvSpPr>
          <p:spPr>
            <a:xfrm>
              <a:off x="6608200" y="3153728"/>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59" name="rc959"/>
            <p:cNvSpPr/>
            <p:nvPr/>
          </p:nvSpPr>
          <p:spPr>
            <a:xfrm>
              <a:off x="6873384" y="3153728"/>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60" name="rc960"/>
            <p:cNvSpPr/>
            <p:nvPr/>
          </p:nvSpPr>
          <p:spPr>
            <a:xfrm>
              <a:off x="7138568" y="3153728"/>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61" name="rc961"/>
            <p:cNvSpPr/>
            <p:nvPr/>
          </p:nvSpPr>
          <p:spPr>
            <a:xfrm>
              <a:off x="7403752" y="315372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62" name="rc962"/>
            <p:cNvSpPr/>
            <p:nvPr/>
          </p:nvSpPr>
          <p:spPr>
            <a:xfrm>
              <a:off x="7668936" y="3153728"/>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63" name="rc963"/>
            <p:cNvSpPr/>
            <p:nvPr/>
          </p:nvSpPr>
          <p:spPr>
            <a:xfrm>
              <a:off x="7934120" y="3153728"/>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64" name="rc964"/>
            <p:cNvSpPr/>
            <p:nvPr/>
          </p:nvSpPr>
          <p:spPr>
            <a:xfrm>
              <a:off x="8199303" y="3153728"/>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65" name="rc965"/>
            <p:cNvSpPr/>
            <p:nvPr/>
          </p:nvSpPr>
          <p:spPr>
            <a:xfrm>
              <a:off x="8464487" y="3153728"/>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66" name="rc966"/>
            <p:cNvSpPr/>
            <p:nvPr/>
          </p:nvSpPr>
          <p:spPr>
            <a:xfrm>
              <a:off x="1834889" y="5179160"/>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967" name="rc967"/>
            <p:cNvSpPr/>
            <p:nvPr/>
          </p:nvSpPr>
          <p:spPr>
            <a:xfrm>
              <a:off x="2100073" y="5179160"/>
              <a:ext cx="265183" cy="77901"/>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968" name="rc968"/>
            <p:cNvSpPr/>
            <p:nvPr/>
          </p:nvSpPr>
          <p:spPr>
            <a:xfrm>
              <a:off x="2365257" y="5179160"/>
              <a:ext cx="265183" cy="77901"/>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969" name="rc969"/>
            <p:cNvSpPr/>
            <p:nvPr/>
          </p:nvSpPr>
          <p:spPr>
            <a:xfrm>
              <a:off x="2630441" y="5179160"/>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970" name="rc970"/>
            <p:cNvSpPr/>
            <p:nvPr/>
          </p:nvSpPr>
          <p:spPr>
            <a:xfrm>
              <a:off x="2895625" y="5179160"/>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971" name="rc971"/>
            <p:cNvSpPr/>
            <p:nvPr/>
          </p:nvSpPr>
          <p:spPr>
            <a:xfrm>
              <a:off x="3160809" y="5179160"/>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972" name="rc972"/>
            <p:cNvSpPr/>
            <p:nvPr/>
          </p:nvSpPr>
          <p:spPr>
            <a:xfrm>
              <a:off x="3425993" y="5179160"/>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973" name="rc973"/>
            <p:cNvSpPr/>
            <p:nvPr/>
          </p:nvSpPr>
          <p:spPr>
            <a:xfrm>
              <a:off x="3691177" y="5179160"/>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974" name="rc974"/>
            <p:cNvSpPr/>
            <p:nvPr/>
          </p:nvSpPr>
          <p:spPr>
            <a:xfrm>
              <a:off x="3956361" y="5179160"/>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75" name="rc975"/>
            <p:cNvSpPr/>
            <p:nvPr/>
          </p:nvSpPr>
          <p:spPr>
            <a:xfrm>
              <a:off x="4221545" y="5179160"/>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76" name="rc976"/>
            <p:cNvSpPr/>
            <p:nvPr/>
          </p:nvSpPr>
          <p:spPr>
            <a:xfrm>
              <a:off x="4486728" y="5179160"/>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77" name="rc977"/>
            <p:cNvSpPr/>
            <p:nvPr/>
          </p:nvSpPr>
          <p:spPr>
            <a:xfrm>
              <a:off x="4751912" y="5179160"/>
              <a:ext cx="265183" cy="7790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978" name="rc978"/>
            <p:cNvSpPr/>
            <p:nvPr/>
          </p:nvSpPr>
          <p:spPr>
            <a:xfrm>
              <a:off x="5017096" y="5179160"/>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979" name="rc979"/>
            <p:cNvSpPr/>
            <p:nvPr/>
          </p:nvSpPr>
          <p:spPr>
            <a:xfrm>
              <a:off x="5282280" y="5179160"/>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80" name="rc980"/>
            <p:cNvSpPr/>
            <p:nvPr/>
          </p:nvSpPr>
          <p:spPr>
            <a:xfrm>
              <a:off x="5547464" y="5179160"/>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981" name="rc981"/>
            <p:cNvSpPr/>
            <p:nvPr/>
          </p:nvSpPr>
          <p:spPr>
            <a:xfrm>
              <a:off x="5812648" y="5179160"/>
              <a:ext cx="265183" cy="77901"/>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982" name="rc982"/>
            <p:cNvSpPr/>
            <p:nvPr/>
          </p:nvSpPr>
          <p:spPr>
            <a:xfrm>
              <a:off x="6077832" y="5179160"/>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83" name="rc983"/>
            <p:cNvSpPr/>
            <p:nvPr/>
          </p:nvSpPr>
          <p:spPr>
            <a:xfrm>
              <a:off x="6343016" y="5179160"/>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84" name="rc984"/>
            <p:cNvSpPr/>
            <p:nvPr/>
          </p:nvSpPr>
          <p:spPr>
            <a:xfrm>
              <a:off x="6608200" y="5179160"/>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85" name="rc985"/>
            <p:cNvSpPr/>
            <p:nvPr/>
          </p:nvSpPr>
          <p:spPr>
            <a:xfrm>
              <a:off x="6873384" y="5179160"/>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86" name="rc986"/>
            <p:cNvSpPr/>
            <p:nvPr/>
          </p:nvSpPr>
          <p:spPr>
            <a:xfrm>
              <a:off x="7138568" y="5179160"/>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987" name="rc987"/>
            <p:cNvSpPr/>
            <p:nvPr/>
          </p:nvSpPr>
          <p:spPr>
            <a:xfrm>
              <a:off x="7403752" y="5179160"/>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88" name="rc988"/>
            <p:cNvSpPr/>
            <p:nvPr/>
          </p:nvSpPr>
          <p:spPr>
            <a:xfrm>
              <a:off x="7668936" y="5179160"/>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89" name="rc989"/>
            <p:cNvSpPr/>
            <p:nvPr/>
          </p:nvSpPr>
          <p:spPr>
            <a:xfrm>
              <a:off x="7934120" y="5179160"/>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90" name="rc990"/>
            <p:cNvSpPr/>
            <p:nvPr/>
          </p:nvSpPr>
          <p:spPr>
            <a:xfrm>
              <a:off x="8199303" y="5179160"/>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91" name="rc991"/>
            <p:cNvSpPr/>
            <p:nvPr/>
          </p:nvSpPr>
          <p:spPr>
            <a:xfrm>
              <a:off x="8464487" y="5179160"/>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92" name="rc992"/>
            <p:cNvSpPr/>
            <p:nvPr/>
          </p:nvSpPr>
          <p:spPr>
            <a:xfrm>
              <a:off x="1834889" y="2920025"/>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93" name="rc993"/>
            <p:cNvSpPr/>
            <p:nvPr/>
          </p:nvSpPr>
          <p:spPr>
            <a:xfrm>
              <a:off x="2100073" y="2920025"/>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994" name="rc994"/>
            <p:cNvSpPr/>
            <p:nvPr/>
          </p:nvSpPr>
          <p:spPr>
            <a:xfrm>
              <a:off x="2365257" y="2920025"/>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995" name="rc995"/>
            <p:cNvSpPr/>
            <p:nvPr/>
          </p:nvSpPr>
          <p:spPr>
            <a:xfrm>
              <a:off x="2630441" y="2920025"/>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96" name="rc996"/>
            <p:cNvSpPr/>
            <p:nvPr/>
          </p:nvSpPr>
          <p:spPr>
            <a:xfrm>
              <a:off x="2895625" y="2920025"/>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97" name="rc997"/>
            <p:cNvSpPr/>
            <p:nvPr/>
          </p:nvSpPr>
          <p:spPr>
            <a:xfrm>
              <a:off x="3160809" y="2920025"/>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998" name="rc998"/>
            <p:cNvSpPr/>
            <p:nvPr/>
          </p:nvSpPr>
          <p:spPr>
            <a:xfrm>
              <a:off x="3425993" y="2920025"/>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999" name="rc999"/>
            <p:cNvSpPr/>
            <p:nvPr/>
          </p:nvSpPr>
          <p:spPr>
            <a:xfrm>
              <a:off x="3691177" y="2920025"/>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000" name="rc1000"/>
            <p:cNvSpPr/>
            <p:nvPr/>
          </p:nvSpPr>
          <p:spPr>
            <a:xfrm>
              <a:off x="3956361" y="2920025"/>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001" name="rc1001"/>
            <p:cNvSpPr/>
            <p:nvPr/>
          </p:nvSpPr>
          <p:spPr>
            <a:xfrm>
              <a:off x="4221545" y="2920025"/>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002" name="rc1002"/>
            <p:cNvSpPr/>
            <p:nvPr/>
          </p:nvSpPr>
          <p:spPr>
            <a:xfrm>
              <a:off x="4486728" y="2920025"/>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003" name="rc1003"/>
            <p:cNvSpPr/>
            <p:nvPr/>
          </p:nvSpPr>
          <p:spPr>
            <a:xfrm>
              <a:off x="4751912" y="2920025"/>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04" name="rc1004"/>
            <p:cNvSpPr/>
            <p:nvPr/>
          </p:nvSpPr>
          <p:spPr>
            <a:xfrm>
              <a:off x="5017096" y="2920025"/>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05" name="rc1005"/>
            <p:cNvSpPr/>
            <p:nvPr/>
          </p:nvSpPr>
          <p:spPr>
            <a:xfrm>
              <a:off x="5282280" y="2920025"/>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06" name="rc1006"/>
            <p:cNvSpPr/>
            <p:nvPr/>
          </p:nvSpPr>
          <p:spPr>
            <a:xfrm>
              <a:off x="5547464" y="2920025"/>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07" name="rc1007"/>
            <p:cNvSpPr/>
            <p:nvPr/>
          </p:nvSpPr>
          <p:spPr>
            <a:xfrm>
              <a:off x="5812648" y="2920025"/>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08" name="rc1008"/>
            <p:cNvSpPr/>
            <p:nvPr/>
          </p:nvSpPr>
          <p:spPr>
            <a:xfrm>
              <a:off x="6077832" y="2920025"/>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09" name="rc1009"/>
            <p:cNvSpPr/>
            <p:nvPr/>
          </p:nvSpPr>
          <p:spPr>
            <a:xfrm>
              <a:off x="6343016" y="2920025"/>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10" name="rc1010"/>
            <p:cNvSpPr/>
            <p:nvPr/>
          </p:nvSpPr>
          <p:spPr>
            <a:xfrm>
              <a:off x="6608200" y="2920025"/>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11" name="rc1011"/>
            <p:cNvSpPr/>
            <p:nvPr/>
          </p:nvSpPr>
          <p:spPr>
            <a:xfrm>
              <a:off x="6873384" y="2920025"/>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12" name="rc1012"/>
            <p:cNvSpPr/>
            <p:nvPr/>
          </p:nvSpPr>
          <p:spPr>
            <a:xfrm>
              <a:off x="7138568" y="2920025"/>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13" name="rc1013"/>
            <p:cNvSpPr/>
            <p:nvPr/>
          </p:nvSpPr>
          <p:spPr>
            <a:xfrm>
              <a:off x="7403752" y="2920025"/>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14" name="rc1014"/>
            <p:cNvSpPr/>
            <p:nvPr/>
          </p:nvSpPr>
          <p:spPr>
            <a:xfrm>
              <a:off x="7668936" y="2920025"/>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15" name="rc1015"/>
            <p:cNvSpPr/>
            <p:nvPr/>
          </p:nvSpPr>
          <p:spPr>
            <a:xfrm>
              <a:off x="7934120" y="2920025"/>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16" name="rc1016"/>
            <p:cNvSpPr/>
            <p:nvPr/>
          </p:nvSpPr>
          <p:spPr>
            <a:xfrm>
              <a:off x="8199303" y="2920025"/>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17" name="rc1017"/>
            <p:cNvSpPr/>
            <p:nvPr/>
          </p:nvSpPr>
          <p:spPr>
            <a:xfrm>
              <a:off x="8464487" y="2920025"/>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18" name="rc1018"/>
            <p:cNvSpPr/>
            <p:nvPr/>
          </p:nvSpPr>
          <p:spPr>
            <a:xfrm>
              <a:off x="1834889" y="5490765"/>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19" name="rc1019"/>
            <p:cNvSpPr/>
            <p:nvPr/>
          </p:nvSpPr>
          <p:spPr>
            <a:xfrm>
              <a:off x="2100073" y="549076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20" name="rc1020"/>
            <p:cNvSpPr/>
            <p:nvPr/>
          </p:nvSpPr>
          <p:spPr>
            <a:xfrm>
              <a:off x="2365257" y="5490765"/>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21" name="rc1021"/>
            <p:cNvSpPr/>
            <p:nvPr/>
          </p:nvSpPr>
          <p:spPr>
            <a:xfrm>
              <a:off x="2630441" y="5490765"/>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22" name="rc1022"/>
            <p:cNvSpPr/>
            <p:nvPr/>
          </p:nvSpPr>
          <p:spPr>
            <a:xfrm>
              <a:off x="2895625" y="5490765"/>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23" name="rc1023"/>
            <p:cNvSpPr/>
            <p:nvPr/>
          </p:nvSpPr>
          <p:spPr>
            <a:xfrm>
              <a:off x="3160809" y="5490765"/>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24" name="rc1024"/>
            <p:cNvSpPr/>
            <p:nvPr/>
          </p:nvSpPr>
          <p:spPr>
            <a:xfrm>
              <a:off x="3425993" y="5490765"/>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25" name="rc1025"/>
            <p:cNvSpPr/>
            <p:nvPr/>
          </p:nvSpPr>
          <p:spPr>
            <a:xfrm>
              <a:off x="3691177" y="5490765"/>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26" name="rc1026"/>
            <p:cNvSpPr/>
            <p:nvPr/>
          </p:nvSpPr>
          <p:spPr>
            <a:xfrm>
              <a:off x="3956361" y="5490765"/>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27" name="rc1027"/>
            <p:cNvSpPr/>
            <p:nvPr/>
          </p:nvSpPr>
          <p:spPr>
            <a:xfrm>
              <a:off x="4221545" y="549076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28" name="rc1028"/>
            <p:cNvSpPr/>
            <p:nvPr/>
          </p:nvSpPr>
          <p:spPr>
            <a:xfrm>
              <a:off x="4486728" y="5490765"/>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29" name="rc1029"/>
            <p:cNvSpPr/>
            <p:nvPr/>
          </p:nvSpPr>
          <p:spPr>
            <a:xfrm>
              <a:off x="4751912" y="5490765"/>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30" name="rc1030"/>
            <p:cNvSpPr/>
            <p:nvPr/>
          </p:nvSpPr>
          <p:spPr>
            <a:xfrm>
              <a:off x="5017096" y="5490765"/>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31" name="rc1031"/>
            <p:cNvSpPr/>
            <p:nvPr/>
          </p:nvSpPr>
          <p:spPr>
            <a:xfrm>
              <a:off x="5282280" y="5490765"/>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32" name="rc1032"/>
            <p:cNvSpPr/>
            <p:nvPr/>
          </p:nvSpPr>
          <p:spPr>
            <a:xfrm>
              <a:off x="5547464" y="549076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33" name="rc1033"/>
            <p:cNvSpPr/>
            <p:nvPr/>
          </p:nvSpPr>
          <p:spPr>
            <a:xfrm>
              <a:off x="5812648" y="5490765"/>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034" name="rc1034"/>
            <p:cNvSpPr/>
            <p:nvPr/>
          </p:nvSpPr>
          <p:spPr>
            <a:xfrm>
              <a:off x="6077832" y="5490765"/>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035" name="rc1035"/>
            <p:cNvSpPr/>
            <p:nvPr/>
          </p:nvSpPr>
          <p:spPr>
            <a:xfrm>
              <a:off x="6343016" y="5490765"/>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036" name="rc1036"/>
            <p:cNvSpPr/>
            <p:nvPr/>
          </p:nvSpPr>
          <p:spPr>
            <a:xfrm>
              <a:off x="6608200" y="5490765"/>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037" name="rc1037"/>
            <p:cNvSpPr/>
            <p:nvPr/>
          </p:nvSpPr>
          <p:spPr>
            <a:xfrm>
              <a:off x="6873384" y="5490765"/>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038" name="rc1038"/>
            <p:cNvSpPr/>
            <p:nvPr/>
          </p:nvSpPr>
          <p:spPr>
            <a:xfrm>
              <a:off x="7138568" y="5490765"/>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039" name="rc1039"/>
            <p:cNvSpPr/>
            <p:nvPr/>
          </p:nvSpPr>
          <p:spPr>
            <a:xfrm>
              <a:off x="7403752" y="5490765"/>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040" name="rc1040"/>
            <p:cNvSpPr/>
            <p:nvPr/>
          </p:nvSpPr>
          <p:spPr>
            <a:xfrm>
              <a:off x="7668936" y="5490765"/>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041" name="rc1041"/>
            <p:cNvSpPr/>
            <p:nvPr/>
          </p:nvSpPr>
          <p:spPr>
            <a:xfrm>
              <a:off x="7934120" y="5490765"/>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042" name="rc1042"/>
            <p:cNvSpPr/>
            <p:nvPr/>
          </p:nvSpPr>
          <p:spPr>
            <a:xfrm>
              <a:off x="8199303" y="5490765"/>
              <a:ext cx="265183" cy="77901"/>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043" name="rc1043"/>
            <p:cNvSpPr/>
            <p:nvPr/>
          </p:nvSpPr>
          <p:spPr>
            <a:xfrm>
              <a:off x="8464487" y="5490765"/>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044" name="rc1044"/>
            <p:cNvSpPr/>
            <p:nvPr/>
          </p:nvSpPr>
          <p:spPr>
            <a:xfrm>
              <a:off x="1834889" y="1829407"/>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45" name="rc1045"/>
            <p:cNvSpPr/>
            <p:nvPr/>
          </p:nvSpPr>
          <p:spPr>
            <a:xfrm>
              <a:off x="2100073" y="1829407"/>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46" name="rc1046"/>
            <p:cNvSpPr/>
            <p:nvPr/>
          </p:nvSpPr>
          <p:spPr>
            <a:xfrm>
              <a:off x="2365257" y="1829407"/>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47" name="rc1047"/>
            <p:cNvSpPr/>
            <p:nvPr/>
          </p:nvSpPr>
          <p:spPr>
            <a:xfrm>
              <a:off x="2630441" y="182940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8" name="rc1048"/>
            <p:cNvSpPr/>
            <p:nvPr/>
          </p:nvSpPr>
          <p:spPr>
            <a:xfrm>
              <a:off x="2895625" y="182940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49" name="rc1049"/>
            <p:cNvSpPr/>
            <p:nvPr/>
          </p:nvSpPr>
          <p:spPr>
            <a:xfrm>
              <a:off x="3160809" y="1829407"/>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50" name="rc1050"/>
            <p:cNvSpPr/>
            <p:nvPr/>
          </p:nvSpPr>
          <p:spPr>
            <a:xfrm>
              <a:off x="3425993" y="182940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1" name="rc1051"/>
            <p:cNvSpPr/>
            <p:nvPr/>
          </p:nvSpPr>
          <p:spPr>
            <a:xfrm>
              <a:off x="3691177" y="182940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52" name="rc1052"/>
            <p:cNvSpPr/>
            <p:nvPr/>
          </p:nvSpPr>
          <p:spPr>
            <a:xfrm>
              <a:off x="3956361" y="1829407"/>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3" name="rc1053"/>
            <p:cNvSpPr/>
            <p:nvPr/>
          </p:nvSpPr>
          <p:spPr>
            <a:xfrm>
              <a:off x="4221545" y="182940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4" name="rc1054"/>
            <p:cNvSpPr/>
            <p:nvPr/>
          </p:nvSpPr>
          <p:spPr>
            <a:xfrm>
              <a:off x="4486728" y="182940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5" name="rc1055"/>
            <p:cNvSpPr/>
            <p:nvPr/>
          </p:nvSpPr>
          <p:spPr>
            <a:xfrm>
              <a:off x="4751912" y="182940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6" name="rc1056"/>
            <p:cNvSpPr/>
            <p:nvPr/>
          </p:nvSpPr>
          <p:spPr>
            <a:xfrm>
              <a:off x="5017096" y="182940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7" name="rc1057"/>
            <p:cNvSpPr/>
            <p:nvPr/>
          </p:nvSpPr>
          <p:spPr>
            <a:xfrm>
              <a:off x="5282280" y="182940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8" name="rc1058"/>
            <p:cNvSpPr/>
            <p:nvPr/>
          </p:nvSpPr>
          <p:spPr>
            <a:xfrm>
              <a:off x="5547464" y="182940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9" name="rc1059"/>
            <p:cNvSpPr/>
            <p:nvPr/>
          </p:nvSpPr>
          <p:spPr>
            <a:xfrm>
              <a:off x="5812648" y="182940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0" name="rc1060"/>
            <p:cNvSpPr/>
            <p:nvPr/>
          </p:nvSpPr>
          <p:spPr>
            <a:xfrm>
              <a:off x="6077832" y="1829407"/>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1" name="rc1061"/>
            <p:cNvSpPr/>
            <p:nvPr/>
          </p:nvSpPr>
          <p:spPr>
            <a:xfrm>
              <a:off x="6343016" y="182940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6608200"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6873384" y="182940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4" name="rc1064"/>
            <p:cNvSpPr/>
            <p:nvPr/>
          </p:nvSpPr>
          <p:spPr>
            <a:xfrm>
              <a:off x="7138568" y="1829407"/>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5" name="rc1065"/>
            <p:cNvSpPr/>
            <p:nvPr/>
          </p:nvSpPr>
          <p:spPr>
            <a:xfrm>
              <a:off x="7403752" y="182940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66" name="rc1066"/>
            <p:cNvSpPr/>
            <p:nvPr/>
          </p:nvSpPr>
          <p:spPr>
            <a:xfrm>
              <a:off x="7668936" y="182940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7934120" y="1829407"/>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8" name="rc1068"/>
            <p:cNvSpPr/>
            <p:nvPr/>
          </p:nvSpPr>
          <p:spPr>
            <a:xfrm>
              <a:off x="8199303" y="1829407"/>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8464487" y="182940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0" name="rc1070"/>
            <p:cNvSpPr/>
            <p:nvPr/>
          </p:nvSpPr>
          <p:spPr>
            <a:xfrm>
              <a:off x="1834889" y="1985210"/>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071" name="rc1071"/>
            <p:cNvSpPr/>
            <p:nvPr/>
          </p:nvSpPr>
          <p:spPr>
            <a:xfrm>
              <a:off x="2100073" y="1985210"/>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072" name="rc1072"/>
            <p:cNvSpPr/>
            <p:nvPr/>
          </p:nvSpPr>
          <p:spPr>
            <a:xfrm>
              <a:off x="2365257" y="1985210"/>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73" name="rc1073"/>
            <p:cNvSpPr/>
            <p:nvPr/>
          </p:nvSpPr>
          <p:spPr>
            <a:xfrm>
              <a:off x="2630441" y="1985210"/>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074" name="rc1074"/>
            <p:cNvSpPr/>
            <p:nvPr/>
          </p:nvSpPr>
          <p:spPr>
            <a:xfrm>
              <a:off x="2895625" y="1985210"/>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075" name="rc1075"/>
            <p:cNvSpPr/>
            <p:nvPr/>
          </p:nvSpPr>
          <p:spPr>
            <a:xfrm>
              <a:off x="3160809" y="1985210"/>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76" name="rc1076"/>
            <p:cNvSpPr/>
            <p:nvPr/>
          </p:nvSpPr>
          <p:spPr>
            <a:xfrm>
              <a:off x="3425993" y="1985210"/>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77" name="rc1077"/>
            <p:cNvSpPr/>
            <p:nvPr/>
          </p:nvSpPr>
          <p:spPr>
            <a:xfrm>
              <a:off x="3691177" y="1985210"/>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78" name="rc1078"/>
            <p:cNvSpPr/>
            <p:nvPr/>
          </p:nvSpPr>
          <p:spPr>
            <a:xfrm>
              <a:off x="3956361" y="1985210"/>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79" name="rc1079"/>
            <p:cNvSpPr/>
            <p:nvPr/>
          </p:nvSpPr>
          <p:spPr>
            <a:xfrm>
              <a:off x="4221545" y="1985210"/>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80" name="rc1080"/>
            <p:cNvSpPr/>
            <p:nvPr/>
          </p:nvSpPr>
          <p:spPr>
            <a:xfrm>
              <a:off x="4486728" y="1985210"/>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81" name="rc1081"/>
            <p:cNvSpPr/>
            <p:nvPr/>
          </p:nvSpPr>
          <p:spPr>
            <a:xfrm>
              <a:off x="4751912" y="1985210"/>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82" name="rc1082"/>
            <p:cNvSpPr/>
            <p:nvPr/>
          </p:nvSpPr>
          <p:spPr>
            <a:xfrm>
              <a:off x="5017096" y="1985210"/>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83" name="rc1083"/>
            <p:cNvSpPr/>
            <p:nvPr/>
          </p:nvSpPr>
          <p:spPr>
            <a:xfrm>
              <a:off x="5282280" y="1985210"/>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84" name="rc1084"/>
            <p:cNvSpPr/>
            <p:nvPr/>
          </p:nvSpPr>
          <p:spPr>
            <a:xfrm>
              <a:off x="5547464" y="1985210"/>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85" name="rc1085"/>
            <p:cNvSpPr/>
            <p:nvPr/>
          </p:nvSpPr>
          <p:spPr>
            <a:xfrm>
              <a:off x="5812648" y="1985210"/>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86" name="rc1086"/>
            <p:cNvSpPr/>
            <p:nvPr/>
          </p:nvSpPr>
          <p:spPr>
            <a:xfrm>
              <a:off x="6077832" y="1985210"/>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7" name="rc1087"/>
            <p:cNvSpPr/>
            <p:nvPr/>
          </p:nvSpPr>
          <p:spPr>
            <a:xfrm>
              <a:off x="6343016" y="1985210"/>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8" name="rc1088"/>
            <p:cNvSpPr/>
            <p:nvPr/>
          </p:nvSpPr>
          <p:spPr>
            <a:xfrm>
              <a:off x="6608200" y="1985210"/>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89" name="rc1089"/>
            <p:cNvSpPr/>
            <p:nvPr/>
          </p:nvSpPr>
          <p:spPr>
            <a:xfrm>
              <a:off x="6873384" y="1985210"/>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90" name="rc1090"/>
            <p:cNvSpPr/>
            <p:nvPr/>
          </p:nvSpPr>
          <p:spPr>
            <a:xfrm>
              <a:off x="7138568" y="1985210"/>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91" name="rc1091"/>
            <p:cNvSpPr/>
            <p:nvPr/>
          </p:nvSpPr>
          <p:spPr>
            <a:xfrm>
              <a:off x="7403752" y="1985210"/>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2" name="rc1092"/>
            <p:cNvSpPr/>
            <p:nvPr/>
          </p:nvSpPr>
          <p:spPr>
            <a:xfrm>
              <a:off x="7668936" y="1985210"/>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3" name="rc1093"/>
            <p:cNvSpPr/>
            <p:nvPr/>
          </p:nvSpPr>
          <p:spPr>
            <a:xfrm>
              <a:off x="7934120" y="1985210"/>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4" name="rc1094"/>
            <p:cNvSpPr/>
            <p:nvPr/>
          </p:nvSpPr>
          <p:spPr>
            <a:xfrm>
              <a:off x="8199303" y="1985210"/>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5" name="rc1095"/>
            <p:cNvSpPr/>
            <p:nvPr/>
          </p:nvSpPr>
          <p:spPr>
            <a:xfrm>
              <a:off x="8464487" y="1985210"/>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6" name="rc1096"/>
            <p:cNvSpPr/>
            <p:nvPr/>
          </p:nvSpPr>
          <p:spPr>
            <a:xfrm>
              <a:off x="1834889" y="2296815"/>
              <a:ext cx="265183" cy="77901"/>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097" name="rc1097"/>
            <p:cNvSpPr/>
            <p:nvPr/>
          </p:nvSpPr>
          <p:spPr>
            <a:xfrm>
              <a:off x="2100073" y="2296815"/>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098" name="rc1098"/>
            <p:cNvSpPr/>
            <p:nvPr/>
          </p:nvSpPr>
          <p:spPr>
            <a:xfrm>
              <a:off x="2365257" y="2296815"/>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99" name="rc1099"/>
            <p:cNvSpPr/>
            <p:nvPr/>
          </p:nvSpPr>
          <p:spPr>
            <a:xfrm>
              <a:off x="2630441" y="2296815"/>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00" name="rc1100"/>
            <p:cNvSpPr/>
            <p:nvPr/>
          </p:nvSpPr>
          <p:spPr>
            <a:xfrm>
              <a:off x="2895625" y="2296815"/>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01" name="rc1101"/>
            <p:cNvSpPr/>
            <p:nvPr/>
          </p:nvSpPr>
          <p:spPr>
            <a:xfrm>
              <a:off x="3160809" y="2296815"/>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02" name="rc1102"/>
            <p:cNvSpPr/>
            <p:nvPr/>
          </p:nvSpPr>
          <p:spPr>
            <a:xfrm>
              <a:off x="3425993" y="2296815"/>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03" name="rc1103"/>
            <p:cNvSpPr/>
            <p:nvPr/>
          </p:nvSpPr>
          <p:spPr>
            <a:xfrm>
              <a:off x="3691177" y="2296815"/>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104" name="rc1104"/>
            <p:cNvSpPr/>
            <p:nvPr/>
          </p:nvSpPr>
          <p:spPr>
            <a:xfrm>
              <a:off x="3956361" y="2296815"/>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05" name="rc1105"/>
            <p:cNvSpPr/>
            <p:nvPr/>
          </p:nvSpPr>
          <p:spPr>
            <a:xfrm>
              <a:off x="4221545" y="2296815"/>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06" name="rc1106"/>
            <p:cNvSpPr/>
            <p:nvPr/>
          </p:nvSpPr>
          <p:spPr>
            <a:xfrm>
              <a:off x="4486728" y="2296815"/>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07" name="rc1107"/>
            <p:cNvSpPr/>
            <p:nvPr/>
          </p:nvSpPr>
          <p:spPr>
            <a:xfrm>
              <a:off x="4751912" y="2296815"/>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08" name="rc1108"/>
            <p:cNvSpPr/>
            <p:nvPr/>
          </p:nvSpPr>
          <p:spPr>
            <a:xfrm>
              <a:off x="5017096" y="2296815"/>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09" name="rc1109"/>
            <p:cNvSpPr/>
            <p:nvPr/>
          </p:nvSpPr>
          <p:spPr>
            <a:xfrm>
              <a:off x="5282280" y="2296815"/>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10" name="rc1110"/>
            <p:cNvSpPr/>
            <p:nvPr/>
          </p:nvSpPr>
          <p:spPr>
            <a:xfrm>
              <a:off x="5547464" y="2296815"/>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11" name="rc1111"/>
            <p:cNvSpPr/>
            <p:nvPr/>
          </p:nvSpPr>
          <p:spPr>
            <a:xfrm>
              <a:off x="5812648" y="2296815"/>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12" name="rc1112"/>
            <p:cNvSpPr/>
            <p:nvPr/>
          </p:nvSpPr>
          <p:spPr>
            <a:xfrm>
              <a:off x="6077832" y="2296815"/>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13" name="rc1113"/>
            <p:cNvSpPr/>
            <p:nvPr/>
          </p:nvSpPr>
          <p:spPr>
            <a:xfrm>
              <a:off x="6343016" y="2296815"/>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14" name="rc1114"/>
            <p:cNvSpPr/>
            <p:nvPr/>
          </p:nvSpPr>
          <p:spPr>
            <a:xfrm>
              <a:off x="6608200" y="2296815"/>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15" name="rc1115"/>
            <p:cNvSpPr/>
            <p:nvPr/>
          </p:nvSpPr>
          <p:spPr>
            <a:xfrm>
              <a:off x="6873384" y="2296815"/>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16" name="rc1116"/>
            <p:cNvSpPr/>
            <p:nvPr/>
          </p:nvSpPr>
          <p:spPr>
            <a:xfrm>
              <a:off x="7138568" y="2296815"/>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17" name="rc1117"/>
            <p:cNvSpPr/>
            <p:nvPr/>
          </p:nvSpPr>
          <p:spPr>
            <a:xfrm>
              <a:off x="7403752" y="2296815"/>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18" name="rc1118"/>
            <p:cNvSpPr/>
            <p:nvPr/>
          </p:nvSpPr>
          <p:spPr>
            <a:xfrm>
              <a:off x="7668936" y="229681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9" name="rc1119"/>
            <p:cNvSpPr/>
            <p:nvPr/>
          </p:nvSpPr>
          <p:spPr>
            <a:xfrm>
              <a:off x="7934120" y="229681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0" name="rc1120"/>
            <p:cNvSpPr/>
            <p:nvPr/>
          </p:nvSpPr>
          <p:spPr>
            <a:xfrm>
              <a:off x="8199303" y="229681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1" name="rc1121"/>
            <p:cNvSpPr/>
            <p:nvPr/>
          </p:nvSpPr>
          <p:spPr>
            <a:xfrm>
              <a:off x="8464487" y="2296815"/>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2" name="rc1122"/>
            <p:cNvSpPr/>
            <p:nvPr/>
          </p:nvSpPr>
          <p:spPr>
            <a:xfrm>
              <a:off x="1834889" y="3699037"/>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23" name="rc1123"/>
            <p:cNvSpPr/>
            <p:nvPr/>
          </p:nvSpPr>
          <p:spPr>
            <a:xfrm>
              <a:off x="2100073" y="369903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24" name="rc1124"/>
            <p:cNvSpPr/>
            <p:nvPr/>
          </p:nvSpPr>
          <p:spPr>
            <a:xfrm>
              <a:off x="2365257" y="3699037"/>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25" name="rc1125"/>
            <p:cNvSpPr/>
            <p:nvPr/>
          </p:nvSpPr>
          <p:spPr>
            <a:xfrm>
              <a:off x="2630441" y="369903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26" name="rc1126"/>
            <p:cNvSpPr/>
            <p:nvPr/>
          </p:nvSpPr>
          <p:spPr>
            <a:xfrm>
              <a:off x="2895625" y="369903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27" name="rc1127"/>
            <p:cNvSpPr/>
            <p:nvPr/>
          </p:nvSpPr>
          <p:spPr>
            <a:xfrm>
              <a:off x="3160809" y="369903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28" name="rc1128"/>
            <p:cNvSpPr/>
            <p:nvPr/>
          </p:nvSpPr>
          <p:spPr>
            <a:xfrm>
              <a:off x="3425993" y="3699037"/>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3691177" y="369903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0" name="rc1130"/>
            <p:cNvSpPr/>
            <p:nvPr/>
          </p:nvSpPr>
          <p:spPr>
            <a:xfrm>
              <a:off x="3956361" y="3699037"/>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31" name="rc1131"/>
            <p:cNvSpPr/>
            <p:nvPr/>
          </p:nvSpPr>
          <p:spPr>
            <a:xfrm>
              <a:off x="4221545" y="3699037"/>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32" name="rc1132"/>
            <p:cNvSpPr/>
            <p:nvPr/>
          </p:nvSpPr>
          <p:spPr>
            <a:xfrm>
              <a:off x="4486728" y="3699037"/>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33" name="rc1133"/>
            <p:cNvSpPr/>
            <p:nvPr/>
          </p:nvSpPr>
          <p:spPr>
            <a:xfrm>
              <a:off x="4751912" y="3699037"/>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34" name="rc1134"/>
            <p:cNvSpPr/>
            <p:nvPr/>
          </p:nvSpPr>
          <p:spPr>
            <a:xfrm>
              <a:off x="5017096" y="3699037"/>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35" name="rc1135"/>
            <p:cNvSpPr/>
            <p:nvPr/>
          </p:nvSpPr>
          <p:spPr>
            <a:xfrm>
              <a:off x="5282280" y="3699037"/>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36" name="rc1136"/>
            <p:cNvSpPr/>
            <p:nvPr/>
          </p:nvSpPr>
          <p:spPr>
            <a:xfrm>
              <a:off x="5547464" y="3699037"/>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37" name="rc1137"/>
            <p:cNvSpPr/>
            <p:nvPr/>
          </p:nvSpPr>
          <p:spPr>
            <a:xfrm>
              <a:off x="5812648" y="3699037"/>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38" name="rc1138"/>
            <p:cNvSpPr/>
            <p:nvPr/>
          </p:nvSpPr>
          <p:spPr>
            <a:xfrm>
              <a:off x="6077832" y="369903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39" name="rc1139"/>
            <p:cNvSpPr/>
            <p:nvPr/>
          </p:nvSpPr>
          <p:spPr>
            <a:xfrm>
              <a:off x="6343016" y="369903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40" name="rc1140"/>
            <p:cNvSpPr/>
            <p:nvPr/>
          </p:nvSpPr>
          <p:spPr>
            <a:xfrm>
              <a:off x="6608200" y="3699037"/>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41" name="rc1141"/>
            <p:cNvSpPr/>
            <p:nvPr/>
          </p:nvSpPr>
          <p:spPr>
            <a:xfrm>
              <a:off x="6873384" y="369903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42" name="rc1142"/>
            <p:cNvSpPr/>
            <p:nvPr/>
          </p:nvSpPr>
          <p:spPr>
            <a:xfrm>
              <a:off x="7138568" y="369903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43" name="rc1143"/>
            <p:cNvSpPr/>
            <p:nvPr/>
          </p:nvSpPr>
          <p:spPr>
            <a:xfrm>
              <a:off x="7403752" y="3699037"/>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44" name="rc1144"/>
            <p:cNvSpPr/>
            <p:nvPr/>
          </p:nvSpPr>
          <p:spPr>
            <a:xfrm>
              <a:off x="7668936" y="3699037"/>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5" name="rc1145"/>
            <p:cNvSpPr/>
            <p:nvPr/>
          </p:nvSpPr>
          <p:spPr>
            <a:xfrm>
              <a:off x="7934120" y="3699037"/>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46" name="rc1146"/>
            <p:cNvSpPr/>
            <p:nvPr/>
          </p:nvSpPr>
          <p:spPr>
            <a:xfrm>
              <a:off x="8199303" y="3699037"/>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47" name="rc1147"/>
            <p:cNvSpPr/>
            <p:nvPr/>
          </p:nvSpPr>
          <p:spPr>
            <a:xfrm>
              <a:off x="8464487" y="3699037"/>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48" name="rc1148"/>
            <p:cNvSpPr/>
            <p:nvPr/>
          </p:nvSpPr>
          <p:spPr>
            <a:xfrm>
              <a:off x="1834889" y="4867555"/>
              <a:ext cx="265183" cy="77901"/>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149" name="rc1149"/>
            <p:cNvSpPr/>
            <p:nvPr/>
          </p:nvSpPr>
          <p:spPr>
            <a:xfrm>
              <a:off x="2100073" y="4867555"/>
              <a:ext cx="265183" cy="77901"/>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150" name="rc1150"/>
            <p:cNvSpPr/>
            <p:nvPr/>
          </p:nvSpPr>
          <p:spPr>
            <a:xfrm>
              <a:off x="2365257" y="4867555"/>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151" name="rc1151"/>
            <p:cNvSpPr/>
            <p:nvPr/>
          </p:nvSpPr>
          <p:spPr>
            <a:xfrm>
              <a:off x="2630441" y="4867555"/>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152" name="rc1152"/>
            <p:cNvSpPr/>
            <p:nvPr/>
          </p:nvSpPr>
          <p:spPr>
            <a:xfrm>
              <a:off x="2895625" y="4867555"/>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153" name="rc1153"/>
            <p:cNvSpPr/>
            <p:nvPr/>
          </p:nvSpPr>
          <p:spPr>
            <a:xfrm>
              <a:off x="3160809" y="4867555"/>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154" name="rc1154"/>
            <p:cNvSpPr/>
            <p:nvPr/>
          </p:nvSpPr>
          <p:spPr>
            <a:xfrm>
              <a:off x="3425993" y="4867555"/>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155" name="rc1155"/>
            <p:cNvSpPr/>
            <p:nvPr/>
          </p:nvSpPr>
          <p:spPr>
            <a:xfrm>
              <a:off x="3691177" y="4867555"/>
              <a:ext cx="265183" cy="7790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156" name="rc1156"/>
            <p:cNvSpPr/>
            <p:nvPr/>
          </p:nvSpPr>
          <p:spPr>
            <a:xfrm>
              <a:off x="3956361" y="4867555"/>
              <a:ext cx="265183" cy="77901"/>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157" name="rc1157"/>
            <p:cNvSpPr/>
            <p:nvPr/>
          </p:nvSpPr>
          <p:spPr>
            <a:xfrm>
              <a:off x="4221545" y="4867555"/>
              <a:ext cx="265183" cy="7790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158" name="rc1158"/>
            <p:cNvSpPr/>
            <p:nvPr/>
          </p:nvSpPr>
          <p:spPr>
            <a:xfrm>
              <a:off x="4486728" y="4867555"/>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159" name="rc1159"/>
            <p:cNvSpPr/>
            <p:nvPr/>
          </p:nvSpPr>
          <p:spPr>
            <a:xfrm>
              <a:off x="4751912" y="4867555"/>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160" name="rc1160"/>
            <p:cNvSpPr/>
            <p:nvPr/>
          </p:nvSpPr>
          <p:spPr>
            <a:xfrm>
              <a:off x="5017096" y="4867555"/>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161" name="rc1161"/>
            <p:cNvSpPr/>
            <p:nvPr/>
          </p:nvSpPr>
          <p:spPr>
            <a:xfrm>
              <a:off x="5282280" y="4867555"/>
              <a:ext cx="265183" cy="77901"/>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162" name="rc1162"/>
            <p:cNvSpPr/>
            <p:nvPr/>
          </p:nvSpPr>
          <p:spPr>
            <a:xfrm>
              <a:off x="5547464" y="4867555"/>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163" name="rc1163"/>
            <p:cNvSpPr/>
            <p:nvPr/>
          </p:nvSpPr>
          <p:spPr>
            <a:xfrm>
              <a:off x="5812648" y="4867555"/>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77832" y="4867555"/>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43016" y="4867555"/>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166" name="rc1166"/>
            <p:cNvSpPr/>
            <p:nvPr/>
          </p:nvSpPr>
          <p:spPr>
            <a:xfrm>
              <a:off x="6608200" y="4867555"/>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67" name="rc1167"/>
            <p:cNvSpPr/>
            <p:nvPr/>
          </p:nvSpPr>
          <p:spPr>
            <a:xfrm>
              <a:off x="6873384" y="4867555"/>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168" name="rc1168"/>
            <p:cNvSpPr/>
            <p:nvPr/>
          </p:nvSpPr>
          <p:spPr>
            <a:xfrm>
              <a:off x="7138568" y="4867555"/>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169" name="rc1169"/>
            <p:cNvSpPr/>
            <p:nvPr/>
          </p:nvSpPr>
          <p:spPr>
            <a:xfrm>
              <a:off x="7403752" y="4867555"/>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170" name="rc1170"/>
            <p:cNvSpPr/>
            <p:nvPr/>
          </p:nvSpPr>
          <p:spPr>
            <a:xfrm>
              <a:off x="7668936" y="4867555"/>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71" name="rc1171"/>
            <p:cNvSpPr/>
            <p:nvPr/>
          </p:nvSpPr>
          <p:spPr>
            <a:xfrm>
              <a:off x="7934120" y="4867555"/>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172" name="rc1172"/>
            <p:cNvSpPr/>
            <p:nvPr/>
          </p:nvSpPr>
          <p:spPr>
            <a:xfrm>
              <a:off x="8199303" y="4867555"/>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73" name="rc1173"/>
            <p:cNvSpPr/>
            <p:nvPr/>
          </p:nvSpPr>
          <p:spPr>
            <a:xfrm>
              <a:off x="8464487" y="4867555"/>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74" name="rc1174"/>
            <p:cNvSpPr/>
            <p:nvPr/>
          </p:nvSpPr>
          <p:spPr>
            <a:xfrm>
              <a:off x="4751912" y="4010642"/>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75" name="rc1175"/>
            <p:cNvSpPr/>
            <p:nvPr/>
          </p:nvSpPr>
          <p:spPr>
            <a:xfrm>
              <a:off x="5017096" y="4010642"/>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76" name="rc1176"/>
            <p:cNvSpPr/>
            <p:nvPr/>
          </p:nvSpPr>
          <p:spPr>
            <a:xfrm>
              <a:off x="5282280" y="4010642"/>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177" name="rc1177"/>
            <p:cNvSpPr/>
            <p:nvPr/>
          </p:nvSpPr>
          <p:spPr>
            <a:xfrm>
              <a:off x="5547464" y="4010642"/>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78" name="rc1178"/>
            <p:cNvSpPr/>
            <p:nvPr/>
          </p:nvSpPr>
          <p:spPr>
            <a:xfrm>
              <a:off x="5812648" y="4010642"/>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179" name="rc1179"/>
            <p:cNvSpPr/>
            <p:nvPr/>
          </p:nvSpPr>
          <p:spPr>
            <a:xfrm>
              <a:off x="6077832" y="4010642"/>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80" name="rc1180"/>
            <p:cNvSpPr/>
            <p:nvPr/>
          </p:nvSpPr>
          <p:spPr>
            <a:xfrm>
              <a:off x="6343016" y="4010642"/>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181" name="rc1181"/>
            <p:cNvSpPr/>
            <p:nvPr/>
          </p:nvSpPr>
          <p:spPr>
            <a:xfrm>
              <a:off x="6608200" y="4010642"/>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82" name="rc1182"/>
            <p:cNvSpPr/>
            <p:nvPr/>
          </p:nvSpPr>
          <p:spPr>
            <a:xfrm>
              <a:off x="6873384" y="4010642"/>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83" name="rc1183"/>
            <p:cNvSpPr/>
            <p:nvPr/>
          </p:nvSpPr>
          <p:spPr>
            <a:xfrm>
              <a:off x="7138568" y="4010642"/>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84" name="rc1184"/>
            <p:cNvSpPr/>
            <p:nvPr/>
          </p:nvSpPr>
          <p:spPr>
            <a:xfrm>
              <a:off x="7403752" y="4010642"/>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85" name="rc1185"/>
            <p:cNvSpPr/>
            <p:nvPr/>
          </p:nvSpPr>
          <p:spPr>
            <a:xfrm>
              <a:off x="7668936" y="4010642"/>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86" name="rc1186"/>
            <p:cNvSpPr/>
            <p:nvPr/>
          </p:nvSpPr>
          <p:spPr>
            <a:xfrm>
              <a:off x="7934120" y="4010642"/>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87" name="rc1187"/>
            <p:cNvSpPr/>
            <p:nvPr/>
          </p:nvSpPr>
          <p:spPr>
            <a:xfrm>
              <a:off x="8199303" y="4010642"/>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88" name="rc1188"/>
            <p:cNvSpPr/>
            <p:nvPr/>
          </p:nvSpPr>
          <p:spPr>
            <a:xfrm>
              <a:off x="8464487" y="4010642"/>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89" name="rc1189"/>
            <p:cNvSpPr/>
            <p:nvPr/>
          </p:nvSpPr>
          <p:spPr>
            <a:xfrm>
              <a:off x="1834889" y="4555951"/>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190" name="rc1190"/>
            <p:cNvSpPr/>
            <p:nvPr/>
          </p:nvSpPr>
          <p:spPr>
            <a:xfrm>
              <a:off x="2100073" y="4555951"/>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191" name="rc1191"/>
            <p:cNvSpPr/>
            <p:nvPr/>
          </p:nvSpPr>
          <p:spPr>
            <a:xfrm>
              <a:off x="2365257" y="4555951"/>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192" name="rc1192"/>
            <p:cNvSpPr/>
            <p:nvPr/>
          </p:nvSpPr>
          <p:spPr>
            <a:xfrm>
              <a:off x="2630441" y="4555951"/>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93" name="rc1193"/>
            <p:cNvSpPr/>
            <p:nvPr/>
          </p:nvSpPr>
          <p:spPr>
            <a:xfrm>
              <a:off x="2895625" y="4555951"/>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94" name="rc1194"/>
            <p:cNvSpPr/>
            <p:nvPr/>
          </p:nvSpPr>
          <p:spPr>
            <a:xfrm>
              <a:off x="3160809" y="4555951"/>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95" name="rc1195"/>
            <p:cNvSpPr/>
            <p:nvPr/>
          </p:nvSpPr>
          <p:spPr>
            <a:xfrm>
              <a:off x="3425993" y="4555951"/>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96" name="rc1196"/>
            <p:cNvSpPr/>
            <p:nvPr/>
          </p:nvSpPr>
          <p:spPr>
            <a:xfrm>
              <a:off x="3691177" y="455595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97" name="rc1197"/>
            <p:cNvSpPr/>
            <p:nvPr/>
          </p:nvSpPr>
          <p:spPr>
            <a:xfrm>
              <a:off x="3956361" y="455595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98" name="rc1198"/>
            <p:cNvSpPr/>
            <p:nvPr/>
          </p:nvSpPr>
          <p:spPr>
            <a:xfrm>
              <a:off x="4221545" y="455595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99" name="rc1199"/>
            <p:cNvSpPr/>
            <p:nvPr/>
          </p:nvSpPr>
          <p:spPr>
            <a:xfrm>
              <a:off x="4486728" y="455595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0" name="rc1200"/>
            <p:cNvSpPr/>
            <p:nvPr/>
          </p:nvSpPr>
          <p:spPr>
            <a:xfrm>
              <a:off x="4751912" y="455595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01" name="rc1201"/>
            <p:cNvSpPr/>
            <p:nvPr/>
          </p:nvSpPr>
          <p:spPr>
            <a:xfrm>
              <a:off x="5017096" y="455595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02" name="rc1202"/>
            <p:cNvSpPr/>
            <p:nvPr/>
          </p:nvSpPr>
          <p:spPr>
            <a:xfrm>
              <a:off x="5282280" y="455595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03" name="rc1203"/>
            <p:cNvSpPr/>
            <p:nvPr/>
          </p:nvSpPr>
          <p:spPr>
            <a:xfrm>
              <a:off x="5547464" y="455595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04" name="rc1204"/>
            <p:cNvSpPr/>
            <p:nvPr/>
          </p:nvSpPr>
          <p:spPr>
            <a:xfrm>
              <a:off x="5812648" y="455595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05" name="rc1205"/>
            <p:cNvSpPr/>
            <p:nvPr/>
          </p:nvSpPr>
          <p:spPr>
            <a:xfrm>
              <a:off x="6077832" y="455595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06" name="rc1206"/>
            <p:cNvSpPr/>
            <p:nvPr/>
          </p:nvSpPr>
          <p:spPr>
            <a:xfrm>
              <a:off x="6343016" y="455595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7" name="rc1207"/>
            <p:cNvSpPr/>
            <p:nvPr/>
          </p:nvSpPr>
          <p:spPr>
            <a:xfrm>
              <a:off x="6608200" y="455595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08" name="rc1208"/>
            <p:cNvSpPr/>
            <p:nvPr/>
          </p:nvSpPr>
          <p:spPr>
            <a:xfrm>
              <a:off x="6873384" y="455595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9" name="rc1209"/>
            <p:cNvSpPr/>
            <p:nvPr/>
          </p:nvSpPr>
          <p:spPr>
            <a:xfrm>
              <a:off x="7138568" y="455595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0" name="rc1210"/>
            <p:cNvSpPr/>
            <p:nvPr/>
          </p:nvSpPr>
          <p:spPr>
            <a:xfrm>
              <a:off x="7403752" y="455595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11" name="rc1211"/>
            <p:cNvSpPr/>
            <p:nvPr/>
          </p:nvSpPr>
          <p:spPr>
            <a:xfrm>
              <a:off x="7668936" y="4555951"/>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12" name="rc1212"/>
            <p:cNvSpPr/>
            <p:nvPr/>
          </p:nvSpPr>
          <p:spPr>
            <a:xfrm>
              <a:off x="7934120" y="4555951"/>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13" name="rc1213"/>
            <p:cNvSpPr/>
            <p:nvPr/>
          </p:nvSpPr>
          <p:spPr>
            <a:xfrm>
              <a:off x="8199303" y="4555951"/>
              <a:ext cx="265183" cy="7790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214" name="rc1214"/>
            <p:cNvSpPr/>
            <p:nvPr/>
          </p:nvSpPr>
          <p:spPr>
            <a:xfrm>
              <a:off x="8464487" y="4555951"/>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15" name="rc1215"/>
            <p:cNvSpPr/>
            <p:nvPr/>
          </p:nvSpPr>
          <p:spPr>
            <a:xfrm>
              <a:off x="1834889" y="432224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16" name="rc1216"/>
            <p:cNvSpPr/>
            <p:nvPr/>
          </p:nvSpPr>
          <p:spPr>
            <a:xfrm>
              <a:off x="2100073" y="4322247"/>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17" name="rc1217"/>
            <p:cNvSpPr/>
            <p:nvPr/>
          </p:nvSpPr>
          <p:spPr>
            <a:xfrm>
              <a:off x="2365257" y="4322247"/>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18" name="rc1218"/>
            <p:cNvSpPr/>
            <p:nvPr/>
          </p:nvSpPr>
          <p:spPr>
            <a:xfrm>
              <a:off x="2630441" y="4322247"/>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19" name="rc1219"/>
            <p:cNvSpPr/>
            <p:nvPr/>
          </p:nvSpPr>
          <p:spPr>
            <a:xfrm>
              <a:off x="2895625" y="432224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20" name="rc1220"/>
            <p:cNvSpPr/>
            <p:nvPr/>
          </p:nvSpPr>
          <p:spPr>
            <a:xfrm>
              <a:off x="3160809" y="432224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21" name="rc1221"/>
            <p:cNvSpPr/>
            <p:nvPr/>
          </p:nvSpPr>
          <p:spPr>
            <a:xfrm>
              <a:off x="3425993" y="432224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22" name="rc1222"/>
            <p:cNvSpPr/>
            <p:nvPr/>
          </p:nvSpPr>
          <p:spPr>
            <a:xfrm>
              <a:off x="3691177" y="432224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23" name="rc1223"/>
            <p:cNvSpPr/>
            <p:nvPr/>
          </p:nvSpPr>
          <p:spPr>
            <a:xfrm>
              <a:off x="3956361" y="432224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24" name="rc1224"/>
            <p:cNvSpPr/>
            <p:nvPr/>
          </p:nvSpPr>
          <p:spPr>
            <a:xfrm>
              <a:off x="4221545" y="432224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25" name="rc1225"/>
            <p:cNvSpPr/>
            <p:nvPr/>
          </p:nvSpPr>
          <p:spPr>
            <a:xfrm>
              <a:off x="4486728" y="4322247"/>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26" name="rc1226"/>
            <p:cNvSpPr/>
            <p:nvPr/>
          </p:nvSpPr>
          <p:spPr>
            <a:xfrm>
              <a:off x="4751912" y="4322247"/>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27" name="rc1227"/>
            <p:cNvSpPr/>
            <p:nvPr/>
          </p:nvSpPr>
          <p:spPr>
            <a:xfrm>
              <a:off x="5017096" y="4322247"/>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28" name="rc1228"/>
            <p:cNvSpPr/>
            <p:nvPr/>
          </p:nvSpPr>
          <p:spPr>
            <a:xfrm>
              <a:off x="5282280" y="4322247"/>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29" name="rc1229"/>
            <p:cNvSpPr/>
            <p:nvPr/>
          </p:nvSpPr>
          <p:spPr>
            <a:xfrm>
              <a:off x="5547464" y="4322247"/>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30" name="rc1230"/>
            <p:cNvSpPr/>
            <p:nvPr/>
          </p:nvSpPr>
          <p:spPr>
            <a:xfrm>
              <a:off x="5812648" y="4322247"/>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31" name="rc1231"/>
            <p:cNvSpPr/>
            <p:nvPr/>
          </p:nvSpPr>
          <p:spPr>
            <a:xfrm>
              <a:off x="6077832" y="4322247"/>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32" name="rc1232"/>
            <p:cNvSpPr/>
            <p:nvPr/>
          </p:nvSpPr>
          <p:spPr>
            <a:xfrm>
              <a:off x="6343016" y="4322247"/>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3" name="rc1233"/>
            <p:cNvSpPr/>
            <p:nvPr/>
          </p:nvSpPr>
          <p:spPr>
            <a:xfrm>
              <a:off x="6608200" y="4322247"/>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34" name="rc1234"/>
            <p:cNvSpPr/>
            <p:nvPr/>
          </p:nvSpPr>
          <p:spPr>
            <a:xfrm>
              <a:off x="6873384" y="4322247"/>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35" name="rc1235"/>
            <p:cNvSpPr/>
            <p:nvPr/>
          </p:nvSpPr>
          <p:spPr>
            <a:xfrm>
              <a:off x="7138568" y="432224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36" name="rc1236"/>
            <p:cNvSpPr/>
            <p:nvPr/>
          </p:nvSpPr>
          <p:spPr>
            <a:xfrm>
              <a:off x="7403752" y="4322247"/>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37" name="rc1237"/>
            <p:cNvSpPr/>
            <p:nvPr/>
          </p:nvSpPr>
          <p:spPr>
            <a:xfrm>
              <a:off x="7668936" y="4322247"/>
              <a:ext cx="265183" cy="77901"/>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238" name="rc1238"/>
            <p:cNvSpPr/>
            <p:nvPr/>
          </p:nvSpPr>
          <p:spPr>
            <a:xfrm>
              <a:off x="7934120" y="4322247"/>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39" name="rc1239"/>
            <p:cNvSpPr/>
            <p:nvPr/>
          </p:nvSpPr>
          <p:spPr>
            <a:xfrm>
              <a:off x="8199303" y="4322247"/>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40" name="rc1240"/>
            <p:cNvSpPr/>
            <p:nvPr/>
          </p:nvSpPr>
          <p:spPr>
            <a:xfrm>
              <a:off x="8464487" y="4322247"/>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41" name="rc1241"/>
            <p:cNvSpPr/>
            <p:nvPr/>
          </p:nvSpPr>
          <p:spPr>
            <a:xfrm>
              <a:off x="1834889" y="2686321"/>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42" name="rc1242"/>
            <p:cNvSpPr/>
            <p:nvPr/>
          </p:nvSpPr>
          <p:spPr>
            <a:xfrm>
              <a:off x="2100073" y="2686321"/>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43" name="rc1243"/>
            <p:cNvSpPr/>
            <p:nvPr/>
          </p:nvSpPr>
          <p:spPr>
            <a:xfrm>
              <a:off x="2365257" y="268632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4" name="rc1244"/>
            <p:cNvSpPr/>
            <p:nvPr/>
          </p:nvSpPr>
          <p:spPr>
            <a:xfrm>
              <a:off x="2630441" y="268632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45" name="rc1245"/>
            <p:cNvSpPr/>
            <p:nvPr/>
          </p:nvSpPr>
          <p:spPr>
            <a:xfrm>
              <a:off x="2895625" y="268632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46" name="rc1246"/>
            <p:cNvSpPr/>
            <p:nvPr/>
          </p:nvSpPr>
          <p:spPr>
            <a:xfrm>
              <a:off x="3160809" y="2686321"/>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47" name="rc1247"/>
            <p:cNvSpPr/>
            <p:nvPr/>
          </p:nvSpPr>
          <p:spPr>
            <a:xfrm>
              <a:off x="3425993" y="268632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8" name="rc1248"/>
            <p:cNvSpPr/>
            <p:nvPr/>
          </p:nvSpPr>
          <p:spPr>
            <a:xfrm>
              <a:off x="3691177" y="268632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49" name="rc1249"/>
            <p:cNvSpPr/>
            <p:nvPr/>
          </p:nvSpPr>
          <p:spPr>
            <a:xfrm>
              <a:off x="3956361"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50" name="rc1250"/>
            <p:cNvSpPr/>
            <p:nvPr/>
          </p:nvSpPr>
          <p:spPr>
            <a:xfrm>
              <a:off x="4221545" y="268632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51" name="rc1251"/>
            <p:cNvSpPr/>
            <p:nvPr/>
          </p:nvSpPr>
          <p:spPr>
            <a:xfrm>
              <a:off x="4486728" y="268632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52" name="rc1252"/>
            <p:cNvSpPr/>
            <p:nvPr/>
          </p:nvSpPr>
          <p:spPr>
            <a:xfrm>
              <a:off x="4751912" y="268632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53" name="rc1253"/>
            <p:cNvSpPr/>
            <p:nvPr/>
          </p:nvSpPr>
          <p:spPr>
            <a:xfrm>
              <a:off x="5017096" y="268632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54" name="rc1254"/>
            <p:cNvSpPr/>
            <p:nvPr/>
          </p:nvSpPr>
          <p:spPr>
            <a:xfrm>
              <a:off x="5282280" y="268632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55" name="rc1255"/>
            <p:cNvSpPr/>
            <p:nvPr/>
          </p:nvSpPr>
          <p:spPr>
            <a:xfrm>
              <a:off x="5547464" y="268632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56" name="rc1256"/>
            <p:cNvSpPr/>
            <p:nvPr/>
          </p:nvSpPr>
          <p:spPr>
            <a:xfrm>
              <a:off x="5812648"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57" name="rc1257"/>
            <p:cNvSpPr/>
            <p:nvPr/>
          </p:nvSpPr>
          <p:spPr>
            <a:xfrm>
              <a:off x="6077832" y="2686321"/>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58" name="rc1258"/>
            <p:cNvSpPr/>
            <p:nvPr/>
          </p:nvSpPr>
          <p:spPr>
            <a:xfrm>
              <a:off x="6343016" y="268632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59" name="rc1259"/>
            <p:cNvSpPr/>
            <p:nvPr/>
          </p:nvSpPr>
          <p:spPr>
            <a:xfrm>
              <a:off x="6608200" y="268632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0" name="rc1260"/>
            <p:cNvSpPr/>
            <p:nvPr/>
          </p:nvSpPr>
          <p:spPr>
            <a:xfrm>
              <a:off x="6873384" y="2686321"/>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1" name="rc1261"/>
            <p:cNvSpPr/>
            <p:nvPr/>
          </p:nvSpPr>
          <p:spPr>
            <a:xfrm>
              <a:off x="7138568" y="268632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62" name="rc1262"/>
            <p:cNvSpPr/>
            <p:nvPr/>
          </p:nvSpPr>
          <p:spPr>
            <a:xfrm>
              <a:off x="7403752" y="2686321"/>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63" name="rc1263"/>
            <p:cNvSpPr/>
            <p:nvPr/>
          </p:nvSpPr>
          <p:spPr>
            <a:xfrm>
              <a:off x="7668936" y="2686321"/>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64" name="rc1264"/>
            <p:cNvSpPr/>
            <p:nvPr/>
          </p:nvSpPr>
          <p:spPr>
            <a:xfrm>
              <a:off x="7934120" y="268632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5" name="rc1265"/>
            <p:cNvSpPr/>
            <p:nvPr/>
          </p:nvSpPr>
          <p:spPr>
            <a:xfrm>
              <a:off x="8199303" y="268632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6" name="rc1266"/>
            <p:cNvSpPr/>
            <p:nvPr/>
          </p:nvSpPr>
          <p:spPr>
            <a:xfrm>
              <a:off x="8464487" y="268632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7" name="rc1267"/>
            <p:cNvSpPr/>
            <p:nvPr/>
          </p:nvSpPr>
          <p:spPr>
            <a:xfrm>
              <a:off x="1834889" y="354323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8" name="rc1268"/>
            <p:cNvSpPr/>
            <p:nvPr/>
          </p:nvSpPr>
          <p:spPr>
            <a:xfrm>
              <a:off x="2100073" y="3543234"/>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69" name="rc1269"/>
            <p:cNvSpPr/>
            <p:nvPr/>
          </p:nvSpPr>
          <p:spPr>
            <a:xfrm>
              <a:off x="2365257" y="3543234"/>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70" name="rc1270"/>
            <p:cNvSpPr/>
            <p:nvPr/>
          </p:nvSpPr>
          <p:spPr>
            <a:xfrm>
              <a:off x="2630441" y="3543234"/>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71" name="rc1271"/>
            <p:cNvSpPr/>
            <p:nvPr/>
          </p:nvSpPr>
          <p:spPr>
            <a:xfrm>
              <a:off x="2895625" y="3543234"/>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72" name="rc1272"/>
            <p:cNvSpPr/>
            <p:nvPr/>
          </p:nvSpPr>
          <p:spPr>
            <a:xfrm>
              <a:off x="3160809" y="3543234"/>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73" name="rc1273"/>
            <p:cNvSpPr/>
            <p:nvPr/>
          </p:nvSpPr>
          <p:spPr>
            <a:xfrm>
              <a:off x="3425993" y="3543234"/>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74" name="rc1274"/>
            <p:cNvSpPr/>
            <p:nvPr/>
          </p:nvSpPr>
          <p:spPr>
            <a:xfrm>
              <a:off x="3691177" y="3543234"/>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75" name="rc1275"/>
            <p:cNvSpPr/>
            <p:nvPr/>
          </p:nvSpPr>
          <p:spPr>
            <a:xfrm>
              <a:off x="3956361" y="3543234"/>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76" name="rc1276"/>
            <p:cNvSpPr/>
            <p:nvPr/>
          </p:nvSpPr>
          <p:spPr>
            <a:xfrm>
              <a:off x="4221545" y="3543234"/>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77" name="rc1277"/>
            <p:cNvSpPr/>
            <p:nvPr/>
          </p:nvSpPr>
          <p:spPr>
            <a:xfrm>
              <a:off x="4486728" y="3543234"/>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78" name="rc1278"/>
            <p:cNvSpPr/>
            <p:nvPr/>
          </p:nvSpPr>
          <p:spPr>
            <a:xfrm>
              <a:off x="4751912" y="3543234"/>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79" name="rc1279"/>
            <p:cNvSpPr/>
            <p:nvPr/>
          </p:nvSpPr>
          <p:spPr>
            <a:xfrm>
              <a:off x="5017096" y="3543234"/>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0" name="rc1280"/>
            <p:cNvSpPr/>
            <p:nvPr/>
          </p:nvSpPr>
          <p:spPr>
            <a:xfrm>
              <a:off x="5282280" y="3543234"/>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1" name="rc1281"/>
            <p:cNvSpPr/>
            <p:nvPr/>
          </p:nvSpPr>
          <p:spPr>
            <a:xfrm>
              <a:off x="5547464" y="3543234"/>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82" name="rc1282"/>
            <p:cNvSpPr/>
            <p:nvPr/>
          </p:nvSpPr>
          <p:spPr>
            <a:xfrm>
              <a:off x="5812648" y="3543234"/>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83" name="rc1283"/>
            <p:cNvSpPr/>
            <p:nvPr/>
          </p:nvSpPr>
          <p:spPr>
            <a:xfrm>
              <a:off x="6077832" y="3543234"/>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84" name="rc1284"/>
            <p:cNvSpPr/>
            <p:nvPr/>
          </p:nvSpPr>
          <p:spPr>
            <a:xfrm>
              <a:off x="6343016" y="3543234"/>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85" name="rc1285"/>
            <p:cNvSpPr/>
            <p:nvPr/>
          </p:nvSpPr>
          <p:spPr>
            <a:xfrm>
              <a:off x="6608200" y="3543234"/>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86" name="rc1286"/>
            <p:cNvSpPr/>
            <p:nvPr/>
          </p:nvSpPr>
          <p:spPr>
            <a:xfrm>
              <a:off x="6873384" y="3543234"/>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87" name="rc1287"/>
            <p:cNvSpPr/>
            <p:nvPr/>
          </p:nvSpPr>
          <p:spPr>
            <a:xfrm>
              <a:off x="7138568" y="3543234"/>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88" name="rc1288"/>
            <p:cNvSpPr/>
            <p:nvPr/>
          </p:nvSpPr>
          <p:spPr>
            <a:xfrm>
              <a:off x="7403752" y="3543234"/>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89" name="rc1289"/>
            <p:cNvSpPr/>
            <p:nvPr/>
          </p:nvSpPr>
          <p:spPr>
            <a:xfrm>
              <a:off x="7668936" y="3543234"/>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90" name="rc1290"/>
            <p:cNvSpPr/>
            <p:nvPr/>
          </p:nvSpPr>
          <p:spPr>
            <a:xfrm>
              <a:off x="7934120" y="3543234"/>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91" name="rc1291"/>
            <p:cNvSpPr/>
            <p:nvPr/>
          </p:nvSpPr>
          <p:spPr>
            <a:xfrm>
              <a:off x="8199303" y="3543234"/>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92" name="rc1292"/>
            <p:cNvSpPr/>
            <p:nvPr/>
          </p:nvSpPr>
          <p:spPr>
            <a:xfrm>
              <a:off x="8464487" y="3543234"/>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93" name="rc1293"/>
            <p:cNvSpPr/>
            <p:nvPr/>
          </p:nvSpPr>
          <p:spPr>
            <a:xfrm>
              <a:off x="1834889" y="3231629"/>
              <a:ext cx="265183" cy="7790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294" name="rc1294"/>
            <p:cNvSpPr/>
            <p:nvPr/>
          </p:nvSpPr>
          <p:spPr>
            <a:xfrm>
              <a:off x="2100073" y="3231629"/>
              <a:ext cx="265183" cy="77901"/>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295" name="rc1295"/>
            <p:cNvSpPr/>
            <p:nvPr/>
          </p:nvSpPr>
          <p:spPr>
            <a:xfrm>
              <a:off x="2365257" y="3231629"/>
              <a:ext cx="265183" cy="7790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296" name="rc1296"/>
            <p:cNvSpPr/>
            <p:nvPr/>
          </p:nvSpPr>
          <p:spPr>
            <a:xfrm>
              <a:off x="2630441" y="3231629"/>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97" name="rc1297"/>
            <p:cNvSpPr/>
            <p:nvPr/>
          </p:nvSpPr>
          <p:spPr>
            <a:xfrm>
              <a:off x="2895625" y="3231629"/>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98" name="rc1298"/>
            <p:cNvSpPr/>
            <p:nvPr/>
          </p:nvSpPr>
          <p:spPr>
            <a:xfrm>
              <a:off x="3160809" y="3231629"/>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99" name="rc1299"/>
            <p:cNvSpPr/>
            <p:nvPr/>
          </p:nvSpPr>
          <p:spPr>
            <a:xfrm>
              <a:off x="3425993" y="3231629"/>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00" name="rc1300"/>
            <p:cNvSpPr/>
            <p:nvPr/>
          </p:nvSpPr>
          <p:spPr>
            <a:xfrm>
              <a:off x="3691177" y="3231629"/>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01" name="rc1301"/>
            <p:cNvSpPr/>
            <p:nvPr/>
          </p:nvSpPr>
          <p:spPr>
            <a:xfrm>
              <a:off x="3956361" y="3231629"/>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302" name="rc1302"/>
            <p:cNvSpPr/>
            <p:nvPr/>
          </p:nvSpPr>
          <p:spPr>
            <a:xfrm>
              <a:off x="4221545" y="3231629"/>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303" name="rc1303"/>
            <p:cNvSpPr/>
            <p:nvPr/>
          </p:nvSpPr>
          <p:spPr>
            <a:xfrm>
              <a:off x="4486728" y="3231629"/>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04" name="rc1304"/>
            <p:cNvSpPr/>
            <p:nvPr/>
          </p:nvSpPr>
          <p:spPr>
            <a:xfrm>
              <a:off x="4751912" y="3231629"/>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05" name="rc1305"/>
            <p:cNvSpPr/>
            <p:nvPr/>
          </p:nvSpPr>
          <p:spPr>
            <a:xfrm>
              <a:off x="5017096" y="3231629"/>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06" name="rc1306"/>
            <p:cNvSpPr/>
            <p:nvPr/>
          </p:nvSpPr>
          <p:spPr>
            <a:xfrm>
              <a:off x="5282280" y="3231629"/>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07" name="rc1307"/>
            <p:cNvSpPr/>
            <p:nvPr/>
          </p:nvSpPr>
          <p:spPr>
            <a:xfrm>
              <a:off x="5547464" y="3231629"/>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08" name="rc1308"/>
            <p:cNvSpPr/>
            <p:nvPr/>
          </p:nvSpPr>
          <p:spPr>
            <a:xfrm>
              <a:off x="5812648" y="3231629"/>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09" name="rc1309"/>
            <p:cNvSpPr/>
            <p:nvPr/>
          </p:nvSpPr>
          <p:spPr>
            <a:xfrm>
              <a:off x="6077832" y="3231629"/>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10" name="rc1310"/>
            <p:cNvSpPr/>
            <p:nvPr/>
          </p:nvSpPr>
          <p:spPr>
            <a:xfrm>
              <a:off x="6343016" y="3231629"/>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11" name="rc1311"/>
            <p:cNvSpPr/>
            <p:nvPr/>
          </p:nvSpPr>
          <p:spPr>
            <a:xfrm>
              <a:off x="6608200" y="3231629"/>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12" name="rc1312"/>
            <p:cNvSpPr/>
            <p:nvPr/>
          </p:nvSpPr>
          <p:spPr>
            <a:xfrm>
              <a:off x="6873384" y="3231629"/>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3" name="rc1313"/>
            <p:cNvSpPr/>
            <p:nvPr/>
          </p:nvSpPr>
          <p:spPr>
            <a:xfrm>
              <a:off x="7138568" y="3231629"/>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4" name="rc1314"/>
            <p:cNvSpPr/>
            <p:nvPr/>
          </p:nvSpPr>
          <p:spPr>
            <a:xfrm>
              <a:off x="7403752" y="3231629"/>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15" name="rc1315"/>
            <p:cNvSpPr/>
            <p:nvPr/>
          </p:nvSpPr>
          <p:spPr>
            <a:xfrm>
              <a:off x="7668936" y="3231629"/>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16" name="rc1316"/>
            <p:cNvSpPr/>
            <p:nvPr/>
          </p:nvSpPr>
          <p:spPr>
            <a:xfrm>
              <a:off x="7934120" y="3231629"/>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17" name="rc1317"/>
            <p:cNvSpPr/>
            <p:nvPr/>
          </p:nvSpPr>
          <p:spPr>
            <a:xfrm>
              <a:off x="8199303" y="3231629"/>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8" name="rc1318"/>
            <p:cNvSpPr/>
            <p:nvPr/>
          </p:nvSpPr>
          <p:spPr>
            <a:xfrm>
              <a:off x="8464487" y="3231629"/>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9" name="rc1319"/>
            <p:cNvSpPr/>
            <p:nvPr/>
          </p:nvSpPr>
          <p:spPr>
            <a:xfrm>
              <a:off x="1834889" y="2063111"/>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320" name="rc1320"/>
            <p:cNvSpPr/>
            <p:nvPr/>
          </p:nvSpPr>
          <p:spPr>
            <a:xfrm>
              <a:off x="2100073" y="2063111"/>
              <a:ext cx="265183" cy="7790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21" name="rc1321"/>
            <p:cNvSpPr/>
            <p:nvPr/>
          </p:nvSpPr>
          <p:spPr>
            <a:xfrm>
              <a:off x="2365257" y="2063111"/>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322" name="rc1322"/>
            <p:cNvSpPr/>
            <p:nvPr/>
          </p:nvSpPr>
          <p:spPr>
            <a:xfrm>
              <a:off x="2630441" y="2063111"/>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23" name="rc1323"/>
            <p:cNvSpPr/>
            <p:nvPr/>
          </p:nvSpPr>
          <p:spPr>
            <a:xfrm>
              <a:off x="2895625" y="2063111"/>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324" name="rc1324"/>
            <p:cNvSpPr/>
            <p:nvPr/>
          </p:nvSpPr>
          <p:spPr>
            <a:xfrm>
              <a:off x="3160809" y="2063111"/>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25" name="rc1325"/>
            <p:cNvSpPr/>
            <p:nvPr/>
          </p:nvSpPr>
          <p:spPr>
            <a:xfrm>
              <a:off x="3425993" y="2063111"/>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26" name="rc1326"/>
            <p:cNvSpPr/>
            <p:nvPr/>
          </p:nvSpPr>
          <p:spPr>
            <a:xfrm>
              <a:off x="3691177" y="2063111"/>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27" name="rc1327"/>
            <p:cNvSpPr/>
            <p:nvPr/>
          </p:nvSpPr>
          <p:spPr>
            <a:xfrm>
              <a:off x="3956361" y="2063111"/>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28" name="rc1328"/>
            <p:cNvSpPr/>
            <p:nvPr/>
          </p:nvSpPr>
          <p:spPr>
            <a:xfrm>
              <a:off x="4221545" y="2063111"/>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29" name="rc1329"/>
            <p:cNvSpPr/>
            <p:nvPr/>
          </p:nvSpPr>
          <p:spPr>
            <a:xfrm>
              <a:off x="4486728" y="2063111"/>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30" name="rc1330"/>
            <p:cNvSpPr/>
            <p:nvPr/>
          </p:nvSpPr>
          <p:spPr>
            <a:xfrm>
              <a:off x="4751912" y="2063111"/>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31" name="rc1331"/>
            <p:cNvSpPr/>
            <p:nvPr/>
          </p:nvSpPr>
          <p:spPr>
            <a:xfrm>
              <a:off x="5017096" y="2063111"/>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32" name="rc1332"/>
            <p:cNvSpPr/>
            <p:nvPr/>
          </p:nvSpPr>
          <p:spPr>
            <a:xfrm>
              <a:off x="5282280" y="206311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33" name="rc1333"/>
            <p:cNvSpPr/>
            <p:nvPr/>
          </p:nvSpPr>
          <p:spPr>
            <a:xfrm>
              <a:off x="5547464" y="2063111"/>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34" name="rc1334"/>
            <p:cNvSpPr/>
            <p:nvPr/>
          </p:nvSpPr>
          <p:spPr>
            <a:xfrm>
              <a:off x="5812648" y="206311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35" name="rc1335"/>
            <p:cNvSpPr/>
            <p:nvPr/>
          </p:nvSpPr>
          <p:spPr>
            <a:xfrm>
              <a:off x="6077832" y="206311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36" name="rc1336"/>
            <p:cNvSpPr/>
            <p:nvPr/>
          </p:nvSpPr>
          <p:spPr>
            <a:xfrm>
              <a:off x="6343016" y="2063111"/>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37" name="rc1337"/>
            <p:cNvSpPr/>
            <p:nvPr/>
          </p:nvSpPr>
          <p:spPr>
            <a:xfrm>
              <a:off x="6608200" y="2063111"/>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38" name="rc1338"/>
            <p:cNvSpPr/>
            <p:nvPr/>
          </p:nvSpPr>
          <p:spPr>
            <a:xfrm>
              <a:off x="6873384" y="2063111"/>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39" name="rc1339"/>
            <p:cNvSpPr/>
            <p:nvPr/>
          </p:nvSpPr>
          <p:spPr>
            <a:xfrm>
              <a:off x="7138568" y="2063111"/>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0" name="rc1340"/>
            <p:cNvSpPr/>
            <p:nvPr/>
          </p:nvSpPr>
          <p:spPr>
            <a:xfrm>
              <a:off x="7403752" y="2063111"/>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1" name="rc1341"/>
            <p:cNvSpPr/>
            <p:nvPr/>
          </p:nvSpPr>
          <p:spPr>
            <a:xfrm>
              <a:off x="7668936" y="206311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42" name="rc1342"/>
            <p:cNvSpPr/>
            <p:nvPr/>
          </p:nvSpPr>
          <p:spPr>
            <a:xfrm>
              <a:off x="7934120" y="2063111"/>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43" name="rc1343"/>
            <p:cNvSpPr/>
            <p:nvPr/>
          </p:nvSpPr>
          <p:spPr>
            <a:xfrm>
              <a:off x="8199303" y="206311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4" name="rc1344"/>
            <p:cNvSpPr/>
            <p:nvPr/>
          </p:nvSpPr>
          <p:spPr>
            <a:xfrm>
              <a:off x="8464487" y="2063111"/>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5" name="rc1345"/>
            <p:cNvSpPr/>
            <p:nvPr/>
          </p:nvSpPr>
          <p:spPr>
            <a:xfrm>
              <a:off x="1834889" y="2997926"/>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46" name="rc1346"/>
            <p:cNvSpPr/>
            <p:nvPr/>
          </p:nvSpPr>
          <p:spPr>
            <a:xfrm>
              <a:off x="2100073" y="2997926"/>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47" name="rc1347"/>
            <p:cNvSpPr/>
            <p:nvPr/>
          </p:nvSpPr>
          <p:spPr>
            <a:xfrm>
              <a:off x="2365257" y="299792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8" name="rc1348"/>
            <p:cNvSpPr/>
            <p:nvPr/>
          </p:nvSpPr>
          <p:spPr>
            <a:xfrm>
              <a:off x="2630441" y="299792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9" name="rc1349"/>
            <p:cNvSpPr/>
            <p:nvPr/>
          </p:nvSpPr>
          <p:spPr>
            <a:xfrm>
              <a:off x="2895625" y="2997926"/>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50" name="rc1350"/>
            <p:cNvSpPr/>
            <p:nvPr/>
          </p:nvSpPr>
          <p:spPr>
            <a:xfrm>
              <a:off x="3160809" y="299792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51" name="rc1351"/>
            <p:cNvSpPr/>
            <p:nvPr/>
          </p:nvSpPr>
          <p:spPr>
            <a:xfrm>
              <a:off x="3425993" y="299792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52" name="rc1352"/>
            <p:cNvSpPr/>
            <p:nvPr/>
          </p:nvSpPr>
          <p:spPr>
            <a:xfrm>
              <a:off x="3691177" y="299792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3" name="rc1353"/>
            <p:cNvSpPr/>
            <p:nvPr/>
          </p:nvSpPr>
          <p:spPr>
            <a:xfrm>
              <a:off x="3956361" y="2997926"/>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54" name="rc1354"/>
            <p:cNvSpPr/>
            <p:nvPr/>
          </p:nvSpPr>
          <p:spPr>
            <a:xfrm>
              <a:off x="4221545" y="2997926"/>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55" name="rc1355"/>
            <p:cNvSpPr/>
            <p:nvPr/>
          </p:nvSpPr>
          <p:spPr>
            <a:xfrm>
              <a:off x="4486728" y="299792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56" name="rc1356"/>
            <p:cNvSpPr/>
            <p:nvPr/>
          </p:nvSpPr>
          <p:spPr>
            <a:xfrm>
              <a:off x="4751912" y="299792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57" name="rc1357"/>
            <p:cNvSpPr/>
            <p:nvPr/>
          </p:nvSpPr>
          <p:spPr>
            <a:xfrm>
              <a:off x="5017096" y="299792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5282280" y="2997926"/>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5547464" y="299792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5812648" y="2997926"/>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1" name="rc1361"/>
            <p:cNvSpPr/>
            <p:nvPr/>
          </p:nvSpPr>
          <p:spPr>
            <a:xfrm>
              <a:off x="6077832" y="2997926"/>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62" name="rc1362"/>
            <p:cNvSpPr/>
            <p:nvPr/>
          </p:nvSpPr>
          <p:spPr>
            <a:xfrm>
              <a:off x="6343016" y="299792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3" name="rc1363"/>
            <p:cNvSpPr/>
            <p:nvPr/>
          </p:nvSpPr>
          <p:spPr>
            <a:xfrm>
              <a:off x="6608200" y="2997926"/>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64" name="rc1364"/>
            <p:cNvSpPr/>
            <p:nvPr/>
          </p:nvSpPr>
          <p:spPr>
            <a:xfrm>
              <a:off x="6873384" y="2997926"/>
              <a:ext cx="265183" cy="77901"/>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65" name="rc1365"/>
            <p:cNvSpPr/>
            <p:nvPr/>
          </p:nvSpPr>
          <p:spPr>
            <a:xfrm>
              <a:off x="7138568" y="2997926"/>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66" name="rc1366"/>
            <p:cNvSpPr/>
            <p:nvPr/>
          </p:nvSpPr>
          <p:spPr>
            <a:xfrm>
              <a:off x="7403752" y="2997926"/>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67" name="rc1367"/>
            <p:cNvSpPr/>
            <p:nvPr/>
          </p:nvSpPr>
          <p:spPr>
            <a:xfrm>
              <a:off x="7668936" y="299792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68" name="rc1368"/>
            <p:cNvSpPr/>
            <p:nvPr/>
          </p:nvSpPr>
          <p:spPr>
            <a:xfrm>
              <a:off x="7934120" y="299792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69" name="rc1369"/>
            <p:cNvSpPr/>
            <p:nvPr/>
          </p:nvSpPr>
          <p:spPr>
            <a:xfrm>
              <a:off x="8199303" y="299792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70" name="rc1370"/>
            <p:cNvSpPr/>
            <p:nvPr/>
          </p:nvSpPr>
          <p:spPr>
            <a:xfrm>
              <a:off x="8464487" y="2997926"/>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71" name="rc1371"/>
            <p:cNvSpPr/>
            <p:nvPr/>
          </p:nvSpPr>
          <p:spPr>
            <a:xfrm>
              <a:off x="1834889"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2100073"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2365257" y="128409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2630441"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2895625" y="128409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3160809"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3425993" y="128409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8" name="rc1378"/>
            <p:cNvSpPr/>
            <p:nvPr/>
          </p:nvSpPr>
          <p:spPr>
            <a:xfrm>
              <a:off x="3691177" y="128409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9" name="rc1379"/>
            <p:cNvSpPr/>
            <p:nvPr/>
          </p:nvSpPr>
          <p:spPr>
            <a:xfrm>
              <a:off x="3956361" y="128409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0" name="rc1380"/>
            <p:cNvSpPr/>
            <p:nvPr/>
          </p:nvSpPr>
          <p:spPr>
            <a:xfrm>
              <a:off x="4221545" y="1284098"/>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1" name="rc1381"/>
            <p:cNvSpPr/>
            <p:nvPr/>
          </p:nvSpPr>
          <p:spPr>
            <a:xfrm>
              <a:off x="4486728" y="128409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4751912"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5017096"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5282280" y="1284098"/>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5547464"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5812648"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6077832"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6343016"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9" name="rc1389"/>
            <p:cNvSpPr/>
            <p:nvPr/>
          </p:nvSpPr>
          <p:spPr>
            <a:xfrm>
              <a:off x="6608200" y="1284098"/>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0" name="rc1390"/>
            <p:cNvSpPr/>
            <p:nvPr/>
          </p:nvSpPr>
          <p:spPr>
            <a:xfrm>
              <a:off x="6873384" y="1284098"/>
              <a:ext cx="265183" cy="77901"/>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1" name="rc1391"/>
            <p:cNvSpPr/>
            <p:nvPr/>
          </p:nvSpPr>
          <p:spPr>
            <a:xfrm>
              <a:off x="7138568"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7403752"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7668936"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7934120"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8199303"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6" name="rc1396"/>
            <p:cNvSpPr/>
            <p:nvPr/>
          </p:nvSpPr>
          <p:spPr>
            <a:xfrm>
              <a:off x="8464487" y="1284098"/>
              <a:ext cx="265183" cy="77901"/>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1834889" y="5646568"/>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98" name="rc1398"/>
            <p:cNvSpPr/>
            <p:nvPr/>
          </p:nvSpPr>
          <p:spPr>
            <a:xfrm>
              <a:off x="2100073" y="5646568"/>
              <a:ext cx="265183" cy="7790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99" name="rc1399"/>
            <p:cNvSpPr/>
            <p:nvPr/>
          </p:nvSpPr>
          <p:spPr>
            <a:xfrm>
              <a:off x="2365257" y="5646568"/>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400" name="rc1400"/>
            <p:cNvSpPr/>
            <p:nvPr/>
          </p:nvSpPr>
          <p:spPr>
            <a:xfrm>
              <a:off x="2630441" y="5646568"/>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401" name="rc1401"/>
            <p:cNvSpPr/>
            <p:nvPr/>
          </p:nvSpPr>
          <p:spPr>
            <a:xfrm>
              <a:off x="2895625" y="5646568"/>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02" name="rc1402"/>
            <p:cNvSpPr/>
            <p:nvPr/>
          </p:nvSpPr>
          <p:spPr>
            <a:xfrm>
              <a:off x="3160809" y="5646568"/>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03" name="rc1403"/>
            <p:cNvSpPr/>
            <p:nvPr/>
          </p:nvSpPr>
          <p:spPr>
            <a:xfrm>
              <a:off x="3425993" y="5646568"/>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04" name="rc1404"/>
            <p:cNvSpPr/>
            <p:nvPr/>
          </p:nvSpPr>
          <p:spPr>
            <a:xfrm>
              <a:off x="3691177" y="5646568"/>
              <a:ext cx="265183" cy="7790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05" name="rc1405"/>
            <p:cNvSpPr/>
            <p:nvPr/>
          </p:nvSpPr>
          <p:spPr>
            <a:xfrm>
              <a:off x="3956361" y="5646568"/>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06" name="rc1406"/>
            <p:cNvSpPr/>
            <p:nvPr/>
          </p:nvSpPr>
          <p:spPr>
            <a:xfrm>
              <a:off x="4221545" y="5646568"/>
              <a:ext cx="265183" cy="7790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07" name="rc1407"/>
            <p:cNvSpPr/>
            <p:nvPr/>
          </p:nvSpPr>
          <p:spPr>
            <a:xfrm>
              <a:off x="4486728" y="5646568"/>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08" name="rc1408"/>
            <p:cNvSpPr/>
            <p:nvPr/>
          </p:nvSpPr>
          <p:spPr>
            <a:xfrm>
              <a:off x="4751912" y="5646568"/>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409" name="rc1409"/>
            <p:cNvSpPr/>
            <p:nvPr/>
          </p:nvSpPr>
          <p:spPr>
            <a:xfrm>
              <a:off x="5017096" y="5646568"/>
              <a:ext cx="265183" cy="7790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410" name="rc1410"/>
            <p:cNvSpPr/>
            <p:nvPr/>
          </p:nvSpPr>
          <p:spPr>
            <a:xfrm>
              <a:off x="5282280" y="5646568"/>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11" name="rc1411"/>
            <p:cNvSpPr/>
            <p:nvPr/>
          </p:nvSpPr>
          <p:spPr>
            <a:xfrm>
              <a:off x="5547464" y="5646568"/>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412" name="rc1412"/>
            <p:cNvSpPr/>
            <p:nvPr/>
          </p:nvSpPr>
          <p:spPr>
            <a:xfrm>
              <a:off x="5812648" y="5646568"/>
              <a:ext cx="265183" cy="7790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413" name="rc1413"/>
            <p:cNvSpPr/>
            <p:nvPr/>
          </p:nvSpPr>
          <p:spPr>
            <a:xfrm>
              <a:off x="6077832" y="5646568"/>
              <a:ext cx="265183" cy="7790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414" name="rc1414"/>
            <p:cNvSpPr/>
            <p:nvPr/>
          </p:nvSpPr>
          <p:spPr>
            <a:xfrm>
              <a:off x="6343016" y="5646568"/>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415" name="rc1415"/>
            <p:cNvSpPr/>
            <p:nvPr/>
          </p:nvSpPr>
          <p:spPr>
            <a:xfrm>
              <a:off x="6608200" y="564656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16" name="rc1416"/>
            <p:cNvSpPr/>
            <p:nvPr/>
          </p:nvSpPr>
          <p:spPr>
            <a:xfrm>
              <a:off x="6873384" y="564656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17" name="rc1417"/>
            <p:cNvSpPr/>
            <p:nvPr/>
          </p:nvSpPr>
          <p:spPr>
            <a:xfrm>
              <a:off x="7138568" y="564656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18" name="rc1418"/>
            <p:cNvSpPr/>
            <p:nvPr/>
          </p:nvSpPr>
          <p:spPr>
            <a:xfrm>
              <a:off x="7403752" y="5646568"/>
              <a:ext cx="265183" cy="77901"/>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419" name="rc1419"/>
            <p:cNvSpPr/>
            <p:nvPr/>
          </p:nvSpPr>
          <p:spPr>
            <a:xfrm>
              <a:off x="7668936" y="5646568"/>
              <a:ext cx="265183" cy="7790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20" name="rc1420"/>
            <p:cNvSpPr/>
            <p:nvPr/>
          </p:nvSpPr>
          <p:spPr>
            <a:xfrm>
              <a:off x="7934120" y="5646568"/>
              <a:ext cx="265183" cy="77901"/>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421" name="rc1421"/>
            <p:cNvSpPr/>
            <p:nvPr/>
          </p:nvSpPr>
          <p:spPr>
            <a:xfrm>
              <a:off x="8199303" y="5646568"/>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422" name="rc1422"/>
            <p:cNvSpPr/>
            <p:nvPr/>
          </p:nvSpPr>
          <p:spPr>
            <a:xfrm>
              <a:off x="8464487" y="5646568"/>
              <a:ext cx="265183" cy="77901"/>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423" name="rc1423"/>
            <p:cNvSpPr/>
            <p:nvPr/>
          </p:nvSpPr>
          <p:spPr>
            <a:xfrm>
              <a:off x="1834889" y="214101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24" name="rc1424"/>
            <p:cNvSpPr/>
            <p:nvPr/>
          </p:nvSpPr>
          <p:spPr>
            <a:xfrm>
              <a:off x="2100073" y="214101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25" name="rc1425"/>
            <p:cNvSpPr/>
            <p:nvPr/>
          </p:nvSpPr>
          <p:spPr>
            <a:xfrm>
              <a:off x="2365257" y="214101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26" name="rc1426"/>
            <p:cNvSpPr/>
            <p:nvPr/>
          </p:nvSpPr>
          <p:spPr>
            <a:xfrm>
              <a:off x="2630441" y="2141012"/>
              <a:ext cx="265183" cy="77901"/>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27" name="rc1427"/>
            <p:cNvSpPr/>
            <p:nvPr/>
          </p:nvSpPr>
          <p:spPr>
            <a:xfrm>
              <a:off x="2895625" y="214101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28" name="rc1428"/>
            <p:cNvSpPr/>
            <p:nvPr/>
          </p:nvSpPr>
          <p:spPr>
            <a:xfrm>
              <a:off x="3160809" y="214101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29" name="rc1429"/>
            <p:cNvSpPr/>
            <p:nvPr/>
          </p:nvSpPr>
          <p:spPr>
            <a:xfrm>
              <a:off x="3425993" y="214101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30" name="rc1430"/>
            <p:cNvSpPr/>
            <p:nvPr/>
          </p:nvSpPr>
          <p:spPr>
            <a:xfrm>
              <a:off x="3691177" y="214101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31" name="rc1431"/>
            <p:cNvSpPr/>
            <p:nvPr/>
          </p:nvSpPr>
          <p:spPr>
            <a:xfrm>
              <a:off x="3956361" y="2141012"/>
              <a:ext cx="265183" cy="77901"/>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32" name="rc1432"/>
            <p:cNvSpPr/>
            <p:nvPr/>
          </p:nvSpPr>
          <p:spPr>
            <a:xfrm>
              <a:off x="4221545" y="214101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3" name="rc1433"/>
            <p:cNvSpPr/>
            <p:nvPr/>
          </p:nvSpPr>
          <p:spPr>
            <a:xfrm>
              <a:off x="4486728" y="2141012"/>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4" name="rc1434"/>
            <p:cNvSpPr/>
            <p:nvPr/>
          </p:nvSpPr>
          <p:spPr>
            <a:xfrm>
              <a:off x="4751912" y="2141012"/>
              <a:ext cx="265183" cy="77901"/>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35" name="rc1435"/>
            <p:cNvSpPr/>
            <p:nvPr/>
          </p:nvSpPr>
          <p:spPr>
            <a:xfrm>
              <a:off x="5017096" y="2141012"/>
              <a:ext cx="265183" cy="77901"/>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36" name="rc1436"/>
            <p:cNvSpPr/>
            <p:nvPr/>
          </p:nvSpPr>
          <p:spPr>
            <a:xfrm>
              <a:off x="5282280" y="2141012"/>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37" name="rc1437"/>
            <p:cNvSpPr/>
            <p:nvPr/>
          </p:nvSpPr>
          <p:spPr>
            <a:xfrm>
              <a:off x="5547464" y="2141012"/>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38" name="rc1438"/>
            <p:cNvSpPr/>
            <p:nvPr/>
          </p:nvSpPr>
          <p:spPr>
            <a:xfrm>
              <a:off x="5812648" y="214101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9" name="rc1439"/>
            <p:cNvSpPr/>
            <p:nvPr/>
          </p:nvSpPr>
          <p:spPr>
            <a:xfrm>
              <a:off x="6077832" y="2141012"/>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0" name="rc1440"/>
            <p:cNvSpPr/>
            <p:nvPr/>
          </p:nvSpPr>
          <p:spPr>
            <a:xfrm>
              <a:off x="6343016" y="2141012"/>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1" name="rc1441"/>
            <p:cNvSpPr/>
            <p:nvPr/>
          </p:nvSpPr>
          <p:spPr>
            <a:xfrm>
              <a:off x="6608200" y="2141012"/>
              <a:ext cx="265183" cy="77901"/>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2" name="rc1442"/>
            <p:cNvSpPr/>
            <p:nvPr/>
          </p:nvSpPr>
          <p:spPr>
            <a:xfrm>
              <a:off x="6873384" y="2141012"/>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43" name="rc1443"/>
            <p:cNvSpPr/>
            <p:nvPr/>
          </p:nvSpPr>
          <p:spPr>
            <a:xfrm>
              <a:off x="7138568" y="2141012"/>
              <a:ext cx="265183" cy="77901"/>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4" name="rc1444"/>
            <p:cNvSpPr/>
            <p:nvPr/>
          </p:nvSpPr>
          <p:spPr>
            <a:xfrm>
              <a:off x="7403752" y="2141012"/>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5" name="rc1445"/>
            <p:cNvSpPr/>
            <p:nvPr/>
          </p:nvSpPr>
          <p:spPr>
            <a:xfrm>
              <a:off x="7668936" y="2141012"/>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46" name="rc1446"/>
            <p:cNvSpPr/>
            <p:nvPr/>
          </p:nvSpPr>
          <p:spPr>
            <a:xfrm>
              <a:off x="7934120" y="2141012"/>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47" name="rc1447"/>
            <p:cNvSpPr/>
            <p:nvPr/>
          </p:nvSpPr>
          <p:spPr>
            <a:xfrm>
              <a:off x="8199303" y="2141012"/>
              <a:ext cx="265183" cy="77901"/>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48" name="rc1448"/>
            <p:cNvSpPr/>
            <p:nvPr/>
          </p:nvSpPr>
          <p:spPr>
            <a:xfrm>
              <a:off x="8464487" y="2141012"/>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49" name="rc1449"/>
            <p:cNvSpPr/>
            <p:nvPr/>
          </p:nvSpPr>
          <p:spPr>
            <a:xfrm>
              <a:off x="1834889" y="2374716"/>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50" name="rc1450"/>
            <p:cNvSpPr/>
            <p:nvPr/>
          </p:nvSpPr>
          <p:spPr>
            <a:xfrm>
              <a:off x="2100073" y="2374716"/>
              <a:ext cx="265183" cy="7790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51" name="rc1451"/>
            <p:cNvSpPr/>
            <p:nvPr/>
          </p:nvSpPr>
          <p:spPr>
            <a:xfrm>
              <a:off x="2365257" y="2374716"/>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52" name="rc1452"/>
            <p:cNvSpPr/>
            <p:nvPr/>
          </p:nvSpPr>
          <p:spPr>
            <a:xfrm>
              <a:off x="2630441" y="2374716"/>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53" name="rc1453"/>
            <p:cNvSpPr/>
            <p:nvPr/>
          </p:nvSpPr>
          <p:spPr>
            <a:xfrm>
              <a:off x="2895625" y="2374716"/>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454" name="rc1454"/>
            <p:cNvSpPr/>
            <p:nvPr/>
          </p:nvSpPr>
          <p:spPr>
            <a:xfrm>
              <a:off x="3160809" y="2374716"/>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55" name="rc1455"/>
            <p:cNvSpPr/>
            <p:nvPr/>
          </p:nvSpPr>
          <p:spPr>
            <a:xfrm>
              <a:off x="3425993" y="2374716"/>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56" name="rc1456"/>
            <p:cNvSpPr/>
            <p:nvPr/>
          </p:nvSpPr>
          <p:spPr>
            <a:xfrm>
              <a:off x="3691177" y="2374716"/>
              <a:ext cx="265183" cy="77901"/>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57" name="rc1457"/>
            <p:cNvSpPr/>
            <p:nvPr/>
          </p:nvSpPr>
          <p:spPr>
            <a:xfrm>
              <a:off x="3956361" y="2374716"/>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58" name="rc1458"/>
            <p:cNvSpPr/>
            <p:nvPr/>
          </p:nvSpPr>
          <p:spPr>
            <a:xfrm>
              <a:off x="4221545" y="2374716"/>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59" name="rc1459"/>
            <p:cNvSpPr/>
            <p:nvPr/>
          </p:nvSpPr>
          <p:spPr>
            <a:xfrm>
              <a:off x="4486728" y="237471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0" name="rc1460"/>
            <p:cNvSpPr/>
            <p:nvPr/>
          </p:nvSpPr>
          <p:spPr>
            <a:xfrm>
              <a:off x="4751912" y="237471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61" name="rc1461"/>
            <p:cNvSpPr/>
            <p:nvPr/>
          </p:nvSpPr>
          <p:spPr>
            <a:xfrm>
              <a:off x="5017096" y="2374716"/>
              <a:ext cx="265183" cy="77901"/>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2" name="rc1462"/>
            <p:cNvSpPr/>
            <p:nvPr/>
          </p:nvSpPr>
          <p:spPr>
            <a:xfrm>
              <a:off x="5282280" y="2374716"/>
              <a:ext cx="265183" cy="77901"/>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63" name="rc1463"/>
            <p:cNvSpPr/>
            <p:nvPr/>
          </p:nvSpPr>
          <p:spPr>
            <a:xfrm>
              <a:off x="5547464" y="2374716"/>
              <a:ext cx="265183" cy="77901"/>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64" name="rc1464"/>
            <p:cNvSpPr/>
            <p:nvPr/>
          </p:nvSpPr>
          <p:spPr>
            <a:xfrm>
              <a:off x="5812648" y="2374716"/>
              <a:ext cx="265183" cy="77901"/>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65" name="rc1465"/>
            <p:cNvSpPr/>
            <p:nvPr/>
          </p:nvSpPr>
          <p:spPr>
            <a:xfrm>
              <a:off x="6077832" y="2374716"/>
              <a:ext cx="265183" cy="7790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6" name="rc1466"/>
            <p:cNvSpPr/>
            <p:nvPr/>
          </p:nvSpPr>
          <p:spPr>
            <a:xfrm>
              <a:off x="6343016" y="237471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7" name="rc1467"/>
            <p:cNvSpPr/>
            <p:nvPr/>
          </p:nvSpPr>
          <p:spPr>
            <a:xfrm>
              <a:off x="6608200" y="2374716"/>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68" name="rc1468"/>
            <p:cNvSpPr/>
            <p:nvPr/>
          </p:nvSpPr>
          <p:spPr>
            <a:xfrm>
              <a:off x="6873384" y="2374716"/>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69" name="rc1469"/>
            <p:cNvSpPr/>
            <p:nvPr/>
          </p:nvSpPr>
          <p:spPr>
            <a:xfrm>
              <a:off x="7138568" y="2374716"/>
              <a:ext cx="265183" cy="77901"/>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470" name="rc1470"/>
            <p:cNvSpPr/>
            <p:nvPr/>
          </p:nvSpPr>
          <p:spPr>
            <a:xfrm>
              <a:off x="7403752" y="2374716"/>
              <a:ext cx="265183" cy="7790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71" name="rc1471"/>
            <p:cNvSpPr/>
            <p:nvPr/>
          </p:nvSpPr>
          <p:spPr>
            <a:xfrm>
              <a:off x="7668936" y="237471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2" name="rc1472"/>
            <p:cNvSpPr/>
            <p:nvPr/>
          </p:nvSpPr>
          <p:spPr>
            <a:xfrm>
              <a:off x="7934120" y="237471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3" name="rc1473"/>
            <p:cNvSpPr/>
            <p:nvPr/>
          </p:nvSpPr>
          <p:spPr>
            <a:xfrm>
              <a:off x="8199303" y="237471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4" name="rc1474"/>
            <p:cNvSpPr/>
            <p:nvPr/>
          </p:nvSpPr>
          <p:spPr>
            <a:xfrm>
              <a:off x="8464487" y="2374716"/>
              <a:ext cx="265183" cy="7790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5" name="rc1475"/>
            <p:cNvSpPr/>
            <p:nvPr/>
          </p:nvSpPr>
          <p:spPr>
            <a:xfrm>
              <a:off x="1834889" y="3309531"/>
              <a:ext cx="265183" cy="7790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476" name="rc1476"/>
            <p:cNvSpPr/>
            <p:nvPr/>
          </p:nvSpPr>
          <p:spPr>
            <a:xfrm>
              <a:off x="2100073" y="3309531"/>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477" name="rc1477"/>
            <p:cNvSpPr/>
            <p:nvPr/>
          </p:nvSpPr>
          <p:spPr>
            <a:xfrm>
              <a:off x="2365257" y="3309531"/>
              <a:ext cx="265183" cy="7790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478" name="rc1478"/>
            <p:cNvSpPr/>
            <p:nvPr/>
          </p:nvSpPr>
          <p:spPr>
            <a:xfrm>
              <a:off x="2630441" y="3309531"/>
              <a:ext cx="265183" cy="7790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479" name="rc1479"/>
            <p:cNvSpPr/>
            <p:nvPr/>
          </p:nvSpPr>
          <p:spPr>
            <a:xfrm>
              <a:off x="2895625" y="3309531"/>
              <a:ext cx="265183" cy="7790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480" name="rc1480"/>
            <p:cNvSpPr/>
            <p:nvPr/>
          </p:nvSpPr>
          <p:spPr>
            <a:xfrm>
              <a:off x="3160809" y="3309531"/>
              <a:ext cx="265183" cy="7790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481" name="rc1481"/>
            <p:cNvSpPr/>
            <p:nvPr/>
          </p:nvSpPr>
          <p:spPr>
            <a:xfrm>
              <a:off x="3425993" y="3309531"/>
              <a:ext cx="265183" cy="7790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82" name="rc1482"/>
            <p:cNvSpPr/>
            <p:nvPr/>
          </p:nvSpPr>
          <p:spPr>
            <a:xfrm>
              <a:off x="3691177" y="3309531"/>
              <a:ext cx="265183" cy="7790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83" name="rc1483"/>
            <p:cNvSpPr/>
            <p:nvPr/>
          </p:nvSpPr>
          <p:spPr>
            <a:xfrm>
              <a:off x="3956361" y="3309531"/>
              <a:ext cx="265183" cy="7790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84" name="rc1484"/>
            <p:cNvSpPr/>
            <p:nvPr/>
          </p:nvSpPr>
          <p:spPr>
            <a:xfrm>
              <a:off x="4221545" y="3309531"/>
              <a:ext cx="265183" cy="7790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85" name="rc1485"/>
            <p:cNvSpPr/>
            <p:nvPr/>
          </p:nvSpPr>
          <p:spPr>
            <a:xfrm>
              <a:off x="4486728" y="3309531"/>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86" name="rc1486"/>
            <p:cNvSpPr/>
            <p:nvPr/>
          </p:nvSpPr>
          <p:spPr>
            <a:xfrm>
              <a:off x="4751912" y="3309531"/>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87" name="rc1487"/>
            <p:cNvSpPr/>
            <p:nvPr/>
          </p:nvSpPr>
          <p:spPr>
            <a:xfrm>
              <a:off x="5017096" y="3309531"/>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88" name="rc1488"/>
            <p:cNvSpPr/>
            <p:nvPr/>
          </p:nvSpPr>
          <p:spPr>
            <a:xfrm>
              <a:off x="5282280" y="3309531"/>
              <a:ext cx="265183" cy="7790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89" name="rc1489"/>
            <p:cNvSpPr/>
            <p:nvPr/>
          </p:nvSpPr>
          <p:spPr>
            <a:xfrm>
              <a:off x="5547464" y="3309531"/>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90" name="rc1490"/>
            <p:cNvSpPr/>
            <p:nvPr/>
          </p:nvSpPr>
          <p:spPr>
            <a:xfrm>
              <a:off x="5812648" y="3309531"/>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91" name="rc1491"/>
            <p:cNvSpPr/>
            <p:nvPr/>
          </p:nvSpPr>
          <p:spPr>
            <a:xfrm>
              <a:off x="6077832" y="3309531"/>
              <a:ext cx="265183" cy="7790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92" name="rc1492"/>
            <p:cNvSpPr/>
            <p:nvPr/>
          </p:nvSpPr>
          <p:spPr>
            <a:xfrm>
              <a:off x="6343016" y="330953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93" name="rc1493"/>
            <p:cNvSpPr/>
            <p:nvPr/>
          </p:nvSpPr>
          <p:spPr>
            <a:xfrm>
              <a:off x="6608200" y="3309531"/>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494" name="rc1494"/>
            <p:cNvSpPr/>
            <p:nvPr/>
          </p:nvSpPr>
          <p:spPr>
            <a:xfrm>
              <a:off x="6873384" y="3309531"/>
              <a:ext cx="265183" cy="77901"/>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95" name="rc1495"/>
            <p:cNvSpPr/>
            <p:nvPr/>
          </p:nvSpPr>
          <p:spPr>
            <a:xfrm>
              <a:off x="7138568" y="330953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96" name="rc1496"/>
            <p:cNvSpPr/>
            <p:nvPr/>
          </p:nvSpPr>
          <p:spPr>
            <a:xfrm>
              <a:off x="7403752" y="3309531"/>
              <a:ext cx="265183" cy="7790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97" name="rc1497"/>
            <p:cNvSpPr/>
            <p:nvPr/>
          </p:nvSpPr>
          <p:spPr>
            <a:xfrm>
              <a:off x="7668936" y="3309531"/>
              <a:ext cx="265183" cy="7790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98" name="rc1498"/>
            <p:cNvSpPr/>
            <p:nvPr/>
          </p:nvSpPr>
          <p:spPr>
            <a:xfrm>
              <a:off x="7934120" y="3309531"/>
              <a:ext cx="265183" cy="7790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99" name="rc1499"/>
            <p:cNvSpPr/>
            <p:nvPr/>
          </p:nvSpPr>
          <p:spPr>
            <a:xfrm>
              <a:off x="8199303" y="3309531"/>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500" name="rc1500"/>
            <p:cNvSpPr/>
            <p:nvPr/>
          </p:nvSpPr>
          <p:spPr>
            <a:xfrm>
              <a:off x="8464487" y="3309531"/>
              <a:ext cx="265183" cy="77901"/>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501" name="tx1501"/>
            <p:cNvSpPr/>
            <p:nvPr/>
          </p:nvSpPr>
          <p:spPr>
            <a:xfrm>
              <a:off x="4313994"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02" name="tx1502"/>
            <p:cNvSpPr/>
            <p:nvPr/>
          </p:nvSpPr>
          <p:spPr>
            <a:xfrm>
              <a:off x="4579178"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03" name="tx1503"/>
            <p:cNvSpPr/>
            <p:nvPr/>
          </p:nvSpPr>
          <p:spPr>
            <a:xfrm>
              <a:off x="4844362"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04" name="tx1504"/>
            <p:cNvSpPr/>
            <p:nvPr/>
          </p:nvSpPr>
          <p:spPr>
            <a:xfrm>
              <a:off x="5639914"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505" name="tx1505"/>
            <p:cNvSpPr/>
            <p:nvPr/>
          </p:nvSpPr>
          <p:spPr>
            <a:xfrm>
              <a:off x="5905098"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06" name="tx1506"/>
            <p:cNvSpPr/>
            <p:nvPr/>
          </p:nvSpPr>
          <p:spPr>
            <a:xfrm>
              <a:off x="6170282"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07" name="tx1507"/>
            <p:cNvSpPr/>
            <p:nvPr/>
          </p:nvSpPr>
          <p:spPr>
            <a:xfrm>
              <a:off x="6435466"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08" name="tx1508"/>
            <p:cNvSpPr/>
            <p:nvPr/>
          </p:nvSpPr>
          <p:spPr>
            <a:xfrm>
              <a:off x="6700650"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09" name="tx1509"/>
            <p:cNvSpPr/>
            <p:nvPr/>
          </p:nvSpPr>
          <p:spPr>
            <a:xfrm>
              <a:off x="1927339"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10" name="tx1510"/>
            <p:cNvSpPr/>
            <p:nvPr/>
          </p:nvSpPr>
          <p:spPr>
            <a:xfrm>
              <a:off x="2192523"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11" name="tx1511"/>
            <p:cNvSpPr/>
            <p:nvPr/>
          </p:nvSpPr>
          <p:spPr>
            <a:xfrm>
              <a:off x="2457707"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12" name="tx1512"/>
            <p:cNvSpPr/>
            <p:nvPr/>
          </p:nvSpPr>
          <p:spPr>
            <a:xfrm>
              <a:off x="2722891"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13" name="tx1513"/>
            <p:cNvSpPr/>
            <p:nvPr/>
          </p:nvSpPr>
          <p:spPr>
            <a:xfrm>
              <a:off x="2988075"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14" name="tx1514"/>
            <p:cNvSpPr/>
            <p:nvPr/>
          </p:nvSpPr>
          <p:spPr>
            <a:xfrm>
              <a:off x="3253259"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15" name="tx1515"/>
            <p:cNvSpPr/>
            <p:nvPr/>
          </p:nvSpPr>
          <p:spPr>
            <a:xfrm>
              <a:off x="3518443"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16" name="tx1516"/>
            <p:cNvSpPr/>
            <p:nvPr/>
          </p:nvSpPr>
          <p:spPr>
            <a:xfrm>
              <a:off x="3783626"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17" name="tx1517"/>
            <p:cNvSpPr/>
            <p:nvPr/>
          </p:nvSpPr>
          <p:spPr>
            <a:xfrm>
              <a:off x="4048810"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18" name="tx1518"/>
            <p:cNvSpPr/>
            <p:nvPr/>
          </p:nvSpPr>
          <p:spPr>
            <a:xfrm>
              <a:off x="4313994"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19" name="tx1519"/>
            <p:cNvSpPr/>
            <p:nvPr/>
          </p:nvSpPr>
          <p:spPr>
            <a:xfrm>
              <a:off x="4579178"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20" name="tx1520"/>
            <p:cNvSpPr/>
            <p:nvPr/>
          </p:nvSpPr>
          <p:spPr>
            <a:xfrm>
              <a:off x="4844362"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21" name="tx1521"/>
            <p:cNvSpPr/>
            <p:nvPr/>
          </p:nvSpPr>
          <p:spPr>
            <a:xfrm>
              <a:off x="5109546"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22" name="tx1522"/>
            <p:cNvSpPr/>
            <p:nvPr/>
          </p:nvSpPr>
          <p:spPr>
            <a:xfrm>
              <a:off x="5374730"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23" name="tx1523"/>
            <p:cNvSpPr/>
            <p:nvPr/>
          </p:nvSpPr>
          <p:spPr>
            <a:xfrm>
              <a:off x="5639914"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24" name="tx1524"/>
            <p:cNvSpPr/>
            <p:nvPr/>
          </p:nvSpPr>
          <p:spPr>
            <a:xfrm>
              <a:off x="5905098"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25" name="tx1525"/>
            <p:cNvSpPr/>
            <p:nvPr/>
          </p:nvSpPr>
          <p:spPr>
            <a:xfrm>
              <a:off x="6170282"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26" name="tx1526"/>
            <p:cNvSpPr/>
            <p:nvPr/>
          </p:nvSpPr>
          <p:spPr>
            <a:xfrm>
              <a:off x="6435466"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27" name="tx1527"/>
            <p:cNvSpPr/>
            <p:nvPr/>
          </p:nvSpPr>
          <p:spPr>
            <a:xfrm>
              <a:off x="6700650"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28" name="tx1528"/>
            <p:cNvSpPr/>
            <p:nvPr/>
          </p:nvSpPr>
          <p:spPr>
            <a:xfrm>
              <a:off x="6965834"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29" name="tx1529"/>
            <p:cNvSpPr/>
            <p:nvPr/>
          </p:nvSpPr>
          <p:spPr>
            <a:xfrm>
              <a:off x="7231018"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0" name="tx1530"/>
            <p:cNvSpPr/>
            <p:nvPr/>
          </p:nvSpPr>
          <p:spPr>
            <a:xfrm>
              <a:off x="7496201"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1" name="tx1531"/>
            <p:cNvSpPr/>
            <p:nvPr/>
          </p:nvSpPr>
          <p:spPr>
            <a:xfrm>
              <a:off x="7761385"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2" name="tx1532"/>
            <p:cNvSpPr/>
            <p:nvPr/>
          </p:nvSpPr>
          <p:spPr>
            <a:xfrm>
              <a:off x="8026569"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3" name="tx1533"/>
            <p:cNvSpPr/>
            <p:nvPr/>
          </p:nvSpPr>
          <p:spPr>
            <a:xfrm>
              <a:off x="8291753"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4" name="tx1534"/>
            <p:cNvSpPr/>
            <p:nvPr/>
          </p:nvSpPr>
          <p:spPr>
            <a:xfrm>
              <a:off x="8556937" y="22319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35" name="tx1535"/>
            <p:cNvSpPr/>
            <p:nvPr/>
          </p:nvSpPr>
          <p:spPr>
            <a:xfrm>
              <a:off x="1927339"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36" name="tx1536"/>
            <p:cNvSpPr/>
            <p:nvPr/>
          </p:nvSpPr>
          <p:spPr>
            <a:xfrm>
              <a:off x="2192523"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37" name="tx1537"/>
            <p:cNvSpPr/>
            <p:nvPr/>
          </p:nvSpPr>
          <p:spPr>
            <a:xfrm>
              <a:off x="2457707"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38" name="tx1538"/>
            <p:cNvSpPr/>
            <p:nvPr/>
          </p:nvSpPr>
          <p:spPr>
            <a:xfrm>
              <a:off x="2722891"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39" name="tx1539"/>
            <p:cNvSpPr/>
            <p:nvPr/>
          </p:nvSpPr>
          <p:spPr>
            <a:xfrm>
              <a:off x="2988075"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40" name="tx1540"/>
            <p:cNvSpPr/>
            <p:nvPr/>
          </p:nvSpPr>
          <p:spPr>
            <a:xfrm>
              <a:off x="3253259"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41" name="tx1541"/>
            <p:cNvSpPr/>
            <p:nvPr/>
          </p:nvSpPr>
          <p:spPr>
            <a:xfrm>
              <a:off x="3518443"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42" name="tx1542"/>
            <p:cNvSpPr/>
            <p:nvPr/>
          </p:nvSpPr>
          <p:spPr>
            <a:xfrm>
              <a:off x="3783626"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43" name="tx1543"/>
            <p:cNvSpPr/>
            <p:nvPr/>
          </p:nvSpPr>
          <p:spPr>
            <a:xfrm>
              <a:off x="4048810"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44" name="tx1544"/>
            <p:cNvSpPr/>
            <p:nvPr/>
          </p:nvSpPr>
          <p:spPr>
            <a:xfrm>
              <a:off x="4313994"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45" name="tx1545"/>
            <p:cNvSpPr/>
            <p:nvPr/>
          </p:nvSpPr>
          <p:spPr>
            <a:xfrm>
              <a:off x="4579178"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46" name="tx1546"/>
            <p:cNvSpPr/>
            <p:nvPr/>
          </p:nvSpPr>
          <p:spPr>
            <a:xfrm>
              <a:off x="4844362"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47" name="tx1547"/>
            <p:cNvSpPr/>
            <p:nvPr/>
          </p:nvSpPr>
          <p:spPr>
            <a:xfrm>
              <a:off x="5109546"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48" name="tx1548"/>
            <p:cNvSpPr/>
            <p:nvPr/>
          </p:nvSpPr>
          <p:spPr>
            <a:xfrm>
              <a:off x="5374730"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49" name="tx1549"/>
            <p:cNvSpPr/>
            <p:nvPr/>
          </p:nvSpPr>
          <p:spPr>
            <a:xfrm>
              <a:off x="5639914"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50" name="tx1550"/>
            <p:cNvSpPr/>
            <p:nvPr/>
          </p:nvSpPr>
          <p:spPr>
            <a:xfrm>
              <a:off x="5905098"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51" name="tx1551"/>
            <p:cNvSpPr/>
            <p:nvPr/>
          </p:nvSpPr>
          <p:spPr>
            <a:xfrm>
              <a:off x="6170282"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52" name="tx1552"/>
            <p:cNvSpPr/>
            <p:nvPr/>
          </p:nvSpPr>
          <p:spPr>
            <a:xfrm>
              <a:off x="6435466"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53" name="tx1553"/>
            <p:cNvSpPr/>
            <p:nvPr/>
          </p:nvSpPr>
          <p:spPr>
            <a:xfrm>
              <a:off x="6700650"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54" name="tx1554"/>
            <p:cNvSpPr/>
            <p:nvPr/>
          </p:nvSpPr>
          <p:spPr>
            <a:xfrm>
              <a:off x="2192523"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55" name="tx1555"/>
            <p:cNvSpPr/>
            <p:nvPr/>
          </p:nvSpPr>
          <p:spPr>
            <a:xfrm>
              <a:off x="2457707"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56" name="tx1556"/>
            <p:cNvSpPr/>
            <p:nvPr/>
          </p:nvSpPr>
          <p:spPr>
            <a:xfrm>
              <a:off x="2722891"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57" name="tx1557"/>
            <p:cNvSpPr/>
            <p:nvPr/>
          </p:nvSpPr>
          <p:spPr>
            <a:xfrm>
              <a:off x="2988075"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58" name="tx1558"/>
            <p:cNvSpPr/>
            <p:nvPr/>
          </p:nvSpPr>
          <p:spPr>
            <a:xfrm>
              <a:off x="3253259"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59" name="tx1559"/>
            <p:cNvSpPr/>
            <p:nvPr/>
          </p:nvSpPr>
          <p:spPr>
            <a:xfrm>
              <a:off x="3518443"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0" name="tx1560"/>
            <p:cNvSpPr/>
            <p:nvPr/>
          </p:nvSpPr>
          <p:spPr>
            <a:xfrm>
              <a:off x="3783626"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61" name="tx1561"/>
            <p:cNvSpPr/>
            <p:nvPr/>
          </p:nvSpPr>
          <p:spPr>
            <a:xfrm>
              <a:off x="4048810"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62" name="tx1562"/>
            <p:cNvSpPr/>
            <p:nvPr/>
          </p:nvSpPr>
          <p:spPr>
            <a:xfrm>
              <a:off x="4313994"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63" name="tx1563"/>
            <p:cNvSpPr/>
            <p:nvPr/>
          </p:nvSpPr>
          <p:spPr>
            <a:xfrm>
              <a:off x="4579178"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64" name="tx1564"/>
            <p:cNvSpPr/>
            <p:nvPr/>
          </p:nvSpPr>
          <p:spPr>
            <a:xfrm>
              <a:off x="4844362"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65" name="tx1565"/>
            <p:cNvSpPr/>
            <p:nvPr/>
          </p:nvSpPr>
          <p:spPr>
            <a:xfrm>
              <a:off x="5109546"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66" name="tx1566"/>
            <p:cNvSpPr/>
            <p:nvPr/>
          </p:nvSpPr>
          <p:spPr>
            <a:xfrm>
              <a:off x="5374730"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67" name="tx1567"/>
            <p:cNvSpPr/>
            <p:nvPr/>
          </p:nvSpPr>
          <p:spPr>
            <a:xfrm>
              <a:off x="5639914"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8" name="tx1568"/>
            <p:cNvSpPr/>
            <p:nvPr/>
          </p:nvSpPr>
          <p:spPr>
            <a:xfrm>
              <a:off x="5905098"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9" name="tx1569"/>
            <p:cNvSpPr/>
            <p:nvPr/>
          </p:nvSpPr>
          <p:spPr>
            <a:xfrm>
              <a:off x="6170282"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0" name="tx1570"/>
            <p:cNvSpPr/>
            <p:nvPr/>
          </p:nvSpPr>
          <p:spPr>
            <a:xfrm>
              <a:off x="6435466"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1" name="tx1571"/>
            <p:cNvSpPr/>
            <p:nvPr/>
          </p:nvSpPr>
          <p:spPr>
            <a:xfrm>
              <a:off x="6700650"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2" name="tx1572"/>
            <p:cNvSpPr/>
            <p:nvPr/>
          </p:nvSpPr>
          <p:spPr>
            <a:xfrm>
              <a:off x="6965834"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3" name="tx1573"/>
            <p:cNvSpPr/>
            <p:nvPr/>
          </p:nvSpPr>
          <p:spPr>
            <a:xfrm>
              <a:off x="7231018"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4" name="tx1574"/>
            <p:cNvSpPr/>
            <p:nvPr/>
          </p:nvSpPr>
          <p:spPr>
            <a:xfrm>
              <a:off x="7496201"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5" name="tx1575"/>
            <p:cNvSpPr/>
            <p:nvPr/>
          </p:nvSpPr>
          <p:spPr>
            <a:xfrm>
              <a:off x="7761385"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6" name="tx1576"/>
            <p:cNvSpPr/>
            <p:nvPr/>
          </p:nvSpPr>
          <p:spPr>
            <a:xfrm>
              <a:off x="8026569"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7" name="tx1577"/>
            <p:cNvSpPr/>
            <p:nvPr/>
          </p:nvSpPr>
          <p:spPr>
            <a:xfrm>
              <a:off x="8291753"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8" name="tx1578"/>
            <p:cNvSpPr/>
            <p:nvPr/>
          </p:nvSpPr>
          <p:spPr>
            <a:xfrm>
              <a:off x="8556937"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79" name="tx1579"/>
            <p:cNvSpPr/>
            <p:nvPr/>
          </p:nvSpPr>
          <p:spPr>
            <a:xfrm>
              <a:off x="1927339"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80" name="tx1580"/>
            <p:cNvSpPr/>
            <p:nvPr/>
          </p:nvSpPr>
          <p:spPr>
            <a:xfrm>
              <a:off x="2192523"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81" name="tx1581"/>
            <p:cNvSpPr/>
            <p:nvPr/>
          </p:nvSpPr>
          <p:spPr>
            <a:xfrm>
              <a:off x="2457707"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82" name="tx1582"/>
            <p:cNvSpPr/>
            <p:nvPr/>
          </p:nvSpPr>
          <p:spPr>
            <a:xfrm>
              <a:off x="2722891"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83" name="tx1583"/>
            <p:cNvSpPr/>
            <p:nvPr/>
          </p:nvSpPr>
          <p:spPr>
            <a:xfrm>
              <a:off x="2988075"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84" name="tx1584"/>
            <p:cNvSpPr/>
            <p:nvPr/>
          </p:nvSpPr>
          <p:spPr>
            <a:xfrm>
              <a:off x="3253259"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85" name="tx1585"/>
            <p:cNvSpPr/>
            <p:nvPr/>
          </p:nvSpPr>
          <p:spPr>
            <a:xfrm>
              <a:off x="3518443"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86" name="tx1586"/>
            <p:cNvSpPr/>
            <p:nvPr/>
          </p:nvSpPr>
          <p:spPr>
            <a:xfrm>
              <a:off x="3783626"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87" name="tx1587"/>
            <p:cNvSpPr/>
            <p:nvPr/>
          </p:nvSpPr>
          <p:spPr>
            <a:xfrm>
              <a:off x="4048810"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88" name="tx1588"/>
            <p:cNvSpPr/>
            <p:nvPr/>
          </p:nvSpPr>
          <p:spPr>
            <a:xfrm>
              <a:off x="4313994"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9" name="tx1589"/>
            <p:cNvSpPr/>
            <p:nvPr/>
          </p:nvSpPr>
          <p:spPr>
            <a:xfrm>
              <a:off x="4579178"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0" name="tx1590"/>
            <p:cNvSpPr/>
            <p:nvPr/>
          </p:nvSpPr>
          <p:spPr>
            <a:xfrm>
              <a:off x="4844362"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91" name="tx1591"/>
            <p:cNvSpPr/>
            <p:nvPr/>
          </p:nvSpPr>
          <p:spPr>
            <a:xfrm>
              <a:off x="5109546"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92" name="tx1592"/>
            <p:cNvSpPr/>
            <p:nvPr/>
          </p:nvSpPr>
          <p:spPr>
            <a:xfrm>
              <a:off x="5374730"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93" name="tx1593"/>
            <p:cNvSpPr/>
            <p:nvPr/>
          </p:nvSpPr>
          <p:spPr>
            <a:xfrm>
              <a:off x="5639914"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4" name="tx1594"/>
            <p:cNvSpPr/>
            <p:nvPr/>
          </p:nvSpPr>
          <p:spPr>
            <a:xfrm>
              <a:off x="5905098"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95" name="tx1595"/>
            <p:cNvSpPr/>
            <p:nvPr/>
          </p:nvSpPr>
          <p:spPr>
            <a:xfrm>
              <a:off x="6170282"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96" name="tx1596"/>
            <p:cNvSpPr/>
            <p:nvPr/>
          </p:nvSpPr>
          <p:spPr>
            <a:xfrm>
              <a:off x="6435466"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97" name="tx1597"/>
            <p:cNvSpPr/>
            <p:nvPr/>
          </p:nvSpPr>
          <p:spPr>
            <a:xfrm>
              <a:off x="6700650"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98" name="tx1598"/>
            <p:cNvSpPr/>
            <p:nvPr/>
          </p:nvSpPr>
          <p:spPr>
            <a:xfrm>
              <a:off x="6965834"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9" name="tx1599"/>
            <p:cNvSpPr/>
            <p:nvPr/>
          </p:nvSpPr>
          <p:spPr>
            <a:xfrm>
              <a:off x="7231018"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0" name="tx1600"/>
            <p:cNvSpPr/>
            <p:nvPr/>
          </p:nvSpPr>
          <p:spPr>
            <a:xfrm>
              <a:off x="7496201"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1" name="tx1601"/>
            <p:cNvSpPr/>
            <p:nvPr/>
          </p:nvSpPr>
          <p:spPr>
            <a:xfrm>
              <a:off x="7761385"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02" name="tx1602"/>
            <p:cNvSpPr/>
            <p:nvPr/>
          </p:nvSpPr>
          <p:spPr>
            <a:xfrm>
              <a:off x="8026569"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03" name="tx1603"/>
            <p:cNvSpPr/>
            <p:nvPr/>
          </p:nvSpPr>
          <p:spPr>
            <a:xfrm>
              <a:off x="8291753"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04" name="tx1604"/>
            <p:cNvSpPr/>
            <p:nvPr/>
          </p:nvSpPr>
          <p:spPr>
            <a:xfrm>
              <a:off x="8556937" y="2777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05" name="tx1605"/>
            <p:cNvSpPr/>
            <p:nvPr/>
          </p:nvSpPr>
          <p:spPr>
            <a:xfrm>
              <a:off x="1927339"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06" name="tx1606"/>
            <p:cNvSpPr/>
            <p:nvPr/>
          </p:nvSpPr>
          <p:spPr>
            <a:xfrm>
              <a:off x="2722891"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07" name="tx1607"/>
            <p:cNvSpPr/>
            <p:nvPr/>
          </p:nvSpPr>
          <p:spPr>
            <a:xfrm>
              <a:off x="2988075"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08" name="tx1608"/>
            <p:cNvSpPr/>
            <p:nvPr/>
          </p:nvSpPr>
          <p:spPr>
            <a:xfrm>
              <a:off x="3253259"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09" name="tx1609"/>
            <p:cNvSpPr/>
            <p:nvPr/>
          </p:nvSpPr>
          <p:spPr>
            <a:xfrm>
              <a:off x="3518443"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610" name="tx1610"/>
            <p:cNvSpPr/>
            <p:nvPr/>
          </p:nvSpPr>
          <p:spPr>
            <a:xfrm>
              <a:off x="3783626"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11" name="tx1611"/>
            <p:cNvSpPr/>
            <p:nvPr/>
          </p:nvSpPr>
          <p:spPr>
            <a:xfrm>
              <a:off x="4048810"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12" name="tx1612"/>
            <p:cNvSpPr/>
            <p:nvPr/>
          </p:nvSpPr>
          <p:spPr>
            <a:xfrm>
              <a:off x="4313994"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13" name="tx1613"/>
            <p:cNvSpPr/>
            <p:nvPr/>
          </p:nvSpPr>
          <p:spPr>
            <a:xfrm>
              <a:off x="4579178"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14" name="tx1614"/>
            <p:cNvSpPr/>
            <p:nvPr/>
          </p:nvSpPr>
          <p:spPr>
            <a:xfrm>
              <a:off x="4844362"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15" name="tx1615"/>
            <p:cNvSpPr/>
            <p:nvPr/>
          </p:nvSpPr>
          <p:spPr>
            <a:xfrm>
              <a:off x="5109546"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16" name="tx1616"/>
            <p:cNvSpPr/>
            <p:nvPr/>
          </p:nvSpPr>
          <p:spPr>
            <a:xfrm>
              <a:off x="5374730"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17" name="tx1617"/>
            <p:cNvSpPr/>
            <p:nvPr/>
          </p:nvSpPr>
          <p:spPr>
            <a:xfrm>
              <a:off x="5639914"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18" name="tx1618"/>
            <p:cNvSpPr/>
            <p:nvPr/>
          </p:nvSpPr>
          <p:spPr>
            <a:xfrm>
              <a:off x="5905098"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19" name="tx1619"/>
            <p:cNvSpPr/>
            <p:nvPr/>
          </p:nvSpPr>
          <p:spPr>
            <a:xfrm>
              <a:off x="6170282"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20" name="tx1620"/>
            <p:cNvSpPr/>
            <p:nvPr/>
          </p:nvSpPr>
          <p:spPr>
            <a:xfrm>
              <a:off x="6435466"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21" name="tx1621"/>
            <p:cNvSpPr/>
            <p:nvPr/>
          </p:nvSpPr>
          <p:spPr>
            <a:xfrm>
              <a:off x="6700650"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22" name="tx1622"/>
            <p:cNvSpPr/>
            <p:nvPr/>
          </p:nvSpPr>
          <p:spPr>
            <a:xfrm>
              <a:off x="6965834"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23" name="tx1623"/>
            <p:cNvSpPr/>
            <p:nvPr/>
          </p:nvSpPr>
          <p:spPr>
            <a:xfrm>
              <a:off x="7231018"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24" name="tx1624"/>
            <p:cNvSpPr/>
            <p:nvPr/>
          </p:nvSpPr>
          <p:spPr>
            <a:xfrm>
              <a:off x="7496201"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25" name="tx1625"/>
            <p:cNvSpPr/>
            <p:nvPr/>
          </p:nvSpPr>
          <p:spPr>
            <a:xfrm>
              <a:off x="7761385"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26" name="tx1626"/>
            <p:cNvSpPr/>
            <p:nvPr/>
          </p:nvSpPr>
          <p:spPr>
            <a:xfrm>
              <a:off x="8026569"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27" name="tx1627"/>
            <p:cNvSpPr/>
            <p:nvPr/>
          </p:nvSpPr>
          <p:spPr>
            <a:xfrm>
              <a:off x="8291753"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28" name="tx1628"/>
            <p:cNvSpPr/>
            <p:nvPr/>
          </p:nvSpPr>
          <p:spPr>
            <a:xfrm>
              <a:off x="8556937"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29" name="tx1629"/>
            <p:cNvSpPr/>
            <p:nvPr/>
          </p:nvSpPr>
          <p:spPr>
            <a:xfrm>
              <a:off x="2722891"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30" name="tx1630"/>
            <p:cNvSpPr/>
            <p:nvPr/>
          </p:nvSpPr>
          <p:spPr>
            <a:xfrm>
              <a:off x="2988075"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631" name="tx1631"/>
            <p:cNvSpPr/>
            <p:nvPr/>
          </p:nvSpPr>
          <p:spPr>
            <a:xfrm>
              <a:off x="3253259"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32" name="tx1632"/>
            <p:cNvSpPr/>
            <p:nvPr/>
          </p:nvSpPr>
          <p:spPr>
            <a:xfrm>
              <a:off x="3518443"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33" name="tx1633"/>
            <p:cNvSpPr/>
            <p:nvPr/>
          </p:nvSpPr>
          <p:spPr>
            <a:xfrm>
              <a:off x="3783626"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34" name="tx1634"/>
            <p:cNvSpPr/>
            <p:nvPr/>
          </p:nvSpPr>
          <p:spPr>
            <a:xfrm>
              <a:off x="4048810"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35" name="tx1635"/>
            <p:cNvSpPr/>
            <p:nvPr/>
          </p:nvSpPr>
          <p:spPr>
            <a:xfrm>
              <a:off x="4313994"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36" name="tx1636"/>
            <p:cNvSpPr/>
            <p:nvPr/>
          </p:nvSpPr>
          <p:spPr>
            <a:xfrm>
              <a:off x="4579178"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37" name="tx1637"/>
            <p:cNvSpPr/>
            <p:nvPr/>
          </p:nvSpPr>
          <p:spPr>
            <a:xfrm>
              <a:off x="4844362"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38" name="tx1638"/>
            <p:cNvSpPr/>
            <p:nvPr/>
          </p:nvSpPr>
          <p:spPr>
            <a:xfrm>
              <a:off x="5109546"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39" name="tx1639"/>
            <p:cNvSpPr/>
            <p:nvPr/>
          </p:nvSpPr>
          <p:spPr>
            <a:xfrm>
              <a:off x="5374730"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40" name="tx1640"/>
            <p:cNvSpPr/>
            <p:nvPr/>
          </p:nvSpPr>
          <p:spPr>
            <a:xfrm>
              <a:off x="5639914"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41" name="tx1641"/>
            <p:cNvSpPr/>
            <p:nvPr/>
          </p:nvSpPr>
          <p:spPr>
            <a:xfrm>
              <a:off x="5905098"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42" name="tx1642"/>
            <p:cNvSpPr/>
            <p:nvPr/>
          </p:nvSpPr>
          <p:spPr>
            <a:xfrm>
              <a:off x="6170282"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643" name="tx1643"/>
            <p:cNvSpPr/>
            <p:nvPr/>
          </p:nvSpPr>
          <p:spPr>
            <a:xfrm>
              <a:off x="6435466"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44" name="tx1644"/>
            <p:cNvSpPr/>
            <p:nvPr/>
          </p:nvSpPr>
          <p:spPr>
            <a:xfrm>
              <a:off x="6700650"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45" name="tx1645"/>
            <p:cNvSpPr/>
            <p:nvPr/>
          </p:nvSpPr>
          <p:spPr>
            <a:xfrm>
              <a:off x="6965834"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46" name="tx1646"/>
            <p:cNvSpPr/>
            <p:nvPr/>
          </p:nvSpPr>
          <p:spPr>
            <a:xfrm>
              <a:off x="7231018"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47" name="tx1647"/>
            <p:cNvSpPr/>
            <p:nvPr/>
          </p:nvSpPr>
          <p:spPr>
            <a:xfrm>
              <a:off x="7496201"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48" name="tx1648"/>
            <p:cNvSpPr/>
            <p:nvPr/>
          </p:nvSpPr>
          <p:spPr>
            <a:xfrm>
              <a:off x="7761385"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49" name="tx1649"/>
            <p:cNvSpPr/>
            <p:nvPr/>
          </p:nvSpPr>
          <p:spPr>
            <a:xfrm>
              <a:off x="8026569"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50" name="tx1650"/>
            <p:cNvSpPr/>
            <p:nvPr/>
          </p:nvSpPr>
          <p:spPr>
            <a:xfrm>
              <a:off x="8291753"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51" name="tx1651"/>
            <p:cNvSpPr/>
            <p:nvPr/>
          </p:nvSpPr>
          <p:spPr>
            <a:xfrm>
              <a:off x="8556937"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52" name="tx1652"/>
            <p:cNvSpPr/>
            <p:nvPr/>
          </p:nvSpPr>
          <p:spPr>
            <a:xfrm>
              <a:off x="3253259"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653" name="tx1653"/>
            <p:cNvSpPr/>
            <p:nvPr/>
          </p:nvSpPr>
          <p:spPr>
            <a:xfrm>
              <a:off x="3518443"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54" name="tx1654"/>
            <p:cNvSpPr/>
            <p:nvPr/>
          </p:nvSpPr>
          <p:spPr>
            <a:xfrm>
              <a:off x="5109546"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55" name="tx1655"/>
            <p:cNvSpPr/>
            <p:nvPr/>
          </p:nvSpPr>
          <p:spPr>
            <a:xfrm>
              <a:off x="8026569"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56" name="tx1656"/>
            <p:cNvSpPr/>
            <p:nvPr/>
          </p:nvSpPr>
          <p:spPr>
            <a:xfrm>
              <a:off x="8291753"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57" name="tx1657"/>
            <p:cNvSpPr/>
            <p:nvPr/>
          </p:nvSpPr>
          <p:spPr>
            <a:xfrm>
              <a:off x="8556937"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58" name="tx1658"/>
            <p:cNvSpPr/>
            <p:nvPr/>
          </p:nvSpPr>
          <p:spPr>
            <a:xfrm>
              <a:off x="1927339"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59" name="tx1659"/>
            <p:cNvSpPr/>
            <p:nvPr/>
          </p:nvSpPr>
          <p:spPr>
            <a:xfrm>
              <a:off x="2192523"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60" name="tx1660"/>
            <p:cNvSpPr/>
            <p:nvPr/>
          </p:nvSpPr>
          <p:spPr>
            <a:xfrm>
              <a:off x="2457707"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61" name="tx1661"/>
            <p:cNvSpPr/>
            <p:nvPr/>
          </p:nvSpPr>
          <p:spPr>
            <a:xfrm>
              <a:off x="2722891"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62" name="tx1662"/>
            <p:cNvSpPr/>
            <p:nvPr/>
          </p:nvSpPr>
          <p:spPr>
            <a:xfrm>
              <a:off x="2988075"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63" name="tx1663"/>
            <p:cNvSpPr/>
            <p:nvPr/>
          </p:nvSpPr>
          <p:spPr>
            <a:xfrm>
              <a:off x="3253259"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64" name="tx1664"/>
            <p:cNvSpPr/>
            <p:nvPr/>
          </p:nvSpPr>
          <p:spPr>
            <a:xfrm>
              <a:off x="3518443"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665" name="tx1665"/>
            <p:cNvSpPr/>
            <p:nvPr/>
          </p:nvSpPr>
          <p:spPr>
            <a:xfrm>
              <a:off x="3783626"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66" name="tx1666"/>
            <p:cNvSpPr/>
            <p:nvPr/>
          </p:nvSpPr>
          <p:spPr>
            <a:xfrm>
              <a:off x="4048810"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67" name="tx1667"/>
            <p:cNvSpPr/>
            <p:nvPr/>
          </p:nvSpPr>
          <p:spPr>
            <a:xfrm>
              <a:off x="4313994"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68" name="tx1668"/>
            <p:cNvSpPr/>
            <p:nvPr/>
          </p:nvSpPr>
          <p:spPr>
            <a:xfrm>
              <a:off x="4579178"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669" name="tx1669"/>
            <p:cNvSpPr/>
            <p:nvPr/>
          </p:nvSpPr>
          <p:spPr>
            <a:xfrm>
              <a:off x="4844362"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70" name="tx1670"/>
            <p:cNvSpPr/>
            <p:nvPr/>
          </p:nvSpPr>
          <p:spPr>
            <a:xfrm>
              <a:off x="5109546"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71" name="tx1671"/>
            <p:cNvSpPr/>
            <p:nvPr/>
          </p:nvSpPr>
          <p:spPr>
            <a:xfrm>
              <a:off x="5374730"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72" name="tx1672"/>
            <p:cNvSpPr/>
            <p:nvPr/>
          </p:nvSpPr>
          <p:spPr>
            <a:xfrm>
              <a:off x="5639914"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73" name="tx1673"/>
            <p:cNvSpPr/>
            <p:nvPr/>
          </p:nvSpPr>
          <p:spPr>
            <a:xfrm>
              <a:off x="5905098"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674" name="tx1674"/>
            <p:cNvSpPr/>
            <p:nvPr/>
          </p:nvSpPr>
          <p:spPr>
            <a:xfrm>
              <a:off x="6170282"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675" name="tx1675"/>
            <p:cNvSpPr/>
            <p:nvPr/>
          </p:nvSpPr>
          <p:spPr>
            <a:xfrm>
              <a:off x="6435466"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76" name="tx1676"/>
            <p:cNvSpPr/>
            <p:nvPr/>
          </p:nvSpPr>
          <p:spPr>
            <a:xfrm>
              <a:off x="6700650"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677" name="tx1677"/>
            <p:cNvSpPr/>
            <p:nvPr/>
          </p:nvSpPr>
          <p:spPr>
            <a:xfrm>
              <a:off x="6965834"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678" name="tx1678"/>
            <p:cNvSpPr/>
            <p:nvPr/>
          </p:nvSpPr>
          <p:spPr>
            <a:xfrm>
              <a:off x="7231018"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79" name="tx1679"/>
            <p:cNvSpPr/>
            <p:nvPr/>
          </p:nvSpPr>
          <p:spPr>
            <a:xfrm>
              <a:off x="7496201"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80" name="tx1680"/>
            <p:cNvSpPr/>
            <p:nvPr/>
          </p:nvSpPr>
          <p:spPr>
            <a:xfrm>
              <a:off x="7761385"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681" name="tx1681"/>
            <p:cNvSpPr/>
            <p:nvPr/>
          </p:nvSpPr>
          <p:spPr>
            <a:xfrm>
              <a:off x="8026569"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82" name="tx1682"/>
            <p:cNvSpPr/>
            <p:nvPr/>
          </p:nvSpPr>
          <p:spPr>
            <a:xfrm>
              <a:off x="8291753"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83" name="tx1683"/>
            <p:cNvSpPr/>
            <p:nvPr/>
          </p:nvSpPr>
          <p:spPr>
            <a:xfrm>
              <a:off x="8556937" y="4179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84" name="tx1684"/>
            <p:cNvSpPr/>
            <p:nvPr/>
          </p:nvSpPr>
          <p:spPr>
            <a:xfrm>
              <a:off x="2988075"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685" name="tx1685"/>
            <p:cNvSpPr/>
            <p:nvPr/>
          </p:nvSpPr>
          <p:spPr>
            <a:xfrm>
              <a:off x="3518443"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86" name="tx1686"/>
            <p:cNvSpPr/>
            <p:nvPr/>
          </p:nvSpPr>
          <p:spPr>
            <a:xfrm>
              <a:off x="4048810"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87" name="tx1687"/>
            <p:cNvSpPr/>
            <p:nvPr/>
          </p:nvSpPr>
          <p:spPr>
            <a:xfrm>
              <a:off x="4313994"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688" name="tx1688"/>
            <p:cNvSpPr/>
            <p:nvPr/>
          </p:nvSpPr>
          <p:spPr>
            <a:xfrm>
              <a:off x="4579178"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89" name="tx1689"/>
            <p:cNvSpPr/>
            <p:nvPr/>
          </p:nvSpPr>
          <p:spPr>
            <a:xfrm>
              <a:off x="4844362"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90" name="tx1690"/>
            <p:cNvSpPr/>
            <p:nvPr/>
          </p:nvSpPr>
          <p:spPr>
            <a:xfrm>
              <a:off x="5109546"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91" name="tx1691"/>
            <p:cNvSpPr/>
            <p:nvPr/>
          </p:nvSpPr>
          <p:spPr>
            <a:xfrm>
              <a:off x="5374730"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92" name="tx1692"/>
            <p:cNvSpPr/>
            <p:nvPr/>
          </p:nvSpPr>
          <p:spPr>
            <a:xfrm>
              <a:off x="5639914"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93" name="tx1693"/>
            <p:cNvSpPr/>
            <p:nvPr/>
          </p:nvSpPr>
          <p:spPr>
            <a:xfrm>
              <a:off x="5905098"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694" name="tx1694"/>
            <p:cNvSpPr/>
            <p:nvPr/>
          </p:nvSpPr>
          <p:spPr>
            <a:xfrm>
              <a:off x="6170282"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695" name="tx1695"/>
            <p:cNvSpPr/>
            <p:nvPr/>
          </p:nvSpPr>
          <p:spPr>
            <a:xfrm>
              <a:off x="6435466"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96" name="tx1696"/>
            <p:cNvSpPr/>
            <p:nvPr/>
          </p:nvSpPr>
          <p:spPr>
            <a:xfrm>
              <a:off x="6700650"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97" name="tx1697"/>
            <p:cNvSpPr/>
            <p:nvPr/>
          </p:nvSpPr>
          <p:spPr>
            <a:xfrm>
              <a:off x="6965834"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98" name="tx1698"/>
            <p:cNvSpPr/>
            <p:nvPr/>
          </p:nvSpPr>
          <p:spPr>
            <a:xfrm>
              <a:off x="7231018"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99" name="tx1699"/>
            <p:cNvSpPr/>
            <p:nvPr/>
          </p:nvSpPr>
          <p:spPr>
            <a:xfrm>
              <a:off x="7496201"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00" name="tx1700"/>
            <p:cNvSpPr/>
            <p:nvPr/>
          </p:nvSpPr>
          <p:spPr>
            <a:xfrm>
              <a:off x="7761385"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01" name="tx1701"/>
            <p:cNvSpPr/>
            <p:nvPr/>
          </p:nvSpPr>
          <p:spPr>
            <a:xfrm>
              <a:off x="8026569"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02" name="tx1702"/>
            <p:cNvSpPr/>
            <p:nvPr/>
          </p:nvSpPr>
          <p:spPr>
            <a:xfrm>
              <a:off x="8291753"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03" name="tx1703"/>
            <p:cNvSpPr/>
            <p:nvPr/>
          </p:nvSpPr>
          <p:spPr>
            <a:xfrm>
              <a:off x="8556937"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04" name="tx1704"/>
            <p:cNvSpPr/>
            <p:nvPr/>
          </p:nvSpPr>
          <p:spPr>
            <a:xfrm>
              <a:off x="1927339"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05" name="tx1705"/>
            <p:cNvSpPr/>
            <p:nvPr/>
          </p:nvSpPr>
          <p:spPr>
            <a:xfrm>
              <a:off x="2192523"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06" name="tx1706"/>
            <p:cNvSpPr/>
            <p:nvPr/>
          </p:nvSpPr>
          <p:spPr>
            <a:xfrm>
              <a:off x="2457707"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07" name="tx1707"/>
            <p:cNvSpPr/>
            <p:nvPr/>
          </p:nvSpPr>
          <p:spPr>
            <a:xfrm>
              <a:off x="2722891"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08" name="tx1708"/>
            <p:cNvSpPr/>
            <p:nvPr/>
          </p:nvSpPr>
          <p:spPr>
            <a:xfrm>
              <a:off x="2988075"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09" name="tx1709"/>
            <p:cNvSpPr/>
            <p:nvPr/>
          </p:nvSpPr>
          <p:spPr>
            <a:xfrm>
              <a:off x="3253259"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0" name="tx1710"/>
            <p:cNvSpPr/>
            <p:nvPr/>
          </p:nvSpPr>
          <p:spPr>
            <a:xfrm>
              <a:off x="3518443"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11" name="tx1711"/>
            <p:cNvSpPr/>
            <p:nvPr/>
          </p:nvSpPr>
          <p:spPr>
            <a:xfrm>
              <a:off x="3783626"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12" name="tx1712"/>
            <p:cNvSpPr/>
            <p:nvPr/>
          </p:nvSpPr>
          <p:spPr>
            <a:xfrm>
              <a:off x="4048810"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13" name="tx1713"/>
            <p:cNvSpPr/>
            <p:nvPr/>
          </p:nvSpPr>
          <p:spPr>
            <a:xfrm>
              <a:off x="4313994"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14" name="tx1714"/>
            <p:cNvSpPr/>
            <p:nvPr/>
          </p:nvSpPr>
          <p:spPr>
            <a:xfrm>
              <a:off x="4579178"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15" name="tx1715"/>
            <p:cNvSpPr/>
            <p:nvPr/>
          </p:nvSpPr>
          <p:spPr>
            <a:xfrm>
              <a:off x="5109546"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16" name="tx1716"/>
            <p:cNvSpPr/>
            <p:nvPr/>
          </p:nvSpPr>
          <p:spPr>
            <a:xfrm>
              <a:off x="5374730"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17" name="tx1717"/>
            <p:cNvSpPr/>
            <p:nvPr/>
          </p:nvSpPr>
          <p:spPr>
            <a:xfrm>
              <a:off x="5905098"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18" name="tx1718"/>
            <p:cNvSpPr/>
            <p:nvPr/>
          </p:nvSpPr>
          <p:spPr>
            <a:xfrm>
              <a:off x="6170282"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19" name="tx1719"/>
            <p:cNvSpPr/>
            <p:nvPr/>
          </p:nvSpPr>
          <p:spPr>
            <a:xfrm>
              <a:off x="6435466"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720" name="tx1720"/>
            <p:cNvSpPr/>
            <p:nvPr/>
          </p:nvSpPr>
          <p:spPr>
            <a:xfrm>
              <a:off x="6700650"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21" name="tx1721"/>
            <p:cNvSpPr/>
            <p:nvPr/>
          </p:nvSpPr>
          <p:spPr>
            <a:xfrm>
              <a:off x="6965834"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722" name="tx1722"/>
            <p:cNvSpPr/>
            <p:nvPr/>
          </p:nvSpPr>
          <p:spPr>
            <a:xfrm>
              <a:off x="7231018"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23" name="tx1723"/>
            <p:cNvSpPr/>
            <p:nvPr/>
          </p:nvSpPr>
          <p:spPr>
            <a:xfrm>
              <a:off x="7496201"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24" name="tx1724"/>
            <p:cNvSpPr/>
            <p:nvPr/>
          </p:nvSpPr>
          <p:spPr>
            <a:xfrm>
              <a:off x="8026569"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25" name="tx1725"/>
            <p:cNvSpPr/>
            <p:nvPr/>
          </p:nvSpPr>
          <p:spPr>
            <a:xfrm>
              <a:off x="8291753"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26" name="tx1726"/>
            <p:cNvSpPr/>
            <p:nvPr/>
          </p:nvSpPr>
          <p:spPr>
            <a:xfrm>
              <a:off x="1927339"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27" name="tx1727"/>
            <p:cNvSpPr/>
            <p:nvPr/>
          </p:nvSpPr>
          <p:spPr>
            <a:xfrm>
              <a:off x="2192523"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8" name="tx1728"/>
            <p:cNvSpPr/>
            <p:nvPr/>
          </p:nvSpPr>
          <p:spPr>
            <a:xfrm>
              <a:off x="2457707"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9" name="tx1729"/>
            <p:cNvSpPr/>
            <p:nvPr/>
          </p:nvSpPr>
          <p:spPr>
            <a:xfrm>
              <a:off x="2722891"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0" name="tx1730"/>
            <p:cNvSpPr/>
            <p:nvPr/>
          </p:nvSpPr>
          <p:spPr>
            <a:xfrm>
              <a:off x="2988075"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1" name="tx1731"/>
            <p:cNvSpPr/>
            <p:nvPr/>
          </p:nvSpPr>
          <p:spPr>
            <a:xfrm>
              <a:off x="3253259"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2" name="tx1732"/>
            <p:cNvSpPr/>
            <p:nvPr/>
          </p:nvSpPr>
          <p:spPr>
            <a:xfrm>
              <a:off x="3518443"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3" name="tx1733"/>
            <p:cNvSpPr/>
            <p:nvPr/>
          </p:nvSpPr>
          <p:spPr>
            <a:xfrm>
              <a:off x="3783626"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4" name="tx1734"/>
            <p:cNvSpPr/>
            <p:nvPr/>
          </p:nvSpPr>
          <p:spPr>
            <a:xfrm>
              <a:off x="4048810"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5" name="tx1735"/>
            <p:cNvSpPr/>
            <p:nvPr/>
          </p:nvSpPr>
          <p:spPr>
            <a:xfrm>
              <a:off x="4313994"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6" name="tx1736"/>
            <p:cNvSpPr/>
            <p:nvPr/>
          </p:nvSpPr>
          <p:spPr>
            <a:xfrm>
              <a:off x="4579178"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7" name="tx1737"/>
            <p:cNvSpPr/>
            <p:nvPr/>
          </p:nvSpPr>
          <p:spPr>
            <a:xfrm>
              <a:off x="4844362"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8" name="tx1738"/>
            <p:cNvSpPr/>
            <p:nvPr/>
          </p:nvSpPr>
          <p:spPr>
            <a:xfrm>
              <a:off x="5109546"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9" name="tx1739"/>
            <p:cNvSpPr/>
            <p:nvPr/>
          </p:nvSpPr>
          <p:spPr>
            <a:xfrm>
              <a:off x="5374730"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0" name="tx1740"/>
            <p:cNvSpPr/>
            <p:nvPr/>
          </p:nvSpPr>
          <p:spPr>
            <a:xfrm>
              <a:off x="5639914"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1" name="tx1741"/>
            <p:cNvSpPr/>
            <p:nvPr/>
          </p:nvSpPr>
          <p:spPr>
            <a:xfrm>
              <a:off x="5905098"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2" name="tx1742"/>
            <p:cNvSpPr/>
            <p:nvPr/>
          </p:nvSpPr>
          <p:spPr>
            <a:xfrm>
              <a:off x="6170282"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3" name="tx1743"/>
            <p:cNvSpPr/>
            <p:nvPr/>
          </p:nvSpPr>
          <p:spPr>
            <a:xfrm>
              <a:off x="6435466"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4" name="tx1744"/>
            <p:cNvSpPr/>
            <p:nvPr/>
          </p:nvSpPr>
          <p:spPr>
            <a:xfrm>
              <a:off x="6700650"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5" name="tx1745"/>
            <p:cNvSpPr/>
            <p:nvPr/>
          </p:nvSpPr>
          <p:spPr>
            <a:xfrm>
              <a:off x="6965834"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6" name="tx1746"/>
            <p:cNvSpPr/>
            <p:nvPr/>
          </p:nvSpPr>
          <p:spPr>
            <a:xfrm>
              <a:off x="7231018"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7" name="tx1747"/>
            <p:cNvSpPr/>
            <p:nvPr/>
          </p:nvSpPr>
          <p:spPr>
            <a:xfrm>
              <a:off x="7496201"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8" name="tx1748"/>
            <p:cNvSpPr/>
            <p:nvPr/>
          </p:nvSpPr>
          <p:spPr>
            <a:xfrm>
              <a:off x="7761385"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9" name="tx1749"/>
            <p:cNvSpPr/>
            <p:nvPr/>
          </p:nvSpPr>
          <p:spPr>
            <a:xfrm>
              <a:off x="8026569"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0" name="tx1750"/>
            <p:cNvSpPr/>
            <p:nvPr/>
          </p:nvSpPr>
          <p:spPr>
            <a:xfrm>
              <a:off x="8291753"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1" name="tx1751"/>
            <p:cNvSpPr/>
            <p:nvPr/>
          </p:nvSpPr>
          <p:spPr>
            <a:xfrm>
              <a:off x="8556937" y="12192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52" name="tx1752"/>
            <p:cNvSpPr/>
            <p:nvPr/>
          </p:nvSpPr>
          <p:spPr>
            <a:xfrm>
              <a:off x="3253259"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753" name="tx1753"/>
            <p:cNvSpPr/>
            <p:nvPr/>
          </p:nvSpPr>
          <p:spPr>
            <a:xfrm>
              <a:off x="3518443"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54" name="tx1754"/>
            <p:cNvSpPr/>
            <p:nvPr/>
          </p:nvSpPr>
          <p:spPr>
            <a:xfrm>
              <a:off x="3783626"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55" name="tx1755"/>
            <p:cNvSpPr/>
            <p:nvPr/>
          </p:nvSpPr>
          <p:spPr>
            <a:xfrm>
              <a:off x="4048810"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56" name="tx1756"/>
            <p:cNvSpPr/>
            <p:nvPr/>
          </p:nvSpPr>
          <p:spPr>
            <a:xfrm>
              <a:off x="4313994"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57" name="tx1757"/>
            <p:cNvSpPr/>
            <p:nvPr/>
          </p:nvSpPr>
          <p:spPr>
            <a:xfrm>
              <a:off x="4579178"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58" name="tx1758"/>
            <p:cNvSpPr/>
            <p:nvPr/>
          </p:nvSpPr>
          <p:spPr>
            <a:xfrm>
              <a:off x="4844362"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59" name="tx1759"/>
            <p:cNvSpPr/>
            <p:nvPr/>
          </p:nvSpPr>
          <p:spPr>
            <a:xfrm>
              <a:off x="5109546"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60" name="tx1760"/>
            <p:cNvSpPr/>
            <p:nvPr/>
          </p:nvSpPr>
          <p:spPr>
            <a:xfrm>
              <a:off x="5374730"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761" name="tx1761"/>
            <p:cNvSpPr/>
            <p:nvPr/>
          </p:nvSpPr>
          <p:spPr>
            <a:xfrm>
              <a:off x="5639914"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762" name="tx1762"/>
            <p:cNvSpPr/>
            <p:nvPr/>
          </p:nvSpPr>
          <p:spPr>
            <a:xfrm>
              <a:off x="5905098"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63" name="tx1763"/>
            <p:cNvSpPr/>
            <p:nvPr/>
          </p:nvSpPr>
          <p:spPr>
            <a:xfrm>
              <a:off x="6170282"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764" name="tx1764"/>
            <p:cNvSpPr/>
            <p:nvPr/>
          </p:nvSpPr>
          <p:spPr>
            <a:xfrm>
              <a:off x="6435466"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65" name="tx1765"/>
            <p:cNvSpPr/>
            <p:nvPr/>
          </p:nvSpPr>
          <p:spPr>
            <a:xfrm>
              <a:off x="6700650"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766" name="tx1766"/>
            <p:cNvSpPr/>
            <p:nvPr/>
          </p:nvSpPr>
          <p:spPr>
            <a:xfrm>
              <a:off x="6965834"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67" name="tx1767"/>
            <p:cNvSpPr/>
            <p:nvPr/>
          </p:nvSpPr>
          <p:spPr>
            <a:xfrm>
              <a:off x="7231018"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68" name="tx1768"/>
            <p:cNvSpPr/>
            <p:nvPr/>
          </p:nvSpPr>
          <p:spPr>
            <a:xfrm>
              <a:off x="2457707"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69" name="tx1769"/>
            <p:cNvSpPr/>
            <p:nvPr/>
          </p:nvSpPr>
          <p:spPr>
            <a:xfrm>
              <a:off x="2722891"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770" name="tx1770"/>
            <p:cNvSpPr/>
            <p:nvPr/>
          </p:nvSpPr>
          <p:spPr>
            <a:xfrm>
              <a:off x="2988075"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771" name="tx1771"/>
            <p:cNvSpPr/>
            <p:nvPr/>
          </p:nvSpPr>
          <p:spPr>
            <a:xfrm>
              <a:off x="3253259"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772" name="tx1772"/>
            <p:cNvSpPr/>
            <p:nvPr/>
          </p:nvSpPr>
          <p:spPr>
            <a:xfrm>
              <a:off x="3518443"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773" name="tx1773"/>
            <p:cNvSpPr/>
            <p:nvPr/>
          </p:nvSpPr>
          <p:spPr>
            <a:xfrm>
              <a:off x="3783626"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74" name="tx1774"/>
            <p:cNvSpPr/>
            <p:nvPr/>
          </p:nvSpPr>
          <p:spPr>
            <a:xfrm>
              <a:off x="4048810"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775" name="tx1775"/>
            <p:cNvSpPr/>
            <p:nvPr/>
          </p:nvSpPr>
          <p:spPr>
            <a:xfrm>
              <a:off x="4313994"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76" name="tx1776"/>
            <p:cNvSpPr/>
            <p:nvPr/>
          </p:nvSpPr>
          <p:spPr>
            <a:xfrm>
              <a:off x="4579178"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77" name="tx1777"/>
            <p:cNvSpPr/>
            <p:nvPr/>
          </p:nvSpPr>
          <p:spPr>
            <a:xfrm>
              <a:off x="4844362"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78" name="tx1778"/>
            <p:cNvSpPr/>
            <p:nvPr/>
          </p:nvSpPr>
          <p:spPr>
            <a:xfrm>
              <a:off x="5109546"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79" name="tx1779"/>
            <p:cNvSpPr/>
            <p:nvPr/>
          </p:nvSpPr>
          <p:spPr>
            <a:xfrm>
              <a:off x="5374730"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80" name="tx1780"/>
            <p:cNvSpPr/>
            <p:nvPr/>
          </p:nvSpPr>
          <p:spPr>
            <a:xfrm>
              <a:off x="5639914"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781" name="tx1781"/>
            <p:cNvSpPr/>
            <p:nvPr/>
          </p:nvSpPr>
          <p:spPr>
            <a:xfrm>
              <a:off x="5905098"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82" name="tx1782"/>
            <p:cNvSpPr/>
            <p:nvPr/>
          </p:nvSpPr>
          <p:spPr>
            <a:xfrm>
              <a:off x="6170282"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83" name="tx1783"/>
            <p:cNvSpPr/>
            <p:nvPr/>
          </p:nvSpPr>
          <p:spPr>
            <a:xfrm>
              <a:off x="6435466"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84" name="tx1784"/>
            <p:cNvSpPr/>
            <p:nvPr/>
          </p:nvSpPr>
          <p:spPr>
            <a:xfrm>
              <a:off x="6700650"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85" name="tx1785"/>
            <p:cNvSpPr/>
            <p:nvPr/>
          </p:nvSpPr>
          <p:spPr>
            <a:xfrm>
              <a:off x="6965834"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86" name="tx1786"/>
            <p:cNvSpPr/>
            <p:nvPr/>
          </p:nvSpPr>
          <p:spPr>
            <a:xfrm>
              <a:off x="7231018"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787" name="tx1787"/>
            <p:cNvSpPr/>
            <p:nvPr/>
          </p:nvSpPr>
          <p:spPr>
            <a:xfrm>
              <a:off x="8026569"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88" name="tx1788"/>
            <p:cNvSpPr/>
            <p:nvPr/>
          </p:nvSpPr>
          <p:spPr>
            <a:xfrm>
              <a:off x="8291753"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89" name="tx1789"/>
            <p:cNvSpPr/>
            <p:nvPr/>
          </p:nvSpPr>
          <p:spPr>
            <a:xfrm>
              <a:off x="8556937"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90" name="tx1790"/>
            <p:cNvSpPr/>
            <p:nvPr/>
          </p:nvSpPr>
          <p:spPr>
            <a:xfrm>
              <a:off x="1927339"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91" name="tx1791"/>
            <p:cNvSpPr/>
            <p:nvPr/>
          </p:nvSpPr>
          <p:spPr>
            <a:xfrm>
              <a:off x="2192523"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92" name="tx1792"/>
            <p:cNvSpPr/>
            <p:nvPr/>
          </p:nvSpPr>
          <p:spPr>
            <a:xfrm>
              <a:off x="2457707"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93" name="tx1793"/>
            <p:cNvSpPr/>
            <p:nvPr/>
          </p:nvSpPr>
          <p:spPr>
            <a:xfrm>
              <a:off x="2722891"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94" name="tx1794"/>
            <p:cNvSpPr/>
            <p:nvPr/>
          </p:nvSpPr>
          <p:spPr>
            <a:xfrm>
              <a:off x="2988075"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95" name="tx1795"/>
            <p:cNvSpPr/>
            <p:nvPr/>
          </p:nvSpPr>
          <p:spPr>
            <a:xfrm>
              <a:off x="3253259"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96" name="tx1796"/>
            <p:cNvSpPr/>
            <p:nvPr/>
          </p:nvSpPr>
          <p:spPr>
            <a:xfrm>
              <a:off x="3518443"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7" name="tx1797"/>
            <p:cNvSpPr/>
            <p:nvPr/>
          </p:nvSpPr>
          <p:spPr>
            <a:xfrm>
              <a:off x="3783626"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98" name="tx1798"/>
            <p:cNvSpPr/>
            <p:nvPr/>
          </p:nvSpPr>
          <p:spPr>
            <a:xfrm>
              <a:off x="4048810"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99" name="tx1799"/>
            <p:cNvSpPr/>
            <p:nvPr/>
          </p:nvSpPr>
          <p:spPr>
            <a:xfrm>
              <a:off x="4313994"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0" name="tx1800"/>
            <p:cNvSpPr/>
            <p:nvPr/>
          </p:nvSpPr>
          <p:spPr>
            <a:xfrm>
              <a:off x="4579178"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1" name="tx1801"/>
            <p:cNvSpPr/>
            <p:nvPr/>
          </p:nvSpPr>
          <p:spPr>
            <a:xfrm>
              <a:off x="4844362"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2" name="tx1802"/>
            <p:cNvSpPr/>
            <p:nvPr/>
          </p:nvSpPr>
          <p:spPr>
            <a:xfrm>
              <a:off x="5109546"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3" name="tx1803"/>
            <p:cNvSpPr/>
            <p:nvPr/>
          </p:nvSpPr>
          <p:spPr>
            <a:xfrm>
              <a:off x="5374730"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04" name="tx1804"/>
            <p:cNvSpPr/>
            <p:nvPr/>
          </p:nvSpPr>
          <p:spPr>
            <a:xfrm>
              <a:off x="5639914"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05" name="tx1805"/>
            <p:cNvSpPr/>
            <p:nvPr/>
          </p:nvSpPr>
          <p:spPr>
            <a:xfrm>
              <a:off x="5905098"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6" name="tx1806"/>
            <p:cNvSpPr/>
            <p:nvPr/>
          </p:nvSpPr>
          <p:spPr>
            <a:xfrm>
              <a:off x="6170282"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7" name="tx1807"/>
            <p:cNvSpPr/>
            <p:nvPr/>
          </p:nvSpPr>
          <p:spPr>
            <a:xfrm>
              <a:off x="6435466"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8" name="tx1808"/>
            <p:cNvSpPr/>
            <p:nvPr/>
          </p:nvSpPr>
          <p:spPr>
            <a:xfrm>
              <a:off x="6700650"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09" name="tx1809"/>
            <p:cNvSpPr/>
            <p:nvPr/>
          </p:nvSpPr>
          <p:spPr>
            <a:xfrm>
              <a:off x="6965834"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0" name="tx1810"/>
            <p:cNvSpPr/>
            <p:nvPr/>
          </p:nvSpPr>
          <p:spPr>
            <a:xfrm>
              <a:off x="7231018"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1" name="tx1811"/>
            <p:cNvSpPr/>
            <p:nvPr/>
          </p:nvSpPr>
          <p:spPr>
            <a:xfrm>
              <a:off x="7496201"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2" name="tx1812"/>
            <p:cNvSpPr/>
            <p:nvPr/>
          </p:nvSpPr>
          <p:spPr>
            <a:xfrm>
              <a:off x="7761385"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3" name="tx1813"/>
            <p:cNvSpPr/>
            <p:nvPr/>
          </p:nvSpPr>
          <p:spPr>
            <a:xfrm>
              <a:off x="8026569"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4" name="tx1814"/>
            <p:cNvSpPr/>
            <p:nvPr/>
          </p:nvSpPr>
          <p:spPr>
            <a:xfrm>
              <a:off x="8291753"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5" name="tx1815"/>
            <p:cNvSpPr/>
            <p:nvPr/>
          </p:nvSpPr>
          <p:spPr>
            <a:xfrm>
              <a:off x="8556937" y="1608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16" name="tx1816"/>
            <p:cNvSpPr/>
            <p:nvPr/>
          </p:nvSpPr>
          <p:spPr>
            <a:xfrm>
              <a:off x="4579178"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817" name="tx1817"/>
            <p:cNvSpPr/>
            <p:nvPr/>
          </p:nvSpPr>
          <p:spPr>
            <a:xfrm>
              <a:off x="4844362"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818" name="tx1818"/>
            <p:cNvSpPr/>
            <p:nvPr/>
          </p:nvSpPr>
          <p:spPr>
            <a:xfrm>
              <a:off x="5109546"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819" name="tx1819"/>
            <p:cNvSpPr/>
            <p:nvPr/>
          </p:nvSpPr>
          <p:spPr>
            <a:xfrm>
              <a:off x="6700650"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820" name="tx1820"/>
            <p:cNvSpPr/>
            <p:nvPr/>
          </p:nvSpPr>
          <p:spPr>
            <a:xfrm>
              <a:off x="6965834"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21" name="tx1821"/>
            <p:cNvSpPr/>
            <p:nvPr/>
          </p:nvSpPr>
          <p:spPr>
            <a:xfrm>
              <a:off x="7231018"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822" name="tx1822"/>
            <p:cNvSpPr/>
            <p:nvPr/>
          </p:nvSpPr>
          <p:spPr>
            <a:xfrm>
              <a:off x="7496201"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823" name="tx1823"/>
            <p:cNvSpPr/>
            <p:nvPr/>
          </p:nvSpPr>
          <p:spPr>
            <a:xfrm>
              <a:off x="7761385"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824" name="tx1824"/>
            <p:cNvSpPr/>
            <p:nvPr/>
          </p:nvSpPr>
          <p:spPr>
            <a:xfrm>
              <a:off x="8026569"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25" name="tx1825"/>
            <p:cNvSpPr/>
            <p:nvPr/>
          </p:nvSpPr>
          <p:spPr>
            <a:xfrm>
              <a:off x="8291753"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26" name="tx1826"/>
            <p:cNvSpPr/>
            <p:nvPr/>
          </p:nvSpPr>
          <p:spPr>
            <a:xfrm>
              <a:off x="8556937"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27" name="tx1827"/>
            <p:cNvSpPr/>
            <p:nvPr/>
          </p:nvSpPr>
          <p:spPr>
            <a:xfrm>
              <a:off x="1927339"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28" name="tx1828"/>
            <p:cNvSpPr/>
            <p:nvPr/>
          </p:nvSpPr>
          <p:spPr>
            <a:xfrm>
              <a:off x="2192523"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29" name="tx1829"/>
            <p:cNvSpPr/>
            <p:nvPr/>
          </p:nvSpPr>
          <p:spPr>
            <a:xfrm>
              <a:off x="2457707"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0" name="tx1830"/>
            <p:cNvSpPr/>
            <p:nvPr/>
          </p:nvSpPr>
          <p:spPr>
            <a:xfrm>
              <a:off x="2722891"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1" name="tx1831"/>
            <p:cNvSpPr/>
            <p:nvPr/>
          </p:nvSpPr>
          <p:spPr>
            <a:xfrm>
              <a:off x="2988075"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2" name="tx1832"/>
            <p:cNvSpPr/>
            <p:nvPr/>
          </p:nvSpPr>
          <p:spPr>
            <a:xfrm>
              <a:off x="3253259"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33" name="tx1833"/>
            <p:cNvSpPr/>
            <p:nvPr/>
          </p:nvSpPr>
          <p:spPr>
            <a:xfrm>
              <a:off x="3518443"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34" name="tx1834"/>
            <p:cNvSpPr/>
            <p:nvPr/>
          </p:nvSpPr>
          <p:spPr>
            <a:xfrm>
              <a:off x="3783626"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35" name="tx1835"/>
            <p:cNvSpPr/>
            <p:nvPr/>
          </p:nvSpPr>
          <p:spPr>
            <a:xfrm>
              <a:off x="4048810"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6" name="tx1836"/>
            <p:cNvSpPr/>
            <p:nvPr/>
          </p:nvSpPr>
          <p:spPr>
            <a:xfrm>
              <a:off x="4313994"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37" name="tx1837"/>
            <p:cNvSpPr/>
            <p:nvPr/>
          </p:nvSpPr>
          <p:spPr>
            <a:xfrm>
              <a:off x="4579178"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8" name="tx1838"/>
            <p:cNvSpPr/>
            <p:nvPr/>
          </p:nvSpPr>
          <p:spPr>
            <a:xfrm>
              <a:off x="4844362"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39" name="tx1839"/>
            <p:cNvSpPr/>
            <p:nvPr/>
          </p:nvSpPr>
          <p:spPr>
            <a:xfrm>
              <a:off x="5109546"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0" name="tx1840"/>
            <p:cNvSpPr/>
            <p:nvPr/>
          </p:nvSpPr>
          <p:spPr>
            <a:xfrm>
              <a:off x="5374730"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1" name="tx1841"/>
            <p:cNvSpPr/>
            <p:nvPr/>
          </p:nvSpPr>
          <p:spPr>
            <a:xfrm>
              <a:off x="5639914"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2" name="tx1842"/>
            <p:cNvSpPr/>
            <p:nvPr/>
          </p:nvSpPr>
          <p:spPr>
            <a:xfrm>
              <a:off x="5905098"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3" name="tx1843"/>
            <p:cNvSpPr/>
            <p:nvPr/>
          </p:nvSpPr>
          <p:spPr>
            <a:xfrm>
              <a:off x="6170282"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4" name="tx1844"/>
            <p:cNvSpPr/>
            <p:nvPr/>
          </p:nvSpPr>
          <p:spPr>
            <a:xfrm>
              <a:off x="6435466"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5" name="tx1845"/>
            <p:cNvSpPr/>
            <p:nvPr/>
          </p:nvSpPr>
          <p:spPr>
            <a:xfrm>
              <a:off x="6700650"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6" name="tx1846"/>
            <p:cNvSpPr/>
            <p:nvPr/>
          </p:nvSpPr>
          <p:spPr>
            <a:xfrm>
              <a:off x="6965834"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47" name="tx1847"/>
            <p:cNvSpPr/>
            <p:nvPr/>
          </p:nvSpPr>
          <p:spPr>
            <a:xfrm>
              <a:off x="7231018"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48" name="tx1848"/>
            <p:cNvSpPr/>
            <p:nvPr/>
          </p:nvSpPr>
          <p:spPr>
            <a:xfrm>
              <a:off x="7496201"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849" name="tx1849"/>
            <p:cNvSpPr/>
            <p:nvPr/>
          </p:nvSpPr>
          <p:spPr>
            <a:xfrm>
              <a:off x="7761385"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50" name="tx1850"/>
            <p:cNvSpPr/>
            <p:nvPr/>
          </p:nvSpPr>
          <p:spPr>
            <a:xfrm>
              <a:off x="8026569"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51" name="tx1851"/>
            <p:cNvSpPr/>
            <p:nvPr/>
          </p:nvSpPr>
          <p:spPr>
            <a:xfrm>
              <a:off x="8291753"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52" name="tx1852"/>
            <p:cNvSpPr/>
            <p:nvPr/>
          </p:nvSpPr>
          <p:spPr>
            <a:xfrm>
              <a:off x="8556937" y="363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53" name="tx1853"/>
            <p:cNvSpPr/>
            <p:nvPr/>
          </p:nvSpPr>
          <p:spPr>
            <a:xfrm>
              <a:off x="1927339"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54" name="tx1854"/>
            <p:cNvSpPr/>
            <p:nvPr/>
          </p:nvSpPr>
          <p:spPr>
            <a:xfrm>
              <a:off x="2192523"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55" name="tx1855"/>
            <p:cNvSpPr/>
            <p:nvPr/>
          </p:nvSpPr>
          <p:spPr>
            <a:xfrm>
              <a:off x="2457707"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56" name="tx1856"/>
            <p:cNvSpPr/>
            <p:nvPr/>
          </p:nvSpPr>
          <p:spPr>
            <a:xfrm>
              <a:off x="2722891"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57" name="tx1857"/>
            <p:cNvSpPr/>
            <p:nvPr/>
          </p:nvSpPr>
          <p:spPr>
            <a:xfrm>
              <a:off x="2988075"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58" name="tx1858"/>
            <p:cNvSpPr/>
            <p:nvPr/>
          </p:nvSpPr>
          <p:spPr>
            <a:xfrm>
              <a:off x="3253259"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59" name="tx1859"/>
            <p:cNvSpPr/>
            <p:nvPr/>
          </p:nvSpPr>
          <p:spPr>
            <a:xfrm>
              <a:off x="3518443"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60" name="tx1860"/>
            <p:cNvSpPr/>
            <p:nvPr/>
          </p:nvSpPr>
          <p:spPr>
            <a:xfrm>
              <a:off x="3783626"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1" name="tx1861"/>
            <p:cNvSpPr/>
            <p:nvPr/>
          </p:nvSpPr>
          <p:spPr>
            <a:xfrm>
              <a:off x="4048810"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62" name="tx1862"/>
            <p:cNvSpPr/>
            <p:nvPr/>
          </p:nvSpPr>
          <p:spPr>
            <a:xfrm>
              <a:off x="4313994"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63" name="tx1863"/>
            <p:cNvSpPr/>
            <p:nvPr/>
          </p:nvSpPr>
          <p:spPr>
            <a:xfrm>
              <a:off x="4579178"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64" name="tx1864"/>
            <p:cNvSpPr/>
            <p:nvPr/>
          </p:nvSpPr>
          <p:spPr>
            <a:xfrm>
              <a:off x="4844362"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65" name="tx1865"/>
            <p:cNvSpPr/>
            <p:nvPr/>
          </p:nvSpPr>
          <p:spPr>
            <a:xfrm>
              <a:off x="5109546"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6" name="tx1866"/>
            <p:cNvSpPr/>
            <p:nvPr/>
          </p:nvSpPr>
          <p:spPr>
            <a:xfrm>
              <a:off x="5374730"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7" name="tx1867"/>
            <p:cNvSpPr/>
            <p:nvPr/>
          </p:nvSpPr>
          <p:spPr>
            <a:xfrm>
              <a:off x="5639914"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68" name="tx1868"/>
            <p:cNvSpPr/>
            <p:nvPr/>
          </p:nvSpPr>
          <p:spPr>
            <a:xfrm>
              <a:off x="5905098"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9" name="tx1869"/>
            <p:cNvSpPr/>
            <p:nvPr/>
          </p:nvSpPr>
          <p:spPr>
            <a:xfrm>
              <a:off x="6170282"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70" name="tx1870"/>
            <p:cNvSpPr/>
            <p:nvPr/>
          </p:nvSpPr>
          <p:spPr>
            <a:xfrm>
              <a:off x="6435466"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71" name="tx1871"/>
            <p:cNvSpPr/>
            <p:nvPr/>
          </p:nvSpPr>
          <p:spPr>
            <a:xfrm>
              <a:off x="6700650"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72" name="tx1872"/>
            <p:cNvSpPr/>
            <p:nvPr/>
          </p:nvSpPr>
          <p:spPr>
            <a:xfrm>
              <a:off x="6965834"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73" name="tx1873"/>
            <p:cNvSpPr/>
            <p:nvPr/>
          </p:nvSpPr>
          <p:spPr>
            <a:xfrm>
              <a:off x="7231018"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74" name="tx1874"/>
            <p:cNvSpPr/>
            <p:nvPr/>
          </p:nvSpPr>
          <p:spPr>
            <a:xfrm>
              <a:off x="7496201"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75" name="tx1875"/>
            <p:cNvSpPr/>
            <p:nvPr/>
          </p:nvSpPr>
          <p:spPr>
            <a:xfrm>
              <a:off x="7761385"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76" name="tx1876"/>
            <p:cNvSpPr/>
            <p:nvPr/>
          </p:nvSpPr>
          <p:spPr>
            <a:xfrm>
              <a:off x="8026569"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77" name="tx1877"/>
            <p:cNvSpPr/>
            <p:nvPr/>
          </p:nvSpPr>
          <p:spPr>
            <a:xfrm>
              <a:off x="8291753"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78" name="tx1878"/>
            <p:cNvSpPr/>
            <p:nvPr/>
          </p:nvSpPr>
          <p:spPr>
            <a:xfrm>
              <a:off x="8556937" y="16866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79" name="tx1879"/>
            <p:cNvSpPr/>
            <p:nvPr/>
          </p:nvSpPr>
          <p:spPr>
            <a:xfrm>
              <a:off x="4844362"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880" name="tx1880"/>
            <p:cNvSpPr/>
            <p:nvPr/>
          </p:nvSpPr>
          <p:spPr>
            <a:xfrm>
              <a:off x="8291753"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881" name="tx1881"/>
            <p:cNvSpPr/>
            <p:nvPr/>
          </p:nvSpPr>
          <p:spPr>
            <a:xfrm>
              <a:off x="8556937"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882" name="tx1882"/>
            <p:cNvSpPr/>
            <p:nvPr/>
          </p:nvSpPr>
          <p:spPr>
            <a:xfrm>
              <a:off x="1927339"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83" name="tx1883"/>
            <p:cNvSpPr/>
            <p:nvPr/>
          </p:nvSpPr>
          <p:spPr>
            <a:xfrm>
              <a:off x="2192523"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884" name="tx1884"/>
            <p:cNvSpPr/>
            <p:nvPr/>
          </p:nvSpPr>
          <p:spPr>
            <a:xfrm>
              <a:off x="2457707"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85" name="tx1885"/>
            <p:cNvSpPr/>
            <p:nvPr/>
          </p:nvSpPr>
          <p:spPr>
            <a:xfrm>
              <a:off x="2722891"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86" name="tx1886"/>
            <p:cNvSpPr/>
            <p:nvPr/>
          </p:nvSpPr>
          <p:spPr>
            <a:xfrm>
              <a:off x="2988075"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87" name="tx1887"/>
            <p:cNvSpPr/>
            <p:nvPr/>
          </p:nvSpPr>
          <p:spPr>
            <a:xfrm>
              <a:off x="3253259"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88" name="tx1888"/>
            <p:cNvSpPr/>
            <p:nvPr/>
          </p:nvSpPr>
          <p:spPr>
            <a:xfrm>
              <a:off x="3518443"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89" name="tx1889"/>
            <p:cNvSpPr/>
            <p:nvPr/>
          </p:nvSpPr>
          <p:spPr>
            <a:xfrm>
              <a:off x="3783626"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90" name="tx1890"/>
            <p:cNvSpPr/>
            <p:nvPr/>
          </p:nvSpPr>
          <p:spPr>
            <a:xfrm>
              <a:off x="4048810"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891" name="tx1891"/>
            <p:cNvSpPr/>
            <p:nvPr/>
          </p:nvSpPr>
          <p:spPr>
            <a:xfrm>
              <a:off x="4313994"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892" name="tx1892"/>
            <p:cNvSpPr/>
            <p:nvPr/>
          </p:nvSpPr>
          <p:spPr>
            <a:xfrm>
              <a:off x="4579178"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93" name="tx1893"/>
            <p:cNvSpPr/>
            <p:nvPr/>
          </p:nvSpPr>
          <p:spPr>
            <a:xfrm>
              <a:off x="4844362"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94" name="tx1894"/>
            <p:cNvSpPr/>
            <p:nvPr/>
          </p:nvSpPr>
          <p:spPr>
            <a:xfrm>
              <a:off x="5109546"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95" name="tx1895"/>
            <p:cNvSpPr/>
            <p:nvPr/>
          </p:nvSpPr>
          <p:spPr>
            <a:xfrm>
              <a:off x="5374730"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96" name="tx1896"/>
            <p:cNvSpPr/>
            <p:nvPr/>
          </p:nvSpPr>
          <p:spPr>
            <a:xfrm>
              <a:off x="5639914"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897" name="tx1897"/>
            <p:cNvSpPr/>
            <p:nvPr/>
          </p:nvSpPr>
          <p:spPr>
            <a:xfrm>
              <a:off x="5905098"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98" name="tx1898"/>
            <p:cNvSpPr/>
            <p:nvPr/>
          </p:nvSpPr>
          <p:spPr>
            <a:xfrm>
              <a:off x="6170282"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99" name="tx1899"/>
            <p:cNvSpPr/>
            <p:nvPr/>
          </p:nvSpPr>
          <p:spPr>
            <a:xfrm>
              <a:off x="6435466"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900" name="tx1900"/>
            <p:cNvSpPr/>
            <p:nvPr/>
          </p:nvSpPr>
          <p:spPr>
            <a:xfrm>
              <a:off x="6700650"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01" name="tx1901"/>
            <p:cNvSpPr/>
            <p:nvPr/>
          </p:nvSpPr>
          <p:spPr>
            <a:xfrm>
              <a:off x="6965834"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02" name="tx1902"/>
            <p:cNvSpPr/>
            <p:nvPr/>
          </p:nvSpPr>
          <p:spPr>
            <a:xfrm>
              <a:off x="7231018"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03" name="tx1903"/>
            <p:cNvSpPr/>
            <p:nvPr/>
          </p:nvSpPr>
          <p:spPr>
            <a:xfrm>
              <a:off x="7496201"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04" name="tx1904"/>
            <p:cNvSpPr/>
            <p:nvPr/>
          </p:nvSpPr>
          <p:spPr>
            <a:xfrm>
              <a:off x="7761385"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05" name="tx1905"/>
            <p:cNvSpPr/>
            <p:nvPr/>
          </p:nvSpPr>
          <p:spPr>
            <a:xfrm>
              <a:off x="8026569"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06" name="tx1906"/>
            <p:cNvSpPr/>
            <p:nvPr/>
          </p:nvSpPr>
          <p:spPr>
            <a:xfrm>
              <a:off x="8291753"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907" name="tx1907"/>
            <p:cNvSpPr/>
            <p:nvPr/>
          </p:nvSpPr>
          <p:spPr>
            <a:xfrm>
              <a:off x="8556937" y="42574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08" name="tx1908"/>
            <p:cNvSpPr/>
            <p:nvPr/>
          </p:nvSpPr>
          <p:spPr>
            <a:xfrm>
              <a:off x="4313994"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909" name="tx1909"/>
            <p:cNvSpPr/>
            <p:nvPr/>
          </p:nvSpPr>
          <p:spPr>
            <a:xfrm>
              <a:off x="4579178"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10" name="tx1910"/>
            <p:cNvSpPr/>
            <p:nvPr/>
          </p:nvSpPr>
          <p:spPr>
            <a:xfrm>
              <a:off x="4844362"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11" name="tx1911"/>
            <p:cNvSpPr/>
            <p:nvPr/>
          </p:nvSpPr>
          <p:spPr>
            <a:xfrm>
              <a:off x="5109546"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912" name="tx1912"/>
            <p:cNvSpPr/>
            <p:nvPr/>
          </p:nvSpPr>
          <p:spPr>
            <a:xfrm>
              <a:off x="5374730"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13" name="tx1913"/>
            <p:cNvSpPr/>
            <p:nvPr/>
          </p:nvSpPr>
          <p:spPr>
            <a:xfrm>
              <a:off x="5639914"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14" name="tx1914"/>
            <p:cNvSpPr/>
            <p:nvPr/>
          </p:nvSpPr>
          <p:spPr>
            <a:xfrm>
              <a:off x="5905098"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15" name="tx1915"/>
            <p:cNvSpPr/>
            <p:nvPr/>
          </p:nvSpPr>
          <p:spPr>
            <a:xfrm>
              <a:off x="6170282"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916" name="tx1916"/>
            <p:cNvSpPr/>
            <p:nvPr/>
          </p:nvSpPr>
          <p:spPr>
            <a:xfrm>
              <a:off x="6435466"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917" name="tx1917"/>
            <p:cNvSpPr/>
            <p:nvPr/>
          </p:nvSpPr>
          <p:spPr>
            <a:xfrm>
              <a:off x="6700650"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18" name="tx1918"/>
            <p:cNvSpPr/>
            <p:nvPr/>
          </p:nvSpPr>
          <p:spPr>
            <a:xfrm>
              <a:off x="6965834"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19" name="tx1919"/>
            <p:cNvSpPr/>
            <p:nvPr/>
          </p:nvSpPr>
          <p:spPr>
            <a:xfrm>
              <a:off x="7231018"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20" name="tx1920"/>
            <p:cNvSpPr/>
            <p:nvPr/>
          </p:nvSpPr>
          <p:spPr>
            <a:xfrm>
              <a:off x="7496201"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921" name="tx1921"/>
            <p:cNvSpPr/>
            <p:nvPr/>
          </p:nvSpPr>
          <p:spPr>
            <a:xfrm>
              <a:off x="7761385"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922" name="tx1922"/>
            <p:cNvSpPr/>
            <p:nvPr/>
          </p:nvSpPr>
          <p:spPr>
            <a:xfrm>
              <a:off x="8026569"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923" name="tx1923"/>
            <p:cNvSpPr/>
            <p:nvPr/>
          </p:nvSpPr>
          <p:spPr>
            <a:xfrm>
              <a:off x="8291753"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24" name="tx1924"/>
            <p:cNvSpPr/>
            <p:nvPr/>
          </p:nvSpPr>
          <p:spPr>
            <a:xfrm>
              <a:off x="8556937"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925" name="tx1925"/>
            <p:cNvSpPr/>
            <p:nvPr/>
          </p:nvSpPr>
          <p:spPr>
            <a:xfrm>
              <a:off x="2722891"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926" name="tx1926"/>
            <p:cNvSpPr/>
            <p:nvPr/>
          </p:nvSpPr>
          <p:spPr>
            <a:xfrm>
              <a:off x="2988075"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927" name="tx1927"/>
            <p:cNvSpPr/>
            <p:nvPr/>
          </p:nvSpPr>
          <p:spPr>
            <a:xfrm>
              <a:off x="3253259"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28" name="tx1928"/>
            <p:cNvSpPr/>
            <p:nvPr/>
          </p:nvSpPr>
          <p:spPr>
            <a:xfrm>
              <a:off x="3518443"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29" name="tx1929"/>
            <p:cNvSpPr/>
            <p:nvPr/>
          </p:nvSpPr>
          <p:spPr>
            <a:xfrm>
              <a:off x="3783626"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930" name="tx1930"/>
            <p:cNvSpPr/>
            <p:nvPr/>
          </p:nvSpPr>
          <p:spPr>
            <a:xfrm>
              <a:off x="4048810"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931" name="tx1931"/>
            <p:cNvSpPr/>
            <p:nvPr/>
          </p:nvSpPr>
          <p:spPr>
            <a:xfrm>
              <a:off x="4313994"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32" name="tx1932"/>
            <p:cNvSpPr/>
            <p:nvPr/>
          </p:nvSpPr>
          <p:spPr>
            <a:xfrm>
              <a:off x="4579178"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33" name="tx1933"/>
            <p:cNvSpPr/>
            <p:nvPr/>
          </p:nvSpPr>
          <p:spPr>
            <a:xfrm>
              <a:off x="4844362"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34" name="tx1934"/>
            <p:cNvSpPr/>
            <p:nvPr/>
          </p:nvSpPr>
          <p:spPr>
            <a:xfrm>
              <a:off x="5109546"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35" name="tx1935"/>
            <p:cNvSpPr/>
            <p:nvPr/>
          </p:nvSpPr>
          <p:spPr>
            <a:xfrm>
              <a:off x="5374730"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36" name="tx1936"/>
            <p:cNvSpPr/>
            <p:nvPr/>
          </p:nvSpPr>
          <p:spPr>
            <a:xfrm>
              <a:off x="5639914"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7" name="tx1937"/>
            <p:cNvSpPr/>
            <p:nvPr/>
          </p:nvSpPr>
          <p:spPr>
            <a:xfrm>
              <a:off x="5905098"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38" name="tx1938"/>
            <p:cNvSpPr/>
            <p:nvPr/>
          </p:nvSpPr>
          <p:spPr>
            <a:xfrm>
              <a:off x="6170282"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39" name="tx1939"/>
            <p:cNvSpPr/>
            <p:nvPr/>
          </p:nvSpPr>
          <p:spPr>
            <a:xfrm>
              <a:off x="6435466"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40" name="tx1940"/>
            <p:cNvSpPr/>
            <p:nvPr/>
          </p:nvSpPr>
          <p:spPr>
            <a:xfrm>
              <a:off x="6700650"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41" name="tx1941"/>
            <p:cNvSpPr/>
            <p:nvPr/>
          </p:nvSpPr>
          <p:spPr>
            <a:xfrm>
              <a:off x="6965834"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2" name="tx1942"/>
            <p:cNvSpPr/>
            <p:nvPr/>
          </p:nvSpPr>
          <p:spPr>
            <a:xfrm>
              <a:off x="7231018"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43" name="tx1943"/>
            <p:cNvSpPr/>
            <p:nvPr/>
          </p:nvSpPr>
          <p:spPr>
            <a:xfrm>
              <a:off x="7496201"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44" name="tx1944"/>
            <p:cNvSpPr/>
            <p:nvPr/>
          </p:nvSpPr>
          <p:spPr>
            <a:xfrm>
              <a:off x="7761385"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5" name="tx1945"/>
            <p:cNvSpPr/>
            <p:nvPr/>
          </p:nvSpPr>
          <p:spPr>
            <a:xfrm>
              <a:off x="8026569"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46" name="tx1946"/>
            <p:cNvSpPr/>
            <p:nvPr/>
          </p:nvSpPr>
          <p:spPr>
            <a:xfrm>
              <a:off x="8291753"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7" name="tx1947"/>
            <p:cNvSpPr/>
            <p:nvPr/>
          </p:nvSpPr>
          <p:spPr>
            <a:xfrm>
              <a:off x="8556937"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48" name="tx1948"/>
            <p:cNvSpPr/>
            <p:nvPr/>
          </p:nvSpPr>
          <p:spPr>
            <a:xfrm>
              <a:off x="1927339"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49" name="tx1949"/>
            <p:cNvSpPr/>
            <p:nvPr/>
          </p:nvSpPr>
          <p:spPr>
            <a:xfrm>
              <a:off x="2192523"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50" name="tx1950"/>
            <p:cNvSpPr/>
            <p:nvPr/>
          </p:nvSpPr>
          <p:spPr>
            <a:xfrm>
              <a:off x="2457707"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51" name="tx1951"/>
            <p:cNvSpPr/>
            <p:nvPr/>
          </p:nvSpPr>
          <p:spPr>
            <a:xfrm>
              <a:off x="2722891"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952" name="tx1952"/>
            <p:cNvSpPr/>
            <p:nvPr/>
          </p:nvSpPr>
          <p:spPr>
            <a:xfrm>
              <a:off x="2988075"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53" name="tx1953"/>
            <p:cNvSpPr/>
            <p:nvPr/>
          </p:nvSpPr>
          <p:spPr>
            <a:xfrm>
              <a:off x="3253259"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954" name="tx1954"/>
            <p:cNvSpPr/>
            <p:nvPr/>
          </p:nvSpPr>
          <p:spPr>
            <a:xfrm>
              <a:off x="3518443"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55" name="tx1955"/>
            <p:cNvSpPr/>
            <p:nvPr/>
          </p:nvSpPr>
          <p:spPr>
            <a:xfrm>
              <a:off x="3783626"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56" name="tx1956"/>
            <p:cNvSpPr/>
            <p:nvPr/>
          </p:nvSpPr>
          <p:spPr>
            <a:xfrm>
              <a:off x="4048810"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57" name="tx1957"/>
            <p:cNvSpPr/>
            <p:nvPr/>
          </p:nvSpPr>
          <p:spPr>
            <a:xfrm>
              <a:off x="4313994"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58" name="tx1958"/>
            <p:cNvSpPr/>
            <p:nvPr/>
          </p:nvSpPr>
          <p:spPr>
            <a:xfrm>
              <a:off x="4579178"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59" name="tx1959"/>
            <p:cNvSpPr/>
            <p:nvPr/>
          </p:nvSpPr>
          <p:spPr>
            <a:xfrm>
              <a:off x="4844362"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60" name="tx1960"/>
            <p:cNvSpPr/>
            <p:nvPr/>
          </p:nvSpPr>
          <p:spPr>
            <a:xfrm>
              <a:off x="5109546"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1" name="tx1961"/>
            <p:cNvSpPr/>
            <p:nvPr/>
          </p:nvSpPr>
          <p:spPr>
            <a:xfrm>
              <a:off x="5374730"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2" name="tx1962"/>
            <p:cNvSpPr/>
            <p:nvPr/>
          </p:nvSpPr>
          <p:spPr>
            <a:xfrm>
              <a:off x="5639914"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3" name="tx1963"/>
            <p:cNvSpPr/>
            <p:nvPr/>
          </p:nvSpPr>
          <p:spPr>
            <a:xfrm>
              <a:off x="5905098"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4" name="tx1964"/>
            <p:cNvSpPr/>
            <p:nvPr/>
          </p:nvSpPr>
          <p:spPr>
            <a:xfrm>
              <a:off x="6170282"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5" name="tx1965"/>
            <p:cNvSpPr/>
            <p:nvPr/>
          </p:nvSpPr>
          <p:spPr>
            <a:xfrm>
              <a:off x="6435466"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66" name="tx1966"/>
            <p:cNvSpPr/>
            <p:nvPr/>
          </p:nvSpPr>
          <p:spPr>
            <a:xfrm>
              <a:off x="6700650"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7" name="tx1967"/>
            <p:cNvSpPr/>
            <p:nvPr/>
          </p:nvSpPr>
          <p:spPr>
            <a:xfrm>
              <a:off x="6965834"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8" name="tx1968"/>
            <p:cNvSpPr/>
            <p:nvPr/>
          </p:nvSpPr>
          <p:spPr>
            <a:xfrm>
              <a:off x="7231018"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69" name="tx1969"/>
            <p:cNvSpPr/>
            <p:nvPr/>
          </p:nvSpPr>
          <p:spPr>
            <a:xfrm>
              <a:off x="7496201"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70" name="tx1970"/>
            <p:cNvSpPr/>
            <p:nvPr/>
          </p:nvSpPr>
          <p:spPr>
            <a:xfrm>
              <a:off x="7761385"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71" name="tx1971"/>
            <p:cNvSpPr/>
            <p:nvPr/>
          </p:nvSpPr>
          <p:spPr>
            <a:xfrm>
              <a:off x="8026569"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72" name="tx1972"/>
            <p:cNvSpPr/>
            <p:nvPr/>
          </p:nvSpPr>
          <p:spPr>
            <a:xfrm>
              <a:off x="8291753"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73" name="tx1973"/>
            <p:cNvSpPr/>
            <p:nvPr/>
          </p:nvSpPr>
          <p:spPr>
            <a:xfrm>
              <a:off x="8556937" y="34005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974" name="tx1974"/>
            <p:cNvSpPr/>
            <p:nvPr/>
          </p:nvSpPr>
          <p:spPr>
            <a:xfrm>
              <a:off x="1927339"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5" name="tx1975"/>
            <p:cNvSpPr/>
            <p:nvPr/>
          </p:nvSpPr>
          <p:spPr>
            <a:xfrm>
              <a:off x="2192523"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6" name="tx1976"/>
            <p:cNvSpPr/>
            <p:nvPr/>
          </p:nvSpPr>
          <p:spPr>
            <a:xfrm>
              <a:off x="2457707"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7" name="tx1977"/>
            <p:cNvSpPr/>
            <p:nvPr/>
          </p:nvSpPr>
          <p:spPr>
            <a:xfrm>
              <a:off x="2722891"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8" name="tx1978"/>
            <p:cNvSpPr/>
            <p:nvPr/>
          </p:nvSpPr>
          <p:spPr>
            <a:xfrm>
              <a:off x="2988075"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9" name="tx1979"/>
            <p:cNvSpPr/>
            <p:nvPr/>
          </p:nvSpPr>
          <p:spPr>
            <a:xfrm>
              <a:off x="3253259"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0" name="tx1980"/>
            <p:cNvSpPr/>
            <p:nvPr/>
          </p:nvSpPr>
          <p:spPr>
            <a:xfrm>
              <a:off x="3518443"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1" name="tx1981"/>
            <p:cNvSpPr/>
            <p:nvPr/>
          </p:nvSpPr>
          <p:spPr>
            <a:xfrm>
              <a:off x="3783626"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2" name="tx1982"/>
            <p:cNvSpPr/>
            <p:nvPr/>
          </p:nvSpPr>
          <p:spPr>
            <a:xfrm>
              <a:off x="4048810"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3" name="tx1983"/>
            <p:cNvSpPr/>
            <p:nvPr/>
          </p:nvSpPr>
          <p:spPr>
            <a:xfrm>
              <a:off x="4313994"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4" name="tx1984"/>
            <p:cNvSpPr/>
            <p:nvPr/>
          </p:nvSpPr>
          <p:spPr>
            <a:xfrm>
              <a:off x="4579178"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5" name="tx1985"/>
            <p:cNvSpPr/>
            <p:nvPr/>
          </p:nvSpPr>
          <p:spPr>
            <a:xfrm>
              <a:off x="4844362"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6" name="tx1986"/>
            <p:cNvSpPr/>
            <p:nvPr/>
          </p:nvSpPr>
          <p:spPr>
            <a:xfrm>
              <a:off x="5109546"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7" name="tx1987"/>
            <p:cNvSpPr/>
            <p:nvPr/>
          </p:nvSpPr>
          <p:spPr>
            <a:xfrm>
              <a:off x="5374730"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88" name="tx1988"/>
            <p:cNvSpPr/>
            <p:nvPr/>
          </p:nvSpPr>
          <p:spPr>
            <a:xfrm>
              <a:off x="5639914"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9" name="tx1989"/>
            <p:cNvSpPr/>
            <p:nvPr/>
          </p:nvSpPr>
          <p:spPr>
            <a:xfrm>
              <a:off x="5905098"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0" name="tx1990"/>
            <p:cNvSpPr/>
            <p:nvPr/>
          </p:nvSpPr>
          <p:spPr>
            <a:xfrm>
              <a:off x="6170282"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1" name="tx1991"/>
            <p:cNvSpPr/>
            <p:nvPr/>
          </p:nvSpPr>
          <p:spPr>
            <a:xfrm>
              <a:off x="6435466"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2" name="tx1992"/>
            <p:cNvSpPr/>
            <p:nvPr/>
          </p:nvSpPr>
          <p:spPr>
            <a:xfrm>
              <a:off x="6700650"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3" name="tx1993"/>
            <p:cNvSpPr/>
            <p:nvPr/>
          </p:nvSpPr>
          <p:spPr>
            <a:xfrm>
              <a:off x="6965834"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4" name="tx1994"/>
            <p:cNvSpPr/>
            <p:nvPr/>
          </p:nvSpPr>
          <p:spPr>
            <a:xfrm>
              <a:off x="7231018"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95" name="tx1995"/>
            <p:cNvSpPr/>
            <p:nvPr/>
          </p:nvSpPr>
          <p:spPr>
            <a:xfrm>
              <a:off x="7496201"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96" name="tx1996"/>
            <p:cNvSpPr/>
            <p:nvPr/>
          </p:nvSpPr>
          <p:spPr>
            <a:xfrm>
              <a:off x="7761385"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97" name="tx1997"/>
            <p:cNvSpPr/>
            <p:nvPr/>
          </p:nvSpPr>
          <p:spPr>
            <a:xfrm>
              <a:off x="8026569"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8" name="tx1998"/>
            <p:cNvSpPr/>
            <p:nvPr/>
          </p:nvSpPr>
          <p:spPr>
            <a:xfrm>
              <a:off x="8291753"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9" name="tx1999"/>
            <p:cNvSpPr/>
            <p:nvPr/>
          </p:nvSpPr>
          <p:spPr>
            <a:xfrm>
              <a:off x="8556937" y="1920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00" name="tx2000"/>
            <p:cNvSpPr/>
            <p:nvPr/>
          </p:nvSpPr>
          <p:spPr>
            <a:xfrm>
              <a:off x="4579178"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01" name="tx2001"/>
            <p:cNvSpPr/>
            <p:nvPr/>
          </p:nvSpPr>
          <p:spPr>
            <a:xfrm>
              <a:off x="4844362"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02" name="tx2002"/>
            <p:cNvSpPr/>
            <p:nvPr/>
          </p:nvSpPr>
          <p:spPr>
            <a:xfrm>
              <a:off x="5109546"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03" name="tx2003"/>
            <p:cNvSpPr/>
            <p:nvPr/>
          </p:nvSpPr>
          <p:spPr>
            <a:xfrm>
              <a:off x="5374730"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04" name="tx2004"/>
            <p:cNvSpPr/>
            <p:nvPr/>
          </p:nvSpPr>
          <p:spPr>
            <a:xfrm>
              <a:off x="5639914"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05" name="tx2005"/>
            <p:cNvSpPr/>
            <p:nvPr/>
          </p:nvSpPr>
          <p:spPr>
            <a:xfrm>
              <a:off x="5905098"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06" name="tx2006"/>
            <p:cNvSpPr/>
            <p:nvPr/>
          </p:nvSpPr>
          <p:spPr>
            <a:xfrm>
              <a:off x="6170282"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07" name="tx2007"/>
            <p:cNvSpPr/>
            <p:nvPr/>
          </p:nvSpPr>
          <p:spPr>
            <a:xfrm>
              <a:off x="6435466"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08" name="tx2008"/>
            <p:cNvSpPr/>
            <p:nvPr/>
          </p:nvSpPr>
          <p:spPr>
            <a:xfrm>
              <a:off x="6700650"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09" name="tx2009"/>
            <p:cNvSpPr/>
            <p:nvPr/>
          </p:nvSpPr>
          <p:spPr>
            <a:xfrm>
              <a:off x="6965834"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10" name="tx2010"/>
            <p:cNvSpPr/>
            <p:nvPr/>
          </p:nvSpPr>
          <p:spPr>
            <a:xfrm>
              <a:off x="7231018"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11" name="tx2011"/>
            <p:cNvSpPr/>
            <p:nvPr/>
          </p:nvSpPr>
          <p:spPr>
            <a:xfrm>
              <a:off x="7496201"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12" name="tx2012"/>
            <p:cNvSpPr/>
            <p:nvPr/>
          </p:nvSpPr>
          <p:spPr>
            <a:xfrm>
              <a:off x="7761385"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13" name="tx2013"/>
            <p:cNvSpPr/>
            <p:nvPr/>
          </p:nvSpPr>
          <p:spPr>
            <a:xfrm>
              <a:off x="8026569"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14" name="tx2014"/>
            <p:cNvSpPr/>
            <p:nvPr/>
          </p:nvSpPr>
          <p:spPr>
            <a:xfrm>
              <a:off x="1927339"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15" name="tx2015"/>
            <p:cNvSpPr/>
            <p:nvPr/>
          </p:nvSpPr>
          <p:spPr>
            <a:xfrm>
              <a:off x="2192523"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16" name="tx2016"/>
            <p:cNvSpPr/>
            <p:nvPr/>
          </p:nvSpPr>
          <p:spPr>
            <a:xfrm>
              <a:off x="2457707"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017" name="tx2017"/>
            <p:cNvSpPr/>
            <p:nvPr/>
          </p:nvSpPr>
          <p:spPr>
            <a:xfrm>
              <a:off x="2722891"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18" name="tx2018"/>
            <p:cNvSpPr/>
            <p:nvPr/>
          </p:nvSpPr>
          <p:spPr>
            <a:xfrm>
              <a:off x="2988075"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19" name="tx2019"/>
            <p:cNvSpPr/>
            <p:nvPr/>
          </p:nvSpPr>
          <p:spPr>
            <a:xfrm>
              <a:off x="3253259"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20" name="tx2020"/>
            <p:cNvSpPr/>
            <p:nvPr/>
          </p:nvSpPr>
          <p:spPr>
            <a:xfrm>
              <a:off x="3518443"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21" name="tx2021"/>
            <p:cNvSpPr/>
            <p:nvPr/>
          </p:nvSpPr>
          <p:spPr>
            <a:xfrm>
              <a:off x="3783626"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22" name="tx2022"/>
            <p:cNvSpPr/>
            <p:nvPr/>
          </p:nvSpPr>
          <p:spPr>
            <a:xfrm>
              <a:off x="4048810"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23" name="tx2023"/>
            <p:cNvSpPr/>
            <p:nvPr/>
          </p:nvSpPr>
          <p:spPr>
            <a:xfrm>
              <a:off x="4313994"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24" name="tx2024"/>
            <p:cNvSpPr/>
            <p:nvPr/>
          </p:nvSpPr>
          <p:spPr>
            <a:xfrm>
              <a:off x="4579178"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25" name="tx2025"/>
            <p:cNvSpPr/>
            <p:nvPr/>
          </p:nvSpPr>
          <p:spPr>
            <a:xfrm>
              <a:off x="4844362"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26" name="tx2026"/>
            <p:cNvSpPr/>
            <p:nvPr/>
          </p:nvSpPr>
          <p:spPr>
            <a:xfrm>
              <a:off x="5109546"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27" name="tx2027"/>
            <p:cNvSpPr/>
            <p:nvPr/>
          </p:nvSpPr>
          <p:spPr>
            <a:xfrm>
              <a:off x="5374730"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8" name="tx2028"/>
            <p:cNvSpPr/>
            <p:nvPr/>
          </p:nvSpPr>
          <p:spPr>
            <a:xfrm>
              <a:off x="5639914"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29" name="tx2029"/>
            <p:cNvSpPr/>
            <p:nvPr/>
          </p:nvSpPr>
          <p:spPr>
            <a:xfrm>
              <a:off x="5905098"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30" name="tx2030"/>
            <p:cNvSpPr/>
            <p:nvPr/>
          </p:nvSpPr>
          <p:spPr>
            <a:xfrm>
              <a:off x="6170282"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31" name="tx2031"/>
            <p:cNvSpPr/>
            <p:nvPr/>
          </p:nvSpPr>
          <p:spPr>
            <a:xfrm>
              <a:off x="6435466"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32" name="tx2032"/>
            <p:cNvSpPr/>
            <p:nvPr/>
          </p:nvSpPr>
          <p:spPr>
            <a:xfrm>
              <a:off x="6700650"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33" name="tx2033"/>
            <p:cNvSpPr/>
            <p:nvPr/>
          </p:nvSpPr>
          <p:spPr>
            <a:xfrm>
              <a:off x="6965834"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34" name="tx2034"/>
            <p:cNvSpPr/>
            <p:nvPr/>
          </p:nvSpPr>
          <p:spPr>
            <a:xfrm>
              <a:off x="7231018"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35" name="tx2035"/>
            <p:cNvSpPr/>
            <p:nvPr/>
          </p:nvSpPr>
          <p:spPr>
            <a:xfrm>
              <a:off x="7496201"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36" name="tx2036"/>
            <p:cNvSpPr/>
            <p:nvPr/>
          </p:nvSpPr>
          <p:spPr>
            <a:xfrm>
              <a:off x="7761385"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37" name="tx2037"/>
            <p:cNvSpPr/>
            <p:nvPr/>
          </p:nvSpPr>
          <p:spPr>
            <a:xfrm>
              <a:off x="8026569"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38" name="tx2038"/>
            <p:cNvSpPr/>
            <p:nvPr/>
          </p:nvSpPr>
          <p:spPr>
            <a:xfrm>
              <a:off x="8291753"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39" name="tx2039"/>
            <p:cNvSpPr/>
            <p:nvPr/>
          </p:nvSpPr>
          <p:spPr>
            <a:xfrm>
              <a:off x="8556937" y="34784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40" name="tx2040"/>
            <p:cNvSpPr/>
            <p:nvPr/>
          </p:nvSpPr>
          <p:spPr>
            <a:xfrm>
              <a:off x="1927339"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41" name="tx2041"/>
            <p:cNvSpPr/>
            <p:nvPr/>
          </p:nvSpPr>
          <p:spPr>
            <a:xfrm>
              <a:off x="3253259"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42" name="tx2042"/>
            <p:cNvSpPr/>
            <p:nvPr/>
          </p:nvSpPr>
          <p:spPr>
            <a:xfrm>
              <a:off x="3518443"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43" name="tx2043"/>
            <p:cNvSpPr/>
            <p:nvPr/>
          </p:nvSpPr>
          <p:spPr>
            <a:xfrm>
              <a:off x="3783626"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44" name="tx2044"/>
            <p:cNvSpPr/>
            <p:nvPr/>
          </p:nvSpPr>
          <p:spPr>
            <a:xfrm>
              <a:off x="4048810"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045" name="tx2045"/>
            <p:cNvSpPr/>
            <p:nvPr/>
          </p:nvSpPr>
          <p:spPr>
            <a:xfrm>
              <a:off x="4313994"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46" name="tx2046"/>
            <p:cNvSpPr/>
            <p:nvPr/>
          </p:nvSpPr>
          <p:spPr>
            <a:xfrm>
              <a:off x="4579178"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47" name="tx2047"/>
            <p:cNvSpPr/>
            <p:nvPr/>
          </p:nvSpPr>
          <p:spPr>
            <a:xfrm>
              <a:off x="4844362"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48" name="tx2048"/>
            <p:cNvSpPr/>
            <p:nvPr/>
          </p:nvSpPr>
          <p:spPr>
            <a:xfrm>
              <a:off x="5109546"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49" name="tx2049"/>
            <p:cNvSpPr/>
            <p:nvPr/>
          </p:nvSpPr>
          <p:spPr>
            <a:xfrm>
              <a:off x="5374730"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50" name="tx2050"/>
            <p:cNvSpPr/>
            <p:nvPr/>
          </p:nvSpPr>
          <p:spPr>
            <a:xfrm>
              <a:off x="5905098"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51" name="tx2051"/>
            <p:cNvSpPr/>
            <p:nvPr/>
          </p:nvSpPr>
          <p:spPr>
            <a:xfrm>
              <a:off x="6170282"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52" name="tx2052"/>
            <p:cNvSpPr/>
            <p:nvPr/>
          </p:nvSpPr>
          <p:spPr>
            <a:xfrm>
              <a:off x="6435466"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053" name="tx2053"/>
            <p:cNvSpPr/>
            <p:nvPr/>
          </p:nvSpPr>
          <p:spPr>
            <a:xfrm>
              <a:off x="6700650"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54" name="tx2054"/>
            <p:cNvSpPr/>
            <p:nvPr/>
          </p:nvSpPr>
          <p:spPr>
            <a:xfrm>
              <a:off x="6965834"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55" name="tx2055"/>
            <p:cNvSpPr/>
            <p:nvPr/>
          </p:nvSpPr>
          <p:spPr>
            <a:xfrm>
              <a:off x="7231018"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56" name="tx2056"/>
            <p:cNvSpPr/>
            <p:nvPr/>
          </p:nvSpPr>
          <p:spPr>
            <a:xfrm>
              <a:off x="7761385"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57" name="tx2057"/>
            <p:cNvSpPr/>
            <p:nvPr/>
          </p:nvSpPr>
          <p:spPr>
            <a:xfrm>
              <a:off x="8026569"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58" name="tx2058"/>
            <p:cNvSpPr/>
            <p:nvPr/>
          </p:nvSpPr>
          <p:spPr>
            <a:xfrm>
              <a:off x="8291753"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59" name="tx2059"/>
            <p:cNvSpPr/>
            <p:nvPr/>
          </p:nvSpPr>
          <p:spPr>
            <a:xfrm>
              <a:off x="8556937"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60" name="tx2060"/>
            <p:cNvSpPr/>
            <p:nvPr/>
          </p:nvSpPr>
          <p:spPr>
            <a:xfrm>
              <a:off x="2457707"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61" name="tx2061"/>
            <p:cNvSpPr/>
            <p:nvPr/>
          </p:nvSpPr>
          <p:spPr>
            <a:xfrm>
              <a:off x="2722891"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62" name="tx2062"/>
            <p:cNvSpPr/>
            <p:nvPr/>
          </p:nvSpPr>
          <p:spPr>
            <a:xfrm>
              <a:off x="2988075"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63" name="tx2063"/>
            <p:cNvSpPr/>
            <p:nvPr/>
          </p:nvSpPr>
          <p:spPr>
            <a:xfrm>
              <a:off x="3253259"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64" name="tx2064"/>
            <p:cNvSpPr/>
            <p:nvPr/>
          </p:nvSpPr>
          <p:spPr>
            <a:xfrm>
              <a:off x="3518443"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65" name="tx2065"/>
            <p:cNvSpPr/>
            <p:nvPr/>
          </p:nvSpPr>
          <p:spPr>
            <a:xfrm>
              <a:off x="3783626"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66" name="tx2066"/>
            <p:cNvSpPr/>
            <p:nvPr/>
          </p:nvSpPr>
          <p:spPr>
            <a:xfrm>
              <a:off x="4048810"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67" name="tx2067"/>
            <p:cNvSpPr/>
            <p:nvPr/>
          </p:nvSpPr>
          <p:spPr>
            <a:xfrm>
              <a:off x="4313994"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68" name="tx2068"/>
            <p:cNvSpPr/>
            <p:nvPr/>
          </p:nvSpPr>
          <p:spPr>
            <a:xfrm>
              <a:off x="4579178"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69" name="tx2069"/>
            <p:cNvSpPr/>
            <p:nvPr/>
          </p:nvSpPr>
          <p:spPr>
            <a:xfrm>
              <a:off x="4844362"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70" name="tx2070"/>
            <p:cNvSpPr/>
            <p:nvPr/>
          </p:nvSpPr>
          <p:spPr>
            <a:xfrm>
              <a:off x="5109546"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071" name="tx2071"/>
            <p:cNvSpPr/>
            <p:nvPr/>
          </p:nvSpPr>
          <p:spPr>
            <a:xfrm>
              <a:off x="5374730"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072" name="tx2072"/>
            <p:cNvSpPr/>
            <p:nvPr/>
          </p:nvSpPr>
          <p:spPr>
            <a:xfrm>
              <a:off x="5639914"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73" name="tx2073"/>
            <p:cNvSpPr/>
            <p:nvPr/>
          </p:nvSpPr>
          <p:spPr>
            <a:xfrm>
              <a:off x="5905098"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74" name="tx2074"/>
            <p:cNvSpPr/>
            <p:nvPr/>
          </p:nvSpPr>
          <p:spPr>
            <a:xfrm>
              <a:off x="6170282"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75" name="tx2075"/>
            <p:cNvSpPr/>
            <p:nvPr/>
          </p:nvSpPr>
          <p:spPr>
            <a:xfrm>
              <a:off x="6700650"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76" name="tx2076"/>
            <p:cNvSpPr/>
            <p:nvPr/>
          </p:nvSpPr>
          <p:spPr>
            <a:xfrm>
              <a:off x="6965834"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77" name="tx2077"/>
            <p:cNvSpPr/>
            <p:nvPr/>
          </p:nvSpPr>
          <p:spPr>
            <a:xfrm>
              <a:off x="1927339"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78" name="tx2078"/>
            <p:cNvSpPr/>
            <p:nvPr/>
          </p:nvSpPr>
          <p:spPr>
            <a:xfrm>
              <a:off x="2192523"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79" name="tx2079"/>
            <p:cNvSpPr/>
            <p:nvPr/>
          </p:nvSpPr>
          <p:spPr>
            <a:xfrm>
              <a:off x="2457707"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80" name="tx2080"/>
            <p:cNvSpPr/>
            <p:nvPr/>
          </p:nvSpPr>
          <p:spPr>
            <a:xfrm>
              <a:off x="2722891"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81" name="tx2081"/>
            <p:cNvSpPr/>
            <p:nvPr/>
          </p:nvSpPr>
          <p:spPr>
            <a:xfrm>
              <a:off x="2988075"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082" name="tx2082"/>
            <p:cNvSpPr/>
            <p:nvPr/>
          </p:nvSpPr>
          <p:spPr>
            <a:xfrm>
              <a:off x="3253259"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83" name="tx2083"/>
            <p:cNvSpPr/>
            <p:nvPr/>
          </p:nvSpPr>
          <p:spPr>
            <a:xfrm>
              <a:off x="3518443"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84" name="tx2084"/>
            <p:cNvSpPr/>
            <p:nvPr/>
          </p:nvSpPr>
          <p:spPr>
            <a:xfrm>
              <a:off x="3783626"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85" name="tx2085"/>
            <p:cNvSpPr/>
            <p:nvPr/>
          </p:nvSpPr>
          <p:spPr>
            <a:xfrm>
              <a:off x="4048810"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86" name="tx2086"/>
            <p:cNvSpPr/>
            <p:nvPr/>
          </p:nvSpPr>
          <p:spPr>
            <a:xfrm>
              <a:off x="4313994"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87" name="tx2087"/>
            <p:cNvSpPr/>
            <p:nvPr/>
          </p:nvSpPr>
          <p:spPr>
            <a:xfrm>
              <a:off x="4579178"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88" name="tx2088"/>
            <p:cNvSpPr/>
            <p:nvPr/>
          </p:nvSpPr>
          <p:spPr>
            <a:xfrm>
              <a:off x="4844362"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9" name="tx2089"/>
            <p:cNvSpPr/>
            <p:nvPr/>
          </p:nvSpPr>
          <p:spPr>
            <a:xfrm>
              <a:off x="5109546"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90" name="tx2090"/>
            <p:cNvSpPr/>
            <p:nvPr/>
          </p:nvSpPr>
          <p:spPr>
            <a:xfrm>
              <a:off x="5374730"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91" name="tx2091"/>
            <p:cNvSpPr/>
            <p:nvPr/>
          </p:nvSpPr>
          <p:spPr>
            <a:xfrm>
              <a:off x="5639914"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92" name="tx2092"/>
            <p:cNvSpPr/>
            <p:nvPr/>
          </p:nvSpPr>
          <p:spPr>
            <a:xfrm>
              <a:off x="5905098"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93" name="tx2093"/>
            <p:cNvSpPr/>
            <p:nvPr/>
          </p:nvSpPr>
          <p:spPr>
            <a:xfrm>
              <a:off x="6170282"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94" name="tx2094"/>
            <p:cNvSpPr/>
            <p:nvPr/>
          </p:nvSpPr>
          <p:spPr>
            <a:xfrm>
              <a:off x="6435466"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95" name="tx2095"/>
            <p:cNvSpPr/>
            <p:nvPr/>
          </p:nvSpPr>
          <p:spPr>
            <a:xfrm>
              <a:off x="6700650"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96" name="tx2096"/>
            <p:cNvSpPr/>
            <p:nvPr/>
          </p:nvSpPr>
          <p:spPr>
            <a:xfrm>
              <a:off x="6965834"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97" name="tx2097"/>
            <p:cNvSpPr/>
            <p:nvPr/>
          </p:nvSpPr>
          <p:spPr>
            <a:xfrm>
              <a:off x="7231018"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98" name="tx2098"/>
            <p:cNvSpPr/>
            <p:nvPr/>
          </p:nvSpPr>
          <p:spPr>
            <a:xfrm>
              <a:off x="7496201"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99" name="tx2099"/>
            <p:cNvSpPr/>
            <p:nvPr/>
          </p:nvSpPr>
          <p:spPr>
            <a:xfrm>
              <a:off x="7761385"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00" name="tx2100"/>
            <p:cNvSpPr/>
            <p:nvPr/>
          </p:nvSpPr>
          <p:spPr>
            <a:xfrm>
              <a:off x="8026569"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01" name="tx2101"/>
            <p:cNvSpPr/>
            <p:nvPr/>
          </p:nvSpPr>
          <p:spPr>
            <a:xfrm>
              <a:off x="8291753"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02" name="tx2102"/>
            <p:cNvSpPr/>
            <p:nvPr/>
          </p:nvSpPr>
          <p:spPr>
            <a:xfrm>
              <a:off x="8556937" y="25435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03" name="tx2103"/>
            <p:cNvSpPr/>
            <p:nvPr/>
          </p:nvSpPr>
          <p:spPr>
            <a:xfrm>
              <a:off x="2988075"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104" name="tx2104"/>
            <p:cNvSpPr/>
            <p:nvPr/>
          </p:nvSpPr>
          <p:spPr>
            <a:xfrm>
              <a:off x="3253259"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05" name="tx2105"/>
            <p:cNvSpPr/>
            <p:nvPr/>
          </p:nvSpPr>
          <p:spPr>
            <a:xfrm>
              <a:off x="3518443"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06" name="tx2106"/>
            <p:cNvSpPr/>
            <p:nvPr/>
          </p:nvSpPr>
          <p:spPr>
            <a:xfrm>
              <a:off x="3783626"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107" name="tx2107"/>
            <p:cNvSpPr/>
            <p:nvPr/>
          </p:nvSpPr>
          <p:spPr>
            <a:xfrm>
              <a:off x="4048810"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08" name="tx2108"/>
            <p:cNvSpPr/>
            <p:nvPr/>
          </p:nvSpPr>
          <p:spPr>
            <a:xfrm>
              <a:off x="4313994"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09" name="tx2109"/>
            <p:cNvSpPr/>
            <p:nvPr/>
          </p:nvSpPr>
          <p:spPr>
            <a:xfrm>
              <a:off x="4579178"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10" name="tx2110"/>
            <p:cNvSpPr/>
            <p:nvPr/>
          </p:nvSpPr>
          <p:spPr>
            <a:xfrm>
              <a:off x="4844362"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11" name="tx2111"/>
            <p:cNvSpPr/>
            <p:nvPr/>
          </p:nvSpPr>
          <p:spPr>
            <a:xfrm>
              <a:off x="5109546"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112" name="tx2112"/>
            <p:cNvSpPr/>
            <p:nvPr/>
          </p:nvSpPr>
          <p:spPr>
            <a:xfrm>
              <a:off x="5374730"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113" name="tx2113"/>
            <p:cNvSpPr/>
            <p:nvPr/>
          </p:nvSpPr>
          <p:spPr>
            <a:xfrm>
              <a:off x="5639914"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114" name="tx2114"/>
            <p:cNvSpPr/>
            <p:nvPr/>
          </p:nvSpPr>
          <p:spPr>
            <a:xfrm>
              <a:off x="5905098"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15" name="tx2115"/>
            <p:cNvSpPr/>
            <p:nvPr/>
          </p:nvSpPr>
          <p:spPr>
            <a:xfrm>
              <a:off x="6170282"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16" name="tx2116"/>
            <p:cNvSpPr/>
            <p:nvPr/>
          </p:nvSpPr>
          <p:spPr>
            <a:xfrm>
              <a:off x="6435466"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17" name="tx2117"/>
            <p:cNvSpPr/>
            <p:nvPr/>
          </p:nvSpPr>
          <p:spPr>
            <a:xfrm>
              <a:off x="6700650"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18" name="tx2118"/>
            <p:cNvSpPr/>
            <p:nvPr/>
          </p:nvSpPr>
          <p:spPr>
            <a:xfrm>
              <a:off x="6965834"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19" name="tx2119"/>
            <p:cNvSpPr/>
            <p:nvPr/>
          </p:nvSpPr>
          <p:spPr>
            <a:xfrm>
              <a:off x="7231018"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120" name="tx2120"/>
            <p:cNvSpPr/>
            <p:nvPr/>
          </p:nvSpPr>
          <p:spPr>
            <a:xfrm>
              <a:off x="7496201"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21" name="tx2121"/>
            <p:cNvSpPr/>
            <p:nvPr/>
          </p:nvSpPr>
          <p:spPr>
            <a:xfrm>
              <a:off x="7761385"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122" name="tx2122"/>
            <p:cNvSpPr/>
            <p:nvPr/>
          </p:nvSpPr>
          <p:spPr>
            <a:xfrm>
              <a:off x="8026569"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23" name="tx2123"/>
            <p:cNvSpPr/>
            <p:nvPr/>
          </p:nvSpPr>
          <p:spPr>
            <a:xfrm>
              <a:off x="8291753"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24" name="tx2124"/>
            <p:cNvSpPr/>
            <p:nvPr/>
          </p:nvSpPr>
          <p:spPr>
            <a:xfrm>
              <a:off x="8556937"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125" name="tx2125"/>
            <p:cNvSpPr/>
            <p:nvPr/>
          </p:nvSpPr>
          <p:spPr>
            <a:xfrm>
              <a:off x="2457707"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26" name="tx2126"/>
            <p:cNvSpPr/>
            <p:nvPr/>
          </p:nvSpPr>
          <p:spPr>
            <a:xfrm>
              <a:off x="2722891"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27" name="tx2127"/>
            <p:cNvSpPr/>
            <p:nvPr/>
          </p:nvSpPr>
          <p:spPr>
            <a:xfrm>
              <a:off x="2988075"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28" name="tx2128"/>
            <p:cNvSpPr/>
            <p:nvPr/>
          </p:nvSpPr>
          <p:spPr>
            <a:xfrm>
              <a:off x="3253259"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29" name="tx2129"/>
            <p:cNvSpPr/>
            <p:nvPr/>
          </p:nvSpPr>
          <p:spPr>
            <a:xfrm>
              <a:off x="3518443"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130" name="tx2130"/>
            <p:cNvSpPr/>
            <p:nvPr/>
          </p:nvSpPr>
          <p:spPr>
            <a:xfrm>
              <a:off x="3783626"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131" name="tx2131"/>
            <p:cNvSpPr/>
            <p:nvPr/>
          </p:nvSpPr>
          <p:spPr>
            <a:xfrm>
              <a:off x="4048810"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32" name="tx2132"/>
            <p:cNvSpPr/>
            <p:nvPr/>
          </p:nvSpPr>
          <p:spPr>
            <a:xfrm>
              <a:off x="4579178"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133" name="tx2133"/>
            <p:cNvSpPr/>
            <p:nvPr/>
          </p:nvSpPr>
          <p:spPr>
            <a:xfrm>
              <a:off x="4844362"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134" name="tx2134"/>
            <p:cNvSpPr/>
            <p:nvPr/>
          </p:nvSpPr>
          <p:spPr>
            <a:xfrm>
              <a:off x="5109546"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35" name="tx2135"/>
            <p:cNvSpPr/>
            <p:nvPr/>
          </p:nvSpPr>
          <p:spPr>
            <a:xfrm>
              <a:off x="5374730"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36" name="tx2136"/>
            <p:cNvSpPr/>
            <p:nvPr/>
          </p:nvSpPr>
          <p:spPr>
            <a:xfrm>
              <a:off x="5639914"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37" name="tx2137"/>
            <p:cNvSpPr/>
            <p:nvPr/>
          </p:nvSpPr>
          <p:spPr>
            <a:xfrm>
              <a:off x="5905098"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38" name="tx2138"/>
            <p:cNvSpPr/>
            <p:nvPr/>
          </p:nvSpPr>
          <p:spPr>
            <a:xfrm>
              <a:off x="6170282"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39" name="tx2139"/>
            <p:cNvSpPr/>
            <p:nvPr/>
          </p:nvSpPr>
          <p:spPr>
            <a:xfrm>
              <a:off x="6435466"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40" name="tx2140"/>
            <p:cNvSpPr/>
            <p:nvPr/>
          </p:nvSpPr>
          <p:spPr>
            <a:xfrm>
              <a:off x="6700650"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41" name="tx2141"/>
            <p:cNvSpPr/>
            <p:nvPr/>
          </p:nvSpPr>
          <p:spPr>
            <a:xfrm>
              <a:off x="6965834"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42" name="tx2142"/>
            <p:cNvSpPr/>
            <p:nvPr/>
          </p:nvSpPr>
          <p:spPr>
            <a:xfrm>
              <a:off x="7231018"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43" name="tx2143"/>
            <p:cNvSpPr/>
            <p:nvPr/>
          </p:nvSpPr>
          <p:spPr>
            <a:xfrm>
              <a:off x="7496201"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44" name="tx2144"/>
            <p:cNvSpPr/>
            <p:nvPr/>
          </p:nvSpPr>
          <p:spPr>
            <a:xfrm>
              <a:off x="7761385"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45" name="tx2145"/>
            <p:cNvSpPr/>
            <p:nvPr/>
          </p:nvSpPr>
          <p:spPr>
            <a:xfrm>
              <a:off x="8026569"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46" name="tx2146"/>
            <p:cNvSpPr/>
            <p:nvPr/>
          </p:nvSpPr>
          <p:spPr>
            <a:xfrm>
              <a:off x="8291753"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47" name="tx2147"/>
            <p:cNvSpPr/>
            <p:nvPr/>
          </p:nvSpPr>
          <p:spPr>
            <a:xfrm>
              <a:off x="8556937"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48" name="tx2148"/>
            <p:cNvSpPr/>
            <p:nvPr/>
          </p:nvSpPr>
          <p:spPr>
            <a:xfrm>
              <a:off x="1927339"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49" name="tx2149"/>
            <p:cNvSpPr/>
            <p:nvPr/>
          </p:nvSpPr>
          <p:spPr>
            <a:xfrm>
              <a:off x="2192523"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50" name="tx2150"/>
            <p:cNvSpPr/>
            <p:nvPr/>
          </p:nvSpPr>
          <p:spPr>
            <a:xfrm>
              <a:off x="2457707"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51" name="tx2151"/>
            <p:cNvSpPr/>
            <p:nvPr/>
          </p:nvSpPr>
          <p:spPr>
            <a:xfrm>
              <a:off x="2722891"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52" name="tx2152"/>
            <p:cNvSpPr/>
            <p:nvPr/>
          </p:nvSpPr>
          <p:spPr>
            <a:xfrm>
              <a:off x="2988075"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53" name="tx2153"/>
            <p:cNvSpPr/>
            <p:nvPr/>
          </p:nvSpPr>
          <p:spPr>
            <a:xfrm>
              <a:off x="3253259"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54" name="tx2154"/>
            <p:cNvSpPr/>
            <p:nvPr/>
          </p:nvSpPr>
          <p:spPr>
            <a:xfrm>
              <a:off x="3518443"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55" name="tx2155"/>
            <p:cNvSpPr/>
            <p:nvPr/>
          </p:nvSpPr>
          <p:spPr>
            <a:xfrm>
              <a:off x="3783626"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56" name="tx2156"/>
            <p:cNvSpPr/>
            <p:nvPr/>
          </p:nvSpPr>
          <p:spPr>
            <a:xfrm>
              <a:off x="4048810"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57" name="tx2157"/>
            <p:cNvSpPr/>
            <p:nvPr/>
          </p:nvSpPr>
          <p:spPr>
            <a:xfrm>
              <a:off x="4313994"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58" name="tx2158"/>
            <p:cNvSpPr/>
            <p:nvPr/>
          </p:nvSpPr>
          <p:spPr>
            <a:xfrm>
              <a:off x="4579178"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59" name="tx2159"/>
            <p:cNvSpPr/>
            <p:nvPr/>
          </p:nvSpPr>
          <p:spPr>
            <a:xfrm>
              <a:off x="4844362"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60" name="tx2160"/>
            <p:cNvSpPr/>
            <p:nvPr/>
          </p:nvSpPr>
          <p:spPr>
            <a:xfrm>
              <a:off x="5109546"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61" name="tx2161"/>
            <p:cNvSpPr/>
            <p:nvPr/>
          </p:nvSpPr>
          <p:spPr>
            <a:xfrm>
              <a:off x="5374730"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62" name="tx2162"/>
            <p:cNvSpPr/>
            <p:nvPr/>
          </p:nvSpPr>
          <p:spPr>
            <a:xfrm>
              <a:off x="5639914"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63" name="tx2163"/>
            <p:cNvSpPr/>
            <p:nvPr/>
          </p:nvSpPr>
          <p:spPr>
            <a:xfrm>
              <a:off x="5905098"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64" name="tx2164"/>
            <p:cNvSpPr/>
            <p:nvPr/>
          </p:nvSpPr>
          <p:spPr>
            <a:xfrm>
              <a:off x="6170282"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65" name="tx2165"/>
            <p:cNvSpPr/>
            <p:nvPr/>
          </p:nvSpPr>
          <p:spPr>
            <a:xfrm>
              <a:off x="6435466"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66" name="tx2166"/>
            <p:cNvSpPr/>
            <p:nvPr/>
          </p:nvSpPr>
          <p:spPr>
            <a:xfrm>
              <a:off x="6700650"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67" name="tx2167"/>
            <p:cNvSpPr/>
            <p:nvPr/>
          </p:nvSpPr>
          <p:spPr>
            <a:xfrm>
              <a:off x="6965834"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68" name="tx2168"/>
            <p:cNvSpPr/>
            <p:nvPr/>
          </p:nvSpPr>
          <p:spPr>
            <a:xfrm>
              <a:off x="7231018"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69" name="tx2169"/>
            <p:cNvSpPr/>
            <p:nvPr/>
          </p:nvSpPr>
          <p:spPr>
            <a:xfrm>
              <a:off x="7496201"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170" name="tx2170"/>
            <p:cNvSpPr/>
            <p:nvPr/>
          </p:nvSpPr>
          <p:spPr>
            <a:xfrm>
              <a:off x="7761385"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171" name="tx2171"/>
            <p:cNvSpPr/>
            <p:nvPr/>
          </p:nvSpPr>
          <p:spPr>
            <a:xfrm>
              <a:off x="8026569"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72" name="tx2172"/>
            <p:cNvSpPr/>
            <p:nvPr/>
          </p:nvSpPr>
          <p:spPr>
            <a:xfrm>
              <a:off x="8291753"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73" name="tx2173"/>
            <p:cNvSpPr/>
            <p:nvPr/>
          </p:nvSpPr>
          <p:spPr>
            <a:xfrm>
              <a:off x="8556937" y="4646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74" name="tx2174"/>
            <p:cNvSpPr/>
            <p:nvPr/>
          </p:nvSpPr>
          <p:spPr>
            <a:xfrm>
              <a:off x="1927339"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75" name="tx2175"/>
            <p:cNvSpPr/>
            <p:nvPr/>
          </p:nvSpPr>
          <p:spPr>
            <a:xfrm>
              <a:off x="2192523"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76" name="tx2176"/>
            <p:cNvSpPr/>
            <p:nvPr/>
          </p:nvSpPr>
          <p:spPr>
            <a:xfrm>
              <a:off x="2457707"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177" name="tx2177"/>
            <p:cNvSpPr/>
            <p:nvPr/>
          </p:nvSpPr>
          <p:spPr>
            <a:xfrm>
              <a:off x="2722891"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178" name="tx2178"/>
            <p:cNvSpPr/>
            <p:nvPr/>
          </p:nvSpPr>
          <p:spPr>
            <a:xfrm>
              <a:off x="2988075"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79" name="tx2179"/>
            <p:cNvSpPr/>
            <p:nvPr/>
          </p:nvSpPr>
          <p:spPr>
            <a:xfrm>
              <a:off x="3253259"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80" name="tx2180"/>
            <p:cNvSpPr/>
            <p:nvPr/>
          </p:nvSpPr>
          <p:spPr>
            <a:xfrm>
              <a:off x="3518443"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81" name="tx2181"/>
            <p:cNvSpPr/>
            <p:nvPr/>
          </p:nvSpPr>
          <p:spPr>
            <a:xfrm>
              <a:off x="3783626"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82" name="tx2182"/>
            <p:cNvSpPr/>
            <p:nvPr/>
          </p:nvSpPr>
          <p:spPr>
            <a:xfrm>
              <a:off x="4048810"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83" name="tx2183"/>
            <p:cNvSpPr/>
            <p:nvPr/>
          </p:nvSpPr>
          <p:spPr>
            <a:xfrm>
              <a:off x="4313994"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84" name="tx2184"/>
            <p:cNvSpPr/>
            <p:nvPr/>
          </p:nvSpPr>
          <p:spPr>
            <a:xfrm>
              <a:off x="4579178"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85" name="tx2185"/>
            <p:cNvSpPr/>
            <p:nvPr/>
          </p:nvSpPr>
          <p:spPr>
            <a:xfrm>
              <a:off x="4844362"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86" name="tx2186"/>
            <p:cNvSpPr/>
            <p:nvPr/>
          </p:nvSpPr>
          <p:spPr>
            <a:xfrm>
              <a:off x="5109546"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87" name="tx2187"/>
            <p:cNvSpPr/>
            <p:nvPr/>
          </p:nvSpPr>
          <p:spPr>
            <a:xfrm>
              <a:off x="5374730"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88" name="tx2188"/>
            <p:cNvSpPr/>
            <p:nvPr/>
          </p:nvSpPr>
          <p:spPr>
            <a:xfrm>
              <a:off x="5639914"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89" name="tx2189"/>
            <p:cNvSpPr/>
            <p:nvPr/>
          </p:nvSpPr>
          <p:spPr>
            <a:xfrm>
              <a:off x="5905098"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90" name="tx2190"/>
            <p:cNvSpPr/>
            <p:nvPr/>
          </p:nvSpPr>
          <p:spPr>
            <a:xfrm>
              <a:off x="6170282"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1" name="tx2191"/>
            <p:cNvSpPr/>
            <p:nvPr/>
          </p:nvSpPr>
          <p:spPr>
            <a:xfrm>
              <a:off x="6435466"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92" name="tx2192"/>
            <p:cNvSpPr/>
            <p:nvPr/>
          </p:nvSpPr>
          <p:spPr>
            <a:xfrm>
              <a:off x="6700650"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3" name="tx2193"/>
            <p:cNvSpPr/>
            <p:nvPr/>
          </p:nvSpPr>
          <p:spPr>
            <a:xfrm>
              <a:off x="6965834"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94" name="tx2194"/>
            <p:cNvSpPr/>
            <p:nvPr/>
          </p:nvSpPr>
          <p:spPr>
            <a:xfrm>
              <a:off x="7231018"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5" name="tx2195"/>
            <p:cNvSpPr/>
            <p:nvPr/>
          </p:nvSpPr>
          <p:spPr>
            <a:xfrm>
              <a:off x="7761385"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196" name="tx2196"/>
            <p:cNvSpPr/>
            <p:nvPr/>
          </p:nvSpPr>
          <p:spPr>
            <a:xfrm>
              <a:off x="8026569"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97" name="tx2197"/>
            <p:cNvSpPr/>
            <p:nvPr/>
          </p:nvSpPr>
          <p:spPr>
            <a:xfrm>
              <a:off x="8291753"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98" name="tx2198"/>
            <p:cNvSpPr/>
            <p:nvPr/>
          </p:nvSpPr>
          <p:spPr>
            <a:xfrm>
              <a:off x="8556937"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199" name="tx2199"/>
            <p:cNvSpPr/>
            <p:nvPr/>
          </p:nvSpPr>
          <p:spPr>
            <a:xfrm>
              <a:off x="1927339"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00" name="tx2200"/>
            <p:cNvSpPr/>
            <p:nvPr/>
          </p:nvSpPr>
          <p:spPr>
            <a:xfrm>
              <a:off x="2192523"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01" name="tx2201"/>
            <p:cNvSpPr/>
            <p:nvPr/>
          </p:nvSpPr>
          <p:spPr>
            <a:xfrm>
              <a:off x="2457707"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02" name="tx2202"/>
            <p:cNvSpPr/>
            <p:nvPr/>
          </p:nvSpPr>
          <p:spPr>
            <a:xfrm>
              <a:off x="2722891"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03" name="tx2203"/>
            <p:cNvSpPr/>
            <p:nvPr/>
          </p:nvSpPr>
          <p:spPr>
            <a:xfrm>
              <a:off x="2988075"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04" name="tx2204"/>
            <p:cNvSpPr/>
            <p:nvPr/>
          </p:nvSpPr>
          <p:spPr>
            <a:xfrm>
              <a:off x="3253259"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205" name="tx2205"/>
            <p:cNvSpPr/>
            <p:nvPr/>
          </p:nvSpPr>
          <p:spPr>
            <a:xfrm>
              <a:off x="3518443"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06" name="tx2206"/>
            <p:cNvSpPr/>
            <p:nvPr/>
          </p:nvSpPr>
          <p:spPr>
            <a:xfrm>
              <a:off x="3783626"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07" name="tx2207"/>
            <p:cNvSpPr/>
            <p:nvPr/>
          </p:nvSpPr>
          <p:spPr>
            <a:xfrm>
              <a:off x="4048810"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08" name="tx2208"/>
            <p:cNvSpPr/>
            <p:nvPr/>
          </p:nvSpPr>
          <p:spPr>
            <a:xfrm>
              <a:off x="4313994"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9" name="tx2209"/>
            <p:cNvSpPr/>
            <p:nvPr/>
          </p:nvSpPr>
          <p:spPr>
            <a:xfrm>
              <a:off x="4579178"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10" name="tx2210"/>
            <p:cNvSpPr/>
            <p:nvPr/>
          </p:nvSpPr>
          <p:spPr>
            <a:xfrm>
              <a:off x="4844362"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11" name="tx2211"/>
            <p:cNvSpPr/>
            <p:nvPr/>
          </p:nvSpPr>
          <p:spPr>
            <a:xfrm>
              <a:off x="5109546"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12" name="tx2212"/>
            <p:cNvSpPr/>
            <p:nvPr/>
          </p:nvSpPr>
          <p:spPr>
            <a:xfrm>
              <a:off x="5374730"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13" name="tx2213"/>
            <p:cNvSpPr/>
            <p:nvPr/>
          </p:nvSpPr>
          <p:spPr>
            <a:xfrm>
              <a:off x="5639914"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14" name="tx2214"/>
            <p:cNvSpPr/>
            <p:nvPr/>
          </p:nvSpPr>
          <p:spPr>
            <a:xfrm>
              <a:off x="5905098"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15" name="tx2215"/>
            <p:cNvSpPr/>
            <p:nvPr/>
          </p:nvSpPr>
          <p:spPr>
            <a:xfrm>
              <a:off x="6170282"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16" name="tx2216"/>
            <p:cNvSpPr/>
            <p:nvPr/>
          </p:nvSpPr>
          <p:spPr>
            <a:xfrm>
              <a:off x="6435466"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17" name="tx2217"/>
            <p:cNvSpPr/>
            <p:nvPr/>
          </p:nvSpPr>
          <p:spPr>
            <a:xfrm>
              <a:off x="6700650"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18" name="tx2218"/>
            <p:cNvSpPr/>
            <p:nvPr/>
          </p:nvSpPr>
          <p:spPr>
            <a:xfrm>
              <a:off x="6965834"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19" name="tx2219"/>
            <p:cNvSpPr/>
            <p:nvPr/>
          </p:nvSpPr>
          <p:spPr>
            <a:xfrm>
              <a:off x="7231018"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20" name="tx2220"/>
            <p:cNvSpPr/>
            <p:nvPr/>
          </p:nvSpPr>
          <p:spPr>
            <a:xfrm>
              <a:off x="7496201"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21" name="tx2221"/>
            <p:cNvSpPr/>
            <p:nvPr/>
          </p:nvSpPr>
          <p:spPr>
            <a:xfrm>
              <a:off x="7761385"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22" name="tx2222"/>
            <p:cNvSpPr/>
            <p:nvPr/>
          </p:nvSpPr>
          <p:spPr>
            <a:xfrm>
              <a:off x="8026569"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23" name="tx2223"/>
            <p:cNvSpPr/>
            <p:nvPr/>
          </p:nvSpPr>
          <p:spPr>
            <a:xfrm>
              <a:off x="8291753"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4" name="tx2224"/>
            <p:cNvSpPr/>
            <p:nvPr/>
          </p:nvSpPr>
          <p:spPr>
            <a:xfrm>
              <a:off x="8556937" y="1452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5" name="tx2225"/>
            <p:cNvSpPr/>
            <p:nvPr/>
          </p:nvSpPr>
          <p:spPr>
            <a:xfrm>
              <a:off x="1927339"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26" name="tx2226"/>
            <p:cNvSpPr/>
            <p:nvPr/>
          </p:nvSpPr>
          <p:spPr>
            <a:xfrm>
              <a:off x="2192523"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7" name="tx2227"/>
            <p:cNvSpPr/>
            <p:nvPr/>
          </p:nvSpPr>
          <p:spPr>
            <a:xfrm>
              <a:off x="2457707"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28" name="tx2228"/>
            <p:cNvSpPr/>
            <p:nvPr/>
          </p:nvSpPr>
          <p:spPr>
            <a:xfrm>
              <a:off x="2722891"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29" name="tx2229"/>
            <p:cNvSpPr/>
            <p:nvPr/>
          </p:nvSpPr>
          <p:spPr>
            <a:xfrm>
              <a:off x="2988075"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30" name="tx2230"/>
            <p:cNvSpPr/>
            <p:nvPr/>
          </p:nvSpPr>
          <p:spPr>
            <a:xfrm>
              <a:off x="3253259"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1" name="tx2231"/>
            <p:cNvSpPr/>
            <p:nvPr/>
          </p:nvSpPr>
          <p:spPr>
            <a:xfrm>
              <a:off x="3518443"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2" name="tx2232"/>
            <p:cNvSpPr/>
            <p:nvPr/>
          </p:nvSpPr>
          <p:spPr>
            <a:xfrm>
              <a:off x="3783626"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3" name="tx2233"/>
            <p:cNvSpPr/>
            <p:nvPr/>
          </p:nvSpPr>
          <p:spPr>
            <a:xfrm>
              <a:off x="4048810"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4" name="tx2234"/>
            <p:cNvSpPr/>
            <p:nvPr/>
          </p:nvSpPr>
          <p:spPr>
            <a:xfrm>
              <a:off x="4313994"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5" name="tx2235"/>
            <p:cNvSpPr/>
            <p:nvPr/>
          </p:nvSpPr>
          <p:spPr>
            <a:xfrm>
              <a:off x="4579178"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6" name="tx2236"/>
            <p:cNvSpPr/>
            <p:nvPr/>
          </p:nvSpPr>
          <p:spPr>
            <a:xfrm>
              <a:off x="4844362"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7" name="tx2237"/>
            <p:cNvSpPr/>
            <p:nvPr/>
          </p:nvSpPr>
          <p:spPr>
            <a:xfrm>
              <a:off x="5109546"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8" name="tx2238"/>
            <p:cNvSpPr/>
            <p:nvPr/>
          </p:nvSpPr>
          <p:spPr>
            <a:xfrm>
              <a:off x="5374730"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9" name="tx2239"/>
            <p:cNvSpPr/>
            <p:nvPr/>
          </p:nvSpPr>
          <p:spPr>
            <a:xfrm>
              <a:off x="5639914"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0" name="tx2240"/>
            <p:cNvSpPr/>
            <p:nvPr/>
          </p:nvSpPr>
          <p:spPr>
            <a:xfrm>
              <a:off x="5905098"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1" name="tx2241"/>
            <p:cNvSpPr/>
            <p:nvPr/>
          </p:nvSpPr>
          <p:spPr>
            <a:xfrm>
              <a:off x="6170282"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2" name="tx2242"/>
            <p:cNvSpPr/>
            <p:nvPr/>
          </p:nvSpPr>
          <p:spPr>
            <a:xfrm>
              <a:off x="6435466"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3" name="tx2243"/>
            <p:cNvSpPr/>
            <p:nvPr/>
          </p:nvSpPr>
          <p:spPr>
            <a:xfrm>
              <a:off x="6700650"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4" name="tx2244"/>
            <p:cNvSpPr/>
            <p:nvPr/>
          </p:nvSpPr>
          <p:spPr>
            <a:xfrm>
              <a:off x="6965834"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5" name="tx2245"/>
            <p:cNvSpPr/>
            <p:nvPr/>
          </p:nvSpPr>
          <p:spPr>
            <a:xfrm>
              <a:off x="7231018"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6" name="tx2246"/>
            <p:cNvSpPr/>
            <p:nvPr/>
          </p:nvSpPr>
          <p:spPr>
            <a:xfrm>
              <a:off x="7496201"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7" name="tx2247"/>
            <p:cNvSpPr/>
            <p:nvPr/>
          </p:nvSpPr>
          <p:spPr>
            <a:xfrm>
              <a:off x="7761385"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8" name="tx2248"/>
            <p:cNvSpPr/>
            <p:nvPr/>
          </p:nvSpPr>
          <p:spPr>
            <a:xfrm>
              <a:off x="8026569"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49" name="tx2249"/>
            <p:cNvSpPr/>
            <p:nvPr/>
          </p:nvSpPr>
          <p:spPr>
            <a:xfrm>
              <a:off x="8291753"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0" name="tx2250"/>
            <p:cNvSpPr/>
            <p:nvPr/>
          </p:nvSpPr>
          <p:spPr>
            <a:xfrm>
              <a:off x="8556937" y="15308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51" name="tx2251"/>
            <p:cNvSpPr/>
            <p:nvPr/>
          </p:nvSpPr>
          <p:spPr>
            <a:xfrm>
              <a:off x="3783626"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52" name="tx2252"/>
            <p:cNvSpPr/>
            <p:nvPr/>
          </p:nvSpPr>
          <p:spPr>
            <a:xfrm>
              <a:off x="4048810"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253" name="tx2253"/>
            <p:cNvSpPr/>
            <p:nvPr/>
          </p:nvSpPr>
          <p:spPr>
            <a:xfrm>
              <a:off x="4313994"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54" name="tx2254"/>
            <p:cNvSpPr/>
            <p:nvPr/>
          </p:nvSpPr>
          <p:spPr>
            <a:xfrm>
              <a:off x="4579178"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255" name="tx2255"/>
            <p:cNvSpPr/>
            <p:nvPr/>
          </p:nvSpPr>
          <p:spPr>
            <a:xfrm>
              <a:off x="4844362"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56" name="tx2256"/>
            <p:cNvSpPr/>
            <p:nvPr/>
          </p:nvSpPr>
          <p:spPr>
            <a:xfrm>
              <a:off x="5109546"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57" name="tx2257"/>
            <p:cNvSpPr/>
            <p:nvPr/>
          </p:nvSpPr>
          <p:spPr>
            <a:xfrm>
              <a:off x="5374730"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58" name="tx2258"/>
            <p:cNvSpPr/>
            <p:nvPr/>
          </p:nvSpPr>
          <p:spPr>
            <a:xfrm>
              <a:off x="5639914"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59" name="tx2259"/>
            <p:cNvSpPr/>
            <p:nvPr/>
          </p:nvSpPr>
          <p:spPr>
            <a:xfrm>
              <a:off x="5905098"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60" name="tx2260"/>
            <p:cNvSpPr/>
            <p:nvPr/>
          </p:nvSpPr>
          <p:spPr>
            <a:xfrm>
              <a:off x="6170282"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61" name="tx2261"/>
            <p:cNvSpPr/>
            <p:nvPr/>
          </p:nvSpPr>
          <p:spPr>
            <a:xfrm>
              <a:off x="6435466"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62" name="tx2262"/>
            <p:cNvSpPr/>
            <p:nvPr/>
          </p:nvSpPr>
          <p:spPr>
            <a:xfrm>
              <a:off x="6700650"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63" name="tx2263"/>
            <p:cNvSpPr/>
            <p:nvPr/>
          </p:nvSpPr>
          <p:spPr>
            <a:xfrm>
              <a:off x="6965834"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64" name="tx2264"/>
            <p:cNvSpPr/>
            <p:nvPr/>
          </p:nvSpPr>
          <p:spPr>
            <a:xfrm>
              <a:off x="7231018"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65" name="tx2265"/>
            <p:cNvSpPr/>
            <p:nvPr/>
          </p:nvSpPr>
          <p:spPr>
            <a:xfrm>
              <a:off x="7496201"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66" name="tx2266"/>
            <p:cNvSpPr/>
            <p:nvPr/>
          </p:nvSpPr>
          <p:spPr>
            <a:xfrm>
              <a:off x="7761385"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67" name="tx2267"/>
            <p:cNvSpPr/>
            <p:nvPr/>
          </p:nvSpPr>
          <p:spPr>
            <a:xfrm>
              <a:off x="8026569"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68" name="tx2268"/>
            <p:cNvSpPr/>
            <p:nvPr/>
          </p:nvSpPr>
          <p:spPr>
            <a:xfrm>
              <a:off x="8291753"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69" name="tx2269"/>
            <p:cNvSpPr/>
            <p:nvPr/>
          </p:nvSpPr>
          <p:spPr>
            <a:xfrm>
              <a:off x="8556937"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70" name="tx2270"/>
            <p:cNvSpPr/>
            <p:nvPr/>
          </p:nvSpPr>
          <p:spPr>
            <a:xfrm>
              <a:off x="4313994"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271" name="tx2271"/>
            <p:cNvSpPr/>
            <p:nvPr/>
          </p:nvSpPr>
          <p:spPr>
            <a:xfrm>
              <a:off x="7231018"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72" name="tx2272"/>
            <p:cNvSpPr/>
            <p:nvPr/>
          </p:nvSpPr>
          <p:spPr>
            <a:xfrm>
              <a:off x="2457707"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73" name="tx2273"/>
            <p:cNvSpPr/>
            <p:nvPr/>
          </p:nvSpPr>
          <p:spPr>
            <a:xfrm>
              <a:off x="2722891"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274" name="tx2274"/>
            <p:cNvSpPr/>
            <p:nvPr/>
          </p:nvSpPr>
          <p:spPr>
            <a:xfrm>
              <a:off x="2988075"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275" name="tx2275"/>
            <p:cNvSpPr/>
            <p:nvPr/>
          </p:nvSpPr>
          <p:spPr>
            <a:xfrm>
              <a:off x="3253259"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276" name="tx2276"/>
            <p:cNvSpPr/>
            <p:nvPr/>
          </p:nvSpPr>
          <p:spPr>
            <a:xfrm>
              <a:off x="5109546"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277" name="tx2277"/>
            <p:cNvSpPr/>
            <p:nvPr/>
          </p:nvSpPr>
          <p:spPr>
            <a:xfrm>
              <a:off x="5374730"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278" name="tx2278"/>
            <p:cNvSpPr/>
            <p:nvPr/>
          </p:nvSpPr>
          <p:spPr>
            <a:xfrm>
              <a:off x="5639914"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79" name="tx2279"/>
            <p:cNvSpPr/>
            <p:nvPr/>
          </p:nvSpPr>
          <p:spPr>
            <a:xfrm>
              <a:off x="5905098"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80" name="tx2280"/>
            <p:cNvSpPr/>
            <p:nvPr/>
          </p:nvSpPr>
          <p:spPr>
            <a:xfrm>
              <a:off x="6170282"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81" name="tx2281"/>
            <p:cNvSpPr/>
            <p:nvPr/>
          </p:nvSpPr>
          <p:spPr>
            <a:xfrm>
              <a:off x="6435466"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82" name="tx2282"/>
            <p:cNvSpPr/>
            <p:nvPr/>
          </p:nvSpPr>
          <p:spPr>
            <a:xfrm>
              <a:off x="6700650"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83" name="tx2283"/>
            <p:cNvSpPr/>
            <p:nvPr/>
          </p:nvSpPr>
          <p:spPr>
            <a:xfrm>
              <a:off x="6965834"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84" name="tx2284"/>
            <p:cNvSpPr/>
            <p:nvPr/>
          </p:nvSpPr>
          <p:spPr>
            <a:xfrm>
              <a:off x="7231018"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85" name="tx2285"/>
            <p:cNvSpPr/>
            <p:nvPr/>
          </p:nvSpPr>
          <p:spPr>
            <a:xfrm>
              <a:off x="7496201"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86" name="tx2286"/>
            <p:cNvSpPr/>
            <p:nvPr/>
          </p:nvSpPr>
          <p:spPr>
            <a:xfrm>
              <a:off x="7761385"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87" name="tx2287"/>
            <p:cNvSpPr/>
            <p:nvPr/>
          </p:nvSpPr>
          <p:spPr>
            <a:xfrm>
              <a:off x="8026569"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88" name="tx2288"/>
            <p:cNvSpPr/>
            <p:nvPr/>
          </p:nvSpPr>
          <p:spPr>
            <a:xfrm>
              <a:off x="8291753"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89" name="tx2289"/>
            <p:cNvSpPr/>
            <p:nvPr/>
          </p:nvSpPr>
          <p:spPr>
            <a:xfrm>
              <a:off x="8556937"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90" name="tx2290"/>
            <p:cNvSpPr/>
            <p:nvPr/>
          </p:nvSpPr>
          <p:spPr>
            <a:xfrm>
              <a:off x="1927339"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291" name="tx2291"/>
            <p:cNvSpPr/>
            <p:nvPr/>
          </p:nvSpPr>
          <p:spPr>
            <a:xfrm>
              <a:off x="2192523"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292" name="tx2292"/>
            <p:cNvSpPr/>
            <p:nvPr/>
          </p:nvSpPr>
          <p:spPr>
            <a:xfrm>
              <a:off x="2457707"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3" name="tx2293"/>
            <p:cNvSpPr/>
            <p:nvPr/>
          </p:nvSpPr>
          <p:spPr>
            <a:xfrm>
              <a:off x="2722891"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94" name="tx2294"/>
            <p:cNvSpPr/>
            <p:nvPr/>
          </p:nvSpPr>
          <p:spPr>
            <a:xfrm>
              <a:off x="2988075"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295" name="tx2295"/>
            <p:cNvSpPr/>
            <p:nvPr/>
          </p:nvSpPr>
          <p:spPr>
            <a:xfrm>
              <a:off x="3253259"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96" name="tx2296"/>
            <p:cNvSpPr/>
            <p:nvPr/>
          </p:nvSpPr>
          <p:spPr>
            <a:xfrm>
              <a:off x="3518443"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97" name="tx2297"/>
            <p:cNvSpPr/>
            <p:nvPr/>
          </p:nvSpPr>
          <p:spPr>
            <a:xfrm>
              <a:off x="3783626"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298" name="tx2298"/>
            <p:cNvSpPr/>
            <p:nvPr/>
          </p:nvSpPr>
          <p:spPr>
            <a:xfrm>
              <a:off x="4048810"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299" name="tx2299"/>
            <p:cNvSpPr/>
            <p:nvPr/>
          </p:nvSpPr>
          <p:spPr>
            <a:xfrm>
              <a:off x="4313994"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300" name="tx2300"/>
            <p:cNvSpPr/>
            <p:nvPr/>
          </p:nvSpPr>
          <p:spPr>
            <a:xfrm>
              <a:off x="4579178"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301" name="tx2301"/>
            <p:cNvSpPr/>
            <p:nvPr/>
          </p:nvSpPr>
          <p:spPr>
            <a:xfrm>
              <a:off x="4844362"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302" name="tx2302"/>
            <p:cNvSpPr/>
            <p:nvPr/>
          </p:nvSpPr>
          <p:spPr>
            <a:xfrm>
              <a:off x="5109546"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303" name="tx2303"/>
            <p:cNvSpPr/>
            <p:nvPr/>
          </p:nvSpPr>
          <p:spPr>
            <a:xfrm>
              <a:off x="5374730"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304" name="tx2304"/>
            <p:cNvSpPr/>
            <p:nvPr/>
          </p:nvSpPr>
          <p:spPr>
            <a:xfrm>
              <a:off x="5639914"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305" name="tx2305"/>
            <p:cNvSpPr/>
            <p:nvPr/>
          </p:nvSpPr>
          <p:spPr>
            <a:xfrm>
              <a:off x="1927339"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06" name="tx2306"/>
            <p:cNvSpPr/>
            <p:nvPr/>
          </p:nvSpPr>
          <p:spPr>
            <a:xfrm>
              <a:off x="2192523"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307" name="tx2307"/>
            <p:cNvSpPr/>
            <p:nvPr/>
          </p:nvSpPr>
          <p:spPr>
            <a:xfrm>
              <a:off x="2457707"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308" name="tx2308"/>
            <p:cNvSpPr/>
            <p:nvPr/>
          </p:nvSpPr>
          <p:spPr>
            <a:xfrm>
              <a:off x="2722891"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9" name="tx2309"/>
            <p:cNvSpPr/>
            <p:nvPr/>
          </p:nvSpPr>
          <p:spPr>
            <a:xfrm>
              <a:off x="2988075"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10" name="tx2310"/>
            <p:cNvSpPr/>
            <p:nvPr/>
          </p:nvSpPr>
          <p:spPr>
            <a:xfrm>
              <a:off x="3253259"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11" name="tx2311"/>
            <p:cNvSpPr/>
            <p:nvPr/>
          </p:nvSpPr>
          <p:spPr>
            <a:xfrm>
              <a:off x="3518443"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2" name="tx2312"/>
            <p:cNvSpPr/>
            <p:nvPr/>
          </p:nvSpPr>
          <p:spPr>
            <a:xfrm>
              <a:off x="3783626"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13" name="tx2313"/>
            <p:cNvSpPr/>
            <p:nvPr/>
          </p:nvSpPr>
          <p:spPr>
            <a:xfrm>
              <a:off x="4048810"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4" name="tx2314"/>
            <p:cNvSpPr/>
            <p:nvPr/>
          </p:nvSpPr>
          <p:spPr>
            <a:xfrm>
              <a:off x="4313994"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5" name="tx2315"/>
            <p:cNvSpPr/>
            <p:nvPr/>
          </p:nvSpPr>
          <p:spPr>
            <a:xfrm>
              <a:off x="4579178"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6" name="tx2316"/>
            <p:cNvSpPr/>
            <p:nvPr/>
          </p:nvSpPr>
          <p:spPr>
            <a:xfrm>
              <a:off x="4844362"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7" name="tx2317"/>
            <p:cNvSpPr/>
            <p:nvPr/>
          </p:nvSpPr>
          <p:spPr>
            <a:xfrm>
              <a:off x="5109546"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8" name="tx2318"/>
            <p:cNvSpPr/>
            <p:nvPr/>
          </p:nvSpPr>
          <p:spPr>
            <a:xfrm>
              <a:off x="5374730"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9" name="tx2319"/>
            <p:cNvSpPr/>
            <p:nvPr/>
          </p:nvSpPr>
          <p:spPr>
            <a:xfrm>
              <a:off x="5639914"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0" name="tx2320"/>
            <p:cNvSpPr/>
            <p:nvPr/>
          </p:nvSpPr>
          <p:spPr>
            <a:xfrm>
              <a:off x="5905098"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1" name="tx2321"/>
            <p:cNvSpPr/>
            <p:nvPr/>
          </p:nvSpPr>
          <p:spPr>
            <a:xfrm>
              <a:off x="6170282"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2" name="tx2322"/>
            <p:cNvSpPr/>
            <p:nvPr/>
          </p:nvSpPr>
          <p:spPr>
            <a:xfrm>
              <a:off x="6435466"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3" name="tx2323"/>
            <p:cNvSpPr/>
            <p:nvPr/>
          </p:nvSpPr>
          <p:spPr>
            <a:xfrm>
              <a:off x="6700650"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4" name="tx2324"/>
            <p:cNvSpPr/>
            <p:nvPr/>
          </p:nvSpPr>
          <p:spPr>
            <a:xfrm>
              <a:off x="6965834"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5" name="tx2325"/>
            <p:cNvSpPr/>
            <p:nvPr/>
          </p:nvSpPr>
          <p:spPr>
            <a:xfrm>
              <a:off x="7231018"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26" name="tx2326"/>
            <p:cNvSpPr/>
            <p:nvPr/>
          </p:nvSpPr>
          <p:spPr>
            <a:xfrm>
              <a:off x="7496201"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27" name="tx2327"/>
            <p:cNvSpPr/>
            <p:nvPr/>
          </p:nvSpPr>
          <p:spPr>
            <a:xfrm>
              <a:off x="7761385"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8" name="tx2328"/>
            <p:cNvSpPr/>
            <p:nvPr/>
          </p:nvSpPr>
          <p:spPr>
            <a:xfrm>
              <a:off x="8026569"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9" name="tx2329"/>
            <p:cNvSpPr/>
            <p:nvPr/>
          </p:nvSpPr>
          <p:spPr>
            <a:xfrm>
              <a:off x="8291753"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0" name="tx2330"/>
            <p:cNvSpPr/>
            <p:nvPr/>
          </p:nvSpPr>
          <p:spPr>
            <a:xfrm>
              <a:off x="8556937" y="184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31" name="tx2331"/>
            <p:cNvSpPr/>
            <p:nvPr/>
          </p:nvSpPr>
          <p:spPr>
            <a:xfrm>
              <a:off x="2722891"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332" name="tx2332"/>
            <p:cNvSpPr/>
            <p:nvPr/>
          </p:nvSpPr>
          <p:spPr>
            <a:xfrm>
              <a:off x="3253259"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33" name="tx2333"/>
            <p:cNvSpPr/>
            <p:nvPr/>
          </p:nvSpPr>
          <p:spPr>
            <a:xfrm>
              <a:off x="3518443"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34" name="tx2334"/>
            <p:cNvSpPr/>
            <p:nvPr/>
          </p:nvSpPr>
          <p:spPr>
            <a:xfrm>
              <a:off x="3783626"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35" name="tx2335"/>
            <p:cNvSpPr/>
            <p:nvPr/>
          </p:nvSpPr>
          <p:spPr>
            <a:xfrm>
              <a:off x="4048810"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36" name="tx2336"/>
            <p:cNvSpPr/>
            <p:nvPr/>
          </p:nvSpPr>
          <p:spPr>
            <a:xfrm>
              <a:off x="4313994"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37" name="tx2337"/>
            <p:cNvSpPr/>
            <p:nvPr/>
          </p:nvSpPr>
          <p:spPr>
            <a:xfrm>
              <a:off x="4579178"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38" name="tx2338"/>
            <p:cNvSpPr/>
            <p:nvPr/>
          </p:nvSpPr>
          <p:spPr>
            <a:xfrm>
              <a:off x="4844362"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39" name="tx2339"/>
            <p:cNvSpPr/>
            <p:nvPr/>
          </p:nvSpPr>
          <p:spPr>
            <a:xfrm>
              <a:off x="5109546"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40" name="tx2340"/>
            <p:cNvSpPr/>
            <p:nvPr/>
          </p:nvSpPr>
          <p:spPr>
            <a:xfrm>
              <a:off x="5374730"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41" name="tx2341"/>
            <p:cNvSpPr/>
            <p:nvPr/>
          </p:nvSpPr>
          <p:spPr>
            <a:xfrm>
              <a:off x="5639914"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42" name="tx2342"/>
            <p:cNvSpPr/>
            <p:nvPr/>
          </p:nvSpPr>
          <p:spPr>
            <a:xfrm>
              <a:off x="5905098"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43" name="tx2343"/>
            <p:cNvSpPr/>
            <p:nvPr/>
          </p:nvSpPr>
          <p:spPr>
            <a:xfrm>
              <a:off x="6170282"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44" name="tx2344"/>
            <p:cNvSpPr/>
            <p:nvPr/>
          </p:nvSpPr>
          <p:spPr>
            <a:xfrm>
              <a:off x="6435466"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45" name="tx2345"/>
            <p:cNvSpPr/>
            <p:nvPr/>
          </p:nvSpPr>
          <p:spPr>
            <a:xfrm>
              <a:off x="6700650"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46" name="tx2346"/>
            <p:cNvSpPr/>
            <p:nvPr/>
          </p:nvSpPr>
          <p:spPr>
            <a:xfrm>
              <a:off x="6965834"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47" name="tx2347"/>
            <p:cNvSpPr/>
            <p:nvPr/>
          </p:nvSpPr>
          <p:spPr>
            <a:xfrm>
              <a:off x="7231018"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48" name="tx2348"/>
            <p:cNvSpPr/>
            <p:nvPr/>
          </p:nvSpPr>
          <p:spPr>
            <a:xfrm>
              <a:off x="7496201"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49" name="tx2349"/>
            <p:cNvSpPr/>
            <p:nvPr/>
          </p:nvSpPr>
          <p:spPr>
            <a:xfrm>
              <a:off x="7761385"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50" name="tx2350"/>
            <p:cNvSpPr/>
            <p:nvPr/>
          </p:nvSpPr>
          <p:spPr>
            <a:xfrm>
              <a:off x="8026569"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51" name="tx2351"/>
            <p:cNvSpPr/>
            <p:nvPr/>
          </p:nvSpPr>
          <p:spPr>
            <a:xfrm>
              <a:off x="8291753"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52" name="tx2352"/>
            <p:cNvSpPr/>
            <p:nvPr/>
          </p:nvSpPr>
          <p:spPr>
            <a:xfrm>
              <a:off x="8556937"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53" name="tx2353"/>
            <p:cNvSpPr/>
            <p:nvPr/>
          </p:nvSpPr>
          <p:spPr>
            <a:xfrm>
              <a:off x="2457707"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354" name="tx2354"/>
            <p:cNvSpPr/>
            <p:nvPr/>
          </p:nvSpPr>
          <p:spPr>
            <a:xfrm>
              <a:off x="2722891"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55" name="tx2355"/>
            <p:cNvSpPr/>
            <p:nvPr/>
          </p:nvSpPr>
          <p:spPr>
            <a:xfrm>
              <a:off x="2988075"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356" name="tx2356"/>
            <p:cNvSpPr/>
            <p:nvPr/>
          </p:nvSpPr>
          <p:spPr>
            <a:xfrm>
              <a:off x="3253259"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357" name="tx2357"/>
            <p:cNvSpPr/>
            <p:nvPr/>
          </p:nvSpPr>
          <p:spPr>
            <a:xfrm>
              <a:off x="3518443"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358" name="tx2358"/>
            <p:cNvSpPr/>
            <p:nvPr/>
          </p:nvSpPr>
          <p:spPr>
            <a:xfrm>
              <a:off x="3783626"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359" name="tx2359"/>
            <p:cNvSpPr/>
            <p:nvPr/>
          </p:nvSpPr>
          <p:spPr>
            <a:xfrm>
              <a:off x="4048810"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60" name="tx2360"/>
            <p:cNvSpPr/>
            <p:nvPr/>
          </p:nvSpPr>
          <p:spPr>
            <a:xfrm>
              <a:off x="4313994"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61" name="tx2361"/>
            <p:cNvSpPr/>
            <p:nvPr/>
          </p:nvSpPr>
          <p:spPr>
            <a:xfrm>
              <a:off x="4579178"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62" name="tx2362"/>
            <p:cNvSpPr/>
            <p:nvPr/>
          </p:nvSpPr>
          <p:spPr>
            <a:xfrm>
              <a:off x="4844362"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63" name="tx2363"/>
            <p:cNvSpPr/>
            <p:nvPr/>
          </p:nvSpPr>
          <p:spPr>
            <a:xfrm>
              <a:off x="5109546"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64" name="tx2364"/>
            <p:cNvSpPr/>
            <p:nvPr/>
          </p:nvSpPr>
          <p:spPr>
            <a:xfrm>
              <a:off x="5374730"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65" name="tx2365"/>
            <p:cNvSpPr/>
            <p:nvPr/>
          </p:nvSpPr>
          <p:spPr>
            <a:xfrm>
              <a:off x="5639914"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66" name="tx2366"/>
            <p:cNvSpPr/>
            <p:nvPr/>
          </p:nvSpPr>
          <p:spPr>
            <a:xfrm>
              <a:off x="5905098"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67" name="tx2367"/>
            <p:cNvSpPr/>
            <p:nvPr/>
          </p:nvSpPr>
          <p:spPr>
            <a:xfrm>
              <a:off x="6170282"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68" name="tx2368"/>
            <p:cNvSpPr/>
            <p:nvPr/>
          </p:nvSpPr>
          <p:spPr>
            <a:xfrm>
              <a:off x="6435466"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369" name="tx2369"/>
            <p:cNvSpPr/>
            <p:nvPr/>
          </p:nvSpPr>
          <p:spPr>
            <a:xfrm>
              <a:off x="6700650"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70" name="tx2370"/>
            <p:cNvSpPr/>
            <p:nvPr/>
          </p:nvSpPr>
          <p:spPr>
            <a:xfrm>
              <a:off x="6965834"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71" name="tx2371"/>
            <p:cNvSpPr/>
            <p:nvPr/>
          </p:nvSpPr>
          <p:spPr>
            <a:xfrm>
              <a:off x="7231018"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72" name="tx2372"/>
            <p:cNvSpPr/>
            <p:nvPr/>
          </p:nvSpPr>
          <p:spPr>
            <a:xfrm>
              <a:off x="7496201"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73" name="tx2373"/>
            <p:cNvSpPr/>
            <p:nvPr/>
          </p:nvSpPr>
          <p:spPr>
            <a:xfrm>
              <a:off x="7761385"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74" name="tx2374"/>
            <p:cNvSpPr/>
            <p:nvPr/>
          </p:nvSpPr>
          <p:spPr>
            <a:xfrm>
              <a:off x="8026569"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75" name="tx2375"/>
            <p:cNvSpPr/>
            <p:nvPr/>
          </p:nvSpPr>
          <p:spPr>
            <a:xfrm>
              <a:off x="8291753"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76" name="tx2376"/>
            <p:cNvSpPr/>
            <p:nvPr/>
          </p:nvSpPr>
          <p:spPr>
            <a:xfrm>
              <a:off x="8556937"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77" name="tx2377"/>
            <p:cNvSpPr/>
            <p:nvPr/>
          </p:nvSpPr>
          <p:spPr>
            <a:xfrm>
              <a:off x="1927339"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78" name="tx2378"/>
            <p:cNvSpPr/>
            <p:nvPr/>
          </p:nvSpPr>
          <p:spPr>
            <a:xfrm>
              <a:off x="2192523"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79" name="tx2379"/>
            <p:cNvSpPr/>
            <p:nvPr/>
          </p:nvSpPr>
          <p:spPr>
            <a:xfrm>
              <a:off x="2457707"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80" name="tx2380"/>
            <p:cNvSpPr/>
            <p:nvPr/>
          </p:nvSpPr>
          <p:spPr>
            <a:xfrm>
              <a:off x="2722891"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81" name="tx2381"/>
            <p:cNvSpPr/>
            <p:nvPr/>
          </p:nvSpPr>
          <p:spPr>
            <a:xfrm>
              <a:off x="2988075"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82" name="tx2382"/>
            <p:cNvSpPr/>
            <p:nvPr/>
          </p:nvSpPr>
          <p:spPr>
            <a:xfrm>
              <a:off x="3253259"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83" name="tx2383"/>
            <p:cNvSpPr/>
            <p:nvPr/>
          </p:nvSpPr>
          <p:spPr>
            <a:xfrm>
              <a:off x="3518443"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4" name="tx2384"/>
            <p:cNvSpPr/>
            <p:nvPr/>
          </p:nvSpPr>
          <p:spPr>
            <a:xfrm>
              <a:off x="3783626"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85" name="tx2385"/>
            <p:cNvSpPr/>
            <p:nvPr/>
          </p:nvSpPr>
          <p:spPr>
            <a:xfrm>
              <a:off x="4048810"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386" name="tx2386"/>
            <p:cNvSpPr/>
            <p:nvPr/>
          </p:nvSpPr>
          <p:spPr>
            <a:xfrm>
              <a:off x="4313994"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387" name="tx2387"/>
            <p:cNvSpPr/>
            <p:nvPr/>
          </p:nvSpPr>
          <p:spPr>
            <a:xfrm>
              <a:off x="4579178"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88" name="tx2388"/>
            <p:cNvSpPr/>
            <p:nvPr/>
          </p:nvSpPr>
          <p:spPr>
            <a:xfrm>
              <a:off x="4844362"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89" name="tx2389"/>
            <p:cNvSpPr/>
            <p:nvPr/>
          </p:nvSpPr>
          <p:spPr>
            <a:xfrm>
              <a:off x="5109546"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90" name="tx2390"/>
            <p:cNvSpPr/>
            <p:nvPr/>
          </p:nvSpPr>
          <p:spPr>
            <a:xfrm>
              <a:off x="5374730"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391" name="tx2391"/>
            <p:cNvSpPr/>
            <p:nvPr/>
          </p:nvSpPr>
          <p:spPr>
            <a:xfrm>
              <a:off x="5639914"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392" name="tx2392"/>
            <p:cNvSpPr/>
            <p:nvPr/>
          </p:nvSpPr>
          <p:spPr>
            <a:xfrm>
              <a:off x="5905098"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93" name="tx2393"/>
            <p:cNvSpPr/>
            <p:nvPr/>
          </p:nvSpPr>
          <p:spPr>
            <a:xfrm>
              <a:off x="6170282"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94" name="tx2394"/>
            <p:cNvSpPr/>
            <p:nvPr/>
          </p:nvSpPr>
          <p:spPr>
            <a:xfrm>
              <a:off x="6435466"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95" name="tx2395"/>
            <p:cNvSpPr/>
            <p:nvPr/>
          </p:nvSpPr>
          <p:spPr>
            <a:xfrm>
              <a:off x="6700650"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96" name="tx2396"/>
            <p:cNvSpPr/>
            <p:nvPr/>
          </p:nvSpPr>
          <p:spPr>
            <a:xfrm>
              <a:off x="6965834"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97" name="tx2397"/>
            <p:cNvSpPr/>
            <p:nvPr/>
          </p:nvSpPr>
          <p:spPr>
            <a:xfrm>
              <a:off x="7231018"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98" name="tx2398"/>
            <p:cNvSpPr/>
            <p:nvPr/>
          </p:nvSpPr>
          <p:spPr>
            <a:xfrm>
              <a:off x="7496201"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399" name="tx2399"/>
            <p:cNvSpPr/>
            <p:nvPr/>
          </p:nvSpPr>
          <p:spPr>
            <a:xfrm>
              <a:off x="7761385"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00" name="tx2400"/>
            <p:cNvSpPr/>
            <p:nvPr/>
          </p:nvSpPr>
          <p:spPr>
            <a:xfrm>
              <a:off x="8026569"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401" name="tx2401"/>
            <p:cNvSpPr/>
            <p:nvPr/>
          </p:nvSpPr>
          <p:spPr>
            <a:xfrm>
              <a:off x="8291753"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02" name="tx2402"/>
            <p:cNvSpPr/>
            <p:nvPr/>
          </p:nvSpPr>
          <p:spPr>
            <a:xfrm>
              <a:off x="8556937" y="3712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03" name="tx2403"/>
            <p:cNvSpPr/>
            <p:nvPr/>
          </p:nvSpPr>
          <p:spPr>
            <a:xfrm>
              <a:off x="7761385"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04" name="tx2404"/>
            <p:cNvSpPr/>
            <p:nvPr/>
          </p:nvSpPr>
          <p:spPr>
            <a:xfrm>
              <a:off x="8026569"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405" name="tx2405"/>
            <p:cNvSpPr/>
            <p:nvPr/>
          </p:nvSpPr>
          <p:spPr>
            <a:xfrm>
              <a:off x="8291753"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406" name="tx2406"/>
            <p:cNvSpPr/>
            <p:nvPr/>
          </p:nvSpPr>
          <p:spPr>
            <a:xfrm>
              <a:off x="8556937"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407" name="tx2407"/>
            <p:cNvSpPr/>
            <p:nvPr/>
          </p:nvSpPr>
          <p:spPr>
            <a:xfrm>
              <a:off x="4844362"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408" name="tx2408"/>
            <p:cNvSpPr/>
            <p:nvPr/>
          </p:nvSpPr>
          <p:spPr>
            <a:xfrm>
              <a:off x="6700650"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409" name="tx2409"/>
            <p:cNvSpPr/>
            <p:nvPr/>
          </p:nvSpPr>
          <p:spPr>
            <a:xfrm>
              <a:off x="6965834"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410" name="tx2410"/>
            <p:cNvSpPr/>
            <p:nvPr/>
          </p:nvSpPr>
          <p:spPr>
            <a:xfrm>
              <a:off x="7231018"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11" name="tx2411"/>
            <p:cNvSpPr/>
            <p:nvPr/>
          </p:nvSpPr>
          <p:spPr>
            <a:xfrm>
              <a:off x="7496201"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412" name="tx2412"/>
            <p:cNvSpPr/>
            <p:nvPr/>
          </p:nvSpPr>
          <p:spPr>
            <a:xfrm>
              <a:off x="7761385"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13" name="tx2413"/>
            <p:cNvSpPr/>
            <p:nvPr/>
          </p:nvSpPr>
          <p:spPr>
            <a:xfrm>
              <a:off x="8026569"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14" name="tx2414"/>
            <p:cNvSpPr/>
            <p:nvPr/>
          </p:nvSpPr>
          <p:spPr>
            <a:xfrm>
              <a:off x="8291753"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15" name="tx2415"/>
            <p:cNvSpPr/>
            <p:nvPr/>
          </p:nvSpPr>
          <p:spPr>
            <a:xfrm>
              <a:off x="8556937"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16" name="tx2416"/>
            <p:cNvSpPr/>
            <p:nvPr/>
          </p:nvSpPr>
          <p:spPr>
            <a:xfrm>
              <a:off x="2722891"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417" name="tx2417"/>
            <p:cNvSpPr/>
            <p:nvPr/>
          </p:nvSpPr>
          <p:spPr>
            <a:xfrm>
              <a:off x="2988075"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418" name="tx2418"/>
            <p:cNvSpPr/>
            <p:nvPr/>
          </p:nvSpPr>
          <p:spPr>
            <a:xfrm>
              <a:off x="3253259"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19" name="tx2419"/>
            <p:cNvSpPr/>
            <p:nvPr/>
          </p:nvSpPr>
          <p:spPr>
            <a:xfrm>
              <a:off x="3518443"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20" name="tx2420"/>
            <p:cNvSpPr/>
            <p:nvPr/>
          </p:nvSpPr>
          <p:spPr>
            <a:xfrm>
              <a:off x="3783626"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21" name="tx2421"/>
            <p:cNvSpPr/>
            <p:nvPr/>
          </p:nvSpPr>
          <p:spPr>
            <a:xfrm>
              <a:off x="4048810"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22" name="tx2422"/>
            <p:cNvSpPr/>
            <p:nvPr/>
          </p:nvSpPr>
          <p:spPr>
            <a:xfrm>
              <a:off x="4313994"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23" name="tx2423"/>
            <p:cNvSpPr/>
            <p:nvPr/>
          </p:nvSpPr>
          <p:spPr>
            <a:xfrm>
              <a:off x="4579178"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24" name="tx2424"/>
            <p:cNvSpPr/>
            <p:nvPr/>
          </p:nvSpPr>
          <p:spPr>
            <a:xfrm>
              <a:off x="4844362"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25" name="tx2425"/>
            <p:cNvSpPr/>
            <p:nvPr/>
          </p:nvSpPr>
          <p:spPr>
            <a:xfrm>
              <a:off x="5109546"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26" name="tx2426"/>
            <p:cNvSpPr/>
            <p:nvPr/>
          </p:nvSpPr>
          <p:spPr>
            <a:xfrm>
              <a:off x="5374730"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27" name="tx2427"/>
            <p:cNvSpPr/>
            <p:nvPr/>
          </p:nvSpPr>
          <p:spPr>
            <a:xfrm>
              <a:off x="5639914"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28" name="tx2428"/>
            <p:cNvSpPr/>
            <p:nvPr/>
          </p:nvSpPr>
          <p:spPr>
            <a:xfrm>
              <a:off x="5905098"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29" name="tx2429"/>
            <p:cNvSpPr/>
            <p:nvPr/>
          </p:nvSpPr>
          <p:spPr>
            <a:xfrm>
              <a:off x="6170282"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30" name="tx2430"/>
            <p:cNvSpPr/>
            <p:nvPr/>
          </p:nvSpPr>
          <p:spPr>
            <a:xfrm>
              <a:off x="6435466"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31" name="tx2431"/>
            <p:cNvSpPr/>
            <p:nvPr/>
          </p:nvSpPr>
          <p:spPr>
            <a:xfrm>
              <a:off x="6700650"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32" name="tx2432"/>
            <p:cNvSpPr/>
            <p:nvPr/>
          </p:nvSpPr>
          <p:spPr>
            <a:xfrm>
              <a:off x="6965834"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33" name="tx2433"/>
            <p:cNvSpPr/>
            <p:nvPr/>
          </p:nvSpPr>
          <p:spPr>
            <a:xfrm>
              <a:off x="7231018"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34" name="tx2434"/>
            <p:cNvSpPr/>
            <p:nvPr/>
          </p:nvSpPr>
          <p:spPr>
            <a:xfrm>
              <a:off x="7496201"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35" name="tx2435"/>
            <p:cNvSpPr/>
            <p:nvPr/>
          </p:nvSpPr>
          <p:spPr>
            <a:xfrm>
              <a:off x="7761385"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36" name="tx2436"/>
            <p:cNvSpPr/>
            <p:nvPr/>
          </p:nvSpPr>
          <p:spPr>
            <a:xfrm>
              <a:off x="8556937"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437" name="tx2437"/>
            <p:cNvSpPr/>
            <p:nvPr/>
          </p:nvSpPr>
          <p:spPr>
            <a:xfrm>
              <a:off x="1927339"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38" name="tx2438"/>
            <p:cNvSpPr/>
            <p:nvPr/>
          </p:nvSpPr>
          <p:spPr>
            <a:xfrm>
              <a:off x="2192523"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39" name="tx2439"/>
            <p:cNvSpPr/>
            <p:nvPr/>
          </p:nvSpPr>
          <p:spPr>
            <a:xfrm>
              <a:off x="2457707"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40" name="tx2440"/>
            <p:cNvSpPr/>
            <p:nvPr/>
          </p:nvSpPr>
          <p:spPr>
            <a:xfrm>
              <a:off x="2722891"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441" name="tx2441"/>
            <p:cNvSpPr/>
            <p:nvPr/>
          </p:nvSpPr>
          <p:spPr>
            <a:xfrm>
              <a:off x="2988075"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42" name="tx2442"/>
            <p:cNvSpPr/>
            <p:nvPr/>
          </p:nvSpPr>
          <p:spPr>
            <a:xfrm>
              <a:off x="3253259"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43" name="tx2443"/>
            <p:cNvSpPr/>
            <p:nvPr/>
          </p:nvSpPr>
          <p:spPr>
            <a:xfrm>
              <a:off x="3518443"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44" name="tx2444"/>
            <p:cNvSpPr/>
            <p:nvPr/>
          </p:nvSpPr>
          <p:spPr>
            <a:xfrm>
              <a:off x="3783626"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45" name="tx2445"/>
            <p:cNvSpPr/>
            <p:nvPr/>
          </p:nvSpPr>
          <p:spPr>
            <a:xfrm>
              <a:off x="4048810"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46" name="tx2446"/>
            <p:cNvSpPr/>
            <p:nvPr/>
          </p:nvSpPr>
          <p:spPr>
            <a:xfrm>
              <a:off x="4313994"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47" name="tx2447"/>
            <p:cNvSpPr/>
            <p:nvPr/>
          </p:nvSpPr>
          <p:spPr>
            <a:xfrm>
              <a:off x="4579178"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48" name="tx2448"/>
            <p:cNvSpPr/>
            <p:nvPr/>
          </p:nvSpPr>
          <p:spPr>
            <a:xfrm>
              <a:off x="4844362"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449" name="tx2449"/>
            <p:cNvSpPr/>
            <p:nvPr/>
          </p:nvSpPr>
          <p:spPr>
            <a:xfrm>
              <a:off x="5109546"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450" name="tx2450"/>
            <p:cNvSpPr/>
            <p:nvPr/>
          </p:nvSpPr>
          <p:spPr>
            <a:xfrm>
              <a:off x="5374730"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51" name="tx2451"/>
            <p:cNvSpPr/>
            <p:nvPr/>
          </p:nvSpPr>
          <p:spPr>
            <a:xfrm>
              <a:off x="5639914"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452" name="tx2452"/>
            <p:cNvSpPr/>
            <p:nvPr/>
          </p:nvSpPr>
          <p:spPr>
            <a:xfrm>
              <a:off x="5905098"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453" name="tx2453"/>
            <p:cNvSpPr/>
            <p:nvPr/>
          </p:nvSpPr>
          <p:spPr>
            <a:xfrm>
              <a:off x="6170282"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54" name="tx2454"/>
            <p:cNvSpPr/>
            <p:nvPr/>
          </p:nvSpPr>
          <p:spPr>
            <a:xfrm>
              <a:off x="6435466"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55" name="tx2455"/>
            <p:cNvSpPr/>
            <p:nvPr/>
          </p:nvSpPr>
          <p:spPr>
            <a:xfrm>
              <a:off x="6700650"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456" name="tx2456"/>
            <p:cNvSpPr/>
            <p:nvPr/>
          </p:nvSpPr>
          <p:spPr>
            <a:xfrm>
              <a:off x="6965834"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457" name="tx2457"/>
            <p:cNvSpPr/>
            <p:nvPr/>
          </p:nvSpPr>
          <p:spPr>
            <a:xfrm>
              <a:off x="7231018"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58" name="tx2458"/>
            <p:cNvSpPr/>
            <p:nvPr/>
          </p:nvSpPr>
          <p:spPr>
            <a:xfrm>
              <a:off x="7496201"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459" name="tx2459"/>
            <p:cNvSpPr/>
            <p:nvPr/>
          </p:nvSpPr>
          <p:spPr>
            <a:xfrm>
              <a:off x="8026569"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460" name="tx2460"/>
            <p:cNvSpPr/>
            <p:nvPr/>
          </p:nvSpPr>
          <p:spPr>
            <a:xfrm>
              <a:off x="8291753"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61" name="tx2461"/>
            <p:cNvSpPr/>
            <p:nvPr/>
          </p:nvSpPr>
          <p:spPr>
            <a:xfrm>
              <a:off x="8556937"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62" name="tx2462"/>
            <p:cNvSpPr/>
            <p:nvPr/>
          </p:nvSpPr>
          <p:spPr>
            <a:xfrm>
              <a:off x="1927339"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63" name="tx2463"/>
            <p:cNvSpPr/>
            <p:nvPr/>
          </p:nvSpPr>
          <p:spPr>
            <a:xfrm>
              <a:off x="2192523"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464" name="tx2464"/>
            <p:cNvSpPr/>
            <p:nvPr/>
          </p:nvSpPr>
          <p:spPr>
            <a:xfrm>
              <a:off x="2457707"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65" name="tx2465"/>
            <p:cNvSpPr/>
            <p:nvPr/>
          </p:nvSpPr>
          <p:spPr>
            <a:xfrm>
              <a:off x="2722891"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66" name="tx2466"/>
            <p:cNvSpPr/>
            <p:nvPr/>
          </p:nvSpPr>
          <p:spPr>
            <a:xfrm>
              <a:off x="2988075"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67" name="tx2467"/>
            <p:cNvSpPr/>
            <p:nvPr/>
          </p:nvSpPr>
          <p:spPr>
            <a:xfrm>
              <a:off x="3253259"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68" name="tx2468"/>
            <p:cNvSpPr/>
            <p:nvPr/>
          </p:nvSpPr>
          <p:spPr>
            <a:xfrm>
              <a:off x="3518443"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69" name="tx2469"/>
            <p:cNvSpPr/>
            <p:nvPr/>
          </p:nvSpPr>
          <p:spPr>
            <a:xfrm>
              <a:off x="3783626"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70" name="tx2470"/>
            <p:cNvSpPr/>
            <p:nvPr/>
          </p:nvSpPr>
          <p:spPr>
            <a:xfrm>
              <a:off x="4048810"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71" name="tx2471"/>
            <p:cNvSpPr/>
            <p:nvPr/>
          </p:nvSpPr>
          <p:spPr>
            <a:xfrm>
              <a:off x="4313994"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72" name="tx2472"/>
            <p:cNvSpPr/>
            <p:nvPr/>
          </p:nvSpPr>
          <p:spPr>
            <a:xfrm>
              <a:off x="4579178"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73" name="tx2473"/>
            <p:cNvSpPr/>
            <p:nvPr/>
          </p:nvSpPr>
          <p:spPr>
            <a:xfrm>
              <a:off x="4844362"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74" name="tx2474"/>
            <p:cNvSpPr/>
            <p:nvPr/>
          </p:nvSpPr>
          <p:spPr>
            <a:xfrm>
              <a:off x="5109546"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75" name="tx2475"/>
            <p:cNvSpPr/>
            <p:nvPr/>
          </p:nvSpPr>
          <p:spPr>
            <a:xfrm>
              <a:off x="5374730"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76" name="tx2476"/>
            <p:cNvSpPr/>
            <p:nvPr/>
          </p:nvSpPr>
          <p:spPr>
            <a:xfrm>
              <a:off x="5639914"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77" name="tx2477"/>
            <p:cNvSpPr/>
            <p:nvPr/>
          </p:nvSpPr>
          <p:spPr>
            <a:xfrm>
              <a:off x="5905098"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78" name="tx2478"/>
            <p:cNvSpPr/>
            <p:nvPr/>
          </p:nvSpPr>
          <p:spPr>
            <a:xfrm>
              <a:off x="6170282"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79" name="tx2479"/>
            <p:cNvSpPr/>
            <p:nvPr/>
          </p:nvSpPr>
          <p:spPr>
            <a:xfrm>
              <a:off x="6435466"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80" name="tx2480"/>
            <p:cNvSpPr/>
            <p:nvPr/>
          </p:nvSpPr>
          <p:spPr>
            <a:xfrm>
              <a:off x="6700650"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1" name="tx2481"/>
            <p:cNvSpPr/>
            <p:nvPr/>
          </p:nvSpPr>
          <p:spPr>
            <a:xfrm>
              <a:off x="6965834"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2" name="tx2482"/>
            <p:cNvSpPr/>
            <p:nvPr/>
          </p:nvSpPr>
          <p:spPr>
            <a:xfrm>
              <a:off x="7231018"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83" name="tx2483"/>
            <p:cNvSpPr/>
            <p:nvPr/>
          </p:nvSpPr>
          <p:spPr>
            <a:xfrm>
              <a:off x="7496201"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484" name="tx2484"/>
            <p:cNvSpPr/>
            <p:nvPr/>
          </p:nvSpPr>
          <p:spPr>
            <a:xfrm>
              <a:off x="7761385"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85" name="tx2485"/>
            <p:cNvSpPr/>
            <p:nvPr/>
          </p:nvSpPr>
          <p:spPr>
            <a:xfrm>
              <a:off x="8026569"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86" name="tx2486"/>
            <p:cNvSpPr/>
            <p:nvPr/>
          </p:nvSpPr>
          <p:spPr>
            <a:xfrm>
              <a:off x="8291753"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87" name="tx2487"/>
            <p:cNvSpPr/>
            <p:nvPr/>
          </p:nvSpPr>
          <p:spPr>
            <a:xfrm>
              <a:off x="8556937" y="26993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88" name="tx2488"/>
            <p:cNvSpPr/>
            <p:nvPr/>
          </p:nvSpPr>
          <p:spPr>
            <a:xfrm>
              <a:off x="1927339"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89" name="tx2489"/>
            <p:cNvSpPr/>
            <p:nvPr/>
          </p:nvSpPr>
          <p:spPr>
            <a:xfrm>
              <a:off x="2192523"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90" name="tx2490"/>
            <p:cNvSpPr/>
            <p:nvPr/>
          </p:nvSpPr>
          <p:spPr>
            <a:xfrm>
              <a:off x="2457707"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91" name="tx2491"/>
            <p:cNvSpPr/>
            <p:nvPr/>
          </p:nvSpPr>
          <p:spPr>
            <a:xfrm>
              <a:off x="2722891"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92" name="tx2492"/>
            <p:cNvSpPr/>
            <p:nvPr/>
          </p:nvSpPr>
          <p:spPr>
            <a:xfrm>
              <a:off x="2988075"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93" name="tx2493"/>
            <p:cNvSpPr/>
            <p:nvPr/>
          </p:nvSpPr>
          <p:spPr>
            <a:xfrm>
              <a:off x="3253259"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94" name="tx2494"/>
            <p:cNvSpPr/>
            <p:nvPr/>
          </p:nvSpPr>
          <p:spPr>
            <a:xfrm>
              <a:off x="3518443"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95" name="tx2495"/>
            <p:cNvSpPr/>
            <p:nvPr/>
          </p:nvSpPr>
          <p:spPr>
            <a:xfrm>
              <a:off x="3783626"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96" name="tx2496"/>
            <p:cNvSpPr/>
            <p:nvPr/>
          </p:nvSpPr>
          <p:spPr>
            <a:xfrm>
              <a:off x="4048810"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97" name="tx2497"/>
            <p:cNvSpPr/>
            <p:nvPr/>
          </p:nvSpPr>
          <p:spPr>
            <a:xfrm>
              <a:off x="4313994"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98" name="tx2498"/>
            <p:cNvSpPr/>
            <p:nvPr/>
          </p:nvSpPr>
          <p:spPr>
            <a:xfrm>
              <a:off x="4579178"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99" name="tx2499"/>
            <p:cNvSpPr/>
            <p:nvPr/>
          </p:nvSpPr>
          <p:spPr>
            <a:xfrm>
              <a:off x="4844362"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00" name="tx2500"/>
            <p:cNvSpPr/>
            <p:nvPr/>
          </p:nvSpPr>
          <p:spPr>
            <a:xfrm>
              <a:off x="5109546"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01" name="tx2501"/>
            <p:cNvSpPr/>
            <p:nvPr/>
          </p:nvSpPr>
          <p:spPr>
            <a:xfrm>
              <a:off x="5374730"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02" name="tx2502"/>
            <p:cNvSpPr/>
            <p:nvPr/>
          </p:nvSpPr>
          <p:spPr>
            <a:xfrm>
              <a:off x="5639914"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03" name="tx2503"/>
            <p:cNvSpPr/>
            <p:nvPr/>
          </p:nvSpPr>
          <p:spPr>
            <a:xfrm>
              <a:off x="5905098"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04" name="tx2504"/>
            <p:cNvSpPr/>
            <p:nvPr/>
          </p:nvSpPr>
          <p:spPr>
            <a:xfrm>
              <a:off x="6170282"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05" name="tx2505"/>
            <p:cNvSpPr/>
            <p:nvPr/>
          </p:nvSpPr>
          <p:spPr>
            <a:xfrm>
              <a:off x="6435466"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06" name="tx2506"/>
            <p:cNvSpPr/>
            <p:nvPr/>
          </p:nvSpPr>
          <p:spPr>
            <a:xfrm>
              <a:off x="6700650"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07" name="tx2507"/>
            <p:cNvSpPr/>
            <p:nvPr/>
          </p:nvSpPr>
          <p:spPr>
            <a:xfrm>
              <a:off x="6965834"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08" name="tx2508"/>
            <p:cNvSpPr/>
            <p:nvPr/>
          </p:nvSpPr>
          <p:spPr>
            <a:xfrm>
              <a:off x="7231018"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09" name="tx2509"/>
            <p:cNvSpPr/>
            <p:nvPr/>
          </p:nvSpPr>
          <p:spPr>
            <a:xfrm>
              <a:off x="7496201"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10" name="tx2510"/>
            <p:cNvSpPr/>
            <p:nvPr/>
          </p:nvSpPr>
          <p:spPr>
            <a:xfrm>
              <a:off x="7761385"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11" name="tx2511"/>
            <p:cNvSpPr/>
            <p:nvPr/>
          </p:nvSpPr>
          <p:spPr>
            <a:xfrm>
              <a:off x="8026569"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12" name="tx2512"/>
            <p:cNvSpPr/>
            <p:nvPr/>
          </p:nvSpPr>
          <p:spPr>
            <a:xfrm>
              <a:off x="8291753"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13" name="tx2513"/>
            <p:cNvSpPr/>
            <p:nvPr/>
          </p:nvSpPr>
          <p:spPr>
            <a:xfrm>
              <a:off x="8556937" y="35563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14" name="tx2514"/>
            <p:cNvSpPr/>
            <p:nvPr/>
          </p:nvSpPr>
          <p:spPr>
            <a:xfrm>
              <a:off x="2722891"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515" name="tx2515"/>
            <p:cNvSpPr/>
            <p:nvPr/>
          </p:nvSpPr>
          <p:spPr>
            <a:xfrm>
              <a:off x="2988075"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516" name="tx2516"/>
            <p:cNvSpPr/>
            <p:nvPr/>
          </p:nvSpPr>
          <p:spPr>
            <a:xfrm>
              <a:off x="3253259"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517" name="tx2517"/>
            <p:cNvSpPr/>
            <p:nvPr/>
          </p:nvSpPr>
          <p:spPr>
            <a:xfrm>
              <a:off x="3518443"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518" name="tx2518"/>
            <p:cNvSpPr/>
            <p:nvPr/>
          </p:nvSpPr>
          <p:spPr>
            <a:xfrm>
              <a:off x="3783626"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519" name="tx2519"/>
            <p:cNvSpPr/>
            <p:nvPr/>
          </p:nvSpPr>
          <p:spPr>
            <a:xfrm>
              <a:off x="4048810"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520" name="tx2520"/>
            <p:cNvSpPr/>
            <p:nvPr/>
          </p:nvSpPr>
          <p:spPr>
            <a:xfrm>
              <a:off x="4313994"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521" name="tx2521"/>
            <p:cNvSpPr/>
            <p:nvPr/>
          </p:nvSpPr>
          <p:spPr>
            <a:xfrm>
              <a:off x="4579178"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522" name="tx2522"/>
            <p:cNvSpPr/>
            <p:nvPr/>
          </p:nvSpPr>
          <p:spPr>
            <a:xfrm>
              <a:off x="4844362"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523" name="tx2523"/>
            <p:cNvSpPr/>
            <p:nvPr/>
          </p:nvSpPr>
          <p:spPr>
            <a:xfrm>
              <a:off x="5109546"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524" name="tx2524"/>
            <p:cNvSpPr/>
            <p:nvPr/>
          </p:nvSpPr>
          <p:spPr>
            <a:xfrm>
              <a:off x="5374730"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525" name="tx2525"/>
            <p:cNvSpPr/>
            <p:nvPr/>
          </p:nvSpPr>
          <p:spPr>
            <a:xfrm>
              <a:off x="5639914"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526" name="tx2526"/>
            <p:cNvSpPr/>
            <p:nvPr/>
          </p:nvSpPr>
          <p:spPr>
            <a:xfrm>
              <a:off x="5905098"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27" name="tx2527"/>
            <p:cNvSpPr/>
            <p:nvPr/>
          </p:nvSpPr>
          <p:spPr>
            <a:xfrm>
              <a:off x="6170282"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528" name="tx2528"/>
            <p:cNvSpPr/>
            <p:nvPr/>
          </p:nvSpPr>
          <p:spPr>
            <a:xfrm>
              <a:off x="6435466"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29" name="tx2529"/>
            <p:cNvSpPr/>
            <p:nvPr/>
          </p:nvSpPr>
          <p:spPr>
            <a:xfrm>
              <a:off x="6700650"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30" name="tx2530"/>
            <p:cNvSpPr/>
            <p:nvPr/>
          </p:nvSpPr>
          <p:spPr>
            <a:xfrm>
              <a:off x="6965834"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531" name="tx2531"/>
            <p:cNvSpPr/>
            <p:nvPr/>
          </p:nvSpPr>
          <p:spPr>
            <a:xfrm>
              <a:off x="7231018"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532" name="tx2532"/>
            <p:cNvSpPr/>
            <p:nvPr/>
          </p:nvSpPr>
          <p:spPr>
            <a:xfrm>
              <a:off x="7496201"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33" name="tx2533"/>
            <p:cNvSpPr/>
            <p:nvPr/>
          </p:nvSpPr>
          <p:spPr>
            <a:xfrm>
              <a:off x="7761385"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34" name="tx2534"/>
            <p:cNvSpPr/>
            <p:nvPr/>
          </p:nvSpPr>
          <p:spPr>
            <a:xfrm>
              <a:off x="8026569"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35" name="tx2535"/>
            <p:cNvSpPr/>
            <p:nvPr/>
          </p:nvSpPr>
          <p:spPr>
            <a:xfrm>
              <a:off x="8291753"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536" name="tx2536"/>
            <p:cNvSpPr/>
            <p:nvPr/>
          </p:nvSpPr>
          <p:spPr>
            <a:xfrm>
              <a:off x="8556937"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537" name="tx2537"/>
            <p:cNvSpPr/>
            <p:nvPr/>
          </p:nvSpPr>
          <p:spPr>
            <a:xfrm>
              <a:off x="2457707"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538" name="tx2538"/>
            <p:cNvSpPr/>
            <p:nvPr/>
          </p:nvSpPr>
          <p:spPr>
            <a:xfrm>
              <a:off x="2722891"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539" name="tx2539"/>
            <p:cNvSpPr/>
            <p:nvPr/>
          </p:nvSpPr>
          <p:spPr>
            <a:xfrm>
              <a:off x="2988075"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540" name="tx2540"/>
            <p:cNvSpPr/>
            <p:nvPr/>
          </p:nvSpPr>
          <p:spPr>
            <a:xfrm>
              <a:off x="3253259"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541" name="tx2541"/>
            <p:cNvSpPr/>
            <p:nvPr/>
          </p:nvSpPr>
          <p:spPr>
            <a:xfrm>
              <a:off x="3518443"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42" name="tx2542"/>
            <p:cNvSpPr/>
            <p:nvPr/>
          </p:nvSpPr>
          <p:spPr>
            <a:xfrm>
              <a:off x="3783626"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43" name="tx2543"/>
            <p:cNvSpPr/>
            <p:nvPr/>
          </p:nvSpPr>
          <p:spPr>
            <a:xfrm>
              <a:off x="4048810"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544" name="tx2544"/>
            <p:cNvSpPr/>
            <p:nvPr/>
          </p:nvSpPr>
          <p:spPr>
            <a:xfrm>
              <a:off x="4313994"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545" name="tx2545"/>
            <p:cNvSpPr/>
            <p:nvPr/>
          </p:nvSpPr>
          <p:spPr>
            <a:xfrm>
              <a:off x="4579178"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546" name="tx2546"/>
            <p:cNvSpPr/>
            <p:nvPr/>
          </p:nvSpPr>
          <p:spPr>
            <a:xfrm>
              <a:off x="4844362"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547" name="tx2547"/>
            <p:cNvSpPr/>
            <p:nvPr/>
          </p:nvSpPr>
          <p:spPr>
            <a:xfrm>
              <a:off x="5109546"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48" name="tx2548"/>
            <p:cNvSpPr/>
            <p:nvPr/>
          </p:nvSpPr>
          <p:spPr>
            <a:xfrm>
              <a:off x="5374730"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49" name="tx2549"/>
            <p:cNvSpPr/>
            <p:nvPr/>
          </p:nvSpPr>
          <p:spPr>
            <a:xfrm>
              <a:off x="5639914"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50" name="tx2550"/>
            <p:cNvSpPr/>
            <p:nvPr/>
          </p:nvSpPr>
          <p:spPr>
            <a:xfrm>
              <a:off x="5905098"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51" name="tx2551"/>
            <p:cNvSpPr/>
            <p:nvPr/>
          </p:nvSpPr>
          <p:spPr>
            <a:xfrm>
              <a:off x="6170282"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52" name="tx2552"/>
            <p:cNvSpPr/>
            <p:nvPr/>
          </p:nvSpPr>
          <p:spPr>
            <a:xfrm>
              <a:off x="6435466"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53" name="tx2553"/>
            <p:cNvSpPr/>
            <p:nvPr/>
          </p:nvSpPr>
          <p:spPr>
            <a:xfrm>
              <a:off x="6700650"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54" name="tx2554"/>
            <p:cNvSpPr/>
            <p:nvPr/>
          </p:nvSpPr>
          <p:spPr>
            <a:xfrm>
              <a:off x="6965834"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55" name="tx2555"/>
            <p:cNvSpPr/>
            <p:nvPr/>
          </p:nvSpPr>
          <p:spPr>
            <a:xfrm>
              <a:off x="7231018"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56" name="tx2556"/>
            <p:cNvSpPr/>
            <p:nvPr/>
          </p:nvSpPr>
          <p:spPr>
            <a:xfrm>
              <a:off x="7496201"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57" name="tx2557"/>
            <p:cNvSpPr/>
            <p:nvPr/>
          </p:nvSpPr>
          <p:spPr>
            <a:xfrm>
              <a:off x="7761385"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58" name="tx2558"/>
            <p:cNvSpPr/>
            <p:nvPr/>
          </p:nvSpPr>
          <p:spPr>
            <a:xfrm>
              <a:off x="8026569"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59" name="tx2559"/>
            <p:cNvSpPr/>
            <p:nvPr/>
          </p:nvSpPr>
          <p:spPr>
            <a:xfrm>
              <a:off x="8291753"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60" name="tx2560"/>
            <p:cNvSpPr/>
            <p:nvPr/>
          </p:nvSpPr>
          <p:spPr>
            <a:xfrm>
              <a:off x="8556937"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61" name="tx2561"/>
            <p:cNvSpPr/>
            <p:nvPr/>
          </p:nvSpPr>
          <p:spPr>
            <a:xfrm>
              <a:off x="1927339"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562" name="tx2562"/>
            <p:cNvSpPr/>
            <p:nvPr/>
          </p:nvSpPr>
          <p:spPr>
            <a:xfrm>
              <a:off x="2192523"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63" name="tx2563"/>
            <p:cNvSpPr/>
            <p:nvPr/>
          </p:nvSpPr>
          <p:spPr>
            <a:xfrm>
              <a:off x="2457707"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64" name="tx2564"/>
            <p:cNvSpPr/>
            <p:nvPr/>
          </p:nvSpPr>
          <p:spPr>
            <a:xfrm>
              <a:off x="2722891"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65" name="tx2565"/>
            <p:cNvSpPr/>
            <p:nvPr/>
          </p:nvSpPr>
          <p:spPr>
            <a:xfrm>
              <a:off x="2988075"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66" name="tx2566"/>
            <p:cNvSpPr/>
            <p:nvPr/>
          </p:nvSpPr>
          <p:spPr>
            <a:xfrm>
              <a:off x="3253259"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67" name="tx2567"/>
            <p:cNvSpPr/>
            <p:nvPr/>
          </p:nvSpPr>
          <p:spPr>
            <a:xfrm>
              <a:off x="3518443"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68" name="tx2568"/>
            <p:cNvSpPr/>
            <p:nvPr/>
          </p:nvSpPr>
          <p:spPr>
            <a:xfrm>
              <a:off x="3783626"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69" name="tx2569"/>
            <p:cNvSpPr/>
            <p:nvPr/>
          </p:nvSpPr>
          <p:spPr>
            <a:xfrm>
              <a:off x="4048810"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0" name="tx2570"/>
            <p:cNvSpPr/>
            <p:nvPr/>
          </p:nvSpPr>
          <p:spPr>
            <a:xfrm>
              <a:off x="4313994"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71" name="tx2571"/>
            <p:cNvSpPr/>
            <p:nvPr/>
          </p:nvSpPr>
          <p:spPr>
            <a:xfrm>
              <a:off x="4579178"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72" name="tx2572"/>
            <p:cNvSpPr/>
            <p:nvPr/>
          </p:nvSpPr>
          <p:spPr>
            <a:xfrm>
              <a:off x="4844362"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73" name="tx2573"/>
            <p:cNvSpPr/>
            <p:nvPr/>
          </p:nvSpPr>
          <p:spPr>
            <a:xfrm>
              <a:off x="5109546"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4" name="tx2574"/>
            <p:cNvSpPr/>
            <p:nvPr/>
          </p:nvSpPr>
          <p:spPr>
            <a:xfrm>
              <a:off x="5374730"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5" name="tx2575"/>
            <p:cNvSpPr/>
            <p:nvPr/>
          </p:nvSpPr>
          <p:spPr>
            <a:xfrm>
              <a:off x="5639914"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6" name="tx2576"/>
            <p:cNvSpPr/>
            <p:nvPr/>
          </p:nvSpPr>
          <p:spPr>
            <a:xfrm>
              <a:off x="5905098"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77" name="tx2577"/>
            <p:cNvSpPr/>
            <p:nvPr/>
          </p:nvSpPr>
          <p:spPr>
            <a:xfrm>
              <a:off x="6170282"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578" name="tx2578"/>
            <p:cNvSpPr/>
            <p:nvPr/>
          </p:nvSpPr>
          <p:spPr>
            <a:xfrm>
              <a:off x="6435466"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79" name="tx2579"/>
            <p:cNvSpPr/>
            <p:nvPr/>
          </p:nvSpPr>
          <p:spPr>
            <a:xfrm>
              <a:off x="6700650"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80" name="tx2580"/>
            <p:cNvSpPr/>
            <p:nvPr/>
          </p:nvSpPr>
          <p:spPr>
            <a:xfrm>
              <a:off x="6965834"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81" name="tx2581"/>
            <p:cNvSpPr/>
            <p:nvPr/>
          </p:nvSpPr>
          <p:spPr>
            <a:xfrm>
              <a:off x="7231018"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82" name="tx2582"/>
            <p:cNvSpPr/>
            <p:nvPr/>
          </p:nvSpPr>
          <p:spPr>
            <a:xfrm>
              <a:off x="7496201"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83" name="tx2583"/>
            <p:cNvSpPr/>
            <p:nvPr/>
          </p:nvSpPr>
          <p:spPr>
            <a:xfrm>
              <a:off x="7761385"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84" name="tx2584"/>
            <p:cNvSpPr/>
            <p:nvPr/>
          </p:nvSpPr>
          <p:spPr>
            <a:xfrm>
              <a:off x="8026569"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85" name="tx2585"/>
            <p:cNvSpPr/>
            <p:nvPr/>
          </p:nvSpPr>
          <p:spPr>
            <a:xfrm>
              <a:off x="8291753"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86" name="tx2586"/>
            <p:cNvSpPr/>
            <p:nvPr/>
          </p:nvSpPr>
          <p:spPr>
            <a:xfrm>
              <a:off x="8556937" y="3010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87" name="tx2587"/>
            <p:cNvSpPr/>
            <p:nvPr/>
          </p:nvSpPr>
          <p:spPr>
            <a:xfrm>
              <a:off x="1927339"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8" name="tx2588"/>
            <p:cNvSpPr/>
            <p:nvPr/>
          </p:nvSpPr>
          <p:spPr>
            <a:xfrm>
              <a:off x="2192523"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9" name="tx2589"/>
            <p:cNvSpPr/>
            <p:nvPr/>
          </p:nvSpPr>
          <p:spPr>
            <a:xfrm>
              <a:off x="2457707"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90" name="tx2590"/>
            <p:cNvSpPr/>
            <p:nvPr/>
          </p:nvSpPr>
          <p:spPr>
            <a:xfrm>
              <a:off x="2722891"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1" name="tx2591"/>
            <p:cNvSpPr/>
            <p:nvPr/>
          </p:nvSpPr>
          <p:spPr>
            <a:xfrm>
              <a:off x="2988075"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2" name="tx2592"/>
            <p:cNvSpPr/>
            <p:nvPr/>
          </p:nvSpPr>
          <p:spPr>
            <a:xfrm>
              <a:off x="3253259"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3" name="tx2593"/>
            <p:cNvSpPr/>
            <p:nvPr/>
          </p:nvSpPr>
          <p:spPr>
            <a:xfrm>
              <a:off x="3518443"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4" name="tx2594"/>
            <p:cNvSpPr/>
            <p:nvPr/>
          </p:nvSpPr>
          <p:spPr>
            <a:xfrm>
              <a:off x="3783626"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5" name="tx2595"/>
            <p:cNvSpPr/>
            <p:nvPr/>
          </p:nvSpPr>
          <p:spPr>
            <a:xfrm>
              <a:off x="4048810"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6" name="tx2596"/>
            <p:cNvSpPr/>
            <p:nvPr/>
          </p:nvSpPr>
          <p:spPr>
            <a:xfrm>
              <a:off x="4313994"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7" name="tx2597"/>
            <p:cNvSpPr/>
            <p:nvPr/>
          </p:nvSpPr>
          <p:spPr>
            <a:xfrm>
              <a:off x="4579178"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8" name="tx2598"/>
            <p:cNvSpPr/>
            <p:nvPr/>
          </p:nvSpPr>
          <p:spPr>
            <a:xfrm>
              <a:off x="4844362"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9" name="tx2599"/>
            <p:cNvSpPr/>
            <p:nvPr/>
          </p:nvSpPr>
          <p:spPr>
            <a:xfrm>
              <a:off x="5109546"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0" name="tx2600"/>
            <p:cNvSpPr/>
            <p:nvPr/>
          </p:nvSpPr>
          <p:spPr>
            <a:xfrm>
              <a:off x="5374730"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1" name="tx2601"/>
            <p:cNvSpPr/>
            <p:nvPr/>
          </p:nvSpPr>
          <p:spPr>
            <a:xfrm>
              <a:off x="5639914"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2" name="tx2602"/>
            <p:cNvSpPr/>
            <p:nvPr/>
          </p:nvSpPr>
          <p:spPr>
            <a:xfrm>
              <a:off x="5905098"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3" name="tx2603"/>
            <p:cNvSpPr/>
            <p:nvPr/>
          </p:nvSpPr>
          <p:spPr>
            <a:xfrm>
              <a:off x="6170282"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4" name="tx2604"/>
            <p:cNvSpPr/>
            <p:nvPr/>
          </p:nvSpPr>
          <p:spPr>
            <a:xfrm>
              <a:off x="6435466"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5" name="tx2605"/>
            <p:cNvSpPr/>
            <p:nvPr/>
          </p:nvSpPr>
          <p:spPr>
            <a:xfrm>
              <a:off x="6700650"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6" name="tx2606"/>
            <p:cNvSpPr/>
            <p:nvPr/>
          </p:nvSpPr>
          <p:spPr>
            <a:xfrm>
              <a:off x="6965834"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7" name="tx2607"/>
            <p:cNvSpPr/>
            <p:nvPr/>
          </p:nvSpPr>
          <p:spPr>
            <a:xfrm>
              <a:off x="7231018"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8" name="tx2608"/>
            <p:cNvSpPr/>
            <p:nvPr/>
          </p:nvSpPr>
          <p:spPr>
            <a:xfrm>
              <a:off x="7496201"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9" name="tx2609"/>
            <p:cNvSpPr/>
            <p:nvPr/>
          </p:nvSpPr>
          <p:spPr>
            <a:xfrm>
              <a:off x="7761385"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10" name="tx2610"/>
            <p:cNvSpPr/>
            <p:nvPr/>
          </p:nvSpPr>
          <p:spPr>
            <a:xfrm>
              <a:off x="8026569"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11" name="tx2611"/>
            <p:cNvSpPr/>
            <p:nvPr/>
          </p:nvSpPr>
          <p:spPr>
            <a:xfrm>
              <a:off x="8291753"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12" name="tx2612"/>
            <p:cNvSpPr/>
            <p:nvPr/>
          </p:nvSpPr>
          <p:spPr>
            <a:xfrm>
              <a:off x="8556937" y="12971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13" name="tx2613"/>
            <p:cNvSpPr/>
            <p:nvPr/>
          </p:nvSpPr>
          <p:spPr>
            <a:xfrm>
              <a:off x="1927339"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14" name="tx2614"/>
            <p:cNvSpPr/>
            <p:nvPr/>
          </p:nvSpPr>
          <p:spPr>
            <a:xfrm>
              <a:off x="2192523"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615" name="tx2615"/>
            <p:cNvSpPr/>
            <p:nvPr/>
          </p:nvSpPr>
          <p:spPr>
            <a:xfrm>
              <a:off x="2457707"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616" name="tx2616"/>
            <p:cNvSpPr/>
            <p:nvPr/>
          </p:nvSpPr>
          <p:spPr>
            <a:xfrm>
              <a:off x="2722891"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617" name="tx2617"/>
            <p:cNvSpPr/>
            <p:nvPr/>
          </p:nvSpPr>
          <p:spPr>
            <a:xfrm>
              <a:off x="2988075"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618" name="tx2618"/>
            <p:cNvSpPr/>
            <p:nvPr/>
          </p:nvSpPr>
          <p:spPr>
            <a:xfrm>
              <a:off x="3253259"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619" name="tx2619"/>
            <p:cNvSpPr/>
            <p:nvPr/>
          </p:nvSpPr>
          <p:spPr>
            <a:xfrm>
              <a:off x="3518443"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620" name="tx2620"/>
            <p:cNvSpPr/>
            <p:nvPr/>
          </p:nvSpPr>
          <p:spPr>
            <a:xfrm>
              <a:off x="3783626"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621" name="tx2621"/>
            <p:cNvSpPr/>
            <p:nvPr/>
          </p:nvSpPr>
          <p:spPr>
            <a:xfrm>
              <a:off x="4048810"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622" name="tx2622"/>
            <p:cNvSpPr/>
            <p:nvPr/>
          </p:nvSpPr>
          <p:spPr>
            <a:xfrm>
              <a:off x="4313994"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623" name="tx2623"/>
            <p:cNvSpPr/>
            <p:nvPr/>
          </p:nvSpPr>
          <p:spPr>
            <a:xfrm>
              <a:off x="4579178"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624" name="tx2624"/>
            <p:cNvSpPr/>
            <p:nvPr/>
          </p:nvSpPr>
          <p:spPr>
            <a:xfrm>
              <a:off x="4844362"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625" name="tx2625"/>
            <p:cNvSpPr/>
            <p:nvPr/>
          </p:nvSpPr>
          <p:spPr>
            <a:xfrm>
              <a:off x="5109546"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626" name="tx2626"/>
            <p:cNvSpPr/>
            <p:nvPr/>
          </p:nvSpPr>
          <p:spPr>
            <a:xfrm>
              <a:off x="5374730"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627" name="tx2627"/>
            <p:cNvSpPr/>
            <p:nvPr/>
          </p:nvSpPr>
          <p:spPr>
            <a:xfrm>
              <a:off x="5639914"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628" name="tx2628"/>
            <p:cNvSpPr/>
            <p:nvPr/>
          </p:nvSpPr>
          <p:spPr>
            <a:xfrm>
              <a:off x="5905098"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629" name="tx2629"/>
            <p:cNvSpPr/>
            <p:nvPr/>
          </p:nvSpPr>
          <p:spPr>
            <a:xfrm>
              <a:off x="6170282"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630" name="tx2630"/>
            <p:cNvSpPr/>
            <p:nvPr/>
          </p:nvSpPr>
          <p:spPr>
            <a:xfrm>
              <a:off x="1927339"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31" name="tx2631"/>
            <p:cNvSpPr/>
            <p:nvPr/>
          </p:nvSpPr>
          <p:spPr>
            <a:xfrm>
              <a:off x="2192523"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32" name="tx2632"/>
            <p:cNvSpPr/>
            <p:nvPr/>
          </p:nvSpPr>
          <p:spPr>
            <a:xfrm>
              <a:off x="2457707"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33" name="tx2633"/>
            <p:cNvSpPr/>
            <p:nvPr/>
          </p:nvSpPr>
          <p:spPr>
            <a:xfrm>
              <a:off x="2722891"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34" name="tx2634"/>
            <p:cNvSpPr/>
            <p:nvPr/>
          </p:nvSpPr>
          <p:spPr>
            <a:xfrm>
              <a:off x="2988075"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35" name="tx2635"/>
            <p:cNvSpPr/>
            <p:nvPr/>
          </p:nvSpPr>
          <p:spPr>
            <a:xfrm>
              <a:off x="3253259"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36" name="tx2636"/>
            <p:cNvSpPr/>
            <p:nvPr/>
          </p:nvSpPr>
          <p:spPr>
            <a:xfrm>
              <a:off x="3518443"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37" name="tx2637"/>
            <p:cNvSpPr/>
            <p:nvPr/>
          </p:nvSpPr>
          <p:spPr>
            <a:xfrm>
              <a:off x="3783626"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38" name="tx2638"/>
            <p:cNvSpPr/>
            <p:nvPr/>
          </p:nvSpPr>
          <p:spPr>
            <a:xfrm>
              <a:off x="4048810"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39" name="tx2639"/>
            <p:cNvSpPr/>
            <p:nvPr/>
          </p:nvSpPr>
          <p:spPr>
            <a:xfrm>
              <a:off x="4313994"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40" name="tx2640"/>
            <p:cNvSpPr/>
            <p:nvPr/>
          </p:nvSpPr>
          <p:spPr>
            <a:xfrm>
              <a:off x="4579178"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41" name="tx2641"/>
            <p:cNvSpPr/>
            <p:nvPr/>
          </p:nvSpPr>
          <p:spPr>
            <a:xfrm>
              <a:off x="4844362"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42" name="tx2642"/>
            <p:cNvSpPr/>
            <p:nvPr/>
          </p:nvSpPr>
          <p:spPr>
            <a:xfrm>
              <a:off x="5109546"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43" name="tx2643"/>
            <p:cNvSpPr/>
            <p:nvPr/>
          </p:nvSpPr>
          <p:spPr>
            <a:xfrm>
              <a:off x="5374730"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44" name="tx2644"/>
            <p:cNvSpPr/>
            <p:nvPr/>
          </p:nvSpPr>
          <p:spPr>
            <a:xfrm>
              <a:off x="5639914"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45" name="tx2645"/>
            <p:cNvSpPr/>
            <p:nvPr/>
          </p:nvSpPr>
          <p:spPr>
            <a:xfrm>
              <a:off x="5905098"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46" name="tx2646"/>
            <p:cNvSpPr/>
            <p:nvPr/>
          </p:nvSpPr>
          <p:spPr>
            <a:xfrm>
              <a:off x="6170282"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47" name="tx2647"/>
            <p:cNvSpPr/>
            <p:nvPr/>
          </p:nvSpPr>
          <p:spPr>
            <a:xfrm>
              <a:off x="6435466"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48" name="tx2648"/>
            <p:cNvSpPr/>
            <p:nvPr/>
          </p:nvSpPr>
          <p:spPr>
            <a:xfrm>
              <a:off x="6700650"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49" name="tx2649"/>
            <p:cNvSpPr/>
            <p:nvPr/>
          </p:nvSpPr>
          <p:spPr>
            <a:xfrm>
              <a:off x="6965834"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50" name="tx2650"/>
            <p:cNvSpPr/>
            <p:nvPr/>
          </p:nvSpPr>
          <p:spPr>
            <a:xfrm>
              <a:off x="7231018"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51" name="tx2651"/>
            <p:cNvSpPr/>
            <p:nvPr/>
          </p:nvSpPr>
          <p:spPr>
            <a:xfrm>
              <a:off x="7496201"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52" name="tx2652"/>
            <p:cNvSpPr/>
            <p:nvPr/>
          </p:nvSpPr>
          <p:spPr>
            <a:xfrm>
              <a:off x="7761385"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53" name="tx2653"/>
            <p:cNvSpPr/>
            <p:nvPr/>
          </p:nvSpPr>
          <p:spPr>
            <a:xfrm>
              <a:off x="8026569"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54" name="tx2654"/>
            <p:cNvSpPr/>
            <p:nvPr/>
          </p:nvSpPr>
          <p:spPr>
            <a:xfrm>
              <a:off x="8291753"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55" name="tx2655"/>
            <p:cNvSpPr/>
            <p:nvPr/>
          </p:nvSpPr>
          <p:spPr>
            <a:xfrm>
              <a:off x="8556937" y="2154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56" name="tx2656"/>
            <p:cNvSpPr/>
            <p:nvPr/>
          </p:nvSpPr>
          <p:spPr>
            <a:xfrm>
              <a:off x="1927339"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657" name="tx2657"/>
            <p:cNvSpPr/>
            <p:nvPr/>
          </p:nvSpPr>
          <p:spPr>
            <a:xfrm>
              <a:off x="2192523"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658" name="tx2658"/>
            <p:cNvSpPr/>
            <p:nvPr/>
          </p:nvSpPr>
          <p:spPr>
            <a:xfrm>
              <a:off x="2457707"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59" name="tx2659"/>
            <p:cNvSpPr/>
            <p:nvPr/>
          </p:nvSpPr>
          <p:spPr>
            <a:xfrm>
              <a:off x="2722891"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660" name="tx2660"/>
            <p:cNvSpPr/>
            <p:nvPr/>
          </p:nvSpPr>
          <p:spPr>
            <a:xfrm>
              <a:off x="2988075"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661" name="tx2661"/>
            <p:cNvSpPr/>
            <p:nvPr/>
          </p:nvSpPr>
          <p:spPr>
            <a:xfrm>
              <a:off x="3253259"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662" name="tx2662"/>
            <p:cNvSpPr/>
            <p:nvPr/>
          </p:nvSpPr>
          <p:spPr>
            <a:xfrm>
              <a:off x="3518443"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663" name="tx2663"/>
            <p:cNvSpPr/>
            <p:nvPr/>
          </p:nvSpPr>
          <p:spPr>
            <a:xfrm>
              <a:off x="3783626"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664" name="tx2664"/>
            <p:cNvSpPr/>
            <p:nvPr/>
          </p:nvSpPr>
          <p:spPr>
            <a:xfrm>
              <a:off x="4048810"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65" name="tx2665"/>
            <p:cNvSpPr/>
            <p:nvPr/>
          </p:nvSpPr>
          <p:spPr>
            <a:xfrm>
              <a:off x="4313994"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66" name="tx2666"/>
            <p:cNvSpPr/>
            <p:nvPr/>
          </p:nvSpPr>
          <p:spPr>
            <a:xfrm>
              <a:off x="4579178"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67" name="tx2667"/>
            <p:cNvSpPr/>
            <p:nvPr/>
          </p:nvSpPr>
          <p:spPr>
            <a:xfrm>
              <a:off x="4844362"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68" name="tx2668"/>
            <p:cNvSpPr/>
            <p:nvPr/>
          </p:nvSpPr>
          <p:spPr>
            <a:xfrm>
              <a:off x="5109546"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9" name="tx2669"/>
            <p:cNvSpPr/>
            <p:nvPr/>
          </p:nvSpPr>
          <p:spPr>
            <a:xfrm>
              <a:off x="5374730"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70" name="tx2670"/>
            <p:cNvSpPr/>
            <p:nvPr/>
          </p:nvSpPr>
          <p:spPr>
            <a:xfrm>
              <a:off x="5639914"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1" name="tx2671"/>
            <p:cNvSpPr/>
            <p:nvPr/>
          </p:nvSpPr>
          <p:spPr>
            <a:xfrm>
              <a:off x="5905098"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72" name="tx2672"/>
            <p:cNvSpPr/>
            <p:nvPr/>
          </p:nvSpPr>
          <p:spPr>
            <a:xfrm>
              <a:off x="6170282"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73" name="tx2673"/>
            <p:cNvSpPr/>
            <p:nvPr/>
          </p:nvSpPr>
          <p:spPr>
            <a:xfrm>
              <a:off x="6435466"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74" name="tx2674"/>
            <p:cNvSpPr/>
            <p:nvPr/>
          </p:nvSpPr>
          <p:spPr>
            <a:xfrm>
              <a:off x="6700650"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75" name="tx2675"/>
            <p:cNvSpPr/>
            <p:nvPr/>
          </p:nvSpPr>
          <p:spPr>
            <a:xfrm>
              <a:off x="6965834"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76" name="tx2676"/>
            <p:cNvSpPr/>
            <p:nvPr/>
          </p:nvSpPr>
          <p:spPr>
            <a:xfrm>
              <a:off x="7231018"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77" name="tx2677"/>
            <p:cNvSpPr/>
            <p:nvPr/>
          </p:nvSpPr>
          <p:spPr>
            <a:xfrm>
              <a:off x="7496201"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78" name="tx2678"/>
            <p:cNvSpPr/>
            <p:nvPr/>
          </p:nvSpPr>
          <p:spPr>
            <a:xfrm>
              <a:off x="7761385"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79" name="tx2679"/>
            <p:cNvSpPr/>
            <p:nvPr/>
          </p:nvSpPr>
          <p:spPr>
            <a:xfrm>
              <a:off x="8026569"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80" name="tx2680"/>
            <p:cNvSpPr/>
            <p:nvPr/>
          </p:nvSpPr>
          <p:spPr>
            <a:xfrm>
              <a:off x="8291753"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81" name="tx2681"/>
            <p:cNvSpPr/>
            <p:nvPr/>
          </p:nvSpPr>
          <p:spPr>
            <a:xfrm>
              <a:off x="8556937" y="2387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82" name="tx2682"/>
            <p:cNvSpPr/>
            <p:nvPr/>
          </p:nvSpPr>
          <p:spPr>
            <a:xfrm>
              <a:off x="2722891"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683" name="tx2683"/>
            <p:cNvSpPr/>
            <p:nvPr/>
          </p:nvSpPr>
          <p:spPr>
            <a:xfrm>
              <a:off x="2988075"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684" name="tx2684"/>
            <p:cNvSpPr/>
            <p:nvPr/>
          </p:nvSpPr>
          <p:spPr>
            <a:xfrm>
              <a:off x="3253259"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685" name="tx2685"/>
            <p:cNvSpPr/>
            <p:nvPr/>
          </p:nvSpPr>
          <p:spPr>
            <a:xfrm>
              <a:off x="3518443"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686" name="tx2686"/>
            <p:cNvSpPr/>
            <p:nvPr/>
          </p:nvSpPr>
          <p:spPr>
            <a:xfrm>
              <a:off x="3783626"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687" name="tx2687"/>
            <p:cNvSpPr/>
            <p:nvPr/>
          </p:nvSpPr>
          <p:spPr>
            <a:xfrm>
              <a:off x="4048810"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88" name="tx2688"/>
            <p:cNvSpPr/>
            <p:nvPr/>
          </p:nvSpPr>
          <p:spPr>
            <a:xfrm>
              <a:off x="4313994"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689" name="tx2689"/>
            <p:cNvSpPr/>
            <p:nvPr/>
          </p:nvSpPr>
          <p:spPr>
            <a:xfrm>
              <a:off x="4579178"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90" name="tx2690"/>
            <p:cNvSpPr/>
            <p:nvPr/>
          </p:nvSpPr>
          <p:spPr>
            <a:xfrm>
              <a:off x="4844362"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91" name="tx2691"/>
            <p:cNvSpPr/>
            <p:nvPr/>
          </p:nvSpPr>
          <p:spPr>
            <a:xfrm>
              <a:off x="5109546"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692" name="tx2692"/>
            <p:cNvSpPr/>
            <p:nvPr/>
          </p:nvSpPr>
          <p:spPr>
            <a:xfrm>
              <a:off x="5374730"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693" name="tx2693"/>
            <p:cNvSpPr/>
            <p:nvPr/>
          </p:nvSpPr>
          <p:spPr>
            <a:xfrm>
              <a:off x="5639914"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94" name="tx2694"/>
            <p:cNvSpPr/>
            <p:nvPr/>
          </p:nvSpPr>
          <p:spPr>
            <a:xfrm>
              <a:off x="5905098"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695" name="tx2695"/>
            <p:cNvSpPr/>
            <p:nvPr/>
          </p:nvSpPr>
          <p:spPr>
            <a:xfrm>
              <a:off x="6170282"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696" name="tx2696"/>
            <p:cNvSpPr/>
            <p:nvPr/>
          </p:nvSpPr>
          <p:spPr>
            <a:xfrm>
              <a:off x="6435466"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97" name="tx2697"/>
            <p:cNvSpPr/>
            <p:nvPr/>
          </p:nvSpPr>
          <p:spPr>
            <a:xfrm>
              <a:off x="6700650"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98" name="tx2698"/>
            <p:cNvSpPr/>
            <p:nvPr/>
          </p:nvSpPr>
          <p:spPr>
            <a:xfrm>
              <a:off x="6965834"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99" name="tx2699"/>
            <p:cNvSpPr/>
            <p:nvPr/>
          </p:nvSpPr>
          <p:spPr>
            <a:xfrm>
              <a:off x="7231018"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700" name="tx2700"/>
            <p:cNvSpPr/>
            <p:nvPr/>
          </p:nvSpPr>
          <p:spPr>
            <a:xfrm>
              <a:off x="7496201"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01" name="tx2701"/>
            <p:cNvSpPr/>
            <p:nvPr/>
          </p:nvSpPr>
          <p:spPr>
            <a:xfrm>
              <a:off x="7761385"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702" name="tx2702"/>
            <p:cNvSpPr/>
            <p:nvPr/>
          </p:nvSpPr>
          <p:spPr>
            <a:xfrm>
              <a:off x="8026569"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03" name="tx2703"/>
            <p:cNvSpPr/>
            <p:nvPr/>
          </p:nvSpPr>
          <p:spPr>
            <a:xfrm>
              <a:off x="8291753"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04" name="tx2704"/>
            <p:cNvSpPr/>
            <p:nvPr/>
          </p:nvSpPr>
          <p:spPr>
            <a:xfrm>
              <a:off x="8556937"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05" name="tx2705"/>
            <p:cNvSpPr/>
            <p:nvPr/>
          </p:nvSpPr>
          <p:spPr>
            <a:xfrm>
              <a:off x="1927339"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2706" name="tx2706"/>
            <p:cNvSpPr/>
            <p:nvPr/>
          </p:nvSpPr>
          <p:spPr>
            <a:xfrm>
              <a:off x="2192523"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707" name="tx2707"/>
            <p:cNvSpPr/>
            <p:nvPr/>
          </p:nvSpPr>
          <p:spPr>
            <a:xfrm>
              <a:off x="2457707"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708" name="tx2708"/>
            <p:cNvSpPr/>
            <p:nvPr/>
          </p:nvSpPr>
          <p:spPr>
            <a:xfrm>
              <a:off x="2722891"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709" name="tx2709"/>
            <p:cNvSpPr/>
            <p:nvPr/>
          </p:nvSpPr>
          <p:spPr>
            <a:xfrm>
              <a:off x="2988075"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710" name="tx2710"/>
            <p:cNvSpPr/>
            <p:nvPr/>
          </p:nvSpPr>
          <p:spPr>
            <a:xfrm>
              <a:off x="3253259"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711" name="tx2711"/>
            <p:cNvSpPr/>
            <p:nvPr/>
          </p:nvSpPr>
          <p:spPr>
            <a:xfrm>
              <a:off x="3518443"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712" name="tx2712"/>
            <p:cNvSpPr/>
            <p:nvPr/>
          </p:nvSpPr>
          <p:spPr>
            <a:xfrm>
              <a:off x="3783626"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713" name="tx2713"/>
            <p:cNvSpPr/>
            <p:nvPr/>
          </p:nvSpPr>
          <p:spPr>
            <a:xfrm>
              <a:off x="4048810"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714" name="tx2714"/>
            <p:cNvSpPr/>
            <p:nvPr/>
          </p:nvSpPr>
          <p:spPr>
            <a:xfrm>
              <a:off x="5109546"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715" name="tx2715"/>
            <p:cNvSpPr/>
            <p:nvPr/>
          </p:nvSpPr>
          <p:spPr>
            <a:xfrm>
              <a:off x="5374730"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716" name="tx2716"/>
            <p:cNvSpPr/>
            <p:nvPr/>
          </p:nvSpPr>
          <p:spPr>
            <a:xfrm>
              <a:off x="6965834"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717" name="tx2717"/>
            <p:cNvSpPr/>
            <p:nvPr/>
          </p:nvSpPr>
          <p:spPr>
            <a:xfrm>
              <a:off x="7231018"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718" name="tx2718"/>
            <p:cNvSpPr/>
            <p:nvPr/>
          </p:nvSpPr>
          <p:spPr>
            <a:xfrm>
              <a:off x="7496201"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719" name="tx2719"/>
            <p:cNvSpPr/>
            <p:nvPr/>
          </p:nvSpPr>
          <p:spPr>
            <a:xfrm>
              <a:off x="7761385"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720" name="tx2720"/>
            <p:cNvSpPr/>
            <p:nvPr/>
          </p:nvSpPr>
          <p:spPr>
            <a:xfrm>
              <a:off x="8026569"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721" name="tx2721"/>
            <p:cNvSpPr/>
            <p:nvPr/>
          </p:nvSpPr>
          <p:spPr>
            <a:xfrm>
              <a:off x="8291753"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722" name="tx2722"/>
            <p:cNvSpPr/>
            <p:nvPr/>
          </p:nvSpPr>
          <p:spPr>
            <a:xfrm>
              <a:off x="8556937" y="51143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723" name="tx2723"/>
            <p:cNvSpPr/>
            <p:nvPr/>
          </p:nvSpPr>
          <p:spPr>
            <a:xfrm>
              <a:off x="6965834"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724" name="tx2724"/>
            <p:cNvSpPr/>
            <p:nvPr/>
          </p:nvSpPr>
          <p:spPr>
            <a:xfrm>
              <a:off x="7231018"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725" name="tx2725"/>
            <p:cNvSpPr/>
            <p:nvPr/>
          </p:nvSpPr>
          <p:spPr>
            <a:xfrm>
              <a:off x="7496201"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726" name="tx2726"/>
            <p:cNvSpPr/>
            <p:nvPr/>
          </p:nvSpPr>
          <p:spPr>
            <a:xfrm>
              <a:off x="7761385"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727" name="tx2727"/>
            <p:cNvSpPr/>
            <p:nvPr/>
          </p:nvSpPr>
          <p:spPr>
            <a:xfrm>
              <a:off x="8026569"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728" name="tx2728"/>
            <p:cNvSpPr/>
            <p:nvPr/>
          </p:nvSpPr>
          <p:spPr>
            <a:xfrm>
              <a:off x="8291753"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729" name="tx2729"/>
            <p:cNvSpPr/>
            <p:nvPr/>
          </p:nvSpPr>
          <p:spPr>
            <a:xfrm>
              <a:off x="8556937" y="5348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730" name="tx2730"/>
            <p:cNvSpPr/>
            <p:nvPr/>
          </p:nvSpPr>
          <p:spPr>
            <a:xfrm>
              <a:off x="1927339" y="2465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731" name="tx2731"/>
            <p:cNvSpPr/>
            <p:nvPr/>
          </p:nvSpPr>
          <p:spPr>
            <a:xfrm>
              <a:off x="2192523"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732" name="tx2732"/>
            <p:cNvSpPr/>
            <p:nvPr/>
          </p:nvSpPr>
          <p:spPr>
            <a:xfrm>
              <a:off x="2457707" y="26214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733" name="tx2733"/>
            <p:cNvSpPr/>
            <p:nvPr/>
          </p:nvSpPr>
          <p:spPr>
            <a:xfrm>
              <a:off x="1927339"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734" name="tx2734"/>
            <p:cNvSpPr/>
            <p:nvPr/>
          </p:nvSpPr>
          <p:spPr>
            <a:xfrm>
              <a:off x="2192523"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735" name="tx2735"/>
            <p:cNvSpPr/>
            <p:nvPr/>
          </p:nvSpPr>
          <p:spPr>
            <a:xfrm>
              <a:off x="2457707" y="38679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736" name="tx2736"/>
            <p:cNvSpPr/>
            <p:nvPr/>
          </p:nvSpPr>
          <p:spPr>
            <a:xfrm>
              <a:off x="1927339"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737" name="tx2737"/>
            <p:cNvSpPr/>
            <p:nvPr/>
          </p:nvSpPr>
          <p:spPr>
            <a:xfrm>
              <a:off x="2192523"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738" name="tx2738"/>
            <p:cNvSpPr/>
            <p:nvPr/>
          </p:nvSpPr>
          <p:spPr>
            <a:xfrm>
              <a:off x="2457707"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739" name="tx2739"/>
            <p:cNvSpPr/>
            <p:nvPr/>
          </p:nvSpPr>
          <p:spPr>
            <a:xfrm>
              <a:off x="2722891"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740" name="tx2740"/>
            <p:cNvSpPr/>
            <p:nvPr/>
          </p:nvSpPr>
          <p:spPr>
            <a:xfrm>
              <a:off x="2988075"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741" name="tx2741"/>
            <p:cNvSpPr/>
            <p:nvPr/>
          </p:nvSpPr>
          <p:spPr>
            <a:xfrm>
              <a:off x="3783626"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742" name="tx2742"/>
            <p:cNvSpPr/>
            <p:nvPr/>
          </p:nvSpPr>
          <p:spPr>
            <a:xfrm>
              <a:off x="4048810"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743" name="tx2743"/>
            <p:cNvSpPr/>
            <p:nvPr/>
          </p:nvSpPr>
          <p:spPr>
            <a:xfrm>
              <a:off x="4313994"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744" name="tx2744"/>
            <p:cNvSpPr/>
            <p:nvPr/>
          </p:nvSpPr>
          <p:spPr>
            <a:xfrm>
              <a:off x="4579178"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745" name="tx2745"/>
            <p:cNvSpPr/>
            <p:nvPr/>
          </p:nvSpPr>
          <p:spPr>
            <a:xfrm>
              <a:off x="4844362"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746" name="tx2746"/>
            <p:cNvSpPr/>
            <p:nvPr/>
          </p:nvSpPr>
          <p:spPr>
            <a:xfrm>
              <a:off x="5109546"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747" name="tx2747"/>
            <p:cNvSpPr/>
            <p:nvPr/>
          </p:nvSpPr>
          <p:spPr>
            <a:xfrm>
              <a:off x="5374730"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2748" name="tx2748"/>
            <p:cNvSpPr/>
            <p:nvPr/>
          </p:nvSpPr>
          <p:spPr>
            <a:xfrm>
              <a:off x="5639914"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749" name="tx2749"/>
            <p:cNvSpPr/>
            <p:nvPr/>
          </p:nvSpPr>
          <p:spPr>
            <a:xfrm>
              <a:off x="5905098"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750" name="tx2750"/>
            <p:cNvSpPr/>
            <p:nvPr/>
          </p:nvSpPr>
          <p:spPr>
            <a:xfrm>
              <a:off x="6170282"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751" name="tx2751"/>
            <p:cNvSpPr/>
            <p:nvPr/>
          </p:nvSpPr>
          <p:spPr>
            <a:xfrm>
              <a:off x="6435466"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752" name="tx2752"/>
            <p:cNvSpPr/>
            <p:nvPr/>
          </p:nvSpPr>
          <p:spPr>
            <a:xfrm>
              <a:off x="6700650"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753" name="tx2753"/>
            <p:cNvSpPr/>
            <p:nvPr/>
          </p:nvSpPr>
          <p:spPr>
            <a:xfrm>
              <a:off x="6965834"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754" name="tx2754"/>
            <p:cNvSpPr/>
            <p:nvPr/>
          </p:nvSpPr>
          <p:spPr>
            <a:xfrm>
              <a:off x="7231018"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755" name="tx2755"/>
            <p:cNvSpPr/>
            <p:nvPr/>
          </p:nvSpPr>
          <p:spPr>
            <a:xfrm>
              <a:off x="7496201"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756" name="tx2756"/>
            <p:cNvSpPr/>
            <p:nvPr/>
          </p:nvSpPr>
          <p:spPr>
            <a:xfrm>
              <a:off x="7761385"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757" name="tx2757"/>
            <p:cNvSpPr/>
            <p:nvPr/>
          </p:nvSpPr>
          <p:spPr>
            <a:xfrm>
              <a:off x="8026569"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758" name="tx2758"/>
            <p:cNvSpPr/>
            <p:nvPr/>
          </p:nvSpPr>
          <p:spPr>
            <a:xfrm>
              <a:off x="8291753"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759" name="tx2759"/>
            <p:cNvSpPr/>
            <p:nvPr/>
          </p:nvSpPr>
          <p:spPr>
            <a:xfrm>
              <a:off x="8556937" y="55817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760" name="tx2760"/>
            <p:cNvSpPr/>
            <p:nvPr/>
          </p:nvSpPr>
          <p:spPr>
            <a:xfrm>
              <a:off x="1927339"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2761" name="tx2761"/>
            <p:cNvSpPr/>
            <p:nvPr/>
          </p:nvSpPr>
          <p:spPr>
            <a:xfrm>
              <a:off x="2192523"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762" name="tx2762"/>
            <p:cNvSpPr/>
            <p:nvPr/>
          </p:nvSpPr>
          <p:spPr>
            <a:xfrm>
              <a:off x="2457707"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2763" name="tx2763"/>
            <p:cNvSpPr/>
            <p:nvPr/>
          </p:nvSpPr>
          <p:spPr>
            <a:xfrm>
              <a:off x="2722891"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2764" name="tx2764"/>
            <p:cNvSpPr/>
            <p:nvPr/>
          </p:nvSpPr>
          <p:spPr>
            <a:xfrm>
              <a:off x="2988075"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2765" name="tx2765"/>
            <p:cNvSpPr/>
            <p:nvPr/>
          </p:nvSpPr>
          <p:spPr>
            <a:xfrm>
              <a:off x="3253259"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2766" name="tx2766"/>
            <p:cNvSpPr/>
            <p:nvPr/>
          </p:nvSpPr>
          <p:spPr>
            <a:xfrm>
              <a:off x="3518443"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767" name="tx2767"/>
            <p:cNvSpPr/>
            <p:nvPr/>
          </p:nvSpPr>
          <p:spPr>
            <a:xfrm>
              <a:off x="3783626"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2768" name="tx2768"/>
            <p:cNvSpPr/>
            <p:nvPr/>
          </p:nvSpPr>
          <p:spPr>
            <a:xfrm>
              <a:off x="4048810"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2769" name="tx2769"/>
            <p:cNvSpPr/>
            <p:nvPr/>
          </p:nvSpPr>
          <p:spPr>
            <a:xfrm>
              <a:off x="4313994"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770" name="tx2770"/>
            <p:cNvSpPr/>
            <p:nvPr/>
          </p:nvSpPr>
          <p:spPr>
            <a:xfrm>
              <a:off x="4579178"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771" name="tx2771"/>
            <p:cNvSpPr/>
            <p:nvPr/>
          </p:nvSpPr>
          <p:spPr>
            <a:xfrm>
              <a:off x="4844362"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772" name="tx2772"/>
            <p:cNvSpPr/>
            <p:nvPr/>
          </p:nvSpPr>
          <p:spPr>
            <a:xfrm>
              <a:off x="5374730"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773" name="tx2773"/>
            <p:cNvSpPr/>
            <p:nvPr/>
          </p:nvSpPr>
          <p:spPr>
            <a:xfrm>
              <a:off x="5639914"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774" name="tx2774"/>
            <p:cNvSpPr/>
            <p:nvPr/>
          </p:nvSpPr>
          <p:spPr>
            <a:xfrm>
              <a:off x="5905098"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775" name="tx2775"/>
            <p:cNvSpPr/>
            <p:nvPr/>
          </p:nvSpPr>
          <p:spPr>
            <a:xfrm>
              <a:off x="6170282"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776" name="tx2776"/>
            <p:cNvSpPr/>
            <p:nvPr/>
          </p:nvSpPr>
          <p:spPr>
            <a:xfrm>
              <a:off x="6435466"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777" name="tx2777"/>
            <p:cNvSpPr/>
            <p:nvPr/>
          </p:nvSpPr>
          <p:spPr>
            <a:xfrm>
              <a:off x="6700650"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778" name="tx2778"/>
            <p:cNvSpPr/>
            <p:nvPr/>
          </p:nvSpPr>
          <p:spPr>
            <a:xfrm>
              <a:off x="6965834"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779" name="tx2779"/>
            <p:cNvSpPr/>
            <p:nvPr/>
          </p:nvSpPr>
          <p:spPr>
            <a:xfrm>
              <a:off x="7231018"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780" name="tx2780"/>
            <p:cNvSpPr/>
            <p:nvPr/>
          </p:nvSpPr>
          <p:spPr>
            <a:xfrm>
              <a:off x="7496201"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781" name="tx2781"/>
            <p:cNvSpPr/>
            <p:nvPr/>
          </p:nvSpPr>
          <p:spPr>
            <a:xfrm>
              <a:off x="7761385" y="44132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782" name="tx2782"/>
            <p:cNvSpPr/>
            <p:nvPr/>
          </p:nvSpPr>
          <p:spPr>
            <a:xfrm>
              <a:off x="1927339"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783" name="tx2783"/>
            <p:cNvSpPr/>
            <p:nvPr/>
          </p:nvSpPr>
          <p:spPr>
            <a:xfrm>
              <a:off x="2192523"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784" name="tx2784"/>
            <p:cNvSpPr/>
            <p:nvPr/>
          </p:nvSpPr>
          <p:spPr>
            <a:xfrm>
              <a:off x="2457707"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785" name="tx2785"/>
            <p:cNvSpPr/>
            <p:nvPr/>
          </p:nvSpPr>
          <p:spPr>
            <a:xfrm>
              <a:off x="2722891"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786" name="tx2786"/>
            <p:cNvSpPr/>
            <p:nvPr/>
          </p:nvSpPr>
          <p:spPr>
            <a:xfrm>
              <a:off x="3253259"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787" name="tx2787"/>
            <p:cNvSpPr/>
            <p:nvPr/>
          </p:nvSpPr>
          <p:spPr>
            <a:xfrm>
              <a:off x="3783626" y="28551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788" name="tx2788"/>
            <p:cNvSpPr/>
            <p:nvPr/>
          </p:nvSpPr>
          <p:spPr>
            <a:xfrm>
              <a:off x="4844362"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789" name="tx2789"/>
            <p:cNvSpPr/>
            <p:nvPr/>
          </p:nvSpPr>
          <p:spPr>
            <a:xfrm>
              <a:off x="5639914"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790" name="tx2790"/>
            <p:cNvSpPr/>
            <p:nvPr/>
          </p:nvSpPr>
          <p:spPr>
            <a:xfrm>
              <a:off x="7761385"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791" name="tx2791"/>
            <p:cNvSpPr/>
            <p:nvPr/>
          </p:nvSpPr>
          <p:spPr>
            <a:xfrm>
              <a:off x="8556937" y="49585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792" name="tx2792"/>
            <p:cNvSpPr/>
            <p:nvPr/>
          </p:nvSpPr>
          <p:spPr>
            <a:xfrm>
              <a:off x="1927339"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793" name="tx2793"/>
            <p:cNvSpPr/>
            <p:nvPr/>
          </p:nvSpPr>
          <p:spPr>
            <a:xfrm>
              <a:off x="2192523"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794" name="tx2794"/>
            <p:cNvSpPr/>
            <p:nvPr/>
          </p:nvSpPr>
          <p:spPr>
            <a:xfrm>
              <a:off x="2457707"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795" name="tx2795"/>
            <p:cNvSpPr/>
            <p:nvPr/>
          </p:nvSpPr>
          <p:spPr>
            <a:xfrm>
              <a:off x="2722891"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796" name="tx2796"/>
            <p:cNvSpPr/>
            <p:nvPr/>
          </p:nvSpPr>
          <p:spPr>
            <a:xfrm>
              <a:off x="2988075"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797" name="tx2797"/>
            <p:cNvSpPr/>
            <p:nvPr/>
          </p:nvSpPr>
          <p:spPr>
            <a:xfrm>
              <a:off x="7496201"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798" name="tx2798"/>
            <p:cNvSpPr/>
            <p:nvPr/>
          </p:nvSpPr>
          <p:spPr>
            <a:xfrm>
              <a:off x="7761385"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799" name="tx2799"/>
            <p:cNvSpPr/>
            <p:nvPr/>
          </p:nvSpPr>
          <p:spPr>
            <a:xfrm>
              <a:off x="8026569"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800" name="tx2800"/>
            <p:cNvSpPr/>
            <p:nvPr/>
          </p:nvSpPr>
          <p:spPr>
            <a:xfrm>
              <a:off x="8291753"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01" name="tx2801"/>
            <p:cNvSpPr/>
            <p:nvPr/>
          </p:nvSpPr>
          <p:spPr>
            <a:xfrm>
              <a:off x="8556937" y="5270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02" name="tx2802"/>
            <p:cNvSpPr/>
            <p:nvPr/>
          </p:nvSpPr>
          <p:spPr>
            <a:xfrm>
              <a:off x="1927339"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03" name="tx2803"/>
            <p:cNvSpPr/>
            <p:nvPr/>
          </p:nvSpPr>
          <p:spPr>
            <a:xfrm>
              <a:off x="2192523"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804" name="tx2804"/>
            <p:cNvSpPr/>
            <p:nvPr/>
          </p:nvSpPr>
          <p:spPr>
            <a:xfrm>
              <a:off x="7496201"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05" name="tx2805"/>
            <p:cNvSpPr/>
            <p:nvPr/>
          </p:nvSpPr>
          <p:spPr>
            <a:xfrm>
              <a:off x="7761385" y="39458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06" name="tx2806"/>
            <p:cNvSpPr/>
            <p:nvPr/>
          </p:nvSpPr>
          <p:spPr>
            <a:xfrm>
              <a:off x="1927339"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2807" name="tx2807"/>
            <p:cNvSpPr/>
            <p:nvPr/>
          </p:nvSpPr>
          <p:spPr>
            <a:xfrm>
              <a:off x="2192523"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2808" name="tx2808"/>
            <p:cNvSpPr/>
            <p:nvPr/>
          </p:nvSpPr>
          <p:spPr>
            <a:xfrm>
              <a:off x="2457707"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809" name="tx2809"/>
            <p:cNvSpPr/>
            <p:nvPr/>
          </p:nvSpPr>
          <p:spPr>
            <a:xfrm>
              <a:off x="2722891"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810" name="tx2810"/>
            <p:cNvSpPr/>
            <p:nvPr/>
          </p:nvSpPr>
          <p:spPr>
            <a:xfrm>
              <a:off x="2988075"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811" name="tx2811"/>
            <p:cNvSpPr/>
            <p:nvPr/>
          </p:nvSpPr>
          <p:spPr>
            <a:xfrm>
              <a:off x="3253259"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812" name="tx2812"/>
            <p:cNvSpPr/>
            <p:nvPr/>
          </p:nvSpPr>
          <p:spPr>
            <a:xfrm>
              <a:off x="3518443"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813" name="tx2813"/>
            <p:cNvSpPr/>
            <p:nvPr/>
          </p:nvSpPr>
          <p:spPr>
            <a:xfrm>
              <a:off x="3783626"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814" name="tx2814"/>
            <p:cNvSpPr/>
            <p:nvPr/>
          </p:nvSpPr>
          <p:spPr>
            <a:xfrm>
              <a:off x="4048810"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15" name="tx2815"/>
            <p:cNvSpPr/>
            <p:nvPr/>
          </p:nvSpPr>
          <p:spPr>
            <a:xfrm>
              <a:off x="4313994"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16" name="tx2816"/>
            <p:cNvSpPr/>
            <p:nvPr/>
          </p:nvSpPr>
          <p:spPr>
            <a:xfrm>
              <a:off x="5374730"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17" name="tx2817"/>
            <p:cNvSpPr/>
            <p:nvPr/>
          </p:nvSpPr>
          <p:spPr>
            <a:xfrm>
              <a:off x="5639914"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18" name="tx2818"/>
            <p:cNvSpPr/>
            <p:nvPr/>
          </p:nvSpPr>
          <p:spPr>
            <a:xfrm>
              <a:off x="5905098"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819" name="tx2819"/>
            <p:cNvSpPr/>
            <p:nvPr/>
          </p:nvSpPr>
          <p:spPr>
            <a:xfrm>
              <a:off x="6170282"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20" name="tx2820"/>
            <p:cNvSpPr/>
            <p:nvPr/>
          </p:nvSpPr>
          <p:spPr>
            <a:xfrm>
              <a:off x="6435466" y="37900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21" name="tx2821"/>
            <p:cNvSpPr/>
            <p:nvPr/>
          </p:nvSpPr>
          <p:spPr>
            <a:xfrm>
              <a:off x="1927339"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822" name="tx2822"/>
            <p:cNvSpPr/>
            <p:nvPr/>
          </p:nvSpPr>
          <p:spPr>
            <a:xfrm>
              <a:off x="2192523"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823" name="tx2823"/>
            <p:cNvSpPr/>
            <p:nvPr/>
          </p:nvSpPr>
          <p:spPr>
            <a:xfrm>
              <a:off x="2457707"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824" name="tx2824"/>
            <p:cNvSpPr/>
            <p:nvPr/>
          </p:nvSpPr>
          <p:spPr>
            <a:xfrm>
              <a:off x="2722891"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825" name="tx2825"/>
            <p:cNvSpPr/>
            <p:nvPr/>
          </p:nvSpPr>
          <p:spPr>
            <a:xfrm>
              <a:off x="2988075"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26" name="tx2826"/>
            <p:cNvSpPr/>
            <p:nvPr/>
          </p:nvSpPr>
          <p:spPr>
            <a:xfrm>
              <a:off x="3253259"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827" name="tx2827"/>
            <p:cNvSpPr/>
            <p:nvPr/>
          </p:nvSpPr>
          <p:spPr>
            <a:xfrm>
              <a:off x="3518443"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828" name="tx2828"/>
            <p:cNvSpPr/>
            <p:nvPr/>
          </p:nvSpPr>
          <p:spPr>
            <a:xfrm>
              <a:off x="3783626"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29" name="tx2829"/>
            <p:cNvSpPr/>
            <p:nvPr/>
          </p:nvSpPr>
          <p:spPr>
            <a:xfrm>
              <a:off x="4048810"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30" name="tx2830"/>
            <p:cNvSpPr/>
            <p:nvPr/>
          </p:nvSpPr>
          <p:spPr>
            <a:xfrm>
              <a:off x="4313994"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31" name="tx2831"/>
            <p:cNvSpPr/>
            <p:nvPr/>
          </p:nvSpPr>
          <p:spPr>
            <a:xfrm>
              <a:off x="4579178"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32" name="tx2832"/>
            <p:cNvSpPr/>
            <p:nvPr/>
          </p:nvSpPr>
          <p:spPr>
            <a:xfrm>
              <a:off x="5109546"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33" name="tx2833"/>
            <p:cNvSpPr/>
            <p:nvPr/>
          </p:nvSpPr>
          <p:spPr>
            <a:xfrm>
              <a:off x="5374730"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34" name="tx2834"/>
            <p:cNvSpPr/>
            <p:nvPr/>
          </p:nvSpPr>
          <p:spPr>
            <a:xfrm>
              <a:off x="5639914"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35" name="tx2835"/>
            <p:cNvSpPr/>
            <p:nvPr/>
          </p:nvSpPr>
          <p:spPr>
            <a:xfrm>
              <a:off x="5905098"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836" name="tx2836"/>
            <p:cNvSpPr/>
            <p:nvPr/>
          </p:nvSpPr>
          <p:spPr>
            <a:xfrm>
              <a:off x="6170282"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837" name="tx2837"/>
            <p:cNvSpPr/>
            <p:nvPr/>
          </p:nvSpPr>
          <p:spPr>
            <a:xfrm>
              <a:off x="6435466"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838" name="tx2838"/>
            <p:cNvSpPr/>
            <p:nvPr/>
          </p:nvSpPr>
          <p:spPr>
            <a:xfrm>
              <a:off x="6700650"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839" name="tx2839"/>
            <p:cNvSpPr/>
            <p:nvPr/>
          </p:nvSpPr>
          <p:spPr>
            <a:xfrm>
              <a:off x="6965834"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40" name="tx2840"/>
            <p:cNvSpPr/>
            <p:nvPr/>
          </p:nvSpPr>
          <p:spPr>
            <a:xfrm>
              <a:off x="7231018"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41" name="tx2841"/>
            <p:cNvSpPr/>
            <p:nvPr/>
          </p:nvSpPr>
          <p:spPr>
            <a:xfrm>
              <a:off x="7496201"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842" name="tx2842"/>
            <p:cNvSpPr/>
            <p:nvPr/>
          </p:nvSpPr>
          <p:spPr>
            <a:xfrm>
              <a:off x="7761385"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843" name="tx2843"/>
            <p:cNvSpPr/>
            <p:nvPr/>
          </p:nvSpPr>
          <p:spPr>
            <a:xfrm>
              <a:off x="8026569" y="4724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844" name="tx2844"/>
            <p:cNvSpPr/>
            <p:nvPr/>
          </p:nvSpPr>
          <p:spPr>
            <a:xfrm>
              <a:off x="1927339"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45" name="tx2845"/>
            <p:cNvSpPr/>
            <p:nvPr/>
          </p:nvSpPr>
          <p:spPr>
            <a:xfrm>
              <a:off x="2192523"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46" name="tx2846"/>
            <p:cNvSpPr/>
            <p:nvPr/>
          </p:nvSpPr>
          <p:spPr>
            <a:xfrm>
              <a:off x="2457707"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47" name="tx2847"/>
            <p:cNvSpPr/>
            <p:nvPr/>
          </p:nvSpPr>
          <p:spPr>
            <a:xfrm>
              <a:off x="2722891"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48" name="tx2848"/>
            <p:cNvSpPr/>
            <p:nvPr/>
          </p:nvSpPr>
          <p:spPr>
            <a:xfrm>
              <a:off x="2988075"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49" name="tx2849"/>
            <p:cNvSpPr/>
            <p:nvPr/>
          </p:nvSpPr>
          <p:spPr>
            <a:xfrm>
              <a:off x="3253259"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50" name="tx2850"/>
            <p:cNvSpPr/>
            <p:nvPr/>
          </p:nvSpPr>
          <p:spPr>
            <a:xfrm>
              <a:off x="3518443"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51" name="tx2851"/>
            <p:cNvSpPr/>
            <p:nvPr/>
          </p:nvSpPr>
          <p:spPr>
            <a:xfrm>
              <a:off x="3783626"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52" name="tx2852"/>
            <p:cNvSpPr/>
            <p:nvPr/>
          </p:nvSpPr>
          <p:spPr>
            <a:xfrm>
              <a:off x="4048810" y="48027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53" name="tx2853"/>
            <p:cNvSpPr/>
            <p:nvPr/>
          </p:nvSpPr>
          <p:spPr>
            <a:xfrm>
              <a:off x="1927339"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854" name="tx2854"/>
            <p:cNvSpPr/>
            <p:nvPr/>
          </p:nvSpPr>
          <p:spPr>
            <a:xfrm>
              <a:off x="2192523"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55" name="tx2855"/>
            <p:cNvSpPr/>
            <p:nvPr/>
          </p:nvSpPr>
          <p:spPr>
            <a:xfrm>
              <a:off x="2457707" y="13750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856" name="tx2856"/>
            <p:cNvSpPr/>
            <p:nvPr/>
          </p:nvSpPr>
          <p:spPr>
            <a:xfrm>
              <a:off x="1927339"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857" name="tx2857"/>
            <p:cNvSpPr/>
            <p:nvPr/>
          </p:nvSpPr>
          <p:spPr>
            <a:xfrm>
              <a:off x="2192523"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58" name="tx2858"/>
            <p:cNvSpPr/>
            <p:nvPr/>
          </p:nvSpPr>
          <p:spPr>
            <a:xfrm>
              <a:off x="2457707"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59" name="tx2859"/>
            <p:cNvSpPr/>
            <p:nvPr/>
          </p:nvSpPr>
          <p:spPr>
            <a:xfrm>
              <a:off x="2722891"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860" name="tx2860"/>
            <p:cNvSpPr/>
            <p:nvPr/>
          </p:nvSpPr>
          <p:spPr>
            <a:xfrm>
              <a:off x="2988075"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861" name="tx2861"/>
            <p:cNvSpPr/>
            <p:nvPr/>
          </p:nvSpPr>
          <p:spPr>
            <a:xfrm>
              <a:off x="3253259"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862" name="tx2862"/>
            <p:cNvSpPr/>
            <p:nvPr/>
          </p:nvSpPr>
          <p:spPr>
            <a:xfrm>
              <a:off x="3518443"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863" name="tx2863"/>
            <p:cNvSpPr/>
            <p:nvPr/>
          </p:nvSpPr>
          <p:spPr>
            <a:xfrm>
              <a:off x="3783626"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864" name="tx2864"/>
            <p:cNvSpPr/>
            <p:nvPr/>
          </p:nvSpPr>
          <p:spPr>
            <a:xfrm>
              <a:off x="4048810"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865" name="tx2865"/>
            <p:cNvSpPr/>
            <p:nvPr/>
          </p:nvSpPr>
          <p:spPr>
            <a:xfrm>
              <a:off x="4313994"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66" name="tx2866"/>
            <p:cNvSpPr/>
            <p:nvPr/>
          </p:nvSpPr>
          <p:spPr>
            <a:xfrm>
              <a:off x="8291753"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67" name="tx2867"/>
            <p:cNvSpPr/>
            <p:nvPr/>
          </p:nvSpPr>
          <p:spPr>
            <a:xfrm>
              <a:off x="8556937" y="50364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68" name="tx2868"/>
            <p:cNvSpPr/>
            <p:nvPr/>
          </p:nvSpPr>
          <p:spPr>
            <a:xfrm>
              <a:off x="2192523"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69" name="tx2869"/>
            <p:cNvSpPr/>
            <p:nvPr/>
          </p:nvSpPr>
          <p:spPr>
            <a:xfrm>
              <a:off x="2457707"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870" name="tx2870"/>
            <p:cNvSpPr/>
            <p:nvPr/>
          </p:nvSpPr>
          <p:spPr>
            <a:xfrm>
              <a:off x="2722891"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871" name="tx2871"/>
            <p:cNvSpPr/>
            <p:nvPr/>
          </p:nvSpPr>
          <p:spPr>
            <a:xfrm>
              <a:off x="2988075"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872" name="tx2872"/>
            <p:cNvSpPr/>
            <p:nvPr/>
          </p:nvSpPr>
          <p:spPr>
            <a:xfrm>
              <a:off x="5639914"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73" name="tx2873"/>
            <p:cNvSpPr/>
            <p:nvPr/>
          </p:nvSpPr>
          <p:spPr>
            <a:xfrm>
              <a:off x="7496201" y="30889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74" name="tx2874"/>
            <p:cNvSpPr/>
            <p:nvPr/>
          </p:nvSpPr>
          <p:spPr>
            <a:xfrm>
              <a:off x="1927339"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75" name="tx2875"/>
            <p:cNvSpPr/>
            <p:nvPr/>
          </p:nvSpPr>
          <p:spPr>
            <a:xfrm>
              <a:off x="2192523"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76" name="tx2876"/>
            <p:cNvSpPr/>
            <p:nvPr/>
          </p:nvSpPr>
          <p:spPr>
            <a:xfrm>
              <a:off x="6435466"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77" name="tx2877"/>
            <p:cNvSpPr/>
            <p:nvPr/>
          </p:nvSpPr>
          <p:spPr>
            <a:xfrm>
              <a:off x="7231018"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878" name="tx2878"/>
            <p:cNvSpPr/>
            <p:nvPr/>
          </p:nvSpPr>
          <p:spPr>
            <a:xfrm>
              <a:off x="7496201"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879" name="tx2879"/>
            <p:cNvSpPr/>
            <p:nvPr/>
          </p:nvSpPr>
          <p:spPr>
            <a:xfrm>
              <a:off x="7761385"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880" name="tx2880"/>
            <p:cNvSpPr/>
            <p:nvPr/>
          </p:nvSpPr>
          <p:spPr>
            <a:xfrm>
              <a:off x="8026569"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881" name="tx2881"/>
            <p:cNvSpPr/>
            <p:nvPr/>
          </p:nvSpPr>
          <p:spPr>
            <a:xfrm>
              <a:off x="8291753"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882" name="tx2882"/>
            <p:cNvSpPr/>
            <p:nvPr/>
          </p:nvSpPr>
          <p:spPr>
            <a:xfrm>
              <a:off x="8556937" y="54259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883" name="tx2883"/>
            <p:cNvSpPr/>
            <p:nvPr/>
          </p:nvSpPr>
          <p:spPr>
            <a:xfrm>
              <a:off x="1927339"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884" name="tx2884"/>
            <p:cNvSpPr/>
            <p:nvPr/>
          </p:nvSpPr>
          <p:spPr>
            <a:xfrm>
              <a:off x="2192523"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885" name="tx2885"/>
            <p:cNvSpPr/>
            <p:nvPr/>
          </p:nvSpPr>
          <p:spPr>
            <a:xfrm>
              <a:off x="2457707"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886" name="tx2886"/>
            <p:cNvSpPr/>
            <p:nvPr/>
          </p:nvSpPr>
          <p:spPr>
            <a:xfrm>
              <a:off x="2722891" y="44911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887" name="tx2887"/>
            <p:cNvSpPr/>
            <p:nvPr/>
          </p:nvSpPr>
          <p:spPr>
            <a:xfrm>
              <a:off x="1927339"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888" name="tx2888"/>
            <p:cNvSpPr/>
            <p:nvPr/>
          </p:nvSpPr>
          <p:spPr>
            <a:xfrm>
              <a:off x="2192523"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89" name="tx2889"/>
            <p:cNvSpPr/>
            <p:nvPr/>
          </p:nvSpPr>
          <p:spPr>
            <a:xfrm>
              <a:off x="4313994" y="17645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890" name="tx2890"/>
            <p:cNvSpPr/>
            <p:nvPr/>
          </p:nvSpPr>
          <p:spPr>
            <a:xfrm>
              <a:off x="7496201" y="41016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891" name="tx2891"/>
            <p:cNvSpPr/>
            <p:nvPr/>
          </p:nvSpPr>
          <p:spPr>
            <a:xfrm>
              <a:off x="1927339"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892" name="tx2892"/>
            <p:cNvSpPr/>
            <p:nvPr/>
          </p:nvSpPr>
          <p:spPr>
            <a:xfrm>
              <a:off x="2192523"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2893" name="tx2893"/>
            <p:cNvSpPr/>
            <p:nvPr/>
          </p:nvSpPr>
          <p:spPr>
            <a:xfrm>
              <a:off x="2457707"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894" name="tx2894"/>
            <p:cNvSpPr/>
            <p:nvPr/>
          </p:nvSpPr>
          <p:spPr>
            <a:xfrm>
              <a:off x="2722891"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895" name="tx2895"/>
            <p:cNvSpPr/>
            <p:nvPr/>
          </p:nvSpPr>
          <p:spPr>
            <a:xfrm>
              <a:off x="2988075"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896" name="tx2896"/>
            <p:cNvSpPr/>
            <p:nvPr/>
          </p:nvSpPr>
          <p:spPr>
            <a:xfrm>
              <a:off x="3253259"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897" name="tx2897"/>
            <p:cNvSpPr/>
            <p:nvPr/>
          </p:nvSpPr>
          <p:spPr>
            <a:xfrm>
              <a:off x="3518443" y="3166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898" name="tx2898"/>
            <p:cNvSpPr/>
            <p:nvPr/>
          </p:nvSpPr>
          <p:spPr>
            <a:xfrm>
              <a:off x="1927339"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899" name="tx2899"/>
            <p:cNvSpPr/>
            <p:nvPr/>
          </p:nvSpPr>
          <p:spPr>
            <a:xfrm>
              <a:off x="2192523"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900" name="tx2900"/>
            <p:cNvSpPr/>
            <p:nvPr/>
          </p:nvSpPr>
          <p:spPr>
            <a:xfrm>
              <a:off x="2457707"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901" name="tx2901"/>
            <p:cNvSpPr/>
            <p:nvPr/>
          </p:nvSpPr>
          <p:spPr>
            <a:xfrm>
              <a:off x="2722891"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902" name="tx2902"/>
            <p:cNvSpPr/>
            <p:nvPr/>
          </p:nvSpPr>
          <p:spPr>
            <a:xfrm>
              <a:off x="2988075"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903" name="tx2903"/>
            <p:cNvSpPr/>
            <p:nvPr/>
          </p:nvSpPr>
          <p:spPr>
            <a:xfrm>
              <a:off x="3253259"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904" name="tx2904"/>
            <p:cNvSpPr/>
            <p:nvPr/>
          </p:nvSpPr>
          <p:spPr>
            <a:xfrm>
              <a:off x="3518443"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05" name="tx2905"/>
            <p:cNvSpPr/>
            <p:nvPr/>
          </p:nvSpPr>
          <p:spPr>
            <a:xfrm>
              <a:off x="3783626"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906" name="tx2906"/>
            <p:cNvSpPr/>
            <p:nvPr/>
          </p:nvSpPr>
          <p:spPr>
            <a:xfrm>
              <a:off x="4048810"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07" name="tx2907"/>
            <p:cNvSpPr/>
            <p:nvPr/>
          </p:nvSpPr>
          <p:spPr>
            <a:xfrm>
              <a:off x="4579178"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08" name="tx2908"/>
            <p:cNvSpPr/>
            <p:nvPr/>
          </p:nvSpPr>
          <p:spPr>
            <a:xfrm>
              <a:off x="4844362"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909" name="tx2909"/>
            <p:cNvSpPr/>
            <p:nvPr/>
          </p:nvSpPr>
          <p:spPr>
            <a:xfrm>
              <a:off x="5109546"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910" name="tx2910"/>
            <p:cNvSpPr/>
            <p:nvPr/>
          </p:nvSpPr>
          <p:spPr>
            <a:xfrm>
              <a:off x="5374730"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911" name="tx2911"/>
            <p:cNvSpPr/>
            <p:nvPr/>
          </p:nvSpPr>
          <p:spPr>
            <a:xfrm>
              <a:off x="5639914"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12" name="tx2912"/>
            <p:cNvSpPr/>
            <p:nvPr/>
          </p:nvSpPr>
          <p:spPr>
            <a:xfrm>
              <a:off x="5905098"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913" name="tx2913"/>
            <p:cNvSpPr/>
            <p:nvPr/>
          </p:nvSpPr>
          <p:spPr>
            <a:xfrm>
              <a:off x="6170282"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14" name="tx2914"/>
            <p:cNvSpPr/>
            <p:nvPr/>
          </p:nvSpPr>
          <p:spPr>
            <a:xfrm>
              <a:off x="6435466"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15" name="tx2915"/>
            <p:cNvSpPr/>
            <p:nvPr/>
          </p:nvSpPr>
          <p:spPr>
            <a:xfrm>
              <a:off x="6700650"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16" name="tx2916"/>
            <p:cNvSpPr/>
            <p:nvPr/>
          </p:nvSpPr>
          <p:spPr>
            <a:xfrm>
              <a:off x="6965834"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17" name="tx2917"/>
            <p:cNvSpPr/>
            <p:nvPr/>
          </p:nvSpPr>
          <p:spPr>
            <a:xfrm>
              <a:off x="7496201"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18" name="tx2918"/>
            <p:cNvSpPr/>
            <p:nvPr/>
          </p:nvSpPr>
          <p:spPr>
            <a:xfrm>
              <a:off x="7761385"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919" name="tx2919"/>
            <p:cNvSpPr/>
            <p:nvPr/>
          </p:nvSpPr>
          <p:spPr>
            <a:xfrm>
              <a:off x="8026569"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20" name="tx2920"/>
            <p:cNvSpPr/>
            <p:nvPr/>
          </p:nvSpPr>
          <p:spPr>
            <a:xfrm>
              <a:off x="8291753"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21" name="tx2921"/>
            <p:cNvSpPr/>
            <p:nvPr/>
          </p:nvSpPr>
          <p:spPr>
            <a:xfrm>
              <a:off x="8556937" y="51922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22" name="tx2922"/>
            <p:cNvSpPr/>
            <p:nvPr/>
          </p:nvSpPr>
          <p:spPr>
            <a:xfrm>
              <a:off x="1927339"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23" name="tx2923"/>
            <p:cNvSpPr/>
            <p:nvPr/>
          </p:nvSpPr>
          <p:spPr>
            <a:xfrm>
              <a:off x="2192523"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24" name="tx2924"/>
            <p:cNvSpPr/>
            <p:nvPr/>
          </p:nvSpPr>
          <p:spPr>
            <a:xfrm>
              <a:off x="3518443"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25" name="tx2925"/>
            <p:cNvSpPr/>
            <p:nvPr/>
          </p:nvSpPr>
          <p:spPr>
            <a:xfrm>
              <a:off x="3783626"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26" name="tx2926"/>
            <p:cNvSpPr/>
            <p:nvPr/>
          </p:nvSpPr>
          <p:spPr>
            <a:xfrm>
              <a:off x="4048810"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27" name="tx2927"/>
            <p:cNvSpPr/>
            <p:nvPr/>
          </p:nvSpPr>
          <p:spPr>
            <a:xfrm>
              <a:off x="4313994"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28" name="tx2928"/>
            <p:cNvSpPr/>
            <p:nvPr/>
          </p:nvSpPr>
          <p:spPr>
            <a:xfrm>
              <a:off x="4579178"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29" name="tx2929"/>
            <p:cNvSpPr/>
            <p:nvPr/>
          </p:nvSpPr>
          <p:spPr>
            <a:xfrm>
              <a:off x="4844362" y="29330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30" name="tx2930"/>
            <p:cNvSpPr/>
            <p:nvPr/>
          </p:nvSpPr>
          <p:spPr>
            <a:xfrm>
              <a:off x="5905098"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31" name="tx2931"/>
            <p:cNvSpPr/>
            <p:nvPr/>
          </p:nvSpPr>
          <p:spPr>
            <a:xfrm>
              <a:off x="6170282"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32" name="tx2932"/>
            <p:cNvSpPr/>
            <p:nvPr/>
          </p:nvSpPr>
          <p:spPr>
            <a:xfrm>
              <a:off x="6435466"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933" name="tx2933"/>
            <p:cNvSpPr/>
            <p:nvPr/>
          </p:nvSpPr>
          <p:spPr>
            <a:xfrm>
              <a:off x="6700650"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934" name="tx2934"/>
            <p:cNvSpPr/>
            <p:nvPr/>
          </p:nvSpPr>
          <p:spPr>
            <a:xfrm>
              <a:off x="6965834"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935" name="tx2935"/>
            <p:cNvSpPr/>
            <p:nvPr/>
          </p:nvSpPr>
          <p:spPr>
            <a:xfrm>
              <a:off x="7231018"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36" name="tx2936"/>
            <p:cNvSpPr/>
            <p:nvPr/>
          </p:nvSpPr>
          <p:spPr>
            <a:xfrm>
              <a:off x="7496201"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937" name="tx2937"/>
            <p:cNvSpPr/>
            <p:nvPr/>
          </p:nvSpPr>
          <p:spPr>
            <a:xfrm>
              <a:off x="7761385"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938" name="tx2938"/>
            <p:cNvSpPr/>
            <p:nvPr/>
          </p:nvSpPr>
          <p:spPr>
            <a:xfrm>
              <a:off x="8026569"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39" name="tx2939"/>
            <p:cNvSpPr/>
            <p:nvPr/>
          </p:nvSpPr>
          <p:spPr>
            <a:xfrm>
              <a:off x="8291753"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940" name="tx2940"/>
            <p:cNvSpPr/>
            <p:nvPr/>
          </p:nvSpPr>
          <p:spPr>
            <a:xfrm>
              <a:off x="8556937" y="55038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41" name="tx2941"/>
            <p:cNvSpPr/>
            <p:nvPr/>
          </p:nvSpPr>
          <p:spPr>
            <a:xfrm>
              <a:off x="1927339"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42" name="tx2942"/>
            <p:cNvSpPr/>
            <p:nvPr/>
          </p:nvSpPr>
          <p:spPr>
            <a:xfrm>
              <a:off x="2192523"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43" name="tx2943"/>
            <p:cNvSpPr/>
            <p:nvPr/>
          </p:nvSpPr>
          <p:spPr>
            <a:xfrm>
              <a:off x="2457707"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44" name="tx2944"/>
            <p:cNvSpPr/>
            <p:nvPr/>
          </p:nvSpPr>
          <p:spPr>
            <a:xfrm>
              <a:off x="2988075" y="1998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45" name="tx2945"/>
            <p:cNvSpPr/>
            <p:nvPr/>
          </p:nvSpPr>
          <p:spPr>
            <a:xfrm>
              <a:off x="1927339"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946" name="tx2946"/>
            <p:cNvSpPr/>
            <p:nvPr/>
          </p:nvSpPr>
          <p:spPr>
            <a:xfrm>
              <a:off x="2192523" y="2309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47" name="tx2947"/>
            <p:cNvSpPr/>
            <p:nvPr/>
          </p:nvSpPr>
          <p:spPr>
            <a:xfrm>
              <a:off x="1927339"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2948" name="tx2948"/>
            <p:cNvSpPr/>
            <p:nvPr/>
          </p:nvSpPr>
          <p:spPr>
            <a:xfrm>
              <a:off x="2192523"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2949" name="tx2949"/>
            <p:cNvSpPr/>
            <p:nvPr/>
          </p:nvSpPr>
          <p:spPr>
            <a:xfrm>
              <a:off x="2457707"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50" name="tx2950"/>
            <p:cNvSpPr/>
            <p:nvPr/>
          </p:nvSpPr>
          <p:spPr>
            <a:xfrm>
              <a:off x="2722891"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51" name="tx2951"/>
            <p:cNvSpPr/>
            <p:nvPr/>
          </p:nvSpPr>
          <p:spPr>
            <a:xfrm>
              <a:off x="2988075"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52" name="tx2952"/>
            <p:cNvSpPr/>
            <p:nvPr/>
          </p:nvSpPr>
          <p:spPr>
            <a:xfrm>
              <a:off x="3253259"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953" name="tx2953"/>
            <p:cNvSpPr/>
            <p:nvPr/>
          </p:nvSpPr>
          <p:spPr>
            <a:xfrm>
              <a:off x="3518443"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954" name="tx2954"/>
            <p:cNvSpPr/>
            <p:nvPr/>
          </p:nvSpPr>
          <p:spPr>
            <a:xfrm>
              <a:off x="3783626"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2955" name="tx2955"/>
            <p:cNvSpPr/>
            <p:nvPr/>
          </p:nvSpPr>
          <p:spPr>
            <a:xfrm>
              <a:off x="4048810"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956" name="tx2956"/>
            <p:cNvSpPr/>
            <p:nvPr/>
          </p:nvSpPr>
          <p:spPr>
            <a:xfrm>
              <a:off x="4313994"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2957" name="tx2957"/>
            <p:cNvSpPr/>
            <p:nvPr/>
          </p:nvSpPr>
          <p:spPr>
            <a:xfrm>
              <a:off x="4579178"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58" name="tx2958"/>
            <p:cNvSpPr/>
            <p:nvPr/>
          </p:nvSpPr>
          <p:spPr>
            <a:xfrm>
              <a:off x="4844362"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59" name="tx2959"/>
            <p:cNvSpPr/>
            <p:nvPr/>
          </p:nvSpPr>
          <p:spPr>
            <a:xfrm>
              <a:off x="5109546"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60" name="tx2960"/>
            <p:cNvSpPr/>
            <p:nvPr/>
          </p:nvSpPr>
          <p:spPr>
            <a:xfrm>
              <a:off x="5374730"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961" name="tx2961"/>
            <p:cNvSpPr/>
            <p:nvPr/>
          </p:nvSpPr>
          <p:spPr>
            <a:xfrm>
              <a:off x="5639914"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62" name="tx2962"/>
            <p:cNvSpPr/>
            <p:nvPr/>
          </p:nvSpPr>
          <p:spPr>
            <a:xfrm>
              <a:off x="5905098"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963" name="tx2963"/>
            <p:cNvSpPr/>
            <p:nvPr/>
          </p:nvSpPr>
          <p:spPr>
            <a:xfrm>
              <a:off x="6170282"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964" name="tx2964"/>
            <p:cNvSpPr/>
            <p:nvPr/>
          </p:nvSpPr>
          <p:spPr>
            <a:xfrm>
              <a:off x="6435466"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65" name="tx2965"/>
            <p:cNvSpPr/>
            <p:nvPr/>
          </p:nvSpPr>
          <p:spPr>
            <a:xfrm>
              <a:off x="6700650"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66" name="tx2966"/>
            <p:cNvSpPr/>
            <p:nvPr/>
          </p:nvSpPr>
          <p:spPr>
            <a:xfrm>
              <a:off x="6965834"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67" name="tx2967"/>
            <p:cNvSpPr/>
            <p:nvPr/>
          </p:nvSpPr>
          <p:spPr>
            <a:xfrm>
              <a:off x="7231018"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68" name="tx2968"/>
            <p:cNvSpPr/>
            <p:nvPr/>
          </p:nvSpPr>
          <p:spPr>
            <a:xfrm>
              <a:off x="7496201" y="48806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69" name="tx2969"/>
            <p:cNvSpPr/>
            <p:nvPr/>
          </p:nvSpPr>
          <p:spPr>
            <a:xfrm>
              <a:off x="5109546"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70" name="tx2970"/>
            <p:cNvSpPr/>
            <p:nvPr/>
          </p:nvSpPr>
          <p:spPr>
            <a:xfrm>
              <a:off x="5374730"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71" name="tx2971"/>
            <p:cNvSpPr/>
            <p:nvPr/>
          </p:nvSpPr>
          <p:spPr>
            <a:xfrm>
              <a:off x="5639914"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72" name="tx2972"/>
            <p:cNvSpPr/>
            <p:nvPr/>
          </p:nvSpPr>
          <p:spPr>
            <a:xfrm>
              <a:off x="5905098"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73" name="tx2973"/>
            <p:cNvSpPr/>
            <p:nvPr/>
          </p:nvSpPr>
          <p:spPr>
            <a:xfrm>
              <a:off x="6170282"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974" name="tx2974"/>
            <p:cNvSpPr/>
            <p:nvPr/>
          </p:nvSpPr>
          <p:spPr>
            <a:xfrm>
              <a:off x="6435466" y="40237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75" name="tx2975"/>
            <p:cNvSpPr/>
            <p:nvPr/>
          </p:nvSpPr>
          <p:spPr>
            <a:xfrm>
              <a:off x="1927339"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76" name="tx2976"/>
            <p:cNvSpPr/>
            <p:nvPr/>
          </p:nvSpPr>
          <p:spPr>
            <a:xfrm>
              <a:off x="2192523"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77" name="tx2977"/>
            <p:cNvSpPr/>
            <p:nvPr/>
          </p:nvSpPr>
          <p:spPr>
            <a:xfrm>
              <a:off x="2457707"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78" name="tx2978"/>
            <p:cNvSpPr/>
            <p:nvPr/>
          </p:nvSpPr>
          <p:spPr>
            <a:xfrm>
              <a:off x="8026569"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979" name="tx2979"/>
            <p:cNvSpPr/>
            <p:nvPr/>
          </p:nvSpPr>
          <p:spPr>
            <a:xfrm>
              <a:off x="8291753" y="45690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980" name="tx2980"/>
            <p:cNvSpPr/>
            <p:nvPr/>
          </p:nvSpPr>
          <p:spPr>
            <a:xfrm>
              <a:off x="7761385" y="43353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981" name="tx2981"/>
            <p:cNvSpPr/>
            <p:nvPr/>
          </p:nvSpPr>
          <p:spPr>
            <a:xfrm>
              <a:off x="1927339"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82" name="tx2982"/>
            <p:cNvSpPr/>
            <p:nvPr/>
          </p:nvSpPr>
          <p:spPr>
            <a:xfrm>
              <a:off x="2192523"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983" name="tx2983"/>
            <p:cNvSpPr/>
            <p:nvPr/>
          </p:nvSpPr>
          <p:spPr>
            <a:xfrm>
              <a:off x="2457707" y="32447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84" name="tx2984"/>
            <p:cNvSpPr/>
            <p:nvPr/>
          </p:nvSpPr>
          <p:spPr>
            <a:xfrm>
              <a:off x="1927339"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85" name="tx2985"/>
            <p:cNvSpPr/>
            <p:nvPr/>
          </p:nvSpPr>
          <p:spPr>
            <a:xfrm>
              <a:off x="2192523" y="20761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986" name="tx2986"/>
            <p:cNvSpPr/>
            <p:nvPr/>
          </p:nvSpPr>
          <p:spPr>
            <a:xfrm>
              <a:off x="6435466"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87" name="tx2987"/>
            <p:cNvSpPr/>
            <p:nvPr/>
          </p:nvSpPr>
          <p:spPr>
            <a:xfrm>
              <a:off x="6700650"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88" name="tx2988"/>
            <p:cNvSpPr/>
            <p:nvPr/>
          </p:nvSpPr>
          <p:spPr>
            <a:xfrm>
              <a:off x="6965834"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89" name="tx2989"/>
            <p:cNvSpPr/>
            <p:nvPr/>
          </p:nvSpPr>
          <p:spPr>
            <a:xfrm>
              <a:off x="7231018"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90" name="tx2990"/>
            <p:cNvSpPr/>
            <p:nvPr/>
          </p:nvSpPr>
          <p:spPr>
            <a:xfrm>
              <a:off x="7496201"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991" name="tx2991"/>
            <p:cNvSpPr/>
            <p:nvPr/>
          </p:nvSpPr>
          <p:spPr>
            <a:xfrm>
              <a:off x="7761385"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2992" name="tx2992"/>
            <p:cNvSpPr/>
            <p:nvPr/>
          </p:nvSpPr>
          <p:spPr>
            <a:xfrm>
              <a:off x="8026569"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2993" name="tx2993"/>
            <p:cNvSpPr/>
            <p:nvPr/>
          </p:nvSpPr>
          <p:spPr>
            <a:xfrm>
              <a:off x="8291753"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994" name="tx2994"/>
            <p:cNvSpPr/>
            <p:nvPr/>
          </p:nvSpPr>
          <p:spPr>
            <a:xfrm>
              <a:off x="8556937" y="56596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2995" name="tx2995"/>
            <p:cNvSpPr/>
            <p:nvPr/>
          </p:nvSpPr>
          <p:spPr>
            <a:xfrm>
              <a:off x="1927339"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996" name="tx2996"/>
            <p:cNvSpPr/>
            <p:nvPr/>
          </p:nvSpPr>
          <p:spPr>
            <a:xfrm>
              <a:off x="2192523"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97" name="tx2997"/>
            <p:cNvSpPr/>
            <p:nvPr/>
          </p:nvSpPr>
          <p:spPr>
            <a:xfrm>
              <a:off x="2457707" y="33226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2998" name="rc29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834889" y="3309531"/>
              <a:ext cx="6894782" cy="77901"/>
            </a:xfrm>
            <a:prstGeom prst="rect">
              <a:avLst/>
            </a:prstGeom>
            <a:noFill/>
            <a:ln w="27101" cap="flat">
              <a:solidFill>
                <a:srgbClr val="000000">
                  <a:alpha val="100000"/>
                </a:srgbClr>
              </a:solidFill>
              <a:prstDash val="solid"/>
              <a:miter/>
            </a:ln>
          </p:spPr>
          <p:txBody>
            <a:bodyPr/>
            <a:lstStyle/>
            <a:p/>
          </p:txBody>
        </p:sp>
        <p:sp>
          <p:nvSpPr>
            <p:cNvPr id="4495" name="tx4495"/>
            <p:cNvSpPr/>
            <p:nvPr/>
          </p:nvSpPr>
          <p:spPr>
            <a:xfrm rot="-2700000">
              <a:off x="18865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496" name="tx4496"/>
            <p:cNvSpPr/>
            <p:nvPr/>
          </p:nvSpPr>
          <p:spPr>
            <a:xfrm rot="-2700000">
              <a:off x="215176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497" name="tx4497"/>
            <p:cNvSpPr/>
            <p:nvPr/>
          </p:nvSpPr>
          <p:spPr>
            <a:xfrm rot="-2700000">
              <a:off x="241695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498" name="tx4498"/>
            <p:cNvSpPr/>
            <p:nvPr/>
          </p:nvSpPr>
          <p:spPr>
            <a:xfrm rot="-2700000">
              <a:off x="26821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499" name="tx4499"/>
            <p:cNvSpPr/>
            <p:nvPr/>
          </p:nvSpPr>
          <p:spPr>
            <a:xfrm rot="-2700000">
              <a:off x="294731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500" name="tx4500"/>
            <p:cNvSpPr/>
            <p:nvPr/>
          </p:nvSpPr>
          <p:spPr>
            <a:xfrm rot="-2700000">
              <a:off x="3212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501" name="tx4501"/>
            <p:cNvSpPr/>
            <p:nvPr/>
          </p:nvSpPr>
          <p:spPr>
            <a:xfrm rot="-2700000">
              <a:off x="34776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502" name="tx4502"/>
            <p:cNvSpPr/>
            <p:nvPr/>
          </p:nvSpPr>
          <p:spPr>
            <a:xfrm rot="-2700000">
              <a:off x="37428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503" name="tx4503"/>
            <p:cNvSpPr/>
            <p:nvPr/>
          </p:nvSpPr>
          <p:spPr>
            <a:xfrm rot="-2700000">
              <a:off x="400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504" name="tx4504"/>
            <p:cNvSpPr/>
            <p:nvPr/>
          </p:nvSpPr>
          <p:spPr>
            <a:xfrm rot="-2700000">
              <a:off x="427323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505" name="tx4505"/>
            <p:cNvSpPr/>
            <p:nvPr/>
          </p:nvSpPr>
          <p:spPr>
            <a:xfrm rot="-2700000">
              <a:off x="453842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506" name="tx4506"/>
            <p:cNvSpPr/>
            <p:nvPr/>
          </p:nvSpPr>
          <p:spPr>
            <a:xfrm rot="-2700000">
              <a:off x="480512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507" name="tx4507"/>
            <p:cNvSpPr/>
            <p:nvPr/>
          </p:nvSpPr>
          <p:spPr>
            <a:xfrm rot="-2700000">
              <a:off x="5068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508" name="tx4508"/>
            <p:cNvSpPr/>
            <p:nvPr/>
          </p:nvSpPr>
          <p:spPr>
            <a:xfrm rot="-2700000">
              <a:off x="533397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509" name="tx4509"/>
            <p:cNvSpPr/>
            <p:nvPr/>
          </p:nvSpPr>
          <p:spPr>
            <a:xfrm rot="-2700000">
              <a:off x="559915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510" name="tx4510"/>
            <p:cNvSpPr/>
            <p:nvPr/>
          </p:nvSpPr>
          <p:spPr>
            <a:xfrm rot="-2700000">
              <a:off x="586434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511" name="tx4511"/>
            <p:cNvSpPr/>
            <p:nvPr/>
          </p:nvSpPr>
          <p:spPr>
            <a:xfrm rot="-2700000">
              <a:off x="612952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512" name="tx4512"/>
            <p:cNvSpPr/>
            <p:nvPr/>
          </p:nvSpPr>
          <p:spPr>
            <a:xfrm rot="-2700000">
              <a:off x="639471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513" name="tx4513"/>
            <p:cNvSpPr/>
            <p:nvPr/>
          </p:nvSpPr>
          <p:spPr>
            <a:xfrm rot="-2700000">
              <a:off x="665989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514" name="tx4514"/>
            <p:cNvSpPr/>
            <p:nvPr/>
          </p:nvSpPr>
          <p:spPr>
            <a:xfrm rot="-2700000">
              <a:off x="69250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515" name="tx4515"/>
            <p:cNvSpPr/>
            <p:nvPr/>
          </p:nvSpPr>
          <p:spPr>
            <a:xfrm rot="-2700000">
              <a:off x="719026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516" name="tx4516"/>
            <p:cNvSpPr/>
            <p:nvPr/>
          </p:nvSpPr>
          <p:spPr>
            <a:xfrm rot="-2700000">
              <a:off x="74554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517" name="tx4517"/>
            <p:cNvSpPr/>
            <p:nvPr/>
          </p:nvSpPr>
          <p:spPr>
            <a:xfrm rot="-2700000">
              <a:off x="772063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518" name="tx4518"/>
            <p:cNvSpPr/>
            <p:nvPr/>
          </p:nvSpPr>
          <p:spPr>
            <a:xfrm rot="-2700000">
              <a:off x="798581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519" name="tx4519"/>
            <p:cNvSpPr/>
            <p:nvPr/>
          </p:nvSpPr>
          <p:spPr>
            <a:xfrm rot="-2700000">
              <a:off x="825099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520" name="tx4520"/>
            <p:cNvSpPr/>
            <p:nvPr/>
          </p:nvSpPr>
          <p:spPr>
            <a:xfrm rot="-2700000">
              <a:off x="8516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521" name="tx4521"/>
            <p:cNvSpPr/>
            <p:nvPr/>
          </p:nvSpPr>
          <p:spPr>
            <a:xfrm>
              <a:off x="1153931" y="5644371"/>
              <a:ext cx="2735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Yemen</a:t>
              </a:r>
            </a:p>
          </p:txBody>
        </p:sp>
        <p:sp>
          <p:nvSpPr>
            <p:cNvPr id="4522" name="tx4522"/>
            <p:cNvSpPr/>
            <p:nvPr/>
          </p:nvSpPr>
          <p:spPr>
            <a:xfrm>
              <a:off x="1239885" y="5566469"/>
              <a:ext cx="1876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CAR</a:t>
              </a:r>
            </a:p>
          </p:txBody>
        </p:sp>
        <p:sp>
          <p:nvSpPr>
            <p:cNvPr id="4523" name="tx4523"/>
            <p:cNvSpPr/>
            <p:nvPr/>
          </p:nvSpPr>
          <p:spPr>
            <a:xfrm>
              <a:off x="656406" y="5488568"/>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Papua</a:t>
              </a:r>
            </a:p>
          </p:txBody>
        </p:sp>
        <p:sp>
          <p:nvSpPr>
            <p:cNvPr id="4524" name="tx4524"/>
            <p:cNvSpPr/>
            <p:nvPr/>
          </p:nvSpPr>
          <p:spPr>
            <a:xfrm>
              <a:off x="938224" y="5488568"/>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4525" name="tx4525"/>
            <p:cNvSpPr/>
            <p:nvPr/>
          </p:nvSpPr>
          <p:spPr>
            <a:xfrm>
              <a:off x="1140764" y="5488568"/>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526" name="tx4526"/>
            <p:cNvSpPr/>
            <p:nvPr/>
          </p:nvSpPr>
          <p:spPr>
            <a:xfrm>
              <a:off x="938133" y="5410667"/>
              <a:ext cx="489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Madagascar</a:t>
              </a:r>
            </a:p>
          </p:txBody>
        </p:sp>
        <p:sp>
          <p:nvSpPr>
            <p:cNvPr id="4527" name="tx4527"/>
            <p:cNvSpPr/>
            <p:nvPr/>
          </p:nvSpPr>
          <p:spPr>
            <a:xfrm>
              <a:off x="1200109" y="5332766"/>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4528" name="tx4528"/>
            <p:cNvSpPr/>
            <p:nvPr/>
          </p:nvSpPr>
          <p:spPr>
            <a:xfrm>
              <a:off x="1234947" y="5254864"/>
              <a:ext cx="1925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DRC</a:t>
              </a:r>
            </a:p>
          </p:txBody>
        </p:sp>
        <p:sp>
          <p:nvSpPr>
            <p:cNvPr id="4529" name="tx4529"/>
            <p:cNvSpPr/>
            <p:nvPr/>
          </p:nvSpPr>
          <p:spPr>
            <a:xfrm>
              <a:off x="1145793" y="5176963"/>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4530" name="tx4530"/>
            <p:cNvSpPr/>
            <p:nvPr/>
          </p:nvSpPr>
          <p:spPr>
            <a:xfrm>
              <a:off x="957884" y="5099062"/>
              <a:ext cx="469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Afghanistan</a:t>
              </a:r>
            </a:p>
          </p:txBody>
        </p:sp>
        <p:sp>
          <p:nvSpPr>
            <p:cNvPr id="4531" name="tx4531"/>
            <p:cNvSpPr/>
            <p:nvPr/>
          </p:nvSpPr>
          <p:spPr>
            <a:xfrm>
              <a:off x="1234673" y="5021161"/>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Laos</a:t>
              </a:r>
            </a:p>
          </p:txBody>
        </p:sp>
        <p:sp>
          <p:nvSpPr>
            <p:cNvPr id="4532" name="tx4532"/>
            <p:cNvSpPr/>
            <p:nvPr/>
          </p:nvSpPr>
          <p:spPr>
            <a:xfrm>
              <a:off x="928349" y="4943259"/>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4533" name="tx4533"/>
            <p:cNvSpPr/>
            <p:nvPr/>
          </p:nvSpPr>
          <p:spPr>
            <a:xfrm>
              <a:off x="1140855" y="4943259"/>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4534" name="tx4534"/>
            <p:cNvSpPr/>
            <p:nvPr/>
          </p:nvSpPr>
          <p:spPr>
            <a:xfrm>
              <a:off x="1106291" y="4865358"/>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Somalia</a:t>
              </a:r>
            </a:p>
          </p:txBody>
        </p:sp>
        <p:sp>
          <p:nvSpPr>
            <p:cNvPr id="4535" name="tx4535"/>
            <p:cNvSpPr/>
            <p:nvPr/>
          </p:nvSpPr>
          <p:spPr>
            <a:xfrm>
              <a:off x="1249669" y="4787457"/>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Haiti</a:t>
              </a:r>
            </a:p>
          </p:txBody>
        </p:sp>
        <p:sp>
          <p:nvSpPr>
            <p:cNvPr id="4536" name="tx4536"/>
            <p:cNvSpPr/>
            <p:nvPr/>
          </p:nvSpPr>
          <p:spPr>
            <a:xfrm>
              <a:off x="1140764" y="4709556"/>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4537" name="tx4537"/>
            <p:cNvSpPr/>
            <p:nvPr/>
          </p:nvSpPr>
          <p:spPr>
            <a:xfrm>
              <a:off x="918382" y="4631654"/>
              <a:ext cx="5091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Mozambique</a:t>
              </a:r>
            </a:p>
          </p:txBody>
        </p:sp>
        <p:sp>
          <p:nvSpPr>
            <p:cNvPr id="4538" name="tx4538"/>
            <p:cNvSpPr/>
            <p:nvPr/>
          </p:nvSpPr>
          <p:spPr>
            <a:xfrm>
              <a:off x="1170391" y="4553753"/>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4539" name="tx4539"/>
            <p:cNvSpPr/>
            <p:nvPr/>
          </p:nvSpPr>
          <p:spPr>
            <a:xfrm>
              <a:off x="1264482" y="4475852"/>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Mali</a:t>
              </a:r>
            </a:p>
          </p:txBody>
        </p:sp>
        <p:sp>
          <p:nvSpPr>
            <p:cNvPr id="4540" name="tx4540"/>
            <p:cNvSpPr/>
            <p:nvPr/>
          </p:nvSpPr>
          <p:spPr>
            <a:xfrm>
              <a:off x="1214922" y="4397951"/>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Chad</a:t>
              </a:r>
            </a:p>
          </p:txBody>
        </p:sp>
        <p:sp>
          <p:nvSpPr>
            <p:cNvPr id="4541" name="tx4541"/>
            <p:cNvSpPr/>
            <p:nvPr/>
          </p:nvSpPr>
          <p:spPr>
            <a:xfrm>
              <a:off x="1224980" y="4320049"/>
              <a:ext cx="202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Syria</a:t>
              </a:r>
            </a:p>
          </p:txBody>
        </p:sp>
        <p:sp>
          <p:nvSpPr>
            <p:cNvPr id="4542" name="tx4542"/>
            <p:cNvSpPr/>
            <p:nvPr/>
          </p:nvSpPr>
          <p:spPr>
            <a:xfrm>
              <a:off x="844316" y="4242148"/>
              <a:ext cx="5832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Guinea-Bissau</a:t>
              </a:r>
            </a:p>
          </p:txBody>
        </p:sp>
        <p:sp>
          <p:nvSpPr>
            <p:cNvPr id="4543" name="tx4543"/>
            <p:cNvSpPr/>
            <p:nvPr/>
          </p:nvSpPr>
          <p:spPr>
            <a:xfrm>
              <a:off x="1066789" y="4164247"/>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4544" name="tx4544"/>
            <p:cNvSpPr/>
            <p:nvPr/>
          </p:nvSpPr>
          <p:spPr>
            <a:xfrm>
              <a:off x="1056914" y="4086346"/>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Myanmar</a:t>
              </a:r>
            </a:p>
          </p:txBody>
        </p:sp>
        <p:sp>
          <p:nvSpPr>
            <p:cNvPr id="4545" name="tx4545"/>
            <p:cNvSpPr/>
            <p:nvPr/>
          </p:nvSpPr>
          <p:spPr>
            <a:xfrm>
              <a:off x="913353" y="4008444"/>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4546" name="tx4546"/>
            <p:cNvSpPr/>
            <p:nvPr/>
          </p:nvSpPr>
          <p:spPr>
            <a:xfrm>
              <a:off x="1170391" y="4008444"/>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4547" name="tx4547"/>
            <p:cNvSpPr/>
            <p:nvPr/>
          </p:nvSpPr>
          <p:spPr>
            <a:xfrm>
              <a:off x="1130980" y="3930543"/>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Djibouti</a:t>
              </a:r>
            </a:p>
          </p:txBody>
        </p:sp>
        <p:sp>
          <p:nvSpPr>
            <p:cNvPr id="4548" name="tx4548"/>
            <p:cNvSpPr/>
            <p:nvPr/>
          </p:nvSpPr>
          <p:spPr>
            <a:xfrm>
              <a:off x="1012291" y="3852642"/>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4549" name="tx4549"/>
            <p:cNvSpPr/>
            <p:nvPr/>
          </p:nvSpPr>
          <p:spPr>
            <a:xfrm>
              <a:off x="1106200" y="3774741"/>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Ethiopia</a:t>
              </a:r>
            </a:p>
          </p:txBody>
        </p:sp>
        <p:sp>
          <p:nvSpPr>
            <p:cNvPr id="4550" name="tx4550"/>
            <p:cNvSpPr/>
            <p:nvPr/>
          </p:nvSpPr>
          <p:spPr>
            <a:xfrm>
              <a:off x="770158" y="3696840"/>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Solomon</a:t>
              </a:r>
            </a:p>
          </p:txBody>
        </p:sp>
        <p:sp>
          <p:nvSpPr>
            <p:cNvPr id="4551" name="tx4551"/>
            <p:cNvSpPr/>
            <p:nvPr/>
          </p:nvSpPr>
          <p:spPr>
            <a:xfrm>
              <a:off x="1145793" y="369684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4552" name="tx4552"/>
            <p:cNvSpPr/>
            <p:nvPr/>
          </p:nvSpPr>
          <p:spPr>
            <a:xfrm>
              <a:off x="1116167" y="3618938"/>
              <a:ext cx="311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Gambia</a:t>
              </a:r>
            </a:p>
          </p:txBody>
        </p:sp>
        <p:sp>
          <p:nvSpPr>
            <p:cNvPr id="4553" name="tx4553"/>
            <p:cNvSpPr/>
            <p:nvPr/>
          </p:nvSpPr>
          <p:spPr>
            <a:xfrm>
              <a:off x="1061851" y="3541037"/>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4554" name="tx4554"/>
            <p:cNvSpPr/>
            <p:nvPr/>
          </p:nvSpPr>
          <p:spPr>
            <a:xfrm>
              <a:off x="1111046" y="3463136"/>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4555" name="tx4555"/>
            <p:cNvSpPr/>
            <p:nvPr/>
          </p:nvSpPr>
          <p:spPr>
            <a:xfrm>
              <a:off x="1175420" y="3385235"/>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4556" name="tx4556"/>
            <p:cNvSpPr/>
            <p:nvPr/>
          </p:nvSpPr>
          <p:spPr>
            <a:xfrm>
              <a:off x="1111137" y="3307288"/>
              <a:ext cx="19275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Gavi</a:t>
              </a:r>
            </a:p>
          </p:txBody>
        </p:sp>
        <p:sp>
          <p:nvSpPr>
            <p:cNvPr id="4557" name="tx4557"/>
            <p:cNvSpPr/>
            <p:nvPr/>
          </p:nvSpPr>
          <p:spPr>
            <a:xfrm>
              <a:off x="1328582" y="3307288"/>
              <a:ext cx="98938"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57</a:t>
              </a:r>
            </a:p>
          </p:txBody>
        </p:sp>
        <p:sp>
          <p:nvSpPr>
            <p:cNvPr id="4558" name="tx4558"/>
            <p:cNvSpPr/>
            <p:nvPr/>
          </p:nvSpPr>
          <p:spPr>
            <a:xfrm>
              <a:off x="1234673" y="3229432"/>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4559" name="tx4559"/>
            <p:cNvSpPr/>
            <p:nvPr/>
          </p:nvSpPr>
          <p:spPr>
            <a:xfrm>
              <a:off x="1215013" y="3151531"/>
              <a:ext cx="212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a:t>
              </a:r>
            </a:p>
          </p:txBody>
        </p:sp>
        <p:sp>
          <p:nvSpPr>
            <p:cNvPr id="4560" name="tx4560"/>
            <p:cNvSpPr/>
            <p:nvPr/>
          </p:nvSpPr>
          <p:spPr>
            <a:xfrm>
              <a:off x="1160515" y="3073630"/>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Liberia</a:t>
              </a:r>
            </a:p>
          </p:txBody>
        </p:sp>
        <p:sp>
          <p:nvSpPr>
            <p:cNvPr id="4561" name="tx4561"/>
            <p:cNvSpPr/>
            <p:nvPr/>
          </p:nvSpPr>
          <p:spPr>
            <a:xfrm>
              <a:off x="1071544" y="2995728"/>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4562" name="tx4562"/>
            <p:cNvSpPr/>
            <p:nvPr/>
          </p:nvSpPr>
          <p:spPr>
            <a:xfrm>
              <a:off x="1086540" y="2917827"/>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Pakistan</a:t>
              </a:r>
            </a:p>
          </p:txBody>
        </p:sp>
        <p:sp>
          <p:nvSpPr>
            <p:cNvPr id="4563" name="tx4563"/>
            <p:cNvSpPr/>
            <p:nvPr/>
          </p:nvSpPr>
          <p:spPr>
            <a:xfrm>
              <a:off x="1165453" y="2839926"/>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4564" name="tx4564"/>
            <p:cNvSpPr/>
            <p:nvPr/>
          </p:nvSpPr>
          <p:spPr>
            <a:xfrm>
              <a:off x="1121013" y="2762025"/>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Burundi</a:t>
              </a:r>
            </a:p>
          </p:txBody>
        </p:sp>
        <p:sp>
          <p:nvSpPr>
            <p:cNvPr id="4565" name="tx4565"/>
            <p:cNvSpPr/>
            <p:nvPr/>
          </p:nvSpPr>
          <p:spPr>
            <a:xfrm>
              <a:off x="508182" y="2684123"/>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4566" name="tx4566"/>
            <p:cNvSpPr/>
            <p:nvPr/>
          </p:nvSpPr>
          <p:spPr>
            <a:xfrm>
              <a:off x="691062" y="2684123"/>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4567" name="tx4567"/>
            <p:cNvSpPr/>
            <p:nvPr/>
          </p:nvSpPr>
          <p:spPr>
            <a:xfrm>
              <a:off x="933195" y="2684123"/>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568" name="tx4568"/>
            <p:cNvSpPr/>
            <p:nvPr/>
          </p:nvSpPr>
          <p:spPr>
            <a:xfrm>
              <a:off x="1106291" y="2684123"/>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4569" name="tx4569"/>
            <p:cNvSpPr/>
            <p:nvPr/>
          </p:nvSpPr>
          <p:spPr>
            <a:xfrm>
              <a:off x="1022166" y="2606222"/>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Cambodia</a:t>
              </a:r>
            </a:p>
          </p:txBody>
        </p:sp>
        <p:sp>
          <p:nvSpPr>
            <p:cNvPr id="4570" name="tx4570"/>
            <p:cNvSpPr/>
            <p:nvPr/>
          </p:nvSpPr>
          <p:spPr>
            <a:xfrm>
              <a:off x="1150822" y="2528321"/>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Malawi</a:t>
              </a:r>
            </a:p>
          </p:txBody>
        </p:sp>
        <p:sp>
          <p:nvSpPr>
            <p:cNvPr id="4571" name="tx4571"/>
            <p:cNvSpPr/>
            <p:nvPr/>
          </p:nvSpPr>
          <p:spPr>
            <a:xfrm>
              <a:off x="903660" y="2450420"/>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Burkina</a:t>
              </a:r>
            </a:p>
          </p:txBody>
        </p:sp>
        <p:sp>
          <p:nvSpPr>
            <p:cNvPr id="4572" name="tx4572"/>
            <p:cNvSpPr/>
            <p:nvPr/>
          </p:nvSpPr>
          <p:spPr>
            <a:xfrm>
              <a:off x="1229827" y="2450420"/>
              <a:ext cx="197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Faso</a:t>
              </a:r>
            </a:p>
          </p:txBody>
        </p:sp>
        <p:sp>
          <p:nvSpPr>
            <p:cNvPr id="4573" name="tx4573"/>
            <p:cNvSpPr/>
            <p:nvPr/>
          </p:nvSpPr>
          <p:spPr>
            <a:xfrm>
              <a:off x="1017320" y="2372518"/>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4574" name="tx4574"/>
            <p:cNvSpPr/>
            <p:nvPr/>
          </p:nvSpPr>
          <p:spPr>
            <a:xfrm>
              <a:off x="918291" y="2294617"/>
              <a:ext cx="237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Sierra</a:t>
              </a:r>
            </a:p>
          </p:txBody>
        </p:sp>
        <p:sp>
          <p:nvSpPr>
            <p:cNvPr id="4575" name="tx4575"/>
            <p:cNvSpPr/>
            <p:nvPr/>
          </p:nvSpPr>
          <p:spPr>
            <a:xfrm>
              <a:off x="1180175" y="2294617"/>
              <a:ext cx="24734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Leone</a:t>
              </a:r>
            </a:p>
          </p:txBody>
        </p:sp>
        <p:sp>
          <p:nvSpPr>
            <p:cNvPr id="4576" name="tx4576"/>
            <p:cNvSpPr/>
            <p:nvPr/>
          </p:nvSpPr>
          <p:spPr>
            <a:xfrm>
              <a:off x="957793" y="2216716"/>
              <a:ext cx="46972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Bangladesh</a:t>
              </a:r>
            </a:p>
          </p:txBody>
        </p:sp>
        <p:sp>
          <p:nvSpPr>
            <p:cNvPr id="4577" name="tx4577"/>
            <p:cNvSpPr/>
            <p:nvPr/>
          </p:nvSpPr>
          <p:spPr>
            <a:xfrm>
              <a:off x="1130980" y="2138815"/>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4578" name="tx4578"/>
            <p:cNvSpPr/>
            <p:nvPr/>
          </p:nvSpPr>
          <p:spPr>
            <a:xfrm>
              <a:off x="1115984" y="2060914"/>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Uganda</a:t>
              </a:r>
            </a:p>
          </p:txBody>
        </p:sp>
        <p:sp>
          <p:nvSpPr>
            <p:cNvPr id="4579" name="tx4579"/>
            <p:cNvSpPr/>
            <p:nvPr/>
          </p:nvSpPr>
          <p:spPr>
            <a:xfrm>
              <a:off x="1101171" y="1983012"/>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4580" name="tx4580"/>
            <p:cNvSpPr/>
            <p:nvPr/>
          </p:nvSpPr>
          <p:spPr>
            <a:xfrm>
              <a:off x="987785" y="1905111"/>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4581" name="tx4581"/>
            <p:cNvSpPr/>
            <p:nvPr/>
          </p:nvSpPr>
          <p:spPr>
            <a:xfrm>
              <a:off x="1101262" y="1827210"/>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Rwanda</a:t>
              </a:r>
            </a:p>
          </p:txBody>
        </p:sp>
        <p:sp>
          <p:nvSpPr>
            <p:cNvPr id="4582" name="tx4582"/>
            <p:cNvSpPr/>
            <p:nvPr/>
          </p:nvSpPr>
          <p:spPr>
            <a:xfrm>
              <a:off x="1012291" y="1749309"/>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4583" name="tx4583"/>
            <p:cNvSpPr/>
            <p:nvPr/>
          </p:nvSpPr>
          <p:spPr>
            <a:xfrm>
              <a:off x="1160515" y="1671407"/>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4584" name="tx4584"/>
            <p:cNvSpPr/>
            <p:nvPr/>
          </p:nvSpPr>
          <p:spPr>
            <a:xfrm>
              <a:off x="1165636" y="1593506"/>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Eritrea</a:t>
              </a:r>
            </a:p>
          </p:txBody>
        </p:sp>
        <p:sp>
          <p:nvSpPr>
            <p:cNvPr id="4585" name="tx4585"/>
            <p:cNvSpPr/>
            <p:nvPr/>
          </p:nvSpPr>
          <p:spPr>
            <a:xfrm>
              <a:off x="1022166" y="1515605"/>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4586" name="tx4586"/>
            <p:cNvSpPr/>
            <p:nvPr/>
          </p:nvSpPr>
          <p:spPr>
            <a:xfrm>
              <a:off x="1195171" y="1437704"/>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Nepal</a:t>
              </a:r>
            </a:p>
          </p:txBody>
        </p:sp>
        <p:sp>
          <p:nvSpPr>
            <p:cNvPr id="4587" name="tx4587"/>
            <p:cNvSpPr/>
            <p:nvPr/>
          </p:nvSpPr>
          <p:spPr>
            <a:xfrm>
              <a:off x="1234673" y="1359802"/>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India</a:t>
              </a:r>
            </a:p>
          </p:txBody>
        </p:sp>
        <p:sp>
          <p:nvSpPr>
            <p:cNvPr id="4588" name="tx4588"/>
            <p:cNvSpPr/>
            <p:nvPr/>
          </p:nvSpPr>
          <p:spPr>
            <a:xfrm>
              <a:off x="987693" y="1281901"/>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4589" name="tx4589"/>
            <p:cNvSpPr/>
            <p:nvPr/>
          </p:nvSpPr>
          <p:spPr>
            <a:xfrm>
              <a:off x="1180632" y="1204000"/>
              <a:ext cx="2468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DPRK</a:t>
              </a:r>
            </a:p>
          </p:txBody>
        </p:sp>
        <p:sp>
          <p:nvSpPr>
            <p:cNvPr id="4590" name="tx4590"/>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591" name="pic4591"/>
            <p:cNvPicPr/>
            <p:nvPr/>
          </p:nvPicPr>
          <p:blipFill>
            <a:blip r:embed="rId2" cstate="print"/>
            <a:stretch>
              <a:fillRect/>
            </a:stretch>
          </p:blipFill>
          <p:spPr>
            <a:xfrm>
              <a:off x="5028076" y="5941026"/>
              <a:ext cx="2160000" cy="219455"/>
            </a:xfrm>
            <a:prstGeom prst="rect">
              <a:avLst/>
            </a:prstGeom>
          </p:spPr>
        </p:pic>
        <p:sp>
          <p:nvSpPr>
            <p:cNvPr id="4592" name="pl4592"/>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3" name="pl4593"/>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4" name="pl4594"/>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5" name="pl4595"/>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6" name="pl4596"/>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7" name="pl4597"/>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598" name="pl4598"/>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599" name="pl4599"/>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0" name="pl4600"/>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1" name="pl4601"/>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2" name="pl4602"/>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3" name="pl4603"/>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604" name="tx4604"/>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605" name="tx4605"/>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606" name="tx4606"/>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607" name="tx4607"/>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608" name="tx4608"/>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609" name="tx4609"/>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610" name="tx4610"/>
            <p:cNvSpPr/>
            <p:nvPr/>
          </p:nvSpPr>
          <p:spPr>
            <a:xfrm>
              <a:off x="1490150" y="435349"/>
              <a:ext cx="36193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Gavi 57, 2000-2025</a:t>
              </a:r>
            </a:p>
          </p:txBody>
        </p:sp>
        <p:sp>
          <p:nvSpPr>
            <p:cNvPr id="4611" name="tx4611"/>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612" name="tx4612"/>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61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MCV1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404116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53422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02728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52034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01339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378769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328075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77381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26686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083054" y="2723117"/>
              <a:ext cx="3434315" cy="1267357"/>
            </a:xfrm>
            <a:custGeom>
              <a:avLst/>
              <a:pathLst>
                <a:path w="3434315" h="1267357">
                  <a:moveTo>
                    <a:pt x="0" y="1267357"/>
                  </a:moveTo>
                  <a:lnTo>
                    <a:pt x="137372" y="1216662"/>
                  </a:lnTo>
                  <a:lnTo>
                    <a:pt x="274745" y="1216662"/>
                  </a:lnTo>
                  <a:lnTo>
                    <a:pt x="412117" y="1064579"/>
                  </a:lnTo>
                  <a:lnTo>
                    <a:pt x="549490" y="861802"/>
                  </a:lnTo>
                  <a:lnTo>
                    <a:pt x="686863" y="760414"/>
                  </a:lnTo>
                  <a:lnTo>
                    <a:pt x="824235" y="709719"/>
                  </a:lnTo>
                  <a:lnTo>
                    <a:pt x="961608" y="659025"/>
                  </a:lnTo>
                  <a:lnTo>
                    <a:pt x="1098981" y="557637"/>
                  </a:lnTo>
                  <a:lnTo>
                    <a:pt x="1236353" y="354859"/>
                  </a:lnTo>
                  <a:lnTo>
                    <a:pt x="1373726" y="253471"/>
                  </a:lnTo>
                  <a:lnTo>
                    <a:pt x="1511098" y="253471"/>
                  </a:lnTo>
                  <a:lnTo>
                    <a:pt x="1648471" y="304165"/>
                  </a:lnTo>
                  <a:lnTo>
                    <a:pt x="1785844" y="304165"/>
                  </a:lnTo>
                  <a:lnTo>
                    <a:pt x="1923216" y="253471"/>
                  </a:lnTo>
                  <a:lnTo>
                    <a:pt x="2060589" y="202777"/>
                  </a:lnTo>
                  <a:lnTo>
                    <a:pt x="2197962" y="202777"/>
                  </a:lnTo>
                  <a:lnTo>
                    <a:pt x="2335334" y="101388"/>
                  </a:lnTo>
                  <a:lnTo>
                    <a:pt x="2472707" y="50694"/>
                  </a:lnTo>
                  <a:lnTo>
                    <a:pt x="2610079" y="0"/>
                  </a:lnTo>
                  <a:lnTo>
                    <a:pt x="2747452" y="101388"/>
                  </a:lnTo>
                  <a:lnTo>
                    <a:pt x="2884825" y="253471"/>
                  </a:lnTo>
                  <a:lnTo>
                    <a:pt x="3022197" y="101388"/>
                  </a:lnTo>
                  <a:lnTo>
                    <a:pt x="3159570" y="152082"/>
                  </a:lnTo>
                  <a:lnTo>
                    <a:pt x="3296943" y="50694"/>
                  </a:lnTo>
                  <a:lnTo>
                    <a:pt x="3434315" y="50694"/>
                  </a:lnTo>
                </a:path>
              </a:pathLst>
            </a:custGeom>
            <a:ln w="27101" cap="flat">
              <a:solidFill>
                <a:srgbClr val="0058AB">
                  <a:alpha val="69803"/>
                </a:srgbClr>
              </a:solidFill>
              <a:prstDash val="solid"/>
              <a:round/>
            </a:ln>
          </p:spPr>
          <p:txBody>
            <a:bodyPr/>
            <a:lstStyle/>
            <a:p/>
          </p:txBody>
        </p:sp>
        <p:sp>
          <p:nvSpPr>
            <p:cNvPr id="22" name="pl22"/>
            <p:cNvSpPr/>
            <p:nvPr/>
          </p:nvSpPr>
          <p:spPr>
            <a:xfrm>
              <a:off x="1083054" y="2469645"/>
              <a:ext cx="3434315" cy="608331"/>
            </a:xfrm>
            <a:custGeom>
              <a:avLst/>
              <a:pathLst>
                <a:path w="3434315" h="608331">
                  <a:moveTo>
                    <a:pt x="0" y="304165"/>
                  </a:moveTo>
                  <a:lnTo>
                    <a:pt x="137372" y="152082"/>
                  </a:lnTo>
                  <a:lnTo>
                    <a:pt x="274745" y="253471"/>
                  </a:lnTo>
                  <a:lnTo>
                    <a:pt x="412117" y="304165"/>
                  </a:lnTo>
                  <a:lnTo>
                    <a:pt x="549490" y="202777"/>
                  </a:lnTo>
                  <a:lnTo>
                    <a:pt x="686863" y="304165"/>
                  </a:lnTo>
                  <a:lnTo>
                    <a:pt x="824235" y="253471"/>
                  </a:lnTo>
                  <a:lnTo>
                    <a:pt x="961608" y="354859"/>
                  </a:lnTo>
                  <a:lnTo>
                    <a:pt x="1098981" y="304165"/>
                  </a:lnTo>
                  <a:lnTo>
                    <a:pt x="1236353" y="354859"/>
                  </a:lnTo>
                  <a:lnTo>
                    <a:pt x="1373726" y="253471"/>
                  </a:lnTo>
                  <a:lnTo>
                    <a:pt x="1511098" y="202777"/>
                  </a:lnTo>
                  <a:lnTo>
                    <a:pt x="1648471" y="101388"/>
                  </a:lnTo>
                  <a:lnTo>
                    <a:pt x="1785844" y="0"/>
                  </a:lnTo>
                  <a:lnTo>
                    <a:pt x="1923216" y="101388"/>
                  </a:lnTo>
                  <a:lnTo>
                    <a:pt x="2060589" y="101388"/>
                  </a:lnTo>
                  <a:lnTo>
                    <a:pt x="2197962" y="101388"/>
                  </a:lnTo>
                  <a:lnTo>
                    <a:pt x="2335334" y="0"/>
                  </a:lnTo>
                  <a:lnTo>
                    <a:pt x="2472707" y="0"/>
                  </a:lnTo>
                  <a:lnTo>
                    <a:pt x="2610079" y="0"/>
                  </a:lnTo>
                  <a:lnTo>
                    <a:pt x="2747452" y="405554"/>
                  </a:lnTo>
                  <a:lnTo>
                    <a:pt x="2884825" y="608331"/>
                  </a:lnTo>
                  <a:lnTo>
                    <a:pt x="3022197" y="101388"/>
                  </a:lnTo>
                  <a:lnTo>
                    <a:pt x="3159570" y="304165"/>
                  </a:lnTo>
                  <a:lnTo>
                    <a:pt x="3296943" y="202777"/>
                  </a:lnTo>
                  <a:lnTo>
                    <a:pt x="3434315" y="50694"/>
                  </a:lnTo>
                </a:path>
              </a:pathLst>
            </a:custGeom>
            <a:ln w="27101" cap="flat">
              <a:solidFill>
                <a:srgbClr val="1CABE2">
                  <a:alpha val="69803"/>
                </a:srgbClr>
              </a:solidFill>
              <a:prstDash val="solid"/>
              <a:round/>
            </a:ln>
          </p:spPr>
          <p:txBody>
            <a:bodyPr/>
            <a:lstStyle/>
            <a:p/>
          </p:txBody>
        </p:sp>
        <p:sp>
          <p:nvSpPr>
            <p:cNvPr id="23" name="pl23"/>
            <p:cNvSpPr/>
            <p:nvPr/>
          </p:nvSpPr>
          <p:spPr>
            <a:xfrm>
              <a:off x="1083054" y="2064091"/>
              <a:ext cx="3434315" cy="101388"/>
            </a:xfrm>
            <a:custGeom>
              <a:avLst/>
              <a:pathLst>
                <a:path w="3434315" h="101388">
                  <a:moveTo>
                    <a:pt x="0" y="101388"/>
                  </a:moveTo>
                  <a:lnTo>
                    <a:pt x="137372" y="101388"/>
                  </a:lnTo>
                  <a:lnTo>
                    <a:pt x="274745" y="50694"/>
                  </a:lnTo>
                  <a:lnTo>
                    <a:pt x="412117" y="50694"/>
                  </a:lnTo>
                  <a:lnTo>
                    <a:pt x="549490" y="0"/>
                  </a:lnTo>
                  <a:lnTo>
                    <a:pt x="686863" y="50694"/>
                  </a:lnTo>
                  <a:lnTo>
                    <a:pt x="824235" y="0"/>
                  </a:lnTo>
                  <a:lnTo>
                    <a:pt x="961608" y="0"/>
                  </a:lnTo>
                  <a:lnTo>
                    <a:pt x="1098981" y="0"/>
                  </a:lnTo>
                  <a:lnTo>
                    <a:pt x="1236353" y="50694"/>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50694"/>
                  </a:lnTo>
                  <a:lnTo>
                    <a:pt x="3434315" y="50694"/>
                  </a:lnTo>
                </a:path>
              </a:pathLst>
            </a:custGeom>
            <a:ln w="27101" cap="flat">
              <a:solidFill>
                <a:srgbClr val="00833D">
                  <a:alpha val="69803"/>
                </a:srgbClr>
              </a:solidFill>
              <a:prstDash val="solid"/>
              <a:round/>
            </a:ln>
          </p:spPr>
          <p:txBody>
            <a:bodyPr/>
            <a:lstStyle/>
            <a:p/>
          </p:txBody>
        </p:sp>
        <p:sp>
          <p:nvSpPr>
            <p:cNvPr id="24" name="pl24"/>
            <p:cNvSpPr/>
            <p:nvPr/>
          </p:nvSpPr>
          <p:spPr>
            <a:xfrm>
              <a:off x="1083054" y="1962703"/>
              <a:ext cx="3434315" cy="405554"/>
            </a:xfrm>
            <a:custGeom>
              <a:avLst/>
              <a:pathLst>
                <a:path w="3434315" h="405554">
                  <a:moveTo>
                    <a:pt x="0" y="405554"/>
                  </a:moveTo>
                  <a:lnTo>
                    <a:pt x="137372" y="354859"/>
                  </a:lnTo>
                  <a:lnTo>
                    <a:pt x="274745" y="405554"/>
                  </a:lnTo>
                  <a:lnTo>
                    <a:pt x="412117" y="405554"/>
                  </a:lnTo>
                  <a:lnTo>
                    <a:pt x="549490" y="354859"/>
                  </a:lnTo>
                  <a:lnTo>
                    <a:pt x="686863" y="354859"/>
                  </a:lnTo>
                  <a:lnTo>
                    <a:pt x="824235" y="152082"/>
                  </a:lnTo>
                  <a:lnTo>
                    <a:pt x="961608" y="152082"/>
                  </a:lnTo>
                  <a:lnTo>
                    <a:pt x="1098981" y="101388"/>
                  </a:lnTo>
                  <a:lnTo>
                    <a:pt x="1236353" y="0"/>
                  </a:lnTo>
                  <a:lnTo>
                    <a:pt x="1373726" y="50694"/>
                  </a:lnTo>
                  <a:lnTo>
                    <a:pt x="1511098" y="0"/>
                  </a:lnTo>
                  <a:lnTo>
                    <a:pt x="1648471" y="50694"/>
                  </a:lnTo>
                  <a:lnTo>
                    <a:pt x="1785844" y="50694"/>
                  </a:lnTo>
                  <a:lnTo>
                    <a:pt x="1923216" y="50694"/>
                  </a:lnTo>
                  <a:lnTo>
                    <a:pt x="2060589" y="50694"/>
                  </a:lnTo>
                  <a:lnTo>
                    <a:pt x="2197962" y="50694"/>
                  </a:lnTo>
                  <a:lnTo>
                    <a:pt x="2335334" y="152082"/>
                  </a:lnTo>
                  <a:lnTo>
                    <a:pt x="2472707" y="101388"/>
                  </a:lnTo>
                  <a:lnTo>
                    <a:pt x="2610079" y="152082"/>
                  </a:lnTo>
                  <a:lnTo>
                    <a:pt x="2747452" y="253471"/>
                  </a:lnTo>
                  <a:lnTo>
                    <a:pt x="2884825" y="304165"/>
                  </a:lnTo>
                  <a:lnTo>
                    <a:pt x="3022197" y="304165"/>
                  </a:lnTo>
                  <a:lnTo>
                    <a:pt x="3159570" y="304165"/>
                  </a:lnTo>
                  <a:lnTo>
                    <a:pt x="3296943" y="253471"/>
                  </a:lnTo>
                  <a:lnTo>
                    <a:pt x="3434315" y="304165"/>
                  </a:lnTo>
                </a:path>
              </a:pathLst>
            </a:custGeom>
            <a:ln w="27101" cap="flat">
              <a:solidFill>
                <a:srgbClr val="80BD41">
                  <a:alpha val="69803"/>
                </a:srgbClr>
              </a:solidFill>
              <a:prstDash val="solid"/>
              <a:round/>
            </a:ln>
          </p:spPr>
          <p:txBody>
            <a:bodyPr/>
            <a:lstStyle/>
            <a:p/>
          </p:txBody>
        </p:sp>
        <p:sp>
          <p:nvSpPr>
            <p:cNvPr id="25" name="pl25"/>
            <p:cNvSpPr/>
            <p:nvPr/>
          </p:nvSpPr>
          <p:spPr>
            <a:xfrm>
              <a:off x="1083054" y="2723117"/>
              <a:ext cx="3434315" cy="1267357"/>
            </a:xfrm>
            <a:custGeom>
              <a:avLst/>
              <a:pathLst>
                <a:path w="3434315" h="1267357">
                  <a:moveTo>
                    <a:pt x="0" y="1267357"/>
                  </a:moveTo>
                  <a:lnTo>
                    <a:pt x="137372" y="1216662"/>
                  </a:lnTo>
                  <a:lnTo>
                    <a:pt x="274745" y="1216662"/>
                  </a:lnTo>
                  <a:lnTo>
                    <a:pt x="412117" y="1064579"/>
                  </a:lnTo>
                  <a:lnTo>
                    <a:pt x="549490" y="861802"/>
                  </a:lnTo>
                  <a:lnTo>
                    <a:pt x="686863" y="760414"/>
                  </a:lnTo>
                  <a:lnTo>
                    <a:pt x="824235" y="709719"/>
                  </a:lnTo>
                  <a:lnTo>
                    <a:pt x="961608" y="659025"/>
                  </a:lnTo>
                  <a:lnTo>
                    <a:pt x="1098981" y="557637"/>
                  </a:lnTo>
                  <a:lnTo>
                    <a:pt x="1236353" y="354859"/>
                  </a:lnTo>
                  <a:lnTo>
                    <a:pt x="1373726" y="253471"/>
                  </a:lnTo>
                  <a:lnTo>
                    <a:pt x="1511098" y="253471"/>
                  </a:lnTo>
                  <a:lnTo>
                    <a:pt x="1648471" y="304165"/>
                  </a:lnTo>
                  <a:lnTo>
                    <a:pt x="1785844" y="304165"/>
                  </a:lnTo>
                  <a:lnTo>
                    <a:pt x="1923216" y="253471"/>
                  </a:lnTo>
                  <a:lnTo>
                    <a:pt x="2060589" y="202777"/>
                  </a:lnTo>
                  <a:lnTo>
                    <a:pt x="2197962" y="202777"/>
                  </a:lnTo>
                  <a:lnTo>
                    <a:pt x="2335334" y="101388"/>
                  </a:lnTo>
                  <a:lnTo>
                    <a:pt x="2472707" y="50694"/>
                  </a:lnTo>
                  <a:lnTo>
                    <a:pt x="2610079" y="0"/>
                  </a:lnTo>
                  <a:lnTo>
                    <a:pt x="2747452" y="101388"/>
                  </a:lnTo>
                  <a:lnTo>
                    <a:pt x="2884825" y="253471"/>
                  </a:lnTo>
                  <a:lnTo>
                    <a:pt x="3022197" y="101388"/>
                  </a:lnTo>
                  <a:lnTo>
                    <a:pt x="3159570" y="152082"/>
                  </a:lnTo>
                  <a:lnTo>
                    <a:pt x="3296943" y="50694"/>
                  </a:lnTo>
                  <a:lnTo>
                    <a:pt x="3434315" y="50694"/>
                  </a:lnTo>
                </a:path>
              </a:pathLst>
            </a:custGeom>
            <a:ln w="65043" cap="flat">
              <a:solidFill>
                <a:srgbClr val="000000">
                  <a:alpha val="100000"/>
                </a:srgbClr>
              </a:solidFill>
              <a:prstDash val="solid"/>
              <a:round/>
            </a:ln>
          </p:spPr>
          <p:txBody>
            <a:bodyPr/>
            <a:lstStyle/>
            <a:p/>
          </p:txBody>
        </p:sp>
        <p:sp>
          <p:nvSpPr>
            <p:cNvPr id="26" name="pl26"/>
            <p:cNvSpPr/>
            <p:nvPr/>
          </p:nvSpPr>
          <p:spPr>
            <a:xfrm>
              <a:off x="1083054" y="2723117"/>
              <a:ext cx="3434315" cy="1267357"/>
            </a:xfrm>
            <a:custGeom>
              <a:avLst/>
              <a:pathLst>
                <a:path w="3434315" h="1267357">
                  <a:moveTo>
                    <a:pt x="0" y="1267357"/>
                  </a:moveTo>
                  <a:lnTo>
                    <a:pt x="137372" y="1216662"/>
                  </a:lnTo>
                  <a:lnTo>
                    <a:pt x="274745" y="1216662"/>
                  </a:lnTo>
                  <a:lnTo>
                    <a:pt x="412117" y="1064579"/>
                  </a:lnTo>
                  <a:lnTo>
                    <a:pt x="549490" y="861802"/>
                  </a:lnTo>
                  <a:lnTo>
                    <a:pt x="686863" y="760414"/>
                  </a:lnTo>
                  <a:lnTo>
                    <a:pt x="824235" y="709719"/>
                  </a:lnTo>
                  <a:lnTo>
                    <a:pt x="961608" y="659025"/>
                  </a:lnTo>
                  <a:lnTo>
                    <a:pt x="1098981" y="557637"/>
                  </a:lnTo>
                  <a:lnTo>
                    <a:pt x="1236353" y="354859"/>
                  </a:lnTo>
                  <a:lnTo>
                    <a:pt x="1373726" y="253471"/>
                  </a:lnTo>
                  <a:lnTo>
                    <a:pt x="1511098" y="253471"/>
                  </a:lnTo>
                  <a:lnTo>
                    <a:pt x="1648471" y="304165"/>
                  </a:lnTo>
                  <a:lnTo>
                    <a:pt x="1785844" y="304165"/>
                  </a:lnTo>
                  <a:lnTo>
                    <a:pt x="1923216" y="253471"/>
                  </a:lnTo>
                  <a:lnTo>
                    <a:pt x="2060589" y="202777"/>
                  </a:lnTo>
                  <a:lnTo>
                    <a:pt x="2197962" y="202777"/>
                  </a:lnTo>
                  <a:lnTo>
                    <a:pt x="2335334" y="101388"/>
                  </a:lnTo>
                  <a:lnTo>
                    <a:pt x="2472707" y="50694"/>
                  </a:lnTo>
                  <a:lnTo>
                    <a:pt x="2610079" y="0"/>
                  </a:lnTo>
                  <a:lnTo>
                    <a:pt x="2747452" y="101388"/>
                  </a:lnTo>
                  <a:lnTo>
                    <a:pt x="2884825" y="253471"/>
                  </a:lnTo>
                  <a:lnTo>
                    <a:pt x="3022197" y="101388"/>
                  </a:lnTo>
                  <a:lnTo>
                    <a:pt x="3159570" y="152082"/>
                  </a:lnTo>
                  <a:lnTo>
                    <a:pt x="3296943" y="50694"/>
                  </a:lnTo>
                  <a:lnTo>
                    <a:pt x="3434315" y="50694"/>
                  </a:lnTo>
                </a:path>
              </a:pathLst>
            </a:custGeom>
            <a:ln w="40651" cap="flat">
              <a:solidFill>
                <a:srgbClr val="0058AB">
                  <a:alpha val="100000"/>
                </a:srgbClr>
              </a:solidFill>
              <a:prstDash val="solid"/>
              <a:round/>
            </a:ln>
          </p:spPr>
          <p:txBody>
            <a:bodyPr/>
            <a:lstStyle/>
            <a:p/>
          </p:txBody>
        </p:sp>
        <p:sp>
          <p:nvSpPr>
            <p:cNvPr id="27" name="tx27"/>
            <p:cNvSpPr/>
            <p:nvPr/>
          </p:nvSpPr>
          <p:spPr>
            <a:xfrm>
              <a:off x="1022795" y="38196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28" name="tx28"/>
            <p:cNvSpPr/>
            <p:nvPr/>
          </p:nvSpPr>
          <p:spPr>
            <a:xfrm>
              <a:off x="1709658" y="33127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29" name="tx29"/>
            <p:cNvSpPr/>
            <p:nvPr/>
          </p:nvSpPr>
          <p:spPr>
            <a:xfrm>
              <a:off x="2396521" y="2805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30" name="tx30"/>
            <p:cNvSpPr/>
            <p:nvPr/>
          </p:nvSpPr>
          <p:spPr>
            <a:xfrm>
              <a:off x="3083384" y="27551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31" name="tx31"/>
            <p:cNvSpPr/>
            <p:nvPr/>
          </p:nvSpPr>
          <p:spPr>
            <a:xfrm>
              <a:off x="3632875" y="25523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32" name="tx32"/>
            <p:cNvSpPr/>
            <p:nvPr/>
          </p:nvSpPr>
          <p:spPr>
            <a:xfrm>
              <a:off x="4457110" y="26030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3" name="tx33"/>
            <p:cNvSpPr/>
            <p:nvPr/>
          </p:nvSpPr>
          <p:spPr>
            <a:xfrm>
              <a:off x="707342" y="374220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4" name="tx34"/>
            <p:cNvSpPr/>
            <p:nvPr/>
          </p:nvSpPr>
          <p:spPr>
            <a:xfrm>
              <a:off x="707342" y="323526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5" name="tx35"/>
            <p:cNvSpPr/>
            <p:nvPr/>
          </p:nvSpPr>
          <p:spPr>
            <a:xfrm>
              <a:off x="707342" y="272832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6" name="tx36"/>
            <p:cNvSpPr/>
            <p:nvPr/>
          </p:nvSpPr>
          <p:spPr>
            <a:xfrm>
              <a:off x="707342" y="22213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7" name="tx37"/>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8" name="tx38"/>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9" name="tx39"/>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0" name="tx40"/>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1" name="tx41"/>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2" name="tx42"/>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3" name="tx43"/>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4" name="tx44"/>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5" name="pl45"/>
            <p:cNvSpPr/>
            <p:nvPr/>
          </p:nvSpPr>
          <p:spPr>
            <a:xfrm>
              <a:off x="889882"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6" name="pl46"/>
            <p:cNvSpPr/>
            <p:nvPr/>
          </p:nvSpPr>
          <p:spPr>
            <a:xfrm>
              <a:off x="889882" y="4946500"/>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47" name="pl47"/>
            <p:cNvSpPr/>
            <p:nvPr/>
          </p:nvSpPr>
          <p:spPr>
            <a:xfrm>
              <a:off x="168642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8" name="pl48"/>
            <p:cNvSpPr/>
            <p:nvPr/>
          </p:nvSpPr>
          <p:spPr>
            <a:xfrm>
              <a:off x="2857317"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9" name="pl49"/>
            <p:cNvSpPr/>
            <p:nvPr/>
          </p:nvSpPr>
          <p:spPr>
            <a:xfrm>
              <a:off x="3498227"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tx50"/>
            <p:cNvSpPr/>
            <p:nvPr/>
          </p:nvSpPr>
          <p:spPr>
            <a:xfrm>
              <a:off x="1156981"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51" name="tx51"/>
            <p:cNvSpPr/>
            <p:nvPr/>
          </p:nvSpPr>
          <p:spPr>
            <a:xfrm>
              <a:off x="1953521"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52" name="tx52"/>
            <p:cNvSpPr/>
            <p:nvPr/>
          </p:nvSpPr>
          <p:spPr>
            <a:xfrm>
              <a:off x="3124417"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3" name="tx53"/>
            <p:cNvSpPr/>
            <p:nvPr/>
          </p:nvSpPr>
          <p:spPr>
            <a:xfrm>
              <a:off x="3765326"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54" name="tx54"/>
            <p:cNvSpPr/>
            <p:nvPr/>
          </p:nvSpPr>
          <p:spPr>
            <a:xfrm>
              <a:off x="1541951" y="1437626"/>
              <a:ext cx="251652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Gavi 57, 2000-2025</a:t>
              </a:r>
            </a:p>
          </p:txBody>
        </p:sp>
        <p:sp>
          <p:nvSpPr>
            <p:cNvPr id="55" name="pl55"/>
            <p:cNvSpPr/>
            <p:nvPr/>
          </p:nvSpPr>
          <p:spPr>
            <a:xfrm>
              <a:off x="5227074" y="379131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6" name="pl56"/>
            <p:cNvSpPr/>
            <p:nvPr/>
          </p:nvSpPr>
          <p:spPr>
            <a:xfrm>
              <a:off x="5227074" y="339300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7" name="pl57"/>
            <p:cNvSpPr/>
            <p:nvPr/>
          </p:nvSpPr>
          <p:spPr>
            <a:xfrm>
              <a:off x="5227074" y="299469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8" name="pl58"/>
            <p:cNvSpPr/>
            <p:nvPr/>
          </p:nvSpPr>
          <p:spPr>
            <a:xfrm>
              <a:off x="5227074" y="259638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219806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0" name="pl60"/>
            <p:cNvSpPr/>
            <p:nvPr/>
          </p:nvSpPr>
          <p:spPr>
            <a:xfrm>
              <a:off x="5227074" y="179975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1" name="pl61"/>
            <p:cNvSpPr/>
            <p:nvPr/>
          </p:nvSpPr>
          <p:spPr>
            <a:xfrm>
              <a:off x="5227074" y="399047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227074" y="359216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3" name="pl63"/>
            <p:cNvSpPr/>
            <p:nvPr/>
          </p:nvSpPr>
          <p:spPr>
            <a:xfrm>
              <a:off x="5227074" y="319384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4" name="pl64"/>
            <p:cNvSpPr/>
            <p:nvPr/>
          </p:nvSpPr>
          <p:spPr>
            <a:xfrm>
              <a:off x="5227074" y="279553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5" name="pl65"/>
            <p:cNvSpPr/>
            <p:nvPr/>
          </p:nvSpPr>
          <p:spPr>
            <a:xfrm>
              <a:off x="5227074" y="23972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6" name="pl66"/>
            <p:cNvSpPr/>
            <p:nvPr/>
          </p:nvSpPr>
          <p:spPr>
            <a:xfrm>
              <a:off x="5227074" y="199891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7" name="pl67"/>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98790" y="1998913"/>
              <a:ext cx="3434315" cy="1991561"/>
            </a:xfrm>
            <a:custGeom>
              <a:avLst/>
              <a:pathLst>
                <a:path w="3434315" h="1991561">
                  <a:moveTo>
                    <a:pt x="0" y="1991561"/>
                  </a:moveTo>
                  <a:lnTo>
                    <a:pt x="137372" y="1911898"/>
                  </a:lnTo>
                  <a:lnTo>
                    <a:pt x="274745" y="1911898"/>
                  </a:lnTo>
                  <a:lnTo>
                    <a:pt x="412117" y="1672911"/>
                  </a:lnTo>
                  <a:lnTo>
                    <a:pt x="549490" y="1354261"/>
                  </a:lnTo>
                  <a:lnTo>
                    <a:pt x="686863" y="1194936"/>
                  </a:lnTo>
                  <a:lnTo>
                    <a:pt x="824235" y="1115274"/>
                  </a:lnTo>
                  <a:lnTo>
                    <a:pt x="961608" y="1035611"/>
                  </a:lnTo>
                  <a:lnTo>
                    <a:pt x="1098981" y="876286"/>
                  </a:lnTo>
                  <a:lnTo>
                    <a:pt x="1236353" y="557637"/>
                  </a:lnTo>
                  <a:lnTo>
                    <a:pt x="1373726" y="398312"/>
                  </a:lnTo>
                  <a:lnTo>
                    <a:pt x="1511098" y="398312"/>
                  </a:lnTo>
                  <a:lnTo>
                    <a:pt x="1648471" y="477974"/>
                  </a:lnTo>
                  <a:lnTo>
                    <a:pt x="1785844" y="477974"/>
                  </a:lnTo>
                  <a:lnTo>
                    <a:pt x="1923216" y="398312"/>
                  </a:lnTo>
                  <a:lnTo>
                    <a:pt x="2060589" y="318649"/>
                  </a:lnTo>
                  <a:lnTo>
                    <a:pt x="2197962" y="318649"/>
                  </a:lnTo>
                  <a:lnTo>
                    <a:pt x="2335334" y="159324"/>
                  </a:lnTo>
                  <a:lnTo>
                    <a:pt x="2472707" y="79662"/>
                  </a:lnTo>
                  <a:lnTo>
                    <a:pt x="2610079" y="0"/>
                  </a:lnTo>
                  <a:lnTo>
                    <a:pt x="2747452" y="159324"/>
                  </a:lnTo>
                  <a:lnTo>
                    <a:pt x="2884825" y="398312"/>
                  </a:lnTo>
                  <a:lnTo>
                    <a:pt x="3022197" y="159324"/>
                  </a:lnTo>
                  <a:lnTo>
                    <a:pt x="3159570" y="238987"/>
                  </a:lnTo>
                  <a:lnTo>
                    <a:pt x="3296943" y="79662"/>
                  </a:lnTo>
                  <a:lnTo>
                    <a:pt x="3434315" y="79662"/>
                  </a:lnTo>
                </a:path>
              </a:pathLst>
            </a:custGeom>
            <a:ln w="27101" cap="flat">
              <a:solidFill>
                <a:srgbClr val="0058AB">
                  <a:alpha val="69803"/>
                </a:srgbClr>
              </a:solidFill>
              <a:prstDash val="solid"/>
              <a:round/>
            </a:ln>
          </p:spPr>
          <p:txBody>
            <a:bodyPr/>
            <a:lstStyle/>
            <a:p/>
          </p:txBody>
        </p:sp>
        <p:sp>
          <p:nvSpPr>
            <p:cNvPr id="74" name="pl74"/>
            <p:cNvSpPr/>
            <p:nvPr/>
          </p:nvSpPr>
          <p:spPr>
            <a:xfrm>
              <a:off x="5398790" y="1998913"/>
              <a:ext cx="3434315" cy="955949"/>
            </a:xfrm>
            <a:custGeom>
              <a:avLst/>
              <a:pathLst>
                <a:path w="3434315" h="955949">
                  <a:moveTo>
                    <a:pt x="0" y="477974"/>
                  </a:moveTo>
                  <a:lnTo>
                    <a:pt x="137372" y="238987"/>
                  </a:lnTo>
                  <a:lnTo>
                    <a:pt x="274745" y="398312"/>
                  </a:lnTo>
                  <a:lnTo>
                    <a:pt x="412117" y="477974"/>
                  </a:lnTo>
                  <a:lnTo>
                    <a:pt x="549490" y="318649"/>
                  </a:lnTo>
                  <a:lnTo>
                    <a:pt x="686863" y="477974"/>
                  </a:lnTo>
                  <a:lnTo>
                    <a:pt x="824235" y="398312"/>
                  </a:lnTo>
                  <a:lnTo>
                    <a:pt x="961608" y="557637"/>
                  </a:lnTo>
                  <a:lnTo>
                    <a:pt x="1098981" y="477974"/>
                  </a:lnTo>
                  <a:lnTo>
                    <a:pt x="1236353" y="557637"/>
                  </a:lnTo>
                  <a:lnTo>
                    <a:pt x="1373726" y="398312"/>
                  </a:lnTo>
                  <a:lnTo>
                    <a:pt x="1511098" y="318649"/>
                  </a:lnTo>
                  <a:lnTo>
                    <a:pt x="1648471" y="159324"/>
                  </a:lnTo>
                  <a:lnTo>
                    <a:pt x="1785844" y="0"/>
                  </a:lnTo>
                  <a:lnTo>
                    <a:pt x="1923216" y="159324"/>
                  </a:lnTo>
                  <a:lnTo>
                    <a:pt x="2060589" y="159324"/>
                  </a:lnTo>
                  <a:lnTo>
                    <a:pt x="2197962" y="159324"/>
                  </a:lnTo>
                  <a:lnTo>
                    <a:pt x="2335334" y="0"/>
                  </a:lnTo>
                  <a:lnTo>
                    <a:pt x="2472707" y="0"/>
                  </a:lnTo>
                  <a:lnTo>
                    <a:pt x="2610079" y="0"/>
                  </a:lnTo>
                  <a:lnTo>
                    <a:pt x="2747452" y="637299"/>
                  </a:lnTo>
                  <a:lnTo>
                    <a:pt x="2884825" y="955949"/>
                  </a:lnTo>
                  <a:lnTo>
                    <a:pt x="3022197" y="159324"/>
                  </a:lnTo>
                  <a:lnTo>
                    <a:pt x="3159570" y="477974"/>
                  </a:lnTo>
                  <a:lnTo>
                    <a:pt x="3296943" y="318649"/>
                  </a:lnTo>
                  <a:lnTo>
                    <a:pt x="3434315" y="79662"/>
                  </a:lnTo>
                </a:path>
              </a:pathLst>
            </a:custGeom>
            <a:ln w="27101" cap="flat">
              <a:solidFill>
                <a:srgbClr val="1CABE2">
                  <a:alpha val="69803"/>
                </a:srgbClr>
              </a:solidFill>
              <a:prstDash val="solid"/>
              <a:round/>
            </a:ln>
          </p:spPr>
          <p:txBody>
            <a:bodyPr/>
            <a:lstStyle/>
            <a:p/>
          </p:txBody>
        </p:sp>
        <p:sp>
          <p:nvSpPr>
            <p:cNvPr id="75" name="pl75"/>
            <p:cNvSpPr/>
            <p:nvPr/>
          </p:nvSpPr>
          <p:spPr>
            <a:xfrm>
              <a:off x="5398790" y="1998913"/>
              <a:ext cx="3434315" cy="159324"/>
            </a:xfrm>
            <a:custGeom>
              <a:avLst/>
              <a:pathLst>
                <a:path w="3434315" h="159324">
                  <a:moveTo>
                    <a:pt x="0" y="159324"/>
                  </a:moveTo>
                  <a:lnTo>
                    <a:pt x="137372" y="159324"/>
                  </a:lnTo>
                  <a:lnTo>
                    <a:pt x="274745" y="79662"/>
                  </a:lnTo>
                  <a:lnTo>
                    <a:pt x="412117" y="79662"/>
                  </a:lnTo>
                  <a:lnTo>
                    <a:pt x="549490" y="0"/>
                  </a:lnTo>
                  <a:lnTo>
                    <a:pt x="686863" y="79662"/>
                  </a:lnTo>
                  <a:lnTo>
                    <a:pt x="824235" y="0"/>
                  </a:lnTo>
                  <a:lnTo>
                    <a:pt x="961608" y="0"/>
                  </a:lnTo>
                  <a:lnTo>
                    <a:pt x="1098981" y="0"/>
                  </a:lnTo>
                  <a:lnTo>
                    <a:pt x="1236353" y="79662"/>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79662"/>
                  </a:lnTo>
                  <a:lnTo>
                    <a:pt x="3434315" y="79662"/>
                  </a:lnTo>
                </a:path>
              </a:pathLst>
            </a:custGeom>
            <a:ln w="27101" cap="flat">
              <a:solidFill>
                <a:srgbClr val="00833D">
                  <a:alpha val="69803"/>
                </a:srgbClr>
              </a:solidFill>
              <a:prstDash val="solid"/>
              <a:round/>
            </a:ln>
          </p:spPr>
          <p:txBody>
            <a:bodyPr/>
            <a:lstStyle/>
            <a:p/>
          </p:txBody>
        </p:sp>
        <p:sp>
          <p:nvSpPr>
            <p:cNvPr id="76" name="pl76"/>
            <p:cNvSpPr/>
            <p:nvPr/>
          </p:nvSpPr>
          <p:spPr>
            <a:xfrm>
              <a:off x="5398790" y="1759925"/>
              <a:ext cx="3434315" cy="637299"/>
            </a:xfrm>
            <a:custGeom>
              <a:avLst/>
              <a:pathLst>
                <a:path w="3434315" h="637299">
                  <a:moveTo>
                    <a:pt x="0" y="637299"/>
                  </a:moveTo>
                  <a:lnTo>
                    <a:pt x="137372" y="557637"/>
                  </a:lnTo>
                  <a:lnTo>
                    <a:pt x="274745" y="637299"/>
                  </a:lnTo>
                  <a:lnTo>
                    <a:pt x="412117" y="637299"/>
                  </a:lnTo>
                  <a:lnTo>
                    <a:pt x="549490" y="557637"/>
                  </a:lnTo>
                  <a:lnTo>
                    <a:pt x="686863" y="557637"/>
                  </a:lnTo>
                  <a:lnTo>
                    <a:pt x="824235" y="238987"/>
                  </a:lnTo>
                  <a:lnTo>
                    <a:pt x="961608" y="238987"/>
                  </a:lnTo>
                  <a:lnTo>
                    <a:pt x="1098981" y="159324"/>
                  </a:lnTo>
                  <a:lnTo>
                    <a:pt x="1236353" y="0"/>
                  </a:lnTo>
                  <a:lnTo>
                    <a:pt x="1373726" y="79662"/>
                  </a:lnTo>
                  <a:lnTo>
                    <a:pt x="1511098" y="0"/>
                  </a:lnTo>
                  <a:lnTo>
                    <a:pt x="1648471" y="79662"/>
                  </a:lnTo>
                  <a:lnTo>
                    <a:pt x="1785844" y="79662"/>
                  </a:lnTo>
                  <a:lnTo>
                    <a:pt x="1923216" y="79662"/>
                  </a:lnTo>
                  <a:lnTo>
                    <a:pt x="2060589" y="79662"/>
                  </a:lnTo>
                  <a:lnTo>
                    <a:pt x="2197962" y="79662"/>
                  </a:lnTo>
                  <a:lnTo>
                    <a:pt x="2335334" y="238987"/>
                  </a:lnTo>
                  <a:lnTo>
                    <a:pt x="2472707" y="159324"/>
                  </a:lnTo>
                  <a:lnTo>
                    <a:pt x="2610079" y="238987"/>
                  </a:lnTo>
                  <a:lnTo>
                    <a:pt x="2747452" y="398312"/>
                  </a:lnTo>
                  <a:lnTo>
                    <a:pt x="2884825" y="477974"/>
                  </a:lnTo>
                  <a:lnTo>
                    <a:pt x="3022197" y="477974"/>
                  </a:lnTo>
                  <a:lnTo>
                    <a:pt x="3159570" y="477974"/>
                  </a:lnTo>
                  <a:lnTo>
                    <a:pt x="3296943" y="398312"/>
                  </a:lnTo>
                  <a:lnTo>
                    <a:pt x="3434315" y="477974"/>
                  </a:lnTo>
                </a:path>
              </a:pathLst>
            </a:custGeom>
            <a:ln w="27101" cap="flat">
              <a:solidFill>
                <a:srgbClr val="80BD41">
                  <a:alpha val="69803"/>
                </a:srgbClr>
              </a:solidFill>
              <a:prstDash val="solid"/>
              <a:round/>
            </a:ln>
          </p:spPr>
          <p:txBody>
            <a:bodyPr/>
            <a:lstStyle/>
            <a:p/>
          </p:txBody>
        </p:sp>
        <p:sp>
          <p:nvSpPr>
            <p:cNvPr id="77" name="pl77"/>
            <p:cNvSpPr/>
            <p:nvPr/>
          </p:nvSpPr>
          <p:spPr>
            <a:xfrm>
              <a:off x="5398790" y="1998913"/>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8" name="pl78"/>
            <p:cNvSpPr/>
            <p:nvPr/>
          </p:nvSpPr>
          <p:spPr>
            <a:xfrm>
              <a:off x="5398790" y="1998913"/>
              <a:ext cx="3434315" cy="1991561"/>
            </a:xfrm>
            <a:custGeom>
              <a:avLst/>
              <a:pathLst>
                <a:path w="3434315" h="1991561">
                  <a:moveTo>
                    <a:pt x="0" y="1991561"/>
                  </a:moveTo>
                  <a:lnTo>
                    <a:pt x="137372" y="1911898"/>
                  </a:lnTo>
                  <a:lnTo>
                    <a:pt x="274745" y="1911898"/>
                  </a:lnTo>
                  <a:lnTo>
                    <a:pt x="412117" y="1672911"/>
                  </a:lnTo>
                  <a:lnTo>
                    <a:pt x="549490" y="1354261"/>
                  </a:lnTo>
                  <a:lnTo>
                    <a:pt x="686863" y="1194936"/>
                  </a:lnTo>
                  <a:lnTo>
                    <a:pt x="824235" y="1115274"/>
                  </a:lnTo>
                  <a:lnTo>
                    <a:pt x="961608" y="1035611"/>
                  </a:lnTo>
                  <a:lnTo>
                    <a:pt x="1098981" y="876286"/>
                  </a:lnTo>
                  <a:lnTo>
                    <a:pt x="1236353" y="557637"/>
                  </a:lnTo>
                  <a:lnTo>
                    <a:pt x="1373726" y="398312"/>
                  </a:lnTo>
                  <a:lnTo>
                    <a:pt x="1511098" y="398312"/>
                  </a:lnTo>
                  <a:lnTo>
                    <a:pt x="1648471" y="477974"/>
                  </a:lnTo>
                  <a:lnTo>
                    <a:pt x="1785844" y="477974"/>
                  </a:lnTo>
                  <a:lnTo>
                    <a:pt x="1923216" y="398312"/>
                  </a:lnTo>
                  <a:lnTo>
                    <a:pt x="2060589" y="318649"/>
                  </a:lnTo>
                  <a:lnTo>
                    <a:pt x="2197962" y="318649"/>
                  </a:lnTo>
                  <a:lnTo>
                    <a:pt x="2335334" y="159324"/>
                  </a:lnTo>
                  <a:lnTo>
                    <a:pt x="2472707" y="79662"/>
                  </a:lnTo>
                  <a:lnTo>
                    <a:pt x="2610079" y="0"/>
                  </a:lnTo>
                  <a:lnTo>
                    <a:pt x="2747452" y="159324"/>
                  </a:lnTo>
                  <a:lnTo>
                    <a:pt x="2884825" y="398312"/>
                  </a:lnTo>
                  <a:lnTo>
                    <a:pt x="3022197" y="159324"/>
                  </a:lnTo>
                  <a:lnTo>
                    <a:pt x="3159570" y="238987"/>
                  </a:lnTo>
                  <a:lnTo>
                    <a:pt x="3296943" y="79662"/>
                  </a:lnTo>
                  <a:lnTo>
                    <a:pt x="3434315" y="79662"/>
                  </a:lnTo>
                </a:path>
              </a:pathLst>
            </a:custGeom>
            <a:ln w="65043" cap="flat">
              <a:solidFill>
                <a:srgbClr val="000000">
                  <a:alpha val="100000"/>
                </a:srgbClr>
              </a:solidFill>
              <a:prstDash val="solid"/>
              <a:round/>
            </a:ln>
          </p:spPr>
          <p:txBody>
            <a:bodyPr/>
            <a:lstStyle/>
            <a:p/>
          </p:txBody>
        </p:sp>
        <p:sp>
          <p:nvSpPr>
            <p:cNvPr id="79" name="pl79"/>
            <p:cNvSpPr/>
            <p:nvPr/>
          </p:nvSpPr>
          <p:spPr>
            <a:xfrm>
              <a:off x="5398790" y="1998913"/>
              <a:ext cx="3434315" cy="1991561"/>
            </a:xfrm>
            <a:custGeom>
              <a:avLst/>
              <a:pathLst>
                <a:path w="3434315" h="1991561">
                  <a:moveTo>
                    <a:pt x="0" y="1991561"/>
                  </a:moveTo>
                  <a:lnTo>
                    <a:pt x="137372" y="1911898"/>
                  </a:lnTo>
                  <a:lnTo>
                    <a:pt x="274745" y="1911898"/>
                  </a:lnTo>
                  <a:lnTo>
                    <a:pt x="412117" y="1672911"/>
                  </a:lnTo>
                  <a:lnTo>
                    <a:pt x="549490" y="1354261"/>
                  </a:lnTo>
                  <a:lnTo>
                    <a:pt x="686863" y="1194936"/>
                  </a:lnTo>
                  <a:lnTo>
                    <a:pt x="824235" y="1115274"/>
                  </a:lnTo>
                  <a:lnTo>
                    <a:pt x="961608" y="1035611"/>
                  </a:lnTo>
                  <a:lnTo>
                    <a:pt x="1098981" y="876286"/>
                  </a:lnTo>
                  <a:lnTo>
                    <a:pt x="1236353" y="557637"/>
                  </a:lnTo>
                  <a:lnTo>
                    <a:pt x="1373726" y="398312"/>
                  </a:lnTo>
                  <a:lnTo>
                    <a:pt x="1511098" y="398312"/>
                  </a:lnTo>
                  <a:lnTo>
                    <a:pt x="1648471" y="477974"/>
                  </a:lnTo>
                  <a:lnTo>
                    <a:pt x="1785844" y="477974"/>
                  </a:lnTo>
                  <a:lnTo>
                    <a:pt x="1923216" y="398312"/>
                  </a:lnTo>
                  <a:lnTo>
                    <a:pt x="2060589" y="318649"/>
                  </a:lnTo>
                  <a:lnTo>
                    <a:pt x="2197962" y="318649"/>
                  </a:lnTo>
                  <a:lnTo>
                    <a:pt x="2335334" y="159324"/>
                  </a:lnTo>
                  <a:lnTo>
                    <a:pt x="2472707" y="79662"/>
                  </a:lnTo>
                  <a:lnTo>
                    <a:pt x="2610079" y="0"/>
                  </a:lnTo>
                  <a:lnTo>
                    <a:pt x="2747452" y="159324"/>
                  </a:lnTo>
                  <a:lnTo>
                    <a:pt x="2884825" y="398312"/>
                  </a:lnTo>
                  <a:lnTo>
                    <a:pt x="3022197" y="159324"/>
                  </a:lnTo>
                  <a:lnTo>
                    <a:pt x="3159570" y="238987"/>
                  </a:lnTo>
                  <a:lnTo>
                    <a:pt x="3296943" y="79662"/>
                  </a:lnTo>
                  <a:lnTo>
                    <a:pt x="3434315" y="79662"/>
                  </a:lnTo>
                </a:path>
              </a:pathLst>
            </a:custGeom>
            <a:ln w="40651" cap="flat">
              <a:solidFill>
                <a:srgbClr val="0058AB">
                  <a:alpha val="100000"/>
                </a:srgbClr>
              </a:solidFill>
              <a:prstDash val="solid"/>
              <a:round/>
            </a:ln>
          </p:spPr>
          <p:txBody>
            <a:bodyPr/>
            <a:lstStyle/>
            <a:p/>
          </p:txBody>
        </p:sp>
        <p:sp>
          <p:nvSpPr>
            <p:cNvPr id="80" name="tx80"/>
            <p:cNvSpPr/>
            <p:nvPr/>
          </p:nvSpPr>
          <p:spPr>
            <a:xfrm>
              <a:off x="5320472" y="381191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81" name="tx81"/>
            <p:cNvSpPr/>
            <p:nvPr/>
          </p:nvSpPr>
          <p:spPr>
            <a:xfrm>
              <a:off x="6007335" y="301529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82" name="tx82"/>
            <p:cNvSpPr/>
            <p:nvPr/>
          </p:nvSpPr>
          <p:spPr>
            <a:xfrm>
              <a:off x="6724327" y="22186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3" name="tx83"/>
            <p:cNvSpPr/>
            <p:nvPr/>
          </p:nvSpPr>
          <p:spPr>
            <a:xfrm>
              <a:off x="7411190" y="21390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 name="tx84"/>
            <p:cNvSpPr/>
            <p:nvPr/>
          </p:nvSpPr>
          <p:spPr>
            <a:xfrm>
              <a:off x="7978740" y="18203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5" name="tx85"/>
            <p:cNvSpPr/>
            <p:nvPr/>
          </p:nvSpPr>
          <p:spPr>
            <a:xfrm>
              <a:off x="8784917" y="19000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 name="tx86"/>
            <p:cNvSpPr/>
            <p:nvPr/>
          </p:nvSpPr>
          <p:spPr>
            <a:xfrm>
              <a:off x="4980741" y="3944982"/>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87" name="tx87"/>
            <p:cNvSpPr/>
            <p:nvPr/>
          </p:nvSpPr>
          <p:spPr>
            <a:xfrm>
              <a:off x="4980741" y="354667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88" name="tx88"/>
            <p:cNvSpPr/>
            <p:nvPr/>
          </p:nvSpPr>
          <p:spPr>
            <a:xfrm>
              <a:off x="4980741" y="3148358"/>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89" name="tx89"/>
            <p:cNvSpPr/>
            <p:nvPr/>
          </p:nvSpPr>
          <p:spPr>
            <a:xfrm>
              <a:off x="4980741" y="2750046"/>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0" name="tx90"/>
            <p:cNvSpPr/>
            <p:nvPr/>
          </p:nvSpPr>
          <p:spPr>
            <a:xfrm>
              <a:off x="5051424" y="2351734"/>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91" name="tx91"/>
            <p:cNvSpPr/>
            <p:nvPr/>
          </p:nvSpPr>
          <p:spPr>
            <a:xfrm>
              <a:off x="5093761" y="195342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2" name="tx92"/>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93" name="tx93"/>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4" name="tx94"/>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5" name="tx95"/>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6" name="tx96"/>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7" name="tx97"/>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8" name="tx98"/>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9" name="pl99"/>
            <p:cNvSpPr/>
            <p:nvPr/>
          </p:nvSpPr>
          <p:spPr>
            <a:xfrm>
              <a:off x="5205618"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0" name="pl100"/>
            <p:cNvSpPr/>
            <p:nvPr/>
          </p:nvSpPr>
          <p:spPr>
            <a:xfrm>
              <a:off x="5205618" y="4946500"/>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101" name="pl101"/>
            <p:cNvSpPr/>
            <p:nvPr/>
          </p:nvSpPr>
          <p:spPr>
            <a:xfrm>
              <a:off x="6002158"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2" name="pl102"/>
            <p:cNvSpPr/>
            <p:nvPr/>
          </p:nvSpPr>
          <p:spPr>
            <a:xfrm>
              <a:off x="7173054"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3" name="pl103"/>
            <p:cNvSpPr/>
            <p:nvPr/>
          </p:nvSpPr>
          <p:spPr>
            <a:xfrm>
              <a:off x="7813963"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4" name="tx104"/>
            <p:cNvSpPr/>
            <p:nvPr/>
          </p:nvSpPr>
          <p:spPr>
            <a:xfrm>
              <a:off x="5472717" y="4901009"/>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105" name="tx105"/>
            <p:cNvSpPr/>
            <p:nvPr/>
          </p:nvSpPr>
          <p:spPr>
            <a:xfrm>
              <a:off x="6269258" y="4901009"/>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106" name="tx106"/>
            <p:cNvSpPr/>
            <p:nvPr/>
          </p:nvSpPr>
          <p:spPr>
            <a:xfrm>
              <a:off x="7440153"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107" name="tx107"/>
            <p:cNvSpPr/>
            <p:nvPr/>
          </p:nvSpPr>
          <p:spPr>
            <a:xfrm>
              <a:off x="8081062" y="4901009"/>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108" name="tx108"/>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09" name="pl109"/>
            <p:cNvSpPr/>
            <p:nvPr/>
          </p:nvSpPr>
          <p:spPr>
            <a:xfrm>
              <a:off x="2458344"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10" name="pl110"/>
            <p:cNvSpPr/>
            <p:nvPr/>
          </p:nvSpPr>
          <p:spPr>
            <a:xfrm>
              <a:off x="4816585"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11" name="pl111"/>
            <p:cNvSpPr/>
            <p:nvPr/>
          </p:nvSpPr>
          <p:spPr>
            <a:xfrm>
              <a:off x="7174826"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3" name="pl113"/>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4" name="pl114"/>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5" name="pl115"/>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3637465"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5995706"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8353947"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9" name="rc119"/>
            <p:cNvSpPr/>
            <p:nvPr/>
          </p:nvSpPr>
          <p:spPr>
            <a:xfrm>
              <a:off x="1279224" y="5782468"/>
              <a:ext cx="6697404" cy="111527"/>
            </a:xfrm>
            <a:prstGeom prst="rect">
              <a:avLst/>
            </a:prstGeom>
            <a:solidFill>
              <a:srgbClr val="0058AB">
                <a:alpha val="80000"/>
              </a:srgbClr>
            </a:solidFill>
          </p:spPr>
          <p:txBody>
            <a:bodyPr/>
            <a:lstStyle/>
            <a:p/>
          </p:txBody>
        </p:sp>
        <p:sp>
          <p:nvSpPr>
            <p:cNvPr id="120" name="rc120"/>
            <p:cNvSpPr/>
            <p:nvPr/>
          </p:nvSpPr>
          <p:spPr>
            <a:xfrm>
              <a:off x="1279224" y="5643059"/>
              <a:ext cx="7357712" cy="111527"/>
            </a:xfrm>
            <a:prstGeom prst="rect">
              <a:avLst/>
            </a:prstGeom>
            <a:solidFill>
              <a:srgbClr val="0058AB">
                <a:alpha val="80000"/>
              </a:srgbClr>
            </a:solidFill>
          </p:spPr>
          <p:txBody>
            <a:bodyPr/>
            <a:lstStyle/>
            <a:p/>
          </p:txBody>
        </p:sp>
        <p:sp>
          <p:nvSpPr>
            <p:cNvPr id="121" name="rc121"/>
            <p:cNvSpPr/>
            <p:nvPr/>
          </p:nvSpPr>
          <p:spPr>
            <a:xfrm>
              <a:off x="1279224" y="5503650"/>
              <a:ext cx="7357712" cy="111527"/>
            </a:xfrm>
            <a:prstGeom prst="rect">
              <a:avLst/>
            </a:prstGeom>
            <a:solidFill>
              <a:srgbClr val="0058AB">
                <a:alpha val="80000"/>
              </a:srgbClr>
            </a:solidFill>
          </p:spPr>
          <p:txBody>
            <a:bodyPr/>
            <a:lstStyle/>
            <a:p/>
          </p:txBody>
        </p:sp>
        <p:sp>
          <p:nvSpPr>
            <p:cNvPr id="122" name="tx122"/>
            <p:cNvSpPr/>
            <p:nvPr/>
          </p:nvSpPr>
          <p:spPr>
            <a:xfrm>
              <a:off x="8082059" y="579941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14.2</a:t>
              </a:r>
            </a:p>
          </p:txBody>
        </p:sp>
        <p:sp>
          <p:nvSpPr>
            <p:cNvPr id="123" name="tx123"/>
            <p:cNvSpPr/>
            <p:nvPr/>
          </p:nvSpPr>
          <p:spPr>
            <a:xfrm>
              <a:off x="8742366" y="566000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15.6</a:t>
              </a:r>
            </a:p>
          </p:txBody>
        </p:sp>
        <p:sp>
          <p:nvSpPr>
            <p:cNvPr id="124" name="tx124"/>
            <p:cNvSpPr/>
            <p:nvPr/>
          </p:nvSpPr>
          <p:spPr>
            <a:xfrm>
              <a:off x="8742366" y="552059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15.6</a:t>
              </a:r>
            </a:p>
          </p:txBody>
        </p:sp>
        <p:sp>
          <p:nvSpPr>
            <p:cNvPr id="125" name="tx125"/>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6" name="tx126"/>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7" name="tx127"/>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8" name="tx128"/>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9" name="tx129"/>
            <p:cNvSpPr/>
            <p:nvPr/>
          </p:nvSpPr>
          <p:spPr>
            <a:xfrm>
              <a:off x="356678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130" name="tx130"/>
            <p:cNvSpPr/>
            <p:nvPr/>
          </p:nvSpPr>
          <p:spPr>
            <a:xfrm>
              <a:off x="5854340" y="59978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31" name="tx131"/>
            <p:cNvSpPr/>
            <p:nvPr/>
          </p:nvSpPr>
          <p:spPr>
            <a:xfrm>
              <a:off x="8212581" y="59978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32" name="tx132"/>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33" name="tx133"/>
            <p:cNvSpPr/>
            <p:nvPr/>
          </p:nvSpPr>
          <p:spPr>
            <a:xfrm>
              <a:off x="911338" y="5264995"/>
              <a:ext cx="380417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Gavi 57</a:t>
              </a:r>
            </a:p>
          </p:txBody>
        </p:sp>
        <p:sp>
          <p:nvSpPr>
            <p:cNvPr id="134" name="tx134"/>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5" name="tx135"/>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6" name="tx136"/>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3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Gavi 57 ranked number 4 out of 4 GAVI regions, with MCV1 coverage of 80%.
MCV1 coverage (80%) was 1 percentage point lower than in 2019 (81%).
This equates to 15.6 million unvaccinated children in 2025 compared to 14.2 million unvaccinated children in 2019.</a:t>
            </a:r>
          </a:p>
        </p:txBody>
      </p:sp>
      <p:sp>
        <p:nvSpPr>
          <p:cNvPr id="13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has improved since 2000 in all regions and exceeded pre-pandemic levels in one regions, but progress is uneven and gaps in unvaccinated children persist.</a:t>
            </a:r>
          </a:p>
        </p:txBody>
      </p:sp>
      <p:grpSp xmlns:pic="http://schemas.openxmlformats.org/drawingml/2006/picture">
        <p:nvGrpSpPr>
          <p:cNvPr id="139" name=""/>
          <p:cNvGrpSpPr/>
          <p:nvPr/>
        </p:nvGrpSpPr>
        <p:grpSpPr>
          <a:xfrm>
            <a:off x="292608" y="1005840"/>
            <a:ext cx="8595360" cy="28575"/>
            <a:chOff x="292608" y="1005840"/>
            <a:chExt cx="8595360" cy="28575"/>
          </a:xfrm>
        </p:grpSpPr>
        <p:sp>
          <p:nvSpPr>
            <p:cNvPr id="14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1083054"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64287"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4552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2675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3054" y="2830810"/>
              <a:ext cx="3434315" cy="281526"/>
            </a:xfrm>
            <a:custGeom>
              <a:avLst/>
              <a:pathLst>
                <a:path w="3434315" h="281526">
                  <a:moveTo>
                    <a:pt x="0" y="56305"/>
                  </a:moveTo>
                  <a:lnTo>
                    <a:pt x="490616" y="0"/>
                  </a:lnTo>
                  <a:lnTo>
                    <a:pt x="981233" y="112610"/>
                  </a:lnTo>
                  <a:lnTo>
                    <a:pt x="1471849" y="281526"/>
                  </a:lnTo>
                  <a:lnTo>
                    <a:pt x="1962466" y="112610"/>
                  </a:lnTo>
                  <a:lnTo>
                    <a:pt x="2453082" y="168915"/>
                  </a:lnTo>
                  <a:lnTo>
                    <a:pt x="2943699" y="56305"/>
                  </a:lnTo>
                  <a:lnTo>
                    <a:pt x="3434315" y="56305"/>
                  </a:lnTo>
                </a:path>
              </a:pathLst>
            </a:custGeom>
            <a:ln w="27101" cap="flat">
              <a:solidFill>
                <a:srgbClr val="0058AB">
                  <a:alpha val="69803"/>
                </a:srgbClr>
              </a:solidFill>
              <a:prstDash val="solid"/>
              <a:round/>
            </a:ln>
          </p:spPr>
          <p:txBody>
            <a:bodyPr/>
            <a:lstStyle/>
            <a:p/>
          </p:txBody>
        </p:sp>
        <p:sp>
          <p:nvSpPr>
            <p:cNvPr id="19" name="pl19"/>
            <p:cNvSpPr/>
            <p:nvPr/>
          </p:nvSpPr>
          <p:spPr>
            <a:xfrm>
              <a:off x="1083054" y="2549283"/>
              <a:ext cx="3434315" cy="675663"/>
            </a:xfrm>
            <a:custGeom>
              <a:avLst/>
              <a:pathLst>
                <a:path w="3434315" h="675663">
                  <a:moveTo>
                    <a:pt x="0" y="0"/>
                  </a:moveTo>
                  <a:lnTo>
                    <a:pt x="490616" y="0"/>
                  </a:lnTo>
                  <a:lnTo>
                    <a:pt x="981233" y="450442"/>
                  </a:lnTo>
                  <a:lnTo>
                    <a:pt x="1471849" y="675663"/>
                  </a:lnTo>
                  <a:lnTo>
                    <a:pt x="1962466" y="112610"/>
                  </a:lnTo>
                  <a:lnTo>
                    <a:pt x="2453082" y="337831"/>
                  </a:lnTo>
                  <a:lnTo>
                    <a:pt x="2943699" y="225221"/>
                  </a:lnTo>
                  <a:lnTo>
                    <a:pt x="3434315" y="56305"/>
                  </a:lnTo>
                </a:path>
              </a:pathLst>
            </a:custGeom>
            <a:ln w="27101" cap="flat">
              <a:solidFill>
                <a:srgbClr val="1CABE2">
                  <a:alpha val="69803"/>
                </a:srgbClr>
              </a:solidFill>
              <a:prstDash val="solid"/>
              <a:round/>
            </a:ln>
          </p:spPr>
          <p:txBody>
            <a:bodyPr/>
            <a:lstStyle/>
            <a:p/>
          </p:txBody>
        </p:sp>
        <p:sp>
          <p:nvSpPr>
            <p:cNvPr id="20" name="pl20"/>
            <p:cNvSpPr/>
            <p:nvPr/>
          </p:nvSpPr>
          <p:spPr>
            <a:xfrm>
              <a:off x="1083054" y="2098841"/>
              <a:ext cx="3434315" cy="56305"/>
            </a:xfrm>
            <a:custGeom>
              <a:avLst/>
              <a:pathLst>
                <a:path w="3434315" h="56305">
                  <a:moveTo>
                    <a:pt x="0" y="0"/>
                  </a:moveTo>
                  <a:lnTo>
                    <a:pt x="490616" y="0"/>
                  </a:lnTo>
                  <a:lnTo>
                    <a:pt x="981233" y="0"/>
                  </a:lnTo>
                  <a:lnTo>
                    <a:pt x="1471849" y="0"/>
                  </a:lnTo>
                  <a:lnTo>
                    <a:pt x="1962466" y="0"/>
                  </a:lnTo>
                  <a:lnTo>
                    <a:pt x="2453082" y="0"/>
                  </a:lnTo>
                  <a:lnTo>
                    <a:pt x="2943699" y="56305"/>
                  </a:lnTo>
                  <a:lnTo>
                    <a:pt x="3434315" y="56305"/>
                  </a:lnTo>
                </a:path>
              </a:pathLst>
            </a:custGeom>
            <a:ln w="27101" cap="flat">
              <a:solidFill>
                <a:srgbClr val="00833D">
                  <a:alpha val="69803"/>
                </a:srgbClr>
              </a:solidFill>
              <a:prstDash val="solid"/>
              <a:round/>
            </a:ln>
          </p:spPr>
          <p:txBody>
            <a:bodyPr/>
            <a:lstStyle/>
            <a:p/>
          </p:txBody>
        </p:sp>
        <p:sp>
          <p:nvSpPr>
            <p:cNvPr id="21" name="pl21"/>
            <p:cNvSpPr/>
            <p:nvPr/>
          </p:nvSpPr>
          <p:spPr>
            <a:xfrm>
              <a:off x="1083054" y="2098841"/>
              <a:ext cx="3434315" cy="225221"/>
            </a:xfrm>
            <a:custGeom>
              <a:avLst/>
              <a:pathLst>
                <a:path w="3434315" h="225221">
                  <a:moveTo>
                    <a:pt x="0" y="0"/>
                  </a:moveTo>
                  <a:lnTo>
                    <a:pt x="490616" y="56305"/>
                  </a:lnTo>
                  <a:lnTo>
                    <a:pt x="981233" y="168915"/>
                  </a:lnTo>
                  <a:lnTo>
                    <a:pt x="1471849" y="225221"/>
                  </a:lnTo>
                  <a:lnTo>
                    <a:pt x="1962466" y="225221"/>
                  </a:lnTo>
                  <a:lnTo>
                    <a:pt x="2453082" y="225221"/>
                  </a:lnTo>
                  <a:lnTo>
                    <a:pt x="2943699" y="168915"/>
                  </a:lnTo>
                  <a:lnTo>
                    <a:pt x="3434315" y="225221"/>
                  </a:lnTo>
                </a:path>
              </a:pathLst>
            </a:custGeom>
            <a:ln w="27101" cap="flat">
              <a:solidFill>
                <a:srgbClr val="80BD41">
                  <a:alpha val="69803"/>
                </a:srgbClr>
              </a:solidFill>
              <a:prstDash val="solid"/>
              <a:round/>
            </a:ln>
          </p:spPr>
          <p:txBody>
            <a:bodyPr/>
            <a:lstStyle/>
            <a:p/>
          </p:txBody>
        </p:sp>
        <p:sp>
          <p:nvSpPr>
            <p:cNvPr id="22" name="pl22"/>
            <p:cNvSpPr/>
            <p:nvPr/>
          </p:nvSpPr>
          <p:spPr>
            <a:xfrm>
              <a:off x="1083054" y="2830810"/>
              <a:ext cx="3434315" cy="281526"/>
            </a:xfrm>
            <a:custGeom>
              <a:avLst/>
              <a:pathLst>
                <a:path w="3434315" h="281526">
                  <a:moveTo>
                    <a:pt x="0" y="56305"/>
                  </a:moveTo>
                  <a:lnTo>
                    <a:pt x="490616" y="0"/>
                  </a:lnTo>
                  <a:lnTo>
                    <a:pt x="981233" y="112610"/>
                  </a:lnTo>
                  <a:lnTo>
                    <a:pt x="1471849" y="281526"/>
                  </a:lnTo>
                  <a:lnTo>
                    <a:pt x="1962466" y="112610"/>
                  </a:lnTo>
                  <a:lnTo>
                    <a:pt x="2453082" y="168915"/>
                  </a:lnTo>
                  <a:lnTo>
                    <a:pt x="2943699" y="56305"/>
                  </a:lnTo>
                  <a:lnTo>
                    <a:pt x="3434315" y="56305"/>
                  </a:lnTo>
                </a:path>
              </a:pathLst>
            </a:custGeom>
            <a:ln w="65043" cap="flat">
              <a:solidFill>
                <a:srgbClr val="000000">
                  <a:alpha val="100000"/>
                </a:srgbClr>
              </a:solidFill>
              <a:prstDash val="solid"/>
              <a:round/>
            </a:ln>
          </p:spPr>
          <p:txBody>
            <a:bodyPr/>
            <a:lstStyle/>
            <a:p/>
          </p:txBody>
        </p:sp>
        <p:sp>
          <p:nvSpPr>
            <p:cNvPr id="23" name="pl23"/>
            <p:cNvSpPr/>
            <p:nvPr/>
          </p:nvSpPr>
          <p:spPr>
            <a:xfrm>
              <a:off x="1083054" y="2830810"/>
              <a:ext cx="3434315" cy="281526"/>
            </a:xfrm>
            <a:custGeom>
              <a:avLst/>
              <a:pathLst>
                <a:path w="3434315" h="281526">
                  <a:moveTo>
                    <a:pt x="0" y="56305"/>
                  </a:moveTo>
                  <a:lnTo>
                    <a:pt x="490616" y="0"/>
                  </a:lnTo>
                  <a:lnTo>
                    <a:pt x="981233" y="112610"/>
                  </a:lnTo>
                  <a:lnTo>
                    <a:pt x="1471849" y="281526"/>
                  </a:lnTo>
                  <a:lnTo>
                    <a:pt x="1962466" y="112610"/>
                  </a:lnTo>
                  <a:lnTo>
                    <a:pt x="2453082" y="168915"/>
                  </a:lnTo>
                  <a:lnTo>
                    <a:pt x="2943699" y="56305"/>
                  </a:lnTo>
                  <a:lnTo>
                    <a:pt x="3434315" y="56305"/>
                  </a:lnTo>
                </a:path>
              </a:pathLst>
            </a:custGeom>
            <a:ln w="40651" cap="flat">
              <a:solidFill>
                <a:srgbClr val="0058AB">
                  <a:alpha val="100000"/>
                </a:srgbClr>
              </a:solidFill>
              <a:prstDash val="solid"/>
              <a:round/>
            </a:ln>
          </p:spPr>
          <p:txBody>
            <a:bodyPr/>
            <a:lstStyle/>
            <a:p/>
          </p:txBody>
        </p:sp>
        <p:sp>
          <p:nvSpPr>
            <p:cNvPr id="24" name="tx24"/>
            <p:cNvSpPr/>
            <p:nvPr/>
          </p:nvSpPr>
          <p:spPr>
            <a:xfrm>
              <a:off x="1022795" y="27163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5" name="tx25"/>
            <p:cNvSpPr/>
            <p:nvPr/>
          </p:nvSpPr>
          <p:spPr>
            <a:xfrm>
              <a:off x="1513411" y="26600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6" name="tx26"/>
            <p:cNvSpPr/>
            <p:nvPr/>
          </p:nvSpPr>
          <p:spPr>
            <a:xfrm>
              <a:off x="2004028" y="27726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7" name="tx27"/>
            <p:cNvSpPr/>
            <p:nvPr/>
          </p:nvSpPr>
          <p:spPr>
            <a:xfrm>
              <a:off x="2494644" y="29415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8" name="tx28"/>
            <p:cNvSpPr/>
            <p:nvPr/>
          </p:nvSpPr>
          <p:spPr>
            <a:xfrm>
              <a:off x="2985261" y="27726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9" name="tx29"/>
            <p:cNvSpPr/>
            <p:nvPr/>
          </p:nvSpPr>
          <p:spPr>
            <a:xfrm>
              <a:off x="3475877" y="28289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30" name="tx30"/>
            <p:cNvSpPr/>
            <p:nvPr/>
          </p:nvSpPr>
          <p:spPr>
            <a:xfrm>
              <a:off x="3966494" y="27163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1" name="tx31"/>
            <p:cNvSpPr/>
            <p:nvPr/>
          </p:nvSpPr>
          <p:spPr>
            <a:xfrm>
              <a:off x="4457110" y="27163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1688"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2292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0415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88538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889882"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3" name="pl43"/>
            <p:cNvSpPr/>
            <p:nvPr/>
          </p:nvSpPr>
          <p:spPr>
            <a:xfrm>
              <a:off x="889882" y="4942167"/>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44" name="pl44"/>
            <p:cNvSpPr/>
            <p:nvPr/>
          </p:nvSpPr>
          <p:spPr>
            <a:xfrm>
              <a:off x="1686422"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5" name="pl45"/>
            <p:cNvSpPr/>
            <p:nvPr/>
          </p:nvSpPr>
          <p:spPr>
            <a:xfrm>
              <a:off x="2857317"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6" name="pl46"/>
            <p:cNvSpPr/>
            <p:nvPr/>
          </p:nvSpPr>
          <p:spPr>
            <a:xfrm>
              <a:off x="3498227"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7" name="tx47"/>
            <p:cNvSpPr/>
            <p:nvPr/>
          </p:nvSpPr>
          <p:spPr>
            <a:xfrm>
              <a:off x="1156981"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48" name="tx48"/>
            <p:cNvSpPr/>
            <p:nvPr/>
          </p:nvSpPr>
          <p:spPr>
            <a:xfrm>
              <a:off x="1953521"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49" name="tx49"/>
            <p:cNvSpPr/>
            <p:nvPr/>
          </p:nvSpPr>
          <p:spPr>
            <a:xfrm>
              <a:off x="3124417"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0" name="tx50"/>
            <p:cNvSpPr/>
            <p:nvPr/>
          </p:nvSpPr>
          <p:spPr>
            <a:xfrm>
              <a:off x="3765326"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51" name="tx51"/>
            <p:cNvSpPr/>
            <p:nvPr/>
          </p:nvSpPr>
          <p:spPr>
            <a:xfrm>
              <a:off x="1541951" y="1437626"/>
              <a:ext cx="251652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Gavi 57, 2018-2025</a:t>
              </a:r>
            </a:p>
          </p:txBody>
        </p:sp>
        <p:sp>
          <p:nvSpPr>
            <p:cNvPr id="52" name="pl52"/>
            <p:cNvSpPr/>
            <p:nvPr/>
          </p:nvSpPr>
          <p:spPr>
            <a:xfrm>
              <a:off x="5227074" y="366672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3" name="pl53"/>
            <p:cNvSpPr/>
            <p:nvPr/>
          </p:nvSpPr>
          <p:spPr>
            <a:xfrm>
              <a:off x="5227074" y="297373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4" name="pl54"/>
            <p:cNvSpPr/>
            <p:nvPr/>
          </p:nvSpPr>
          <p:spPr>
            <a:xfrm>
              <a:off x="5227074" y="228075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5" name="pl55"/>
            <p:cNvSpPr/>
            <p:nvPr/>
          </p:nvSpPr>
          <p:spPr>
            <a:xfrm>
              <a:off x="5227074" y="401322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6" name="pl56"/>
            <p:cNvSpPr/>
            <p:nvPr/>
          </p:nvSpPr>
          <p:spPr>
            <a:xfrm>
              <a:off x="5227074" y="332023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7" name="pl57"/>
            <p:cNvSpPr/>
            <p:nvPr/>
          </p:nvSpPr>
          <p:spPr>
            <a:xfrm>
              <a:off x="5227074" y="262724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8" name="pl58"/>
            <p:cNvSpPr/>
            <p:nvPr/>
          </p:nvSpPr>
          <p:spPr>
            <a:xfrm>
              <a:off x="5227074" y="193425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9" name="pl59"/>
            <p:cNvSpPr/>
            <p:nvPr/>
          </p:nvSpPr>
          <p:spPr>
            <a:xfrm>
              <a:off x="539879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638002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36125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342489"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398790" y="1934256"/>
              <a:ext cx="3434315" cy="866235"/>
            </a:xfrm>
            <a:custGeom>
              <a:avLst/>
              <a:pathLst>
                <a:path w="3434315" h="866235">
                  <a:moveTo>
                    <a:pt x="0" y="173247"/>
                  </a:moveTo>
                  <a:lnTo>
                    <a:pt x="490616" y="0"/>
                  </a:lnTo>
                  <a:lnTo>
                    <a:pt x="981233" y="346494"/>
                  </a:lnTo>
                  <a:lnTo>
                    <a:pt x="1471849" y="866235"/>
                  </a:lnTo>
                  <a:lnTo>
                    <a:pt x="1962466" y="346494"/>
                  </a:lnTo>
                  <a:lnTo>
                    <a:pt x="2453082" y="519741"/>
                  </a:lnTo>
                  <a:lnTo>
                    <a:pt x="2943699" y="173247"/>
                  </a:lnTo>
                  <a:lnTo>
                    <a:pt x="3434315" y="173247"/>
                  </a:lnTo>
                </a:path>
              </a:pathLst>
            </a:custGeom>
            <a:ln w="27101" cap="flat">
              <a:solidFill>
                <a:srgbClr val="0058AB">
                  <a:alpha val="69803"/>
                </a:srgbClr>
              </a:solidFill>
              <a:prstDash val="solid"/>
              <a:round/>
            </a:ln>
          </p:spPr>
          <p:txBody>
            <a:bodyPr/>
            <a:lstStyle/>
            <a:p/>
          </p:txBody>
        </p:sp>
        <p:sp>
          <p:nvSpPr>
            <p:cNvPr id="64" name="pl64"/>
            <p:cNvSpPr/>
            <p:nvPr/>
          </p:nvSpPr>
          <p:spPr>
            <a:xfrm>
              <a:off x="5398790" y="1934256"/>
              <a:ext cx="3434315" cy="2078965"/>
            </a:xfrm>
            <a:custGeom>
              <a:avLst/>
              <a:pathLst>
                <a:path w="3434315" h="2078965">
                  <a:moveTo>
                    <a:pt x="0" y="0"/>
                  </a:moveTo>
                  <a:lnTo>
                    <a:pt x="490616" y="0"/>
                  </a:lnTo>
                  <a:lnTo>
                    <a:pt x="981233" y="1385977"/>
                  </a:lnTo>
                  <a:lnTo>
                    <a:pt x="1471849" y="2078965"/>
                  </a:lnTo>
                  <a:lnTo>
                    <a:pt x="1962466" y="346494"/>
                  </a:lnTo>
                  <a:lnTo>
                    <a:pt x="2453082" y="1039482"/>
                  </a:lnTo>
                  <a:lnTo>
                    <a:pt x="2943699" y="692988"/>
                  </a:lnTo>
                  <a:lnTo>
                    <a:pt x="3434315" y="173247"/>
                  </a:lnTo>
                </a:path>
              </a:pathLst>
            </a:custGeom>
            <a:ln w="27101" cap="flat">
              <a:solidFill>
                <a:srgbClr val="1CABE2">
                  <a:alpha val="69803"/>
                </a:srgbClr>
              </a:solidFill>
              <a:prstDash val="solid"/>
              <a:round/>
            </a:ln>
          </p:spPr>
          <p:txBody>
            <a:bodyPr/>
            <a:lstStyle/>
            <a:p/>
          </p:txBody>
        </p:sp>
        <p:sp>
          <p:nvSpPr>
            <p:cNvPr id="65" name="pl65"/>
            <p:cNvSpPr/>
            <p:nvPr/>
          </p:nvSpPr>
          <p:spPr>
            <a:xfrm>
              <a:off x="5398790" y="1934256"/>
              <a:ext cx="3434315" cy="173247"/>
            </a:xfrm>
            <a:custGeom>
              <a:avLst/>
              <a:pathLst>
                <a:path w="3434315" h="173247">
                  <a:moveTo>
                    <a:pt x="0" y="0"/>
                  </a:moveTo>
                  <a:lnTo>
                    <a:pt x="490616" y="0"/>
                  </a:lnTo>
                  <a:lnTo>
                    <a:pt x="981233" y="0"/>
                  </a:lnTo>
                  <a:lnTo>
                    <a:pt x="1471849" y="0"/>
                  </a:lnTo>
                  <a:lnTo>
                    <a:pt x="1962466" y="0"/>
                  </a:lnTo>
                  <a:lnTo>
                    <a:pt x="2453082" y="0"/>
                  </a:lnTo>
                  <a:lnTo>
                    <a:pt x="2943699" y="173247"/>
                  </a:lnTo>
                  <a:lnTo>
                    <a:pt x="3434315" y="173247"/>
                  </a:lnTo>
                </a:path>
              </a:pathLst>
            </a:custGeom>
            <a:ln w="27101" cap="flat">
              <a:solidFill>
                <a:srgbClr val="00833D">
                  <a:alpha val="69803"/>
                </a:srgbClr>
              </a:solidFill>
              <a:prstDash val="solid"/>
              <a:round/>
            </a:ln>
          </p:spPr>
          <p:txBody>
            <a:bodyPr/>
            <a:lstStyle/>
            <a:p/>
          </p:txBody>
        </p:sp>
        <p:sp>
          <p:nvSpPr>
            <p:cNvPr id="66" name="pl66"/>
            <p:cNvSpPr/>
            <p:nvPr/>
          </p:nvSpPr>
          <p:spPr>
            <a:xfrm>
              <a:off x="5398790" y="1761009"/>
              <a:ext cx="3434315" cy="692988"/>
            </a:xfrm>
            <a:custGeom>
              <a:avLst/>
              <a:pathLst>
                <a:path w="3434315" h="692988">
                  <a:moveTo>
                    <a:pt x="0" y="0"/>
                  </a:moveTo>
                  <a:lnTo>
                    <a:pt x="490616" y="173247"/>
                  </a:lnTo>
                  <a:lnTo>
                    <a:pt x="981233" y="519741"/>
                  </a:lnTo>
                  <a:lnTo>
                    <a:pt x="1471849" y="692988"/>
                  </a:lnTo>
                  <a:lnTo>
                    <a:pt x="1962466" y="692988"/>
                  </a:lnTo>
                  <a:lnTo>
                    <a:pt x="2453082" y="692988"/>
                  </a:lnTo>
                  <a:lnTo>
                    <a:pt x="2943699" y="519741"/>
                  </a:lnTo>
                  <a:lnTo>
                    <a:pt x="3434315" y="692988"/>
                  </a:lnTo>
                </a:path>
              </a:pathLst>
            </a:custGeom>
            <a:ln w="27101" cap="flat">
              <a:solidFill>
                <a:srgbClr val="80BD41">
                  <a:alpha val="69803"/>
                </a:srgbClr>
              </a:solidFill>
              <a:prstDash val="solid"/>
              <a:round/>
            </a:ln>
          </p:spPr>
          <p:txBody>
            <a:bodyPr/>
            <a:lstStyle/>
            <a:p/>
          </p:txBody>
        </p:sp>
        <p:sp>
          <p:nvSpPr>
            <p:cNvPr id="67" name="pl67"/>
            <p:cNvSpPr/>
            <p:nvPr/>
          </p:nvSpPr>
          <p:spPr>
            <a:xfrm>
              <a:off x="5398790" y="1934256"/>
              <a:ext cx="3434315" cy="0"/>
            </a:xfrm>
            <a:custGeom>
              <a:avLst/>
              <a:pathLst>
                <a:path w="3434315" h="0">
                  <a:moveTo>
                    <a:pt x="0" y="0"/>
                  </a:moveTo>
                  <a:lnTo>
                    <a:pt x="0" y="0"/>
                  </a:lnTo>
                  <a:lnTo>
                    <a:pt x="0" y="0"/>
                  </a:lnTo>
                  <a:lnTo>
                    <a:pt x="0" y="0"/>
                  </a:lnTo>
                  <a:lnTo>
                    <a:pt x="490616" y="0"/>
                  </a:lnTo>
                  <a:lnTo>
                    <a:pt x="490616" y="0"/>
                  </a:lnTo>
                  <a:lnTo>
                    <a:pt x="490616" y="0"/>
                  </a:lnTo>
                  <a:lnTo>
                    <a:pt x="490616" y="0"/>
                  </a:lnTo>
                  <a:lnTo>
                    <a:pt x="981233" y="0"/>
                  </a:lnTo>
                  <a:lnTo>
                    <a:pt x="981233" y="0"/>
                  </a:lnTo>
                  <a:lnTo>
                    <a:pt x="981233" y="0"/>
                  </a:lnTo>
                  <a:lnTo>
                    <a:pt x="981233" y="0"/>
                  </a:lnTo>
                  <a:lnTo>
                    <a:pt x="1471849" y="0"/>
                  </a:lnTo>
                  <a:lnTo>
                    <a:pt x="1471849" y="0"/>
                  </a:lnTo>
                  <a:lnTo>
                    <a:pt x="1471849" y="0"/>
                  </a:lnTo>
                  <a:lnTo>
                    <a:pt x="1471849" y="0"/>
                  </a:lnTo>
                  <a:lnTo>
                    <a:pt x="1962466" y="0"/>
                  </a:lnTo>
                  <a:lnTo>
                    <a:pt x="1962466" y="0"/>
                  </a:lnTo>
                  <a:lnTo>
                    <a:pt x="1962466" y="0"/>
                  </a:lnTo>
                  <a:lnTo>
                    <a:pt x="1962466" y="0"/>
                  </a:lnTo>
                  <a:lnTo>
                    <a:pt x="2453082" y="0"/>
                  </a:lnTo>
                  <a:lnTo>
                    <a:pt x="2453082" y="0"/>
                  </a:lnTo>
                  <a:lnTo>
                    <a:pt x="2453082" y="0"/>
                  </a:lnTo>
                  <a:lnTo>
                    <a:pt x="2453082" y="0"/>
                  </a:lnTo>
                  <a:lnTo>
                    <a:pt x="2943699" y="0"/>
                  </a:lnTo>
                  <a:lnTo>
                    <a:pt x="2943699" y="0"/>
                  </a:lnTo>
                  <a:lnTo>
                    <a:pt x="2943699" y="0"/>
                  </a:lnTo>
                  <a:lnTo>
                    <a:pt x="2943699"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68" name="pl68"/>
            <p:cNvSpPr/>
            <p:nvPr/>
          </p:nvSpPr>
          <p:spPr>
            <a:xfrm>
              <a:off x="5398790" y="1934256"/>
              <a:ext cx="3434315" cy="866235"/>
            </a:xfrm>
            <a:custGeom>
              <a:avLst/>
              <a:pathLst>
                <a:path w="3434315" h="866235">
                  <a:moveTo>
                    <a:pt x="0" y="173247"/>
                  </a:moveTo>
                  <a:lnTo>
                    <a:pt x="490616" y="0"/>
                  </a:lnTo>
                  <a:lnTo>
                    <a:pt x="981233" y="346494"/>
                  </a:lnTo>
                  <a:lnTo>
                    <a:pt x="1471849" y="866235"/>
                  </a:lnTo>
                  <a:lnTo>
                    <a:pt x="1962466" y="346494"/>
                  </a:lnTo>
                  <a:lnTo>
                    <a:pt x="2453082" y="519741"/>
                  </a:lnTo>
                  <a:lnTo>
                    <a:pt x="2943699" y="173247"/>
                  </a:lnTo>
                  <a:lnTo>
                    <a:pt x="3434315" y="173247"/>
                  </a:lnTo>
                </a:path>
              </a:pathLst>
            </a:custGeom>
            <a:ln w="65043" cap="flat">
              <a:solidFill>
                <a:srgbClr val="000000">
                  <a:alpha val="100000"/>
                </a:srgbClr>
              </a:solidFill>
              <a:prstDash val="solid"/>
              <a:round/>
            </a:ln>
          </p:spPr>
          <p:txBody>
            <a:bodyPr/>
            <a:lstStyle/>
            <a:p/>
          </p:txBody>
        </p:sp>
        <p:sp>
          <p:nvSpPr>
            <p:cNvPr id="69" name="pl69"/>
            <p:cNvSpPr/>
            <p:nvPr/>
          </p:nvSpPr>
          <p:spPr>
            <a:xfrm>
              <a:off x="5398790" y="1934256"/>
              <a:ext cx="3434315" cy="866235"/>
            </a:xfrm>
            <a:custGeom>
              <a:avLst/>
              <a:pathLst>
                <a:path w="3434315" h="866235">
                  <a:moveTo>
                    <a:pt x="0" y="173247"/>
                  </a:moveTo>
                  <a:lnTo>
                    <a:pt x="490616" y="0"/>
                  </a:lnTo>
                  <a:lnTo>
                    <a:pt x="981233" y="346494"/>
                  </a:lnTo>
                  <a:lnTo>
                    <a:pt x="1471849" y="866235"/>
                  </a:lnTo>
                  <a:lnTo>
                    <a:pt x="1962466" y="346494"/>
                  </a:lnTo>
                  <a:lnTo>
                    <a:pt x="2453082" y="519741"/>
                  </a:lnTo>
                  <a:lnTo>
                    <a:pt x="2943699" y="173247"/>
                  </a:lnTo>
                  <a:lnTo>
                    <a:pt x="3434315" y="173247"/>
                  </a:lnTo>
                </a:path>
              </a:pathLst>
            </a:custGeom>
            <a:ln w="40651" cap="flat">
              <a:solidFill>
                <a:srgbClr val="0058AB">
                  <a:alpha val="100000"/>
                </a:srgbClr>
              </a:solidFill>
              <a:prstDash val="solid"/>
              <a:round/>
            </a:ln>
          </p:spPr>
          <p:txBody>
            <a:bodyPr/>
            <a:lstStyle/>
            <a:p/>
          </p:txBody>
        </p:sp>
        <p:sp>
          <p:nvSpPr>
            <p:cNvPr id="70" name="tx70"/>
            <p:cNvSpPr/>
            <p:nvPr/>
          </p:nvSpPr>
          <p:spPr>
            <a:xfrm>
              <a:off x="5350601" y="19289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1" name="tx71"/>
            <p:cNvSpPr/>
            <p:nvPr/>
          </p:nvSpPr>
          <p:spPr>
            <a:xfrm>
              <a:off x="5859277" y="17557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 name="tx72"/>
            <p:cNvSpPr/>
            <p:nvPr/>
          </p:nvSpPr>
          <p:spPr>
            <a:xfrm>
              <a:off x="6331834" y="21021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3" name="tx73"/>
            <p:cNvSpPr/>
            <p:nvPr/>
          </p:nvSpPr>
          <p:spPr>
            <a:xfrm>
              <a:off x="6822451" y="26219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4" name="tx74"/>
            <p:cNvSpPr/>
            <p:nvPr/>
          </p:nvSpPr>
          <p:spPr>
            <a:xfrm>
              <a:off x="7313067" y="21021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5" name="tx75"/>
            <p:cNvSpPr/>
            <p:nvPr/>
          </p:nvSpPr>
          <p:spPr>
            <a:xfrm>
              <a:off x="7803684" y="2275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6" name="tx76"/>
            <p:cNvSpPr/>
            <p:nvPr/>
          </p:nvSpPr>
          <p:spPr>
            <a:xfrm>
              <a:off x="8294300" y="19289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7" name="tx77"/>
            <p:cNvSpPr/>
            <p:nvPr/>
          </p:nvSpPr>
          <p:spPr>
            <a:xfrm>
              <a:off x="8784917" y="19289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8" name="tx78"/>
            <p:cNvSpPr/>
            <p:nvPr/>
          </p:nvSpPr>
          <p:spPr>
            <a:xfrm>
              <a:off x="4980741" y="396773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-12</a:t>
              </a:r>
            </a:p>
          </p:txBody>
        </p:sp>
        <p:sp>
          <p:nvSpPr>
            <p:cNvPr id="79" name="tx79"/>
            <p:cNvSpPr/>
            <p:nvPr/>
          </p:nvSpPr>
          <p:spPr>
            <a:xfrm>
              <a:off x="5051424" y="3274741"/>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a:t>
              </a:r>
            </a:p>
          </p:txBody>
        </p:sp>
        <p:sp>
          <p:nvSpPr>
            <p:cNvPr id="80" name="tx80"/>
            <p:cNvSpPr/>
            <p:nvPr/>
          </p:nvSpPr>
          <p:spPr>
            <a:xfrm>
              <a:off x="5051424" y="2581753"/>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81" name="tx81"/>
            <p:cNvSpPr/>
            <p:nvPr/>
          </p:nvSpPr>
          <p:spPr>
            <a:xfrm>
              <a:off x="5093761" y="1888764"/>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2" name="tx82"/>
            <p:cNvSpPr/>
            <p:nvPr/>
          </p:nvSpPr>
          <p:spPr>
            <a:xfrm rot="-5400000">
              <a:off x="525742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3" name="tx83"/>
            <p:cNvSpPr/>
            <p:nvPr/>
          </p:nvSpPr>
          <p:spPr>
            <a:xfrm rot="-5400000">
              <a:off x="623865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4" name="tx84"/>
            <p:cNvSpPr/>
            <p:nvPr/>
          </p:nvSpPr>
          <p:spPr>
            <a:xfrm rot="-5400000">
              <a:off x="7219890"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5" name="tx85"/>
            <p:cNvSpPr/>
            <p:nvPr/>
          </p:nvSpPr>
          <p:spPr>
            <a:xfrm rot="-5400000">
              <a:off x="8201123"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6" name="tx86"/>
            <p:cNvSpPr/>
            <p:nvPr/>
          </p:nvSpPr>
          <p:spPr>
            <a:xfrm rot="-5400000">
              <a:off x="4281635"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7" name="pl87"/>
            <p:cNvSpPr/>
            <p:nvPr/>
          </p:nvSpPr>
          <p:spPr>
            <a:xfrm>
              <a:off x="520561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8" name="pl88"/>
            <p:cNvSpPr/>
            <p:nvPr/>
          </p:nvSpPr>
          <p:spPr>
            <a:xfrm>
              <a:off x="5205618" y="4942167"/>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89" name="pl89"/>
            <p:cNvSpPr/>
            <p:nvPr/>
          </p:nvSpPr>
          <p:spPr>
            <a:xfrm>
              <a:off x="6002158"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0" name="pl90"/>
            <p:cNvSpPr/>
            <p:nvPr/>
          </p:nvSpPr>
          <p:spPr>
            <a:xfrm>
              <a:off x="7173054"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1" name="pl91"/>
            <p:cNvSpPr/>
            <p:nvPr/>
          </p:nvSpPr>
          <p:spPr>
            <a:xfrm>
              <a:off x="7813963"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2" name="tx92"/>
            <p:cNvSpPr/>
            <p:nvPr/>
          </p:nvSpPr>
          <p:spPr>
            <a:xfrm>
              <a:off x="5472717" y="4896676"/>
              <a:ext cx="43790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57</a:t>
              </a:r>
            </a:p>
          </p:txBody>
        </p:sp>
        <p:sp>
          <p:nvSpPr>
            <p:cNvPr id="93" name="tx93"/>
            <p:cNvSpPr/>
            <p:nvPr/>
          </p:nvSpPr>
          <p:spPr>
            <a:xfrm>
              <a:off x="6269258" y="4896676"/>
              <a:ext cx="81226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Gavi transition</a:t>
              </a:r>
            </a:p>
          </p:txBody>
        </p:sp>
        <p:sp>
          <p:nvSpPr>
            <p:cNvPr id="94" name="tx94"/>
            <p:cNvSpPr/>
            <p:nvPr/>
          </p:nvSpPr>
          <p:spPr>
            <a:xfrm>
              <a:off x="7440153"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5" name="tx95"/>
            <p:cNvSpPr/>
            <p:nvPr/>
          </p:nvSpPr>
          <p:spPr>
            <a:xfrm>
              <a:off x="8081062" y="4896676"/>
              <a:ext cx="96716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Never Gavi MICs</a:t>
              </a:r>
            </a:p>
          </p:txBody>
        </p:sp>
        <p:sp>
          <p:nvSpPr>
            <p:cNvPr id="96" name="tx96"/>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97" name="pl97"/>
            <p:cNvSpPr/>
            <p:nvPr/>
          </p:nvSpPr>
          <p:spPr>
            <a:xfrm>
              <a:off x="2458344"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4816585"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7174826"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1" name="pl101"/>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2" name="pl102"/>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3" name="pl103"/>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3637465"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5995706"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8353947"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7" name="rc107"/>
            <p:cNvSpPr/>
            <p:nvPr/>
          </p:nvSpPr>
          <p:spPr>
            <a:xfrm>
              <a:off x="1279224" y="5781114"/>
              <a:ext cx="6697404" cy="112610"/>
            </a:xfrm>
            <a:prstGeom prst="rect">
              <a:avLst/>
            </a:prstGeom>
            <a:solidFill>
              <a:srgbClr val="0058AB">
                <a:alpha val="80000"/>
              </a:srgbClr>
            </a:solidFill>
          </p:spPr>
          <p:txBody>
            <a:bodyPr/>
            <a:lstStyle/>
            <a:p/>
          </p:txBody>
        </p:sp>
        <p:sp>
          <p:nvSpPr>
            <p:cNvPr id="108" name="rc108"/>
            <p:cNvSpPr/>
            <p:nvPr/>
          </p:nvSpPr>
          <p:spPr>
            <a:xfrm>
              <a:off x="1279224" y="5640351"/>
              <a:ext cx="7357712" cy="112610"/>
            </a:xfrm>
            <a:prstGeom prst="rect">
              <a:avLst/>
            </a:prstGeom>
            <a:solidFill>
              <a:srgbClr val="0058AB">
                <a:alpha val="80000"/>
              </a:srgbClr>
            </a:solidFill>
          </p:spPr>
          <p:txBody>
            <a:bodyPr/>
            <a:lstStyle/>
            <a:p/>
          </p:txBody>
        </p:sp>
        <p:sp>
          <p:nvSpPr>
            <p:cNvPr id="109" name="rc109"/>
            <p:cNvSpPr/>
            <p:nvPr/>
          </p:nvSpPr>
          <p:spPr>
            <a:xfrm>
              <a:off x="1279224" y="5499588"/>
              <a:ext cx="7357712" cy="112610"/>
            </a:xfrm>
            <a:prstGeom prst="rect">
              <a:avLst/>
            </a:prstGeom>
            <a:solidFill>
              <a:srgbClr val="0058AB">
                <a:alpha val="80000"/>
              </a:srgbClr>
            </a:solidFill>
          </p:spPr>
          <p:txBody>
            <a:bodyPr/>
            <a:lstStyle/>
            <a:p/>
          </p:txBody>
        </p:sp>
        <p:sp>
          <p:nvSpPr>
            <p:cNvPr id="110" name="tx110"/>
            <p:cNvSpPr/>
            <p:nvPr/>
          </p:nvSpPr>
          <p:spPr>
            <a:xfrm>
              <a:off x="8082059" y="579860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14.2</a:t>
              </a:r>
            </a:p>
          </p:txBody>
        </p:sp>
        <p:sp>
          <p:nvSpPr>
            <p:cNvPr id="111" name="tx111"/>
            <p:cNvSpPr/>
            <p:nvPr/>
          </p:nvSpPr>
          <p:spPr>
            <a:xfrm>
              <a:off x="8742366" y="565784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15.6</a:t>
              </a:r>
            </a:p>
          </p:txBody>
        </p:sp>
        <p:sp>
          <p:nvSpPr>
            <p:cNvPr id="112" name="tx112"/>
            <p:cNvSpPr/>
            <p:nvPr/>
          </p:nvSpPr>
          <p:spPr>
            <a:xfrm>
              <a:off x="8742366" y="551707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15.6</a:t>
              </a:r>
            </a:p>
          </p:txBody>
        </p:sp>
        <p:sp>
          <p:nvSpPr>
            <p:cNvPr id="113" name="tx113"/>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4" name="tx114"/>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5" name="tx115"/>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6" name="tx116"/>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7" name="tx117"/>
            <p:cNvSpPr/>
            <p:nvPr/>
          </p:nvSpPr>
          <p:spPr>
            <a:xfrm>
              <a:off x="3566782"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118" name="tx118"/>
            <p:cNvSpPr/>
            <p:nvPr/>
          </p:nvSpPr>
          <p:spPr>
            <a:xfrm>
              <a:off x="5854340" y="59978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119" name="tx119"/>
            <p:cNvSpPr/>
            <p:nvPr/>
          </p:nvSpPr>
          <p:spPr>
            <a:xfrm>
              <a:off x="8212581" y="59978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120" name="tx120"/>
            <p:cNvSpPr/>
            <p:nvPr/>
          </p:nvSpPr>
          <p:spPr>
            <a:xfrm>
              <a:off x="4240779" y="6136985"/>
              <a:ext cx="143460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000000">
                      <a:alpha val="100000"/>
                    </a:srgbClr>
                  </a:solidFill>
                  <a:latin typeface="Arial"/>
                  <a:cs typeface="Arial"/>
                </a:rPr>
                <a:t>Unvaccinated children (millions)</a:t>
              </a:r>
            </a:p>
          </p:txBody>
        </p:sp>
        <p:sp>
          <p:nvSpPr>
            <p:cNvPr id="121" name="tx121"/>
            <p:cNvSpPr/>
            <p:nvPr/>
          </p:nvSpPr>
          <p:spPr>
            <a:xfrm>
              <a:off x="911338" y="5260663"/>
              <a:ext cx="380417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Gavi 57</a:t>
              </a:r>
            </a:p>
          </p:txBody>
        </p:sp>
        <p:sp>
          <p:nvSpPr>
            <p:cNvPr id="122" name="tx122"/>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3" name="tx123"/>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4" name="tx124"/>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2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Gavi 57 ranked number 4 out of 4 GAVI regions, with MCV1 coverage of 80%.
MCV1 coverage (80%) was 1 percentage point lower than in 2019 (81%).
This equates to 15.6 million unvaccinated children in 2025 compared to 14.2 million unvaccinated children in 2019.</a:t>
            </a:r>
          </a:p>
        </p:txBody>
      </p:sp>
      <p:sp>
        <p:nvSpPr>
          <p:cNvPr id="12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improved between 2024 and 2025 in one regions and exceeded pre-pandemic levels in one regions, but progress is uneven and gaps in unvaccinated children persist.</a:t>
            </a:r>
          </a:p>
        </p:txBody>
      </p:sp>
      <p:grpSp xmlns:pic="http://schemas.openxmlformats.org/drawingml/2006/picture">
        <p:nvGrpSpPr>
          <p:cNvPr id="127" name=""/>
          <p:cNvGrpSpPr/>
          <p:nvPr/>
        </p:nvGrpSpPr>
        <p:grpSpPr>
          <a:xfrm>
            <a:off x="292608" y="1005840"/>
            <a:ext cx="8595360" cy="28575"/>
            <a:chOff x="292608" y="1005840"/>
            <a:chExt cx="8595360" cy="28575"/>
          </a:xfrm>
        </p:grpSpPr>
        <p:sp>
          <p:nvSpPr>
            <p:cNvPr id="12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9"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7535" y="4486980"/>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5" name="pl5"/>
            <p:cNvSpPr/>
            <p:nvPr/>
          </p:nvSpPr>
          <p:spPr>
            <a:xfrm>
              <a:off x="867535" y="3312173"/>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6" name="pl6"/>
            <p:cNvSpPr/>
            <p:nvPr/>
          </p:nvSpPr>
          <p:spPr>
            <a:xfrm>
              <a:off x="867535" y="2137366"/>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7" name="pl7"/>
            <p:cNvSpPr/>
            <p:nvPr/>
          </p:nvSpPr>
          <p:spPr>
            <a:xfrm>
              <a:off x="867535" y="962559"/>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8" name="pl8"/>
            <p:cNvSpPr/>
            <p:nvPr/>
          </p:nvSpPr>
          <p:spPr>
            <a:xfrm>
              <a:off x="867535" y="5074383"/>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9" name="pl9"/>
            <p:cNvSpPr/>
            <p:nvPr/>
          </p:nvSpPr>
          <p:spPr>
            <a:xfrm>
              <a:off x="867535" y="3899576"/>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0" name="pl10"/>
            <p:cNvSpPr/>
            <p:nvPr/>
          </p:nvSpPr>
          <p:spPr>
            <a:xfrm>
              <a:off x="867535" y="2724769"/>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1" name="pl11"/>
            <p:cNvSpPr/>
            <p:nvPr/>
          </p:nvSpPr>
          <p:spPr>
            <a:xfrm>
              <a:off x="867535" y="1549963"/>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2" name="pl12"/>
            <p:cNvSpPr/>
            <p:nvPr/>
          </p:nvSpPr>
          <p:spPr>
            <a:xfrm>
              <a:off x="119575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74279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28983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83686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38390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93094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47797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02501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557205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11908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6612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21316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760199"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30723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949591" y="4786902"/>
              <a:ext cx="492333" cy="287481"/>
            </a:xfrm>
            <a:prstGeom prst="rect">
              <a:avLst/>
            </a:prstGeom>
            <a:solidFill>
              <a:srgbClr val="1CABE2">
                <a:alpha val="100000"/>
              </a:srgbClr>
            </a:solidFill>
          </p:spPr>
          <p:txBody>
            <a:bodyPr/>
            <a:lstStyle/>
            <a:p/>
          </p:txBody>
        </p:sp>
        <p:sp>
          <p:nvSpPr>
            <p:cNvPr id="27" name="rc27"/>
            <p:cNvSpPr/>
            <p:nvPr/>
          </p:nvSpPr>
          <p:spPr>
            <a:xfrm>
              <a:off x="1496627" y="4577093"/>
              <a:ext cx="492333" cy="497289"/>
            </a:xfrm>
            <a:prstGeom prst="rect">
              <a:avLst/>
            </a:prstGeom>
            <a:solidFill>
              <a:srgbClr val="1CABE2">
                <a:alpha val="100000"/>
              </a:srgbClr>
            </a:solidFill>
          </p:spPr>
          <p:txBody>
            <a:bodyPr/>
            <a:lstStyle/>
            <a:p/>
          </p:txBody>
        </p:sp>
        <p:sp>
          <p:nvSpPr>
            <p:cNvPr id="28" name="rc28"/>
            <p:cNvSpPr/>
            <p:nvPr/>
          </p:nvSpPr>
          <p:spPr>
            <a:xfrm>
              <a:off x="2043664" y="4369005"/>
              <a:ext cx="492333" cy="705377"/>
            </a:xfrm>
            <a:prstGeom prst="rect">
              <a:avLst/>
            </a:prstGeom>
            <a:solidFill>
              <a:srgbClr val="1CABE2">
                <a:alpha val="100000"/>
              </a:srgbClr>
            </a:solidFill>
          </p:spPr>
          <p:txBody>
            <a:bodyPr/>
            <a:lstStyle/>
            <a:p/>
          </p:txBody>
        </p:sp>
        <p:sp>
          <p:nvSpPr>
            <p:cNvPr id="29" name="rc29"/>
            <p:cNvSpPr/>
            <p:nvPr/>
          </p:nvSpPr>
          <p:spPr>
            <a:xfrm>
              <a:off x="2590701" y="4195345"/>
              <a:ext cx="492333" cy="879037"/>
            </a:xfrm>
            <a:prstGeom prst="rect">
              <a:avLst/>
            </a:prstGeom>
            <a:solidFill>
              <a:srgbClr val="1CABE2">
                <a:alpha val="100000"/>
              </a:srgbClr>
            </a:solidFill>
          </p:spPr>
          <p:txBody>
            <a:bodyPr/>
            <a:lstStyle/>
            <a:p/>
          </p:txBody>
        </p:sp>
        <p:sp>
          <p:nvSpPr>
            <p:cNvPr id="30" name="rc30"/>
            <p:cNvSpPr/>
            <p:nvPr/>
          </p:nvSpPr>
          <p:spPr>
            <a:xfrm>
              <a:off x="3137738" y="4426941"/>
              <a:ext cx="492333" cy="647441"/>
            </a:xfrm>
            <a:prstGeom prst="rect">
              <a:avLst/>
            </a:prstGeom>
            <a:solidFill>
              <a:srgbClr val="1CABE2">
                <a:alpha val="100000"/>
              </a:srgbClr>
            </a:solidFill>
          </p:spPr>
          <p:txBody>
            <a:bodyPr/>
            <a:lstStyle/>
            <a:p/>
          </p:txBody>
        </p:sp>
        <p:sp>
          <p:nvSpPr>
            <p:cNvPr id="31" name="rc31"/>
            <p:cNvSpPr/>
            <p:nvPr/>
          </p:nvSpPr>
          <p:spPr>
            <a:xfrm>
              <a:off x="3684774" y="4354972"/>
              <a:ext cx="492333" cy="719410"/>
            </a:xfrm>
            <a:prstGeom prst="rect">
              <a:avLst/>
            </a:prstGeom>
            <a:solidFill>
              <a:srgbClr val="1CABE2">
                <a:alpha val="100000"/>
              </a:srgbClr>
            </a:solidFill>
          </p:spPr>
          <p:txBody>
            <a:bodyPr/>
            <a:lstStyle/>
            <a:p/>
          </p:txBody>
        </p:sp>
        <p:sp>
          <p:nvSpPr>
            <p:cNvPr id="32" name="rc32"/>
            <p:cNvSpPr/>
            <p:nvPr/>
          </p:nvSpPr>
          <p:spPr>
            <a:xfrm>
              <a:off x="4231811" y="4313854"/>
              <a:ext cx="492333" cy="760528"/>
            </a:xfrm>
            <a:prstGeom prst="rect">
              <a:avLst/>
            </a:prstGeom>
            <a:solidFill>
              <a:srgbClr val="1CABE2">
                <a:alpha val="100000"/>
              </a:srgbClr>
            </a:solidFill>
          </p:spPr>
          <p:txBody>
            <a:bodyPr/>
            <a:lstStyle/>
            <a:p/>
          </p:txBody>
        </p:sp>
        <p:sp>
          <p:nvSpPr>
            <p:cNvPr id="33" name="rc33"/>
            <p:cNvSpPr/>
            <p:nvPr/>
          </p:nvSpPr>
          <p:spPr>
            <a:xfrm>
              <a:off x="4778848" y="3126436"/>
              <a:ext cx="492333" cy="1947947"/>
            </a:xfrm>
            <a:prstGeom prst="rect">
              <a:avLst/>
            </a:prstGeom>
            <a:solidFill>
              <a:srgbClr val="1CABE2">
                <a:alpha val="100000"/>
              </a:srgbClr>
            </a:solidFill>
          </p:spPr>
          <p:txBody>
            <a:bodyPr/>
            <a:lstStyle/>
            <a:p/>
          </p:txBody>
        </p:sp>
        <p:sp>
          <p:nvSpPr>
            <p:cNvPr id="34" name="rc34"/>
            <p:cNvSpPr/>
            <p:nvPr/>
          </p:nvSpPr>
          <p:spPr>
            <a:xfrm>
              <a:off x="5325885" y="4668875"/>
              <a:ext cx="492333" cy="405508"/>
            </a:xfrm>
            <a:prstGeom prst="rect">
              <a:avLst/>
            </a:prstGeom>
            <a:solidFill>
              <a:srgbClr val="1CABE2">
                <a:alpha val="100000"/>
              </a:srgbClr>
            </a:solidFill>
          </p:spPr>
          <p:txBody>
            <a:bodyPr/>
            <a:lstStyle/>
            <a:p/>
          </p:txBody>
        </p:sp>
        <p:sp>
          <p:nvSpPr>
            <p:cNvPr id="35" name="rc35"/>
            <p:cNvSpPr/>
            <p:nvPr/>
          </p:nvSpPr>
          <p:spPr>
            <a:xfrm>
              <a:off x="5872922" y="4743152"/>
              <a:ext cx="492333" cy="331230"/>
            </a:xfrm>
            <a:prstGeom prst="rect">
              <a:avLst/>
            </a:prstGeom>
            <a:solidFill>
              <a:srgbClr val="1CABE2">
                <a:alpha val="100000"/>
              </a:srgbClr>
            </a:solidFill>
          </p:spPr>
          <p:txBody>
            <a:bodyPr/>
            <a:lstStyle/>
            <a:p/>
          </p:txBody>
        </p:sp>
        <p:sp>
          <p:nvSpPr>
            <p:cNvPr id="36" name="rc36"/>
            <p:cNvSpPr/>
            <p:nvPr/>
          </p:nvSpPr>
          <p:spPr>
            <a:xfrm>
              <a:off x="6419958" y="4114266"/>
              <a:ext cx="492333" cy="960116"/>
            </a:xfrm>
            <a:prstGeom prst="rect">
              <a:avLst/>
            </a:prstGeom>
            <a:solidFill>
              <a:srgbClr val="1CABE2">
                <a:alpha val="100000"/>
              </a:srgbClr>
            </a:solidFill>
          </p:spPr>
          <p:txBody>
            <a:bodyPr/>
            <a:lstStyle/>
            <a:p/>
          </p:txBody>
        </p:sp>
        <p:sp>
          <p:nvSpPr>
            <p:cNvPr id="37" name="rc37"/>
            <p:cNvSpPr/>
            <p:nvPr/>
          </p:nvSpPr>
          <p:spPr>
            <a:xfrm>
              <a:off x="6966995" y="3757395"/>
              <a:ext cx="492333" cy="1316987"/>
            </a:xfrm>
            <a:prstGeom prst="rect">
              <a:avLst/>
            </a:prstGeom>
            <a:solidFill>
              <a:srgbClr val="1CABE2">
                <a:alpha val="100000"/>
              </a:srgbClr>
            </a:solidFill>
          </p:spPr>
          <p:txBody>
            <a:bodyPr/>
            <a:lstStyle/>
            <a:p/>
          </p:txBody>
        </p:sp>
        <p:sp>
          <p:nvSpPr>
            <p:cNvPr id="38" name="rc38"/>
            <p:cNvSpPr/>
            <p:nvPr/>
          </p:nvSpPr>
          <p:spPr>
            <a:xfrm>
              <a:off x="7514032" y="4002389"/>
              <a:ext cx="492333" cy="1071993"/>
            </a:xfrm>
            <a:prstGeom prst="rect">
              <a:avLst/>
            </a:prstGeom>
            <a:solidFill>
              <a:srgbClr val="1CABE2">
                <a:alpha val="100000"/>
              </a:srgbClr>
            </a:solidFill>
          </p:spPr>
          <p:txBody>
            <a:bodyPr/>
            <a:lstStyle/>
            <a:p/>
          </p:txBody>
        </p:sp>
        <p:sp>
          <p:nvSpPr>
            <p:cNvPr id="39" name="rc39"/>
            <p:cNvSpPr/>
            <p:nvPr/>
          </p:nvSpPr>
          <p:spPr>
            <a:xfrm>
              <a:off x="8061069" y="4137833"/>
              <a:ext cx="492333" cy="936550"/>
            </a:xfrm>
            <a:prstGeom prst="rect">
              <a:avLst/>
            </a:prstGeom>
            <a:solidFill>
              <a:srgbClr val="1CABE2">
                <a:alpha val="100000"/>
              </a:srgbClr>
            </a:solidFill>
          </p:spPr>
          <p:txBody>
            <a:bodyPr/>
            <a:lstStyle/>
            <a:p/>
          </p:txBody>
        </p:sp>
        <p:sp>
          <p:nvSpPr>
            <p:cNvPr id="40" name="pl40"/>
            <p:cNvSpPr/>
            <p:nvPr/>
          </p:nvSpPr>
          <p:spPr>
            <a:xfrm>
              <a:off x="1195757" y="1918709"/>
              <a:ext cx="7111478" cy="233753"/>
            </a:xfrm>
            <a:custGeom>
              <a:avLst/>
              <a:pathLst>
                <a:path w="7111478" h="233753">
                  <a:moveTo>
                    <a:pt x="0" y="233753"/>
                  </a:moveTo>
                  <a:lnTo>
                    <a:pt x="547036" y="233753"/>
                  </a:lnTo>
                  <a:lnTo>
                    <a:pt x="1094073" y="194794"/>
                  </a:lnTo>
                  <a:lnTo>
                    <a:pt x="1641110" y="155835"/>
                  </a:lnTo>
                  <a:lnTo>
                    <a:pt x="2188147" y="155835"/>
                  </a:lnTo>
                  <a:lnTo>
                    <a:pt x="2735183" y="77917"/>
                  </a:lnTo>
                  <a:lnTo>
                    <a:pt x="3282220" y="38958"/>
                  </a:lnTo>
                  <a:lnTo>
                    <a:pt x="3829257" y="0"/>
                  </a:lnTo>
                  <a:lnTo>
                    <a:pt x="4376294" y="77917"/>
                  </a:lnTo>
                  <a:lnTo>
                    <a:pt x="4923331" y="194794"/>
                  </a:lnTo>
                  <a:lnTo>
                    <a:pt x="5470367" y="77917"/>
                  </a:lnTo>
                  <a:lnTo>
                    <a:pt x="6017404" y="116876"/>
                  </a:lnTo>
                  <a:lnTo>
                    <a:pt x="6564441" y="38958"/>
                  </a:lnTo>
                  <a:lnTo>
                    <a:pt x="7111478" y="38958"/>
                  </a:lnTo>
                </a:path>
              </a:pathLst>
            </a:custGeom>
            <a:ln w="27101" cap="flat">
              <a:solidFill>
                <a:srgbClr val="00833D">
                  <a:alpha val="100000"/>
                </a:srgbClr>
              </a:solidFill>
              <a:prstDash val="solid"/>
              <a:round/>
            </a:ln>
          </p:spPr>
          <p:txBody>
            <a:bodyPr/>
            <a:lstStyle/>
            <a:p/>
          </p:txBody>
        </p:sp>
        <p:sp>
          <p:nvSpPr>
            <p:cNvPr id="41" name="pl41"/>
            <p:cNvSpPr/>
            <p:nvPr/>
          </p:nvSpPr>
          <p:spPr>
            <a:xfrm>
              <a:off x="1195757" y="2269339"/>
              <a:ext cx="7111478" cy="1870029"/>
            </a:xfrm>
            <a:custGeom>
              <a:avLst/>
              <a:pathLst>
                <a:path w="7111478" h="1870029">
                  <a:moveTo>
                    <a:pt x="0" y="1870029"/>
                  </a:moveTo>
                  <a:lnTo>
                    <a:pt x="547036" y="1558357"/>
                  </a:lnTo>
                  <a:lnTo>
                    <a:pt x="1094073" y="1363562"/>
                  </a:lnTo>
                  <a:lnTo>
                    <a:pt x="1641110" y="1129809"/>
                  </a:lnTo>
                  <a:lnTo>
                    <a:pt x="2188147" y="896055"/>
                  </a:lnTo>
                  <a:lnTo>
                    <a:pt x="2735183" y="779178"/>
                  </a:lnTo>
                  <a:lnTo>
                    <a:pt x="3282220" y="740219"/>
                  </a:lnTo>
                  <a:lnTo>
                    <a:pt x="3829257" y="545425"/>
                  </a:lnTo>
                  <a:lnTo>
                    <a:pt x="4376294" y="545425"/>
                  </a:lnTo>
                  <a:lnTo>
                    <a:pt x="4923331" y="506466"/>
                  </a:lnTo>
                  <a:lnTo>
                    <a:pt x="5470367" y="311671"/>
                  </a:lnTo>
                  <a:lnTo>
                    <a:pt x="6017404" y="233753"/>
                  </a:lnTo>
                  <a:lnTo>
                    <a:pt x="6564441" y="77917"/>
                  </a:lnTo>
                  <a:lnTo>
                    <a:pt x="7111478" y="0"/>
                  </a:lnTo>
                </a:path>
              </a:pathLst>
            </a:custGeom>
            <a:ln w="27101" cap="flat">
              <a:solidFill>
                <a:srgbClr val="002759">
                  <a:alpha val="100000"/>
                </a:srgbClr>
              </a:solidFill>
              <a:prstDash val="solid"/>
              <a:round/>
            </a:ln>
          </p:spPr>
          <p:txBody>
            <a:bodyPr/>
            <a:lstStyle/>
            <a:p/>
          </p:txBody>
        </p:sp>
        <p:sp>
          <p:nvSpPr>
            <p:cNvPr id="42" name="pt42"/>
            <p:cNvSpPr/>
            <p:nvPr/>
          </p:nvSpPr>
          <p:spPr>
            <a:xfrm>
              <a:off x="1164156" y="212086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3" name="pt43"/>
            <p:cNvSpPr/>
            <p:nvPr/>
          </p:nvSpPr>
          <p:spPr>
            <a:xfrm>
              <a:off x="1164156" y="410776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4" name="pt44"/>
            <p:cNvSpPr/>
            <p:nvPr/>
          </p:nvSpPr>
          <p:spPr>
            <a:xfrm>
              <a:off x="1711193" y="212086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5" name="pt45"/>
            <p:cNvSpPr/>
            <p:nvPr/>
          </p:nvSpPr>
          <p:spPr>
            <a:xfrm>
              <a:off x="1711193" y="379609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6" name="pt46"/>
            <p:cNvSpPr/>
            <p:nvPr/>
          </p:nvSpPr>
          <p:spPr>
            <a:xfrm>
              <a:off x="2258229" y="208190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7" name="pt47"/>
            <p:cNvSpPr/>
            <p:nvPr/>
          </p:nvSpPr>
          <p:spPr>
            <a:xfrm>
              <a:off x="2258229" y="360130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8" name="pt48"/>
            <p:cNvSpPr/>
            <p:nvPr/>
          </p:nvSpPr>
          <p:spPr>
            <a:xfrm>
              <a:off x="2805266" y="204294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9" name="pt49"/>
            <p:cNvSpPr/>
            <p:nvPr/>
          </p:nvSpPr>
          <p:spPr>
            <a:xfrm>
              <a:off x="2805266" y="336754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0" name="pt50"/>
            <p:cNvSpPr/>
            <p:nvPr/>
          </p:nvSpPr>
          <p:spPr>
            <a:xfrm>
              <a:off x="3352303" y="204294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1" name="pt51"/>
            <p:cNvSpPr/>
            <p:nvPr/>
          </p:nvSpPr>
          <p:spPr>
            <a:xfrm>
              <a:off x="3352303" y="313379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2" name="pt52"/>
            <p:cNvSpPr/>
            <p:nvPr/>
          </p:nvSpPr>
          <p:spPr>
            <a:xfrm>
              <a:off x="3899340" y="1965025"/>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3" name="pt53"/>
            <p:cNvSpPr/>
            <p:nvPr/>
          </p:nvSpPr>
          <p:spPr>
            <a:xfrm>
              <a:off x="3899340" y="301691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4446377" y="192606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5" name="pt55"/>
            <p:cNvSpPr/>
            <p:nvPr/>
          </p:nvSpPr>
          <p:spPr>
            <a:xfrm>
              <a:off x="4446377" y="297795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4993413" y="188710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7" name="pt57"/>
            <p:cNvSpPr/>
            <p:nvPr/>
          </p:nvSpPr>
          <p:spPr>
            <a:xfrm>
              <a:off x="4993413" y="278316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5540450" y="1965025"/>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9" name="pt59"/>
            <p:cNvSpPr/>
            <p:nvPr/>
          </p:nvSpPr>
          <p:spPr>
            <a:xfrm>
              <a:off x="5540450" y="278316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6087487" y="208190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1" name="pt61"/>
            <p:cNvSpPr/>
            <p:nvPr/>
          </p:nvSpPr>
          <p:spPr>
            <a:xfrm>
              <a:off x="6087487" y="274420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6634524" y="1965025"/>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3" name="pt63"/>
            <p:cNvSpPr/>
            <p:nvPr/>
          </p:nvSpPr>
          <p:spPr>
            <a:xfrm>
              <a:off x="6634524" y="254940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7181561" y="2003984"/>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5" name="pt65"/>
            <p:cNvSpPr/>
            <p:nvPr/>
          </p:nvSpPr>
          <p:spPr>
            <a:xfrm>
              <a:off x="7181561" y="247149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7728597" y="192606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7" name="pt67"/>
            <p:cNvSpPr/>
            <p:nvPr/>
          </p:nvSpPr>
          <p:spPr>
            <a:xfrm>
              <a:off x="7728597" y="231565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8275634" y="192606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9" name="pt69"/>
            <p:cNvSpPr/>
            <p:nvPr/>
          </p:nvSpPr>
          <p:spPr>
            <a:xfrm>
              <a:off x="8275634" y="223773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tx70"/>
            <p:cNvSpPr/>
            <p:nvPr/>
          </p:nvSpPr>
          <p:spPr>
            <a:xfrm>
              <a:off x="1129555" y="465906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49</a:t>
              </a:r>
            </a:p>
          </p:txBody>
        </p:sp>
        <p:sp>
          <p:nvSpPr>
            <p:cNvPr id="71" name="tx71"/>
            <p:cNvSpPr/>
            <p:nvPr/>
          </p:nvSpPr>
          <p:spPr>
            <a:xfrm>
              <a:off x="1676591" y="444926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85</a:t>
              </a:r>
            </a:p>
          </p:txBody>
        </p:sp>
        <p:sp>
          <p:nvSpPr>
            <p:cNvPr id="72" name="tx72"/>
            <p:cNvSpPr/>
            <p:nvPr/>
          </p:nvSpPr>
          <p:spPr>
            <a:xfrm>
              <a:off x="2190527" y="4241172"/>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120</a:t>
              </a:r>
            </a:p>
          </p:txBody>
        </p:sp>
        <p:sp>
          <p:nvSpPr>
            <p:cNvPr id="73" name="tx73"/>
            <p:cNvSpPr/>
            <p:nvPr/>
          </p:nvSpPr>
          <p:spPr>
            <a:xfrm>
              <a:off x="2737564" y="4067512"/>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150</a:t>
              </a:r>
            </a:p>
          </p:txBody>
        </p:sp>
        <p:sp>
          <p:nvSpPr>
            <p:cNvPr id="74" name="tx74"/>
            <p:cNvSpPr/>
            <p:nvPr/>
          </p:nvSpPr>
          <p:spPr>
            <a:xfrm>
              <a:off x="3289035" y="4299108"/>
              <a:ext cx="189738"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110</a:t>
              </a:r>
            </a:p>
          </p:txBody>
        </p:sp>
        <p:sp>
          <p:nvSpPr>
            <p:cNvPr id="75" name="tx75"/>
            <p:cNvSpPr/>
            <p:nvPr/>
          </p:nvSpPr>
          <p:spPr>
            <a:xfrm>
              <a:off x="3831637" y="4227139"/>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122</a:t>
              </a:r>
            </a:p>
          </p:txBody>
        </p:sp>
        <p:sp>
          <p:nvSpPr>
            <p:cNvPr id="76" name="tx76"/>
            <p:cNvSpPr/>
            <p:nvPr/>
          </p:nvSpPr>
          <p:spPr>
            <a:xfrm>
              <a:off x="4378674" y="4186021"/>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130</a:t>
              </a:r>
            </a:p>
          </p:txBody>
        </p:sp>
        <p:sp>
          <p:nvSpPr>
            <p:cNvPr id="77" name="tx77"/>
            <p:cNvSpPr/>
            <p:nvPr/>
          </p:nvSpPr>
          <p:spPr>
            <a:xfrm>
              <a:off x="4925711" y="2998603"/>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332</a:t>
              </a:r>
            </a:p>
          </p:txBody>
        </p:sp>
        <p:sp>
          <p:nvSpPr>
            <p:cNvPr id="78" name="tx78"/>
            <p:cNvSpPr/>
            <p:nvPr/>
          </p:nvSpPr>
          <p:spPr>
            <a:xfrm>
              <a:off x="5505849" y="454104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69</a:t>
              </a:r>
            </a:p>
          </p:txBody>
        </p:sp>
        <p:sp>
          <p:nvSpPr>
            <p:cNvPr id="79" name="tx79"/>
            <p:cNvSpPr/>
            <p:nvPr/>
          </p:nvSpPr>
          <p:spPr>
            <a:xfrm>
              <a:off x="6052886" y="461531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56</a:t>
              </a:r>
            </a:p>
          </p:txBody>
        </p:sp>
        <p:sp>
          <p:nvSpPr>
            <p:cNvPr id="80" name="tx80"/>
            <p:cNvSpPr/>
            <p:nvPr/>
          </p:nvSpPr>
          <p:spPr>
            <a:xfrm>
              <a:off x="6566821" y="3986433"/>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164</a:t>
              </a:r>
            </a:p>
          </p:txBody>
        </p:sp>
        <p:sp>
          <p:nvSpPr>
            <p:cNvPr id="81" name="tx81"/>
            <p:cNvSpPr/>
            <p:nvPr/>
          </p:nvSpPr>
          <p:spPr>
            <a:xfrm>
              <a:off x="7113858" y="3629562"/>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224</a:t>
              </a:r>
            </a:p>
          </p:txBody>
        </p:sp>
        <p:sp>
          <p:nvSpPr>
            <p:cNvPr id="82" name="tx82"/>
            <p:cNvSpPr/>
            <p:nvPr/>
          </p:nvSpPr>
          <p:spPr>
            <a:xfrm>
              <a:off x="7660895" y="3874556"/>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182</a:t>
              </a:r>
            </a:p>
          </p:txBody>
        </p:sp>
        <p:sp>
          <p:nvSpPr>
            <p:cNvPr id="83" name="tx83"/>
            <p:cNvSpPr/>
            <p:nvPr/>
          </p:nvSpPr>
          <p:spPr>
            <a:xfrm>
              <a:off x="8207931" y="4010000"/>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159</a:t>
              </a:r>
            </a:p>
          </p:txBody>
        </p:sp>
        <p:sp>
          <p:nvSpPr>
            <p:cNvPr id="84" name="tx84"/>
            <p:cNvSpPr/>
            <p:nvPr/>
          </p:nvSpPr>
          <p:spPr>
            <a:xfrm>
              <a:off x="1129555" y="196497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75</a:t>
              </a:r>
            </a:p>
          </p:txBody>
        </p:sp>
        <p:sp>
          <p:nvSpPr>
            <p:cNvPr id="85" name="tx85"/>
            <p:cNvSpPr/>
            <p:nvPr/>
          </p:nvSpPr>
          <p:spPr>
            <a:xfrm>
              <a:off x="1676591" y="196497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75</a:t>
              </a:r>
            </a:p>
          </p:txBody>
        </p:sp>
        <p:sp>
          <p:nvSpPr>
            <p:cNvPr id="86" name="tx86"/>
            <p:cNvSpPr/>
            <p:nvPr/>
          </p:nvSpPr>
          <p:spPr>
            <a:xfrm>
              <a:off x="2223628" y="192601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76</a:t>
              </a:r>
            </a:p>
          </p:txBody>
        </p:sp>
        <p:sp>
          <p:nvSpPr>
            <p:cNvPr id="87" name="tx87"/>
            <p:cNvSpPr/>
            <p:nvPr/>
          </p:nvSpPr>
          <p:spPr>
            <a:xfrm>
              <a:off x="2770665" y="188705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77</a:t>
              </a:r>
            </a:p>
          </p:txBody>
        </p:sp>
        <p:sp>
          <p:nvSpPr>
            <p:cNvPr id="88" name="tx88"/>
            <p:cNvSpPr/>
            <p:nvPr/>
          </p:nvSpPr>
          <p:spPr>
            <a:xfrm>
              <a:off x="3317702" y="188705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77</a:t>
              </a:r>
            </a:p>
          </p:txBody>
        </p:sp>
        <p:sp>
          <p:nvSpPr>
            <p:cNvPr id="89" name="tx89"/>
            <p:cNvSpPr/>
            <p:nvPr/>
          </p:nvSpPr>
          <p:spPr>
            <a:xfrm>
              <a:off x="3864738" y="180913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79</a:t>
              </a:r>
            </a:p>
          </p:txBody>
        </p:sp>
        <p:sp>
          <p:nvSpPr>
            <p:cNvPr id="90" name="tx90"/>
            <p:cNvSpPr/>
            <p:nvPr/>
          </p:nvSpPr>
          <p:spPr>
            <a:xfrm>
              <a:off x="4411775" y="177017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80</a:t>
              </a:r>
            </a:p>
          </p:txBody>
        </p:sp>
        <p:sp>
          <p:nvSpPr>
            <p:cNvPr id="91" name="tx91"/>
            <p:cNvSpPr/>
            <p:nvPr/>
          </p:nvSpPr>
          <p:spPr>
            <a:xfrm>
              <a:off x="4958812" y="173122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81</a:t>
              </a:r>
            </a:p>
          </p:txBody>
        </p:sp>
        <p:sp>
          <p:nvSpPr>
            <p:cNvPr id="92" name="tx92"/>
            <p:cNvSpPr/>
            <p:nvPr/>
          </p:nvSpPr>
          <p:spPr>
            <a:xfrm>
              <a:off x="5505849" y="180913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79</a:t>
              </a:r>
            </a:p>
          </p:txBody>
        </p:sp>
        <p:sp>
          <p:nvSpPr>
            <p:cNvPr id="93" name="tx93"/>
            <p:cNvSpPr/>
            <p:nvPr/>
          </p:nvSpPr>
          <p:spPr>
            <a:xfrm>
              <a:off x="6052886" y="192601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76</a:t>
              </a:r>
            </a:p>
          </p:txBody>
        </p:sp>
        <p:sp>
          <p:nvSpPr>
            <p:cNvPr id="94" name="tx94"/>
            <p:cNvSpPr/>
            <p:nvPr/>
          </p:nvSpPr>
          <p:spPr>
            <a:xfrm>
              <a:off x="6599922" y="180913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79</a:t>
              </a:r>
            </a:p>
          </p:txBody>
        </p:sp>
        <p:sp>
          <p:nvSpPr>
            <p:cNvPr id="95" name="tx95"/>
            <p:cNvSpPr/>
            <p:nvPr/>
          </p:nvSpPr>
          <p:spPr>
            <a:xfrm>
              <a:off x="7146959" y="184809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78</a:t>
              </a:r>
            </a:p>
          </p:txBody>
        </p:sp>
        <p:sp>
          <p:nvSpPr>
            <p:cNvPr id="96" name="tx96"/>
            <p:cNvSpPr/>
            <p:nvPr/>
          </p:nvSpPr>
          <p:spPr>
            <a:xfrm>
              <a:off x="7693996" y="177017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80</a:t>
              </a:r>
            </a:p>
          </p:txBody>
        </p:sp>
        <p:sp>
          <p:nvSpPr>
            <p:cNvPr id="97" name="tx97"/>
            <p:cNvSpPr/>
            <p:nvPr/>
          </p:nvSpPr>
          <p:spPr>
            <a:xfrm>
              <a:off x="8241033" y="177017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80</a:t>
              </a:r>
            </a:p>
          </p:txBody>
        </p:sp>
        <p:sp>
          <p:nvSpPr>
            <p:cNvPr id="98" name="tx98"/>
            <p:cNvSpPr/>
            <p:nvPr/>
          </p:nvSpPr>
          <p:spPr>
            <a:xfrm>
              <a:off x="1129555" y="42331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24</a:t>
              </a:r>
            </a:p>
          </p:txBody>
        </p:sp>
        <p:sp>
          <p:nvSpPr>
            <p:cNvPr id="99" name="tx99"/>
            <p:cNvSpPr/>
            <p:nvPr/>
          </p:nvSpPr>
          <p:spPr>
            <a:xfrm>
              <a:off x="1676591" y="392144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32</a:t>
              </a:r>
            </a:p>
          </p:txBody>
        </p:sp>
        <p:sp>
          <p:nvSpPr>
            <p:cNvPr id="100" name="tx100"/>
            <p:cNvSpPr/>
            <p:nvPr/>
          </p:nvSpPr>
          <p:spPr>
            <a:xfrm>
              <a:off x="2223628" y="372664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37</a:t>
              </a:r>
            </a:p>
          </p:txBody>
        </p:sp>
        <p:sp>
          <p:nvSpPr>
            <p:cNvPr id="101" name="tx101"/>
            <p:cNvSpPr/>
            <p:nvPr/>
          </p:nvSpPr>
          <p:spPr>
            <a:xfrm>
              <a:off x="2770665" y="349289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43</a:t>
              </a:r>
            </a:p>
          </p:txBody>
        </p:sp>
        <p:sp>
          <p:nvSpPr>
            <p:cNvPr id="102" name="tx102"/>
            <p:cNvSpPr/>
            <p:nvPr/>
          </p:nvSpPr>
          <p:spPr>
            <a:xfrm>
              <a:off x="3317702" y="325913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49</a:t>
              </a:r>
            </a:p>
          </p:txBody>
        </p:sp>
        <p:sp>
          <p:nvSpPr>
            <p:cNvPr id="103" name="tx103"/>
            <p:cNvSpPr/>
            <p:nvPr/>
          </p:nvSpPr>
          <p:spPr>
            <a:xfrm>
              <a:off x="3864738" y="314226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52</a:t>
              </a:r>
            </a:p>
          </p:txBody>
        </p:sp>
        <p:sp>
          <p:nvSpPr>
            <p:cNvPr id="104" name="tx104"/>
            <p:cNvSpPr/>
            <p:nvPr/>
          </p:nvSpPr>
          <p:spPr>
            <a:xfrm>
              <a:off x="4411775" y="310330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53</a:t>
              </a:r>
            </a:p>
          </p:txBody>
        </p:sp>
        <p:sp>
          <p:nvSpPr>
            <p:cNvPr id="105" name="tx105"/>
            <p:cNvSpPr/>
            <p:nvPr/>
          </p:nvSpPr>
          <p:spPr>
            <a:xfrm>
              <a:off x="4958812" y="290850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58</a:t>
              </a:r>
            </a:p>
          </p:txBody>
        </p:sp>
        <p:sp>
          <p:nvSpPr>
            <p:cNvPr id="106" name="tx106"/>
            <p:cNvSpPr/>
            <p:nvPr/>
          </p:nvSpPr>
          <p:spPr>
            <a:xfrm>
              <a:off x="5505849" y="290850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58</a:t>
              </a:r>
            </a:p>
          </p:txBody>
        </p:sp>
        <p:sp>
          <p:nvSpPr>
            <p:cNvPr id="107" name="tx107"/>
            <p:cNvSpPr/>
            <p:nvPr/>
          </p:nvSpPr>
          <p:spPr>
            <a:xfrm>
              <a:off x="6052886" y="286955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59</a:t>
              </a:r>
            </a:p>
          </p:txBody>
        </p:sp>
        <p:sp>
          <p:nvSpPr>
            <p:cNvPr id="108" name="tx108"/>
            <p:cNvSpPr/>
            <p:nvPr/>
          </p:nvSpPr>
          <p:spPr>
            <a:xfrm>
              <a:off x="6599922" y="267475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64</a:t>
              </a:r>
            </a:p>
          </p:txBody>
        </p:sp>
        <p:sp>
          <p:nvSpPr>
            <p:cNvPr id="109" name="tx109"/>
            <p:cNvSpPr/>
            <p:nvPr/>
          </p:nvSpPr>
          <p:spPr>
            <a:xfrm>
              <a:off x="7146959" y="259683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66</a:t>
              </a:r>
            </a:p>
          </p:txBody>
        </p:sp>
        <p:sp>
          <p:nvSpPr>
            <p:cNvPr id="110" name="tx110"/>
            <p:cNvSpPr/>
            <p:nvPr/>
          </p:nvSpPr>
          <p:spPr>
            <a:xfrm>
              <a:off x="7693996" y="244100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70</a:t>
              </a:r>
            </a:p>
          </p:txBody>
        </p:sp>
        <p:sp>
          <p:nvSpPr>
            <p:cNvPr id="111" name="tx111"/>
            <p:cNvSpPr/>
            <p:nvPr/>
          </p:nvSpPr>
          <p:spPr>
            <a:xfrm>
              <a:off x="8241033" y="236308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72</a:t>
              </a:r>
            </a:p>
          </p:txBody>
        </p:sp>
        <p:sp>
          <p:nvSpPr>
            <p:cNvPr id="112" name="rc112"/>
            <p:cNvSpPr/>
            <p:nvPr/>
          </p:nvSpPr>
          <p:spPr>
            <a:xfrm>
              <a:off x="867535" y="860973"/>
              <a:ext cx="7767922" cy="4414047"/>
            </a:xfrm>
            <a:prstGeom prst="rect">
              <a:avLst/>
            </a:prstGeom>
            <a:noFill/>
            <a:ln w="13550" cap="rnd">
              <a:solidFill>
                <a:srgbClr val="BEBEBE">
                  <a:alpha val="100000"/>
                </a:srgbClr>
              </a:solidFill>
              <a:prstDash val="solid"/>
              <a:round/>
            </a:ln>
          </p:spPr>
          <p:txBody>
            <a:bodyPr/>
            <a:lstStyle/>
            <a:p/>
          </p:txBody>
        </p:sp>
        <p:sp>
          <p:nvSpPr>
            <p:cNvPr id="113" name="tx113"/>
            <p:cNvSpPr/>
            <p:nvPr/>
          </p:nvSpPr>
          <p:spPr>
            <a:xfrm>
              <a:off x="4558878" y="713542"/>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Gavi 57</a:t>
              </a:r>
            </a:p>
          </p:txBody>
        </p:sp>
        <p:sp>
          <p:nvSpPr>
            <p:cNvPr id="114" name="tx114"/>
            <p:cNvSpPr/>
            <p:nvPr/>
          </p:nvSpPr>
          <p:spPr>
            <a:xfrm rot="-5400000">
              <a:off x="105439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a:t>
              </a:r>
            </a:p>
          </p:txBody>
        </p:sp>
        <p:sp>
          <p:nvSpPr>
            <p:cNvPr id="115" name="tx115"/>
            <p:cNvSpPr/>
            <p:nvPr/>
          </p:nvSpPr>
          <p:spPr>
            <a:xfrm rot="-5400000">
              <a:off x="160142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a:t>
              </a:r>
            </a:p>
          </p:txBody>
        </p:sp>
        <p:sp>
          <p:nvSpPr>
            <p:cNvPr id="116" name="tx116"/>
            <p:cNvSpPr/>
            <p:nvPr/>
          </p:nvSpPr>
          <p:spPr>
            <a:xfrm rot="-5400000">
              <a:off x="2148464"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a:t>
              </a:r>
            </a:p>
          </p:txBody>
        </p:sp>
        <p:sp>
          <p:nvSpPr>
            <p:cNvPr id="117" name="tx117"/>
            <p:cNvSpPr/>
            <p:nvPr/>
          </p:nvSpPr>
          <p:spPr>
            <a:xfrm rot="-5400000">
              <a:off x="269550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8" name="tx118"/>
            <p:cNvSpPr/>
            <p:nvPr/>
          </p:nvSpPr>
          <p:spPr>
            <a:xfrm rot="-5400000">
              <a:off x="324253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a:t>
              </a:r>
            </a:p>
          </p:txBody>
        </p:sp>
        <p:sp>
          <p:nvSpPr>
            <p:cNvPr id="119" name="tx119"/>
            <p:cNvSpPr/>
            <p:nvPr/>
          </p:nvSpPr>
          <p:spPr>
            <a:xfrm rot="-5400000">
              <a:off x="378957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a:t>
              </a:r>
            </a:p>
          </p:txBody>
        </p:sp>
        <p:sp>
          <p:nvSpPr>
            <p:cNvPr id="120" name="tx120"/>
            <p:cNvSpPr/>
            <p:nvPr/>
          </p:nvSpPr>
          <p:spPr>
            <a:xfrm rot="-5400000">
              <a:off x="433661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121" name="tx121"/>
            <p:cNvSpPr/>
            <p:nvPr/>
          </p:nvSpPr>
          <p:spPr>
            <a:xfrm rot="-5400000">
              <a:off x="488364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2" name="tx122"/>
            <p:cNvSpPr/>
            <p:nvPr/>
          </p:nvSpPr>
          <p:spPr>
            <a:xfrm rot="-5400000">
              <a:off x="543068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123" name="tx123"/>
            <p:cNvSpPr/>
            <p:nvPr/>
          </p:nvSpPr>
          <p:spPr>
            <a:xfrm rot="-5400000">
              <a:off x="597772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a:t>
              </a:r>
            </a:p>
          </p:txBody>
        </p:sp>
        <p:sp>
          <p:nvSpPr>
            <p:cNvPr id="124" name="tx124"/>
            <p:cNvSpPr/>
            <p:nvPr/>
          </p:nvSpPr>
          <p:spPr>
            <a:xfrm rot="-5400000">
              <a:off x="652475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125" name="tx125"/>
            <p:cNvSpPr/>
            <p:nvPr/>
          </p:nvSpPr>
          <p:spPr>
            <a:xfrm rot="-5400000">
              <a:off x="7071796"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a:t>
              </a:r>
            </a:p>
          </p:txBody>
        </p:sp>
        <p:sp>
          <p:nvSpPr>
            <p:cNvPr id="126" name="tx126"/>
            <p:cNvSpPr/>
            <p:nvPr/>
          </p:nvSpPr>
          <p:spPr>
            <a:xfrm rot="-5400000">
              <a:off x="761883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7" name="tx127"/>
            <p:cNvSpPr/>
            <p:nvPr/>
          </p:nvSpPr>
          <p:spPr>
            <a:xfrm rot="-5400000">
              <a:off x="816586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8" name="tx128"/>
            <p:cNvSpPr/>
            <p:nvPr/>
          </p:nvSpPr>
          <p:spPr>
            <a:xfrm>
              <a:off x="649548" y="5028891"/>
              <a:ext cx="15535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0K</a:t>
              </a:r>
            </a:p>
          </p:txBody>
        </p:sp>
        <p:sp>
          <p:nvSpPr>
            <p:cNvPr id="129" name="tx129"/>
            <p:cNvSpPr/>
            <p:nvPr/>
          </p:nvSpPr>
          <p:spPr>
            <a:xfrm>
              <a:off x="508182" y="3854085"/>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200K</a:t>
              </a:r>
            </a:p>
          </p:txBody>
        </p:sp>
        <p:sp>
          <p:nvSpPr>
            <p:cNvPr id="130" name="tx130"/>
            <p:cNvSpPr/>
            <p:nvPr/>
          </p:nvSpPr>
          <p:spPr>
            <a:xfrm>
              <a:off x="508182" y="2679278"/>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400K</a:t>
              </a:r>
            </a:p>
          </p:txBody>
        </p:sp>
        <p:sp>
          <p:nvSpPr>
            <p:cNvPr id="131" name="tx131"/>
            <p:cNvSpPr/>
            <p:nvPr/>
          </p:nvSpPr>
          <p:spPr>
            <a:xfrm>
              <a:off x="508182" y="1504471"/>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600K</a:t>
              </a:r>
            </a:p>
          </p:txBody>
        </p:sp>
        <p:sp>
          <p:nvSpPr>
            <p:cNvPr id="132" name="tx132"/>
            <p:cNvSpPr/>
            <p:nvPr/>
          </p:nvSpPr>
          <p:spPr>
            <a:xfrm>
              <a:off x="8698088" y="502889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3" name="tx133"/>
            <p:cNvSpPr/>
            <p:nvPr/>
          </p:nvSpPr>
          <p:spPr>
            <a:xfrm>
              <a:off x="8698088" y="424971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34" name="tx134"/>
            <p:cNvSpPr/>
            <p:nvPr/>
          </p:nvSpPr>
          <p:spPr>
            <a:xfrm>
              <a:off x="8698088" y="34705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135" name="tx135"/>
            <p:cNvSpPr/>
            <p:nvPr/>
          </p:nvSpPr>
          <p:spPr>
            <a:xfrm>
              <a:off x="8698088" y="26913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136" name="tx136"/>
            <p:cNvSpPr/>
            <p:nvPr/>
          </p:nvSpPr>
          <p:spPr>
            <a:xfrm>
              <a:off x="8698088" y="191217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137" name="tx137"/>
            <p:cNvSpPr/>
            <p:nvPr/>
          </p:nvSpPr>
          <p:spPr>
            <a:xfrm>
              <a:off x="8698088" y="113299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38" name="tx138"/>
            <p:cNvSpPr/>
            <p:nvPr/>
          </p:nvSpPr>
          <p:spPr>
            <a:xfrm rot="-5400000">
              <a:off x="-802245" y="3017980"/>
              <a:ext cx="239234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measles cases (thousands)</a:t>
              </a:r>
            </a:p>
          </p:txBody>
        </p:sp>
        <p:sp>
          <p:nvSpPr>
            <p:cNvPr id="139" name="tx139"/>
            <p:cNvSpPr/>
            <p:nvPr/>
          </p:nvSpPr>
          <p:spPr>
            <a:xfrm rot="5400000">
              <a:off x="8233391" y="3017980"/>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sp>
          <p:nvSpPr>
            <p:cNvPr id="140" name="pl140"/>
            <p:cNvSpPr/>
            <p:nvPr/>
          </p:nvSpPr>
          <p:spPr>
            <a:xfrm>
              <a:off x="3315647" y="6103153"/>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41" name="pt141"/>
            <p:cNvSpPr/>
            <p:nvPr/>
          </p:nvSpPr>
          <p:spPr>
            <a:xfrm>
              <a:off x="3371828" y="6071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142" name="pl142"/>
            <p:cNvSpPr/>
            <p:nvPr/>
          </p:nvSpPr>
          <p:spPr>
            <a:xfrm>
              <a:off x="4062444" y="6103153"/>
              <a:ext cx="175564" cy="0"/>
            </a:xfrm>
            <a:custGeom>
              <a:avLst/>
              <a:pathLst>
                <a:path w="175564" h="0">
                  <a:moveTo>
                    <a:pt x="0" y="0"/>
                  </a:moveTo>
                  <a:lnTo>
                    <a:pt x="175564" y="0"/>
                  </a:lnTo>
                </a:path>
              </a:pathLst>
            </a:custGeom>
            <a:ln w="27101" cap="flat">
              <a:solidFill>
                <a:srgbClr val="002759">
                  <a:alpha val="100000"/>
                </a:srgbClr>
              </a:solidFill>
              <a:prstDash val="solid"/>
              <a:round/>
            </a:ln>
          </p:spPr>
          <p:txBody>
            <a:bodyPr/>
            <a:lstStyle/>
            <a:p/>
          </p:txBody>
        </p:sp>
        <p:sp>
          <p:nvSpPr>
            <p:cNvPr id="143" name="pt143"/>
            <p:cNvSpPr/>
            <p:nvPr/>
          </p:nvSpPr>
          <p:spPr>
            <a:xfrm>
              <a:off x="4118625" y="607155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144" name="tx144"/>
            <p:cNvSpPr/>
            <p:nvPr/>
          </p:nvSpPr>
          <p:spPr>
            <a:xfrm>
              <a:off x="358274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a:t>
              </a:r>
            </a:p>
          </p:txBody>
        </p:sp>
        <p:sp>
          <p:nvSpPr>
            <p:cNvPr id="145" name="tx145"/>
            <p:cNvSpPr/>
            <p:nvPr/>
          </p:nvSpPr>
          <p:spPr>
            <a:xfrm>
              <a:off x="4329543"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146" name="rc146"/>
            <p:cNvSpPr/>
            <p:nvPr/>
          </p:nvSpPr>
          <p:spPr>
            <a:xfrm>
              <a:off x="5005062" y="6002425"/>
              <a:ext cx="201456" cy="201456"/>
            </a:xfrm>
            <a:prstGeom prst="rect">
              <a:avLst/>
            </a:prstGeom>
            <a:solidFill>
              <a:srgbClr val="1CABE2">
                <a:alpha val="100000"/>
              </a:srgbClr>
            </a:solidFill>
          </p:spPr>
          <p:txBody>
            <a:bodyPr/>
            <a:lstStyle/>
            <a:p/>
          </p:txBody>
        </p:sp>
        <p:sp>
          <p:nvSpPr>
            <p:cNvPr id="147" name="tx147"/>
            <p:cNvSpPr/>
            <p:nvPr/>
          </p:nvSpPr>
          <p:spPr>
            <a:xfrm>
              <a:off x="5285107" y="6053135"/>
              <a:ext cx="92418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Measles cases</a:t>
              </a:r>
            </a:p>
          </p:txBody>
        </p:sp>
        <p:sp>
          <p:nvSpPr>
            <p:cNvPr id="148" name="tx148"/>
            <p:cNvSpPr/>
            <p:nvPr/>
          </p:nvSpPr>
          <p:spPr>
            <a:xfrm>
              <a:off x="2339583" y="435349"/>
              <a:ext cx="482382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Trends in the number of measles cases and MCV coverage, 2012-2025</a:t>
              </a:r>
            </a:p>
          </p:txBody>
        </p:sp>
        <p:sp>
          <p:nvSpPr>
            <p:cNvPr id="149" name="tx149"/>
            <p:cNvSpPr/>
            <p:nvPr/>
          </p:nvSpPr>
          <p:spPr>
            <a:xfrm>
              <a:off x="4442385" y="6352059"/>
              <a:ext cx="4193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50" name="tx150"/>
            <p:cNvSpPr/>
            <p:nvPr/>
          </p:nvSpPr>
          <p:spPr>
            <a:xfrm>
              <a:off x="3533837" y="6472760"/>
              <a:ext cx="51016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Reported measles and rubella cases and incidence rates by WHO Member States, as of 12 June 2026.</a:t>
              </a:r>
            </a:p>
          </p:txBody>
        </p:sp>
        <p:sp>
          <p:nvSpPr>
            <p:cNvPr id="151" name="tx151"/>
            <p:cNvSpPr/>
            <p:nvPr/>
          </p:nvSpPr>
          <p:spPr>
            <a:xfrm>
              <a:off x="4291509" y="6593460"/>
              <a:ext cx="43439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Provisional data based on monthly data reported to WHO (Geneva) as of 12 June 2026.</a:t>
              </a:r>
            </a:p>
          </p:txBody>
        </p:sp>
      </p:grpSp>
      <p:sp>
        <p:nvSpPr>
          <p:cNvPr id="15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This chart shows trends in the number of measles cases and MCV coverage (Gavi 57).
In 2025, there were 159,439 confirmed measles cases - a decrease from 182,497 in 2024.
Measles cases were reported in 50 countries (Benin, Burkina Faso, Burundi, Cameroon, CAR, Chad, Comoros, Congo, Cote d'Ivoire, DRC, Eritrea, Ethiopia, Gambia, Ghana, Guinea, Kenya, Lesotho, Liberia, Madagascar, Malawi, Mali, Mauritania, Mozambique, Niger, Nigeria, Rwanda, Senegal, Sierra Leone, South Sudan, Togo, Uganda, Tanzania, Zambia, Zimbabwe, Afghanistan, Djibouti, Pakistan, Somalia, Sudan, Syria, Yemen, Kyrgyzstan, Tajikistan, Uzbekistan, Bangladesh, India, Myanmar, Nepal, Cambodia, and Laos). Yemen reported the highest number of cases (n=32,448), accounting for 20% of total cases in the region.
Very high vaccination coverage is necessary to interrupt measles transmission due to the virus's high transmissibility. The WHO recommends a minimum of 95% coverage with two doses of MCV through routine immunization services.</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Gavi 57, 19 out of 57 (33%) countries had MCV1 coverage below 70% in 2025. These are Afghanistan, Benin, CAR, Chad, Cote d'Ivoire, DRC, Guinea, Guinea-Bissau, Haiti, Laos, Madagascar, Mali, Mozambique, Nigeria, Papua New Guinea, Somalia, Sudan, Syria, and Yemen.
These countries account for approximately 24.3 million (31%) of the total annual cohort of surviving infants in the region.
There were 16 (28%) countries that achieved MCV1 of 90% or higher, accounting for 33.3 million (42%)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16 countries achieved at least 90% MCV1 coverage, while 19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MCV1 coverage in 2025, Comoros had the highest coverage (70%), while Yemen had the lowest coverage (41%).
MCV1 coverage increased in 6 out of these 20 countries between 2024 and 2025. The largest increase was 22 percentage points in Sudan from 46% to 68%.
9 countries saw a decrease in coverage (Afghanistan, Benin, Cote d'Ivoire, Guinea-Bissau, Haiti, Mali, Nigeria, Somalia, and Syria). The largest decline was 15% points in Haiti from 77% to 62%. Coverage remained constant between 2024 and 2025 in the remaining 5 countries.
In 2025, 0 out of these 20 countries had achieved MCV1 coverage of at least 90%.</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MCV1 coverage compared to 2019, for the 20 countries with the largest declines in coverage between 2019 and 2025. Among the 20 countries with the largest declines in MCV1 coverage between 2019 and 2025, Coverage was not higher in 2025 compared to 2019 in any of these 20 countries. Coverage was lower than in 2019 in 20 of these 20 countries (Bangladesh, Benin, Burundi, Comoros, Cote d'Ivoire, DRC, Djibouti, Gambia, Guinea-Bissau, Haiti, Kenya, Laos, Lesotho, Madagascar, Mozambique, Myanmar, Sao Tome and Principe, Sudan, Syria, and Yemen). The largest decline in coverage was 22% points in Sudan from 90% in 2019 to 68% in 2025.</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Key concepts</a:t>
            </a:r>
          </a:p>
        </p:txBody>
      </p:sp>
      <p:sp>
        <p:nvSpPr>
          <p:cNvPr id="3" name="body"/>
          <p:cNvSpPr>
            <a:spLocks noGrp="1"/>
          </p:cNvSpPr>
          <p:nvPr>
            <p:ph/>
          </p:nvPr>
        </p:nvSpPr>
        <p:spPr>
          <a:xfrm>
            <a:off x="411480" y="1024128"/>
            <a:ext cx="5129784" cy="526694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The World Health Organization (WHO) provides global vaccine recommendations, which are adapted by countries based on local needs. Only DTP, polio and measles-containing vaccines are used in all countries.
•  DTP1 is a marker of access to routine immunization services, and when not received, serves as a proxy for identifying children who have not received any vaccinations, also known as "zero-dose" children. High DTP1 coverage indicates good access to immunization services, while low coverage suggests challenges in reaching children with essential vaccines.
•  DTP3 is a widely used indicator of immunization programme performance. It reflects a country's ability to deliver routine immunization services and ensures children are protected against serious disease. DTP3 is tracked globally and serves as a key measure of a nation's vaccination efforts.</a:t>
            </a:r>
          </a:p>
        </p:txBody>
      </p:sp>
      <p:sp>
        <p:nvSpPr>
          <p:cNvPr id="4" name="body"/>
          <p:cNvSpPr>
            <a:spLocks noGrp="1"/>
          </p:cNvSpPr>
          <p:nvPr>
            <p:ph/>
          </p:nvPr>
        </p:nvSpPr>
        <p:spPr>
          <a:xfrm>
            <a:off x="5952744" y="1024128"/>
            <a:ext cx="5897880" cy="599846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DTP1-DTP3 drop-out measures the percentage of children who received DTP1 but not DTP3, and highlights where children are lost along the vaccination pathway, highlighting potential weaknesses in service delivery and follow-up.
•  MCV1 (usually recommended between 9-12 months) assesses the ability to deliver vaccines later in infancy. It serves as a tracer for protection against measles and is a good indicator of health system performance.
•  HPV vaccine protects against specific types of human papilloma virus (HPV), and is used to measure life cycle vaccination.
•  Other key indicators include PCVC and MCV2, which are used to monitor the Sustainable Development Goals (SDGs).
•  Together, these indicators provide a consistent and comparable way to track immunization progress, identify missed communities and monitor global targets, including those under the Immunization Agenda 2030 (IA2030) and Sustainable Development Goals (SDGs).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7731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85689"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694061"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243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21458" y="577711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9" name="pl9"/>
            <p:cNvSpPr/>
            <p:nvPr/>
          </p:nvSpPr>
          <p:spPr>
            <a:xfrm>
              <a:off x="1621458" y="568670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0" name="pl10"/>
            <p:cNvSpPr/>
            <p:nvPr/>
          </p:nvSpPr>
          <p:spPr>
            <a:xfrm>
              <a:off x="1621458" y="559629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1" name="pl11"/>
            <p:cNvSpPr/>
            <p:nvPr/>
          </p:nvSpPr>
          <p:spPr>
            <a:xfrm>
              <a:off x="1621458" y="550589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2" name="pl12"/>
            <p:cNvSpPr/>
            <p:nvPr/>
          </p:nvSpPr>
          <p:spPr>
            <a:xfrm>
              <a:off x="1621458" y="541548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3" name="pl13"/>
            <p:cNvSpPr/>
            <p:nvPr/>
          </p:nvSpPr>
          <p:spPr>
            <a:xfrm>
              <a:off x="1621458" y="532508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4" name="pl14"/>
            <p:cNvSpPr/>
            <p:nvPr/>
          </p:nvSpPr>
          <p:spPr>
            <a:xfrm>
              <a:off x="1621458" y="523467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5" name="pl15"/>
            <p:cNvSpPr/>
            <p:nvPr/>
          </p:nvSpPr>
          <p:spPr>
            <a:xfrm>
              <a:off x="1621458" y="514426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6" name="pl16"/>
            <p:cNvSpPr/>
            <p:nvPr/>
          </p:nvSpPr>
          <p:spPr>
            <a:xfrm>
              <a:off x="1621458" y="505386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7" name="pl17"/>
            <p:cNvSpPr/>
            <p:nvPr/>
          </p:nvSpPr>
          <p:spPr>
            <a:xfrm>
              <a:off x="1621458" y="496345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8" name="pl18"/>
            <p:cNvSpPr/>
            <p:nvPr/>
          </p:nvSpPr>
          <p:spPr>
            <a:xfrm>
              <a:off x="1621458" y="487304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19" name="pl19"/>
            <p:cNvSpPr/>
            <p:nvPr/>
          </p:nvSpPr>
          <p:spPr>
            <a:xfrm>
              <a:off x="1621458" y="478264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0" name="pl20"/>
            <p:cNvSpPr/>
            <p:nvPr/>
          </p:nvSpPr>
          <p:spPr>
            <a:xfrm>
              <a:off x="1621458" y="469223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1" name="pl21"/>
            <p:cNvSpPr/>
            <p:nvPr/>
          </p:nvSpPr>
          <p:spPr>
            <a:xfrm>
              <a:off x="1621458" y="460182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2" name="pl22"/>
            <p:cNvSpPr/>
            <p:nvPr/>
          </p:nvSpPr>
          <p:spPr>
            <a:xfrm>
              <a:off x="1621458" y="451142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3" name="pl23"/>
            <p:cNvSpPr/>
            <p:nvPr/>
          </p:nvSpPr>
          <p:spPr>
            <a:xfrm>
              <a:off x="1621458" y="442101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4" name="pl24"/>
            <p:cNvSpPr/>
            <p:nvPr/>
          </p:nvSpPr>
          <p:spPr>
            <a:xfrm>
              <a:off x="1621458" y="433061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5" name="pl25"/>
            <p:cNvSpPr/>
            <p:nvPr/>
          </p:nvSpPr>
          <p:spPr>
            <a:xfrm>
              <a:off x="1621458" y="424020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6" name="pl26"/>
            <p:cNvSpPr/>
            <p:nvPr/>
          </p:nvSpPr>
          <p:spPr>
            <a:xfrm>
              <a:off x="1621458" y="414979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7" name="pl27"/>
            <p:cNvSpPr/>
            <p:nvPr/>
          </p:nvSpPr>
          <p:spPr>
            <a:xfrm>
              <a:off x="1621458" y="405939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8" name="pl28"/>
            <p:cNvSpPr/>
            <p:nvPr/>
          </p:nvSpPr>
          <p:spPr>
            <a:xfrm>
              <a:off x="1621458" y="396898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29" name="pl29"/>
            <p:cNvSpPr/>
            <p:nvPr/>
          </p:nvSpPr>
          <p:spPr>
            <a:xfrm>
              <a:off x="1621458" y="387857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0" name="pl30"/>
            <p:cNvSpPr/>
            <p:nvPr/>
          </p:nvSpPr>
          <p:spPr>
            <a:xfrm>
              <a:off x="1621458" y="378817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1" name="pl31"/>
            <p:cNvSpPr/>
            <p:nvPr/>
          </p:nvSpPr>
          <p:spPr>
            <a:xfrm>
              <a:off x="1621458" y="369776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2" name="pl32"/>
            <p:cNvSpPr/>
            <p:nvPr/>
          </p:nvSpPr>
          <p:spPr>
            <a:xfrm>
              <a:off x="1621458" y="360735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3" name="pl33"/>
            <p:cNvSpPr/>
            <p:nvPr/>
          </p:nvSpPr>
          <p:spPr>
            <a:xfrm>
              <a:off x="1621458" y="351695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4" name="pl34"/>
            <p:cNvSpPr/>
            <p:nvPr/>
          </p:nvSpPr>
          <p:spPr>
            <a:xfrm>
              <a:off x="1621458" y="342654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5" name="pl35"/>
            <p:cNvSpPr/>
            <p:nvPr/>
          </p:nvSpPr>
          <p:spPr>
            <a:xfrm>
              <a:off x="1621458" y="333614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6" name="pl36"/>
            <p:cNvSpPr/>
            <p:nvPr/>
          </p:nvSpPr>
          <p:spPr>
            <a:xfrm>
              <a:off x="1621458" y="324573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7" name="pl37"/>
            <p:cNvSpPr/>
            <p:nvPr/>
          </p:nvSpPr>
          <p:spPr>
            <a:xfrm>
              <a:off x="1621458" y="315532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8" name="pl38"/>
            <p:cNvSpPr/>
            <p:nvPr/>
          </p:nvSpPr>
          <p:spPr>
            <a:xfrm>
              <a:off x="1621458" y="306492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39" name="pl39"/>
            <p:cNvSpPr/>
            <p:nvPr/>
          </p:nvSpPr>
          <p:spPr>
            <a:xfrm>
              <a:off x="1621458" y="297451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0" name="pl40"/>
            <p:cNvSpPr/>
            <p:nvPr/>
          </p:nvSpPr>
          <p:spPr>
            <a:xfrm>
              <a:off x="1621458" y="288410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1" name="pl41"/>
            <p:cNvSpPr/>
            <p:nvPr/>
          </p:nvSpPr>
          <p:spPr>
            <a:xfrm>
              <a:off x="1621458" y="279370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2" name="pl42"/>
            <p:cNvSpPr/>
            <p:nvPr/>
          </p:nvSpPr>
          <p:spPr>
            <a:xfrm>
              <a:off x="1621458" y="270329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3" name="pl43"/>
            <p:cNvSpPr/>
            <p:nvPr/>
          </p:nvSpPr>
          <p:spPr>
            <a:xfrm>
              <a:off x="1621458" y="261288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4" name="pl44"/>
            <p:cNvSpPr/>
            <p:nvPr/>
          </p:nvSpPr>
          <p:spPr>
            <a:xfrm>
              <a:off x="1621458" y="252248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5" name="pl45"/>
            <p:cNvSpPr/>
            <p:nvPr/>
          </p:nvSpPr>
          <p:spPr>
            <a:xfrm>
              <a:off x="1621458" y="243207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6" name="pl46"/>
            <p:cNvSpPr/>
            <p:nvPr/>
          </p:nvSpPr>
          <p:spPr>
            <a:xfrm>
              <a:off x="1621458" y="234167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7" name="pl47"/>
            <p:cNvSpPr/>
            <p:nvPr/>
          </p:nvSpPr>
          <p:spPr>
            <a:xfrm>
              <a:off x="1621458" y="225126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8" name="pl48"/>
            <p:cNvSpPr/>
            <p:nvPr/>
          </p:nvSpPr>
          <p:spPr>
            <a:xfrm>
              <a:off x="1621458" y="216085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49" name="pl49"/>
            <p:cNvSpPr/>
            <p:nvPr/>
          </p:nvSpPr>
          <p:spPr>
            <a:xfrm>
              <a:off x="1621458" y="207045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0" name="pl50"/>
            <p:cNvSpPr/>
            <p:nvPr/>
          </p:nvSpPr>
          <p:spPr>
            <a:xfrm>
              <a:off x="1621458" y="198004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1" name="pl51"/>
            <p:cNvSpPr/>
            <p:nvPr/>
          </p:nvSpPr>
          <p:spPr>
            <a:xfrm>
              <a:off x="1621458" y="188963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2" name="pl52"/>
            <p:cNvSpPr/>
            <p:nvPr/>
          </p:nvSpPr>
          <p:spPr>
            <a:xfrm>
              <a:off x="1621458" y="179923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3" name="pl53"/>
            <p:cNvSpPr/>
            <p:nvPr/>
          </p:nvSpPr>
          <p:spPr>
            <a:xfrm>
              <a:off x="1621458" y="170882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4" name="pl54"/>
            <p:cNvSpPr/>
            <p:nvPr/>
          </p:nvSpPr>
          <p:spPr>
            <a:xfrm>
              <a:off x="1621458" y="1618419"/>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5" name="pl55"/>
            <p:cNvSpPr/>
            <p:nvPr/>
          </p:nvSpPr>
          <p:spPr>
            <a:xfrm>
              <a:off x="1621458" y="1528012"/>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6" name="pl56"/>
            <p:cNvSpPr/>
            <p:nvPr/>
          </p:nvSpPr>
          <p:spPr>
            <a:xfrm>
              <a:off x="1621458" y="1437606"/>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7" name="pl57"/>
            <p:cNvSpPr/>
            <p:nvPr/>
          </p:nvSpPr>
          <p:spPr>
            <a:xfrm>
              <a:off x="1621458" y="1347200"/>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8" name="pl58"/>
            <p:cNvSpPr/>
            <p:nvPr/>
          </p:nvSpPr>
          <p:spPr>
            <a:xfrm>
              <a:off x="1621458" y="1256793"/>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59" name="pl59"/>
            <p:cNvSpPr/>
            <p:nvPr/>
          </p:nvSpPr>
          <p:spPr>
            <a:xfrm>
              <a:off x="1621458" y="1166387"/>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0" name="pl60"/>
            <p:cNvSpPr/>
            <p:nvPr/>
          </p:nvSpPr>
          <p:spPr>
            <a:xfrm>
              <a:off x="1621458" y="107598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1" name="pl61"/>
            <p:cNvSpPr/>
            <p:nvPr/>
          </p:nvSpPr>
          <p:spPr>
            <a:xfrm>
              <a:off x="1621458" y="985574"/>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2" name="pl62"/>
            <p:cNvSpPr/>
            <p:nvPr/>
          </p:nvSpPr>
          <p:spPr>
            <a:xfrm>
              <a:off x="1621458" y="895168"/>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3" name="pl63"/>
            <p:cNvSpPr/>
            <p:nvPr/>
          </p:nvSpPr>
          <p:spPr>
            <a:xfrm>
              <a:off x="1621458" y="804761"/>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4" name="pl64"/>
            <p:cNvSpPr/>
            <p:nvPr/>
          </p:nvSpPr>
          <p:spPr>
            <a:xfrm>
              <a:off x="1621458" y="714355"/>
              <a:ext cx="6636834" cy="0"/>
            </a:xfrm>
            <a:custGeom>
              <a:avLst/>
              <a:pathLst>
                <a:path w="6636834" h="0">
                  <a:moveTo>
                    <a:pt x="0" y="0"/>
                  </a:moveTo>
                  <a:lnTo>
                    <a:pt x="6636834" y="0"/>
                  </a:lnTo>
                  <a:lnTo>
                    <a:pt x="6636834" y="0"/>
                  </a:lnTo>
                </a:path>
              </a:pathLst>
            </a:custGeom>
            <a:ln w="13550" cap="flat">
              <a:solidFill>
                <a:srgbClr val="EBEBEB">
                  <a:alpha val="100000"/>
                </a:srgbClr>
              </a:solidFill>
              <a:prstDash val="solid"/>
              <a:round/>
            </a:ln>
          </p:spPr>
          <p:txBody>
            <a:bodyPr/>
            <a:lstStyle/>
            <a:p/>
          </p:txBody>
        </p:sp>
        <p:sp>
          <p:nvSpPr>
            <p:cNvPr id="65" name="pl65"/>
            <p:cNvSpPr/>
            <p:nvPr/>
          </p:nvSpPr>
          <p:spPr>
            <a:xfrm>
              <a:off x="1923132"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3431504"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4939875"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448247"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795661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896283" y="714355"/>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1" name="pl71"/>
            <p:cNvSpPr/>
            <p:nvPr/>
          </p:nvSpPr>
          <p:spPr>
            <a:xfrm>
              <a:off x="7835948" y="804761"/>
              <a:ext cx="60334" cy="0"/>
            </a:xfrm>
            <a:custGeom>
              <a:avLst/>
              <a:pathLst>
                <a:path w="60334" h="0">
                  <a:moveTo>
                    <a:pt x="0" y="0"/>
                  </a:moveTo>
                  <a:lnTo>
                    <a:pt x="60334" y="0"/>
                  </a:lnTo>
                  <a:lnTo>
                    <a:pt x="60334" y="0"/>
                  </a:lnTo>
                  <a:lnTo>
                    <a:pt x="60334" y="0"/>
                  </a:lnTo>
                  <a:lnTo>
                    <a:pt x="60334" y="0"/>
                  </a:lnTo>
                  <a:lnTo>
                    <a:pt x="60334" y="0"/>
                  </a:lnTo>
                  <a:lnTo>
                    <a:pt x="60334" y="0"/>
                  </a:lnTo>
                </a:path>
              </a:pathLst>
            </a:custGeom>
            <a:ln w="67753" cap="flat">
              <a:solidFill>
                <a:srgbClr val="E8E8E8">
                  <a:alpha val="100000"/>
                </a:srgbClr>
              </a:solidFill>
              <a:prstDash val="solid"/>
              <a:round/>
            </a:ln>
          </p:spPr>
          <p:txBody>
            <a:bodyPr/>
            <a:lstStyle/>
            <a:p/>
          </p:txBody>
        </p:sp>
        <p:sp>
          <p:nvSpPr>
            <p:cNvPr id="72" name="pl72"/>
            <p:cNvSpPr/>
            <p:nvPr/>
          </p:nvSpPr>
          <p:spPr>
            <a:xfrm>
              <a:off x="7292935" y="895168"/>
              <a:ext cx="543013" cy="0"/>
            </a:xfrm>
            <a:custGeom>
              <a:avLst/>
              <a:pathLst>
                <a:path w="543013" h="0">
                  <a:moveTo>
                    <a:pt x="0" y="0"/>
                  </a:moveTo>
                  <a:lnTo>
                    <a:pt x="0" y="0"/>
                  </a:lnTo>
                  <a:lnTo>
                    <a:pt x="241339" y="0"/>
                  </a:lnTo>
                  <a:lnTo>
                    <a:pt x="362009" y="0"/>
                  </a:lnTo>
                  <a:lnTo>
                    <a:pt x="362009" y="0"/>
                  </a:lnTo>
                  <a:lnTo>
                    <a:pt x="482678" y="0"/>
                  </a:lnTo>
                  <a:lnTo>
                    <a:pt x="543013" y="0"/>
                  </a:lnTo>
                </a:path>
              </a:pathLst>
            </a:custGeom>
            <a:ln w="67753" cap="flat">
              <a:solidFill>
                <a:srgbClr val="E8E8E8">
                  <a:alpha val="100000"/>
                </a:srgbClr>
              </a:solidFill>
              <a:prstDash val="solid"/>
              <a:round/>
            </a:ln>
          </p:spPr>
          <p:txBody>
            <a:bodyPr/>
            <a:lstStyle/>
            <a:p/>
          </p:txBody>
        </p:sp>
        <p:sp>
          <p:nvSpPr>
            <p:cNvPr id="73" name="pl73"/>
            <p:cNvSpPr/>
            <p:nvPr/>
          </p:nvSpPr>
          <p:spPr>
            <a:xfrm>
              <a:off x="7172265" y="985574"/>
              <a:ext cx="603348" cy="0"/>
            </a:xfrm>
            <a:custGeom>
              <a:avLst/>
              <a:pathLst>
                <a:path w="603348" h="0">
                  <a:moveTo>
                    <a:pt x="0" y="0"/>
                  </a:moveTo>
                  <a:lnTo>
                    <a:pt x="181004" y="0"/>
                  </a:lnTo>
                  <a:lnTo>
                    <a:pt x="181004" y="0"/>
                  </a:lnTo>
                  <a:lnTo>
                    <a:pt x="301674" y="0"/>
                  </a:lnTo>
                  <a:lnTo>
                    <a:pt x="362009" y="0"/>
                  </a:lnTo>
                  <a:lnTo>
                    <a:pt x="543013" y="0"/>
                  </a:lnTo>
                  <a:lnTo>
                    <a:pt x="603348" y="0"/>
                  </a:lnTo>
                </a:path>
              </a:pathLst>
            </a:custGeom>
            <a:ln w="67753" cap="flat">
              <a:solidFill>
                <a:srgbClr val="E8E8E8">
                  <a:alpha val="100000"/>
                </a:srgbClr>
              </a:solidFill>
              <a:prstDash val="solid"/>
              <a:round/>
            </a:ln>
          </p:spPr>
          <p:txBody>
            <a:bodyPr/>
            <a:lstStyle/>
            <a:p/>
          </p:txBody>
        </p:sp>
        <p:sp>
          <p:nvSpPr>
            <p:cNvPr id="74" name="pl74"/>
            <p:cNvSpPr/>
            <p:nvPr/>
          </p:nvSpPr>
          <p:spPr>
            <a:xfrm>
              <a:off x="7594609" y="1075981"/>
              <a:ext cx="301674" cy="0"/>
            </a:xfrm>
            <a:custGeom>
              <a:avLst/>
              <a:pathLst>
                <a:path w="301674" h="0">
                  <a:moveTo>
                    <a:pt x="0" y="0"/>
                  </a:moveTo>
                  <a:lnTo>
                    <a:pt x="60334" y="0"/>
                  </a:lnTo>
                  <a:lnTo>
                    <a:pt x="301674" y="0"/>
                  </a:lnTo>
                  <a:lnTo>
                    <a:pt x="301674" y="0"/>
                  </a:lnTo>
                  <a:lnTo>
                    <a:pt x="301674" y="0"/>
                  </a:lnTo>
                  <a:lnTo>
                    <a:pt x="301674" y="0"/>
                  </a:lnTo>
                  <a:lnTo>
                    <a:pt x="301674" y="0"/>
                  </a:lnTo>
                </a:path>
              </a:pathLst>
            </a:custGeom>
            <a:ln w="67753" cap="flat">
              <a:solidFill>
                <a:srgbClr val="E8E8E8">
                  <a:alpha val="100000"/>
                </a:srgbClr>
              </a:solidFill>
              <a:prstDash val="solid"/>
              <a:round/>
            </a:ln>
          </p:spPr>
          <p:txBody>
            <a:bodyPr/>
            <a:lstStyle/>
            <a:p/>
          </p:txBody>
        </p:sp>
        <p:sp>
          <p:nvSpPr>
            <p:cNvPr id="75" name="pl75"/>
            <p:cNvSpPr/>
            <p:nvPr/>
          </p:nvSpPr>
          <p:spPr>
            <a:xfrm>
              <a:off x="7534274" y="1166387"/>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6" name="pl76"/>
            <p:cNvSpPr/>
            <p:nvPr/>
          </p:nvSpPr>
          <p:spPr>
            <a:xfrm>
              <a:off x="7232600" y="1256793"/>
              <a:ext cx="422344" cy="0"/>
            </a:xfrm>
            <a:custGeom>
              <a:avLst/>
              <a:pathLst>
                <a:path w="422344" h="0">
                  <a:moveTo>
                    <a:pt x="0" y="0"/>
                  </a:moveTo>
                  <a:lnTo>
                    <a:pt x="0" y="0"/>
                  </a:lnTo>
                  <a:lnTo>
                    <a:pt x="241339" y="0"/>
                  </a:lnTo>
                  <a:lnTo>
                    <a:pt x="301674" y="0"/>
                  </a:lnTo>
                  <a:lnTo>
                    <a:pt x="362009" y="0"/>
                  </a:lnTo>
                  <a:lnTo>
                    <a:pt x="422344" y="0"/>
                  </a:lnTo>
                  <a:lnTo>
                    <a:pt x="422344" y="0"/>
                  </a:lnTo>
                </a:path>
              </a:pathLst>
            </a:custGeom>
            <a:ln w="67753" cap="flat">
              <a:solidFill>
                <a:srgbClr val="E8E8E8">
                  <a:alpha val="100000"/>
                </a:srgbClr>
              </a:solidFill>
              <a:prstDash val="solid"/>
              <a:round/>
            </a:ln>
          </p:spPr>
          <p:txBody>
            <a:bodyPr/>
            <a:lstStyle/>
            <a:p/>
          </p:txBody>
        </p:sp>
        <p:sp>
          <p:nvSpPr>
            <p:cNvPr id="77" name="pl77"/>
            <p:cNvSpPr/>
            <p:nvPr/>
          </p:nvSpPr>
          <p:spPr>
            <a:xfrm>
              <a:off x="6448247" y="1347200"/>
              <a:ext cx="1086027" cy="0"/>
            </a:xfrm>
            <a:custGeom>
              <a:avLst/>
              <a:pathLst>
                <a:path w="1086027" h="0">
                  <a:moveTo>
                    <a:pt x="0" y="0"/>
                  </a:moveTo>
                  <a:lnTo>
                    <a:pt x="0" y="0"/>
                  </a:lnTo>
                  <a:lnTo>
                    <a:pt x="422344" y="0"/>
                  </a:lnTo>
                  <a:lnTo>
                    <a:pt x="543013" y="0"/>
                  </a:lnTo>
                  <a:lnTo>
                    <a:pt x="1025692" y="0"/>
                  </a:lnTo>
                  <a:lnTo>
                    <a:pt x="1086027" y="0"/>
                  </a:lnTo>
                  <a:lnTo>
                    <a:pt x="1086027" y="0"/>
                  </a:lnTo>
                </a:path>
              </a:pathLst>
            </a:custGeom>
            <a:ln w="67753" cap="flat">
              <a:solidFill>
                <a:srgbClr val="E8E8E8">
                  <a:alpha val="100000"/>
                </a:srgbClr>
              </a:solidFill>
              <a:prstDash val="solid"/>
              <a:round/>
            </a:ln>
          </p:spPr>
          <p:txBody>
            <a:bodyPr/>
            <a:lstStyle/>
            <a:p/>
          </p:txBody>
        </p:sp>
        <p:sp>
          <p:nvSpPr>
            <p:cNvPr id="78" name="pl78"/>
            <p:cNvSpPr/>
            <p:nvPr/>
          </p:nvSpPr>
          <p:spPr>
            <a:xfrm>
              <a:off x="7172265" y="1437606"/>
              <a:ext cx="724018" cy="0"/>
            </a:xfrm>
            <a:custGeom>
              <a:avLst/>
              <a:pathLst>
                <a:path w="724018" h="0">
                  <a:moveTo>
                    <a:pt x="0" y="0"/>
                  </a:moveTo>
                  <a:lnTo>
                    <a:pt x="362009" y="0"/>
                  </a:lnTo>
                  <a:lnTo>
                    <a:pt x="422344" y="0"/>
                  </a:lnTo>
                  <a:lnTo>
                    <a:pt x="543013" y="0"/>
                  </a:lnTo>
                  <a:lnTo>
                    <a:pt x="543013" y="0"/>
                  </a:lnTo>
                  <a:lnTo>
                    <a:pt x="603348" y="0"/>
                  </a:lnTo>
                  <a:lnTo>
                    <a:pt x="724018" y="0"/>
                  </a:lnTo>
                </a:path>
              </a:pathLst>
            </a:custGeom>
            <a:ln w="67753" cap="flat">
              <a:solidFill>
                <a:srgbClr val="E8E8E8">
                  <a:alpha val="100000"/>
                </a:srgbClr>
              </a:solidFill>
              <a:prstDash val="solid"/>
              <a:round/>
            </a:ln>
          </p:spPr>
          <p:txBody>
            <a:bodyPr/>
            <a:lstStyle/>
            <a:p/>
          </p:txBody>
        </p:sp>
        <p:sp>
          <p:nvSpPr>
            <p:cNvPr id="79" name="pl79"/>
            <p:cNvSpPr/>
            <p:nvPr/>
          </p:nvSpPr>
          <p:spPr>
            <a:xfrm>
              <a:off x="7413604" y="1528012"/>
              <a:ext cx="301674" cy="0"/>
            </a:xfrm>
            <a:custGeom>
              <a:avLst/>
              <a:pathLst>
                <a:path w="301674" h="0">
                  <a:moveTo>
                    <a:pt x="0" y="0"/>
                  </a:moveTo>
                  <a:lnTo>
                    <a:pt x="60334" y="0"/>
                  </a:lnTo>
                  <a:lnTo>
                    <a:pt x="60334" y="0"/>
                  </a:lnTo>
                  <a:lnTo>
                    <a:pt x="120669" y="0"/>
                  </a:lnTo>
                  <a:lnTo>
                    <a:pt x="181004" y="0"/>
                  </a:lnTo>
                  <a:lnTo>
                    <a:pt x="301674" y="0"/>
                  </a:lnTo>
                  <a:lnTo>
                    <a:pt x="301674" y="0"/>
                  </a:lnTo>
                </a:path>
              </a:pathLst>
            </a:custGeom>
            <a:ln w="67753" cap="flat">
              <a:solidFill>
                <a:srgbClr val="E8E8E8">
                  <a:alpha val="100000"/>
                </a:srgbClr>
              </a:solidFill>
              <a:prstDash val="solid"/>
              <a:round/>
            </a:ln>
          </p:spPr>
          <p:txBody>
            <a:bodyPr/>
            <a:lstStyle/>
            <a:p/>
          </p:txBody>
        </p:sp>
        <p:sp>
          <p:nvSpPr>
            <p:cNvPr id="80" name="pl80"/>
            <p:cNvSpPr/>
            <p:nvPr/>
          </p:nvSpPr>
          <p:spPr>
            <a:xfrm>
              <a:off x="6870591" y="1618419"/>
              <a:ext cx="603348" cy="0"/>
            </a:xfrm>
            <a:custGeom>
              <a:avLst/>
              <a:pathLst>
                <a:path w="603348" h="0">
                  <a:moveTo>
                    <a:pt x="0" y="0"/>
                  </a:moveTo>
                  <a:lnTo>
                    <a:pt x="241339" y="0"/>
                  </a:lnTo>
                  <a:lnTo>
                    <a:pt x="301674" y="0"/>
                  </a:lnTo>
                  <a:lnTo>
                    <a:pt x="301674" y="0"/>
                  </a:lnTo>
                  <a:lnTo>
                    <a:pt x="301674" y="0"/>
                  </a:lnTo>
                  <a:lnTo>
                    <a:pt x="362009" y="0"/>
                  </a:lnTo>
                  <a:lnTo>
                    <a:pt x="603348" y="0"/>
                  </a:lnTo>
                </a:path>
              </a:pathLst>
            </a:custGeom>
            <a:ln w="67753" cap="flat">
              <a:solidFill>
                <a:srgbClr val="E8E8E8">
                  <a:alpha val="100000"/>
                </a:srgbClr>
              </a:solidFill>
              <a:prstDash val="solid"/>
              <a:round/>
            </a:ln>
          </p:spPr>
          <p:txBody>
            <a:bodyPr/>
            <a:lstStyle/>
            <a:p/>
          </p:txBody>
        </p:sp>
        <p:sp>
          <p:nvSpPr>
            <p:cNvPr id="81" name="pl81"/>
            <p:cNvSpPr/>
            <p:nvPr/>
          </p:nvSpPr>
          <p:spPr>
            <a:xfrm>
              <a:off x="7172265" y="1708825"/>
              <a:ext cx="301674" cy="0"/>
            </a:xfrm>
            <a:custGeom>
              <a:avLst/>
              <a:pathLst>
                <a:path w="301674" h="0">
                  <a:moveTo>
                    <a:pt x="0" y="0"/>
                  </a:moveTo>
                  <a:lnTo>
                    <a:pt x="120669" y="0"/>
                  </a:lnTo>
                  <a:lnTo>
                    <a:pt x="181004" y="0"/>
                  </a:lnTo>
                  <a:lnTo>
                    <a:pt x="241339" y="0"/>
                  </a:lnTo>
                  <a:lnTo>
                    <a:pt x="241339" y="0"/>
                  </a:lnTo>
                  <a:lnTo>
                    <a:pt x="301674" y="0"/>
                  </a:lnTo>
                  <a:lnTo>
                    <a:pt x="301674" y="0"/>
                  </a:lnTo>
                </a:path>
              </a:pathLst>
            </a:custGeom>
            <a:ln w="67753" cap="flat">
              <a:solidFill>
                <a:srgbClr val="E8E8E8">
                  <a:alpha val="100000"/>
                </a:srgbClr>
              </a:solidFill>
              <a:prstDash val="solid"/>
              <a:round/>
            </a:ln>
          </p:spPr>
          <p:txBody>
            <a:bodyPr/>
            <a:lstStyle/>
            <a:p/>
          </p:txBody>
        </p:sp>
        <p:sp>
          <p:nvSpPr>
            <p:cNvPr id="82" name="pl82"/>
            <p:cNvSpPr/>
            <p:nvPr/>
          </p:nvSpPr>
          <p:spPr>
            <a:xfrm>
              <a:off x="7111930" y="1799231"/>
              <a:ext cx="603348" cy="0"/>
            </a:xfrm>
            <a:custGeom>
              <a:avLst/>
              <a:pathLst>
                <a:path w="603348" h="0">
                  <a:moveTo>
                    <a:pt x="0" y="0"/>
                  </a:moveTo>
                  <a:lnTo>
                    <a:pt x="120669" y="0"/>
                  </a:lnTo>
                  <a:lnTo>
                    <a:pt x="241339" y="0"/>
                  </a:lnTo>
                  <a:lnTo>
                    <a:pt x="301674" y="0"/>
                  </a:lnTo>
                  <a:lnTo>
                    <a:pt x="362009" y="0"/>
                  </a:lnTo>
                  <a:lnTo>
                    <a:pt x="422344" y="0"/>
                  </a:lnTo>
                  <a:lnTo>
                    <a:pt x="603348" y="0"/>
                  </a:lnTo>
                </a:path>
              </a:pathLst>
            </a:custGeom>
            <a:ln w="67753" cap="flat">
              <a:solidFill>
                <a:srgbClr val="E8E8E8">
                  <a:alpha val="100000"/>
                </a:srgbClr>
              </a:solidFill>
              <a:prstDash val="solid"/>
              <a:round/>
            </a:ln>
          </p:spPr>
          <p:txBody>
            <a:bodyPr/>
            <a:lstStyle/>
            <a:p/>
          </p:txBody>
        </p:sp>
        <p:sp>
          <p:nvSpPr>
            <p:cNvPr id="83" name="pl83"/>
            <p:cNvSpPr/>
            <p:nvPr/>
          </p:nvSpPr>
          <p:spPr>
            <a:xfrm>
              <a:off x="7353270" y="1889638"/>
              <a:ext cx="422344" cy="0"/>
            </a:xfrm>
            <a:custGeom>
              <a:avLst/>
              <a:pathLst>
                <a:path w="422344" h="0">
                  <a:moveTo>
                    <a:pt x="0" y="0"/>
                  </a:moveTo>
                  <a:lnTo>
                    <a:pt x="362009" y="0"/>
                  </a:lnTo>
                  <a:lnTo>
                    <a:pt x="362009" y="0"/>
                  </a:lnTo>
                  <a:lnTo>
                    <a:pt x="362009" y="0"/>
                  </a:lnTo>
                  <a:lnTo>
                    <a:pt x="422344" y="0"/>
                  </a:lnTo>
                  <a:lnTo>
                    <a:pt x="422344" y="0"/>
                  </a:lnTo>
                  <a:lnTo>
                    <a:pt x="422344" y="0"/>
                  </a:lnTo>
                </a:path>
              </a:pathLst>
            </a:custGeom>
            <a:ln w="67753" cap="flat">
              <a:solidFill>
                <a:srgbClr val="E8E8E8">
                  <a:alpha val="100000"/>
                </a:srgbClr>
              </a:solidFill>
              <a:prstDash val="solid"/>
              <a:round/>
            </a:ln>
          </p:spPr>
          <p:txBody>
            <a:bodyPr/>
            <a:lstStyle/>
            <a:p/>
          </p:txBody>
        </p:sp>
        <p:sp>
          <p:nvSpPr>
            <p:cNvPr id="84" name="pl84"/>
            <p:cNvSpPr/>
            <p:nvPr/>
          </p:nvSpPr>
          <p:spPr>
            <a:xfrm>
              <a:off x="7172265" y="1980044"/>
              <a:ext cx="362009" cy="0"/>
            </a:xfrm>
            <a:custGeom>
              <a:avLst/>
              <a:pathLst>
                <a:path w="362009" h="0">
                  <a:moveTo>
                    <a:pt x="0" y="0"/>
                  </a:moveTo>
                  <a:lnTo>
                    <a:pt x="0" y="0"/>
                  </a:lnTo>
                  <a:lnTo>
                    <a:pt x="181004" y="0"/>
                  </a:lnTo>
                  <a:lnTo>
                    <a:pt x="181004" y="0"/>
                  </a:lnTo>
                  <a:lnTo>
                    <a:pt x="181004" y="0"/>
                  </a:lnTo>
                  <a:lnTo>
                    <a:pt x="181004" y="0"/>
                  </a:lnTo>
                  <a:lnTo>
                    <a:pt x="362009" y="0"/>
                  </a:lnTo>
                </a:path>
              </a:pathLst>
            </a:custGeom>
            <a:ln w="67753" cap="flat">
              <a:solidFill>
                <a:srgbClr val="E8E8E8">
                  <a:alpha val="100000"/>
                </a:srgbClr>
              </a:solidFill>
              <a:prstDash val="solid"/>
              <a:round/>
            </a:ln>
          </p:spPr>
          <p:txBody>
            <a:bodyPr/>
            <a:lstStyle/>
            <a:p/>
          </p:txBody>
        </p:sp>
        <p:sp>
          <p:nvSpPr>
            <p:cNvPr id="85" name="pl85"/>
            <p:cNvSpPr/>
            <p:nvPr/>
          </p:nvSpPr>
          <p:spPr>
            <a:xfrm>
              <a:off x="7051595" y="2070451"/>
              <a:ext cx="301674" cy="0"/>
            </a:xfrm>
            <a:custGeom>
              <a:avLst/>
              <a:pathLst>
                <a:path w="301674" h="0">
                  <a:moveTo>
                    <a:pt x="0" y="0"/>
                  </a:moveTo>
                  <a:lnTo>
                    <a:pt x="0" y="0"/>
                  </a:lnTo>
                  <a:lnTo>
                    <a:pt x="181004" y="0"/>
                  </a:lnTo>
                  <a:lnTo>
                    <a:pt x="301674" y="0"/>
                  </a:lnTo>
                  <a:lnTo>
                    <a:pt x="301674" y="0"/>
                  </a:lnTo>
                  <a:lnTo>
                    <a:pt x="301674" y="0"/>
                  </a:lnTo>
                  <a:lnTo>
                    <a:pt x="301674" y="0"/>
                  </a:lnTo>
                </a:path>
              </a:pathLst>
            </a:custGeom>
            <a:ln w="67753" cap="flat">
              <a:solidFill>
                <a:srgbClr val="E8E8E8">
                  <a:alpha val="100000"/>
                </a:srgbClr>
              </a:solidFill>
              <a:prstDash val="solid"/>
              <a:round/>
            </a:ln>
          </p:spPr>
          <p:txBody>
            <a:bodyPr/>
            <a:lstStyle/>
            <a:p/>
          </p:txBody>
        </p:sp>
        <p:sp>
          <p:nvSpPr>
            <p:cNvPr id="86" name="pl86"/>
            <p:cNvSpPr/>
            <p:nvPr/>
          </p:nvSpPr>
          <p:spPr>
            <a:xfrm>
              <a:off x="7232600" y="2160857"/>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7" name="pl87"/>
            <p:cNvSpPr/>
            <p:nvPr/>
          </p:nvSpPr>
          <p:spPr>
            <a:xfrm>
              <a:off x="6870591" y="2251263"/>
              <a:ext cx="603348" cy="0"/>
            </a:xfrm>
            <a:custGeom>
              <a:avLst/>
              <a:pathLst>
                <a:path w="603348" h="0">
                  <a:moveTo>
                    <a:pt x="0" y="0"/>
                  </a:moveTo>
                  <a:lnTo>
                    <a:pt x="301674" y="0"/>
                  </a:lnTo>
                  <a:lnTo>
                    <a:pt x="362009" y="0"/>
                  </a:lnTo>
                  <a:lnTo>
                    <a:pt x="422344" y="0"/>
                  </a:lnTo>
                  <a:lnTo>
                    <a:pt x="482678" y="0"/>
                  </a:lnTo>
                  <a:lnTo>
                    <a:pt x="482678" y="0"/>
                  </a:lnTo>
                  <a:lnTo>
                    <a:pt x="603348" y="0"/>
                  </a:lnTo>
                </a:path>
              </a:pathLst>
            </a:custGeom>
            <a:ln w="67753" cap="flat">
              <a:solidFill>
                <a:srgbClr val="E8E8E8">
                  <a:alpha val="100000"/>
                </a:srgbClr>
              </a:solidFill>
              <a:prstDash val="solid"/>
              <a:round/>
            </a:ln>
          </p:spPr>
          <p:txBody>
            <a:bodyPr/>
            <a:lstStyle/>
            <a:p/>
          </p:txBody>
        </p:sp>
        <p:sp>
          <p:nvSpPr>
            <p:cNvPr id="88" name="pl88"/>
            <p:cNvSpPr/>
            <p:nvPr/>
          </p:nvSpPr>
          <p:spPr>
            <a:xfrm>
              <a:off x="6689586" y="2341670"/>
              <a:ext cx="482678" cy="0"/>
            </a:xfrm>
            <a:custGeom>
              <a:avLst/>
              <a:pathLst>
                <a:path w="482678" h="0">
                  <a:moveTo>
                    <a:pt x="0" y="0"/>
                  </a:moveTo>
                  <a:lnTo>
                    <a:pt x="241339" y="0"/>
                  </a:lnTo>
                  <a:lnTo>
                    <a:pt x="241339" y="0"/>
                  </a:lnTo>
                  <a:lnTo>
                    <a:pt x="241339" y="0"/>
                  </a:lnTo>
                  <a:lnTo>
                    <a:pt x="362009" y="0"/>
                  </a:lnTo>
                  <a:lnTo>
                    <a:pt x="482678" y="0"/>
                  </a:lnTo>
                  <a:lnTo>
                    <a:pt x="482678" y="0"/>
                  </a:lnTo>
                </a:path>
              </a:pathLst>
            </a:custGeom>
            <a:ln w="67753" cap="flat">
              <a:solidFill>
                <a:srgbClr val="E8E8E8">
                  <a:alpha val="100000"/>
                </a:srgbClr>
              </a:solidFill>
              <a:prstDash val="solid"/>
              <a:round/>
            </a:ln>
          </p:spPr>
          <p:txBody>
            <a:bodyPr/>
            <a:lstStyle/>
            <a:p/>
          </p:txBody>
        </p:sp>
        <p:sp>
          <p:nvSpPr>
            <p:cNvPr id="89" name="pl89"/>
            <p:cNvSpPr/>
            <p:nvPr/>
          </p:nvSpPr>
          <p:spPr>
            <a:xfrm>
              <a:off x="6568916" y="2432076"/>
              <a:ext cx="1086027" cy="0"/>
            </a:xfrm>
            <a:custGeom>
              <a:avLst/>
              <a:pathLst>
                <a:path w="1086027" h="0">
                  <a:moveTo>
                    <a:pt x="0" y="0"/>
                  </a:moveTo>
                  <a:lnTo>
                    <a:pt x="301674" y="0"/>
                  </a:lnTo>
                  <a:lnTo>
                    <a:pt x="543013" y="0"/>
                  </a:lnTo>
                  <a:lnTo>
                    <a:pt x="603348" y="0"/>
                  </a:lnTo>
                  <a:lnTo>
                    <a:pt x="603348" y="0"/>
                  </a:lnTo>
                  <a:lnTo>
                    <a:pt x="603348" y="0"/>
                  </a:lnTo>
                  <a:lnTo>
                    <a:pt x="1086027" y="0"/>
                  </a:lnTo>
                </a:path>
              </a:pathLst>
            </a:custGeom>
            <a:ln w="67753" cap="flat">
              <a:solidFill>
                <a:srgbClr val="E8E8E8">
                  <a:alpha val="100000"/>
                </a:srgbClr>
              </a:solidFill>
              <a:prstDash val="solid"/>
              <a:round/>
            </a:ln>
          </p:spPr>
          <p:txBody>
            <a:bodyPr/>
            <a:lstStyle/>
            <a:p/>
          </p:txBody>
        </p:sp>
        <p:sp>
          <p:nvSpPr>
            <p:cNvPr id="90" name="pl90"/>
            <p:cNvSpPr/>
            <p:nvPr/>
          </p:nvSpPr>
          <p:spPr>
            <a:xfrm>
              <a:off x="7111930" y="2522482"/>
              <a:ext cx="362009" cy="0"/>
            </a:xfrm>
            <a:custGeom>
              <a:avLst/>
              <a:pathLst>
                <a:path w="362009" h="0">
                  <a:moveTo>
                    <a:pt x="0" y="0"/>
                  </a:moveTo>
                  <a:lnTo>
                    <a:pt x="0" y="0"/>
                  </a:lnTo>
                  <a:lnTo>
                    <a:pt x="0" y="0"/>
                  </a:lnTo>
                  <a:lnTo>
                    <a:pt x="181004" y="0"/>
                  </a:lnTo>
                  <a:lnTo>
                    <a:pt x="241339" y="0"/>
                  </a:lnTo>
                  <a:lnTo>
                    <a:pt x="241339" y="0"/>
                  </a:lnTo>
                  <a:lnTo>
                    <a:pt x="362009" y="0"/>
                  </a:lnTo>
                </a:path>
              </a:pathLst>
            </a:custGeom>
            <a:ln w="67753" cap="flat">
              <a:solidFill>
                <a:srgbClr val="E8E8E8">
                  <a:alpha val="100000"/>
                </a:srgbClr>
              </a:solidFill>
              <a:prstDash val="solid"/>
              <a:round/>
            </a:ln>
          </p:spPr>
          <p:txBody>
            <a:bodyPr/>
            <a:lstStyle/>
            <a:p/>
          </p:txBody>
        </p:sp>
        <p:sp>
          <p:nvSpPr>
            <p:cNvPr id="91" name="pl91"/>
            <p:cNvSpPr/>
            <p:nvPr/>
          </p:nvSpPr>
          <p:spPr>
            <a:xfrm>
              <a:off x="5844898" y="2612889"/>
              <a:ext cx="1206697" cy="0"/>
            </a:xfrm>
            <a:custGeom>
              <a:avLst/>
              <a:pathLst>
                <a:path w="1206697" h="0">
                  <a:moveTo>
                    <a:pt x="0" y="0"/>
                  </a:moveTo>
                  <a:lnTo>
                    <a:pt x="0" y="0"/>
                  </a:lnTo>
                  <a:lnTo>
                    <a:pt x="181004" y="0"/>
                  </a:lnTo>
                  <a:lnTo>
                    <a:pt x="181004" y="0"/>
                  </a:lnTo>
                  <a:lnTo>
                    <a:pt x="482678" y="0"/>
                  </a:lnTo>
                  <a:lnTo>
                    <a:pt x="784353" y="0"/>
                  </a:lnTo>
                  <a:lnTo>
                    <a:pt x="1206697" y="0"/>
                  </a:lnTo>
                </a:path>
              </a:pathLst>
            </a:custGeom>
            <a:ln w="67753" cap="flat">
              <a:solidFill>
                <a:srgbClr val="E8E8E8">
                  <a:alpha val="100000"/>
                </a:srgbClr>
              </a:solidFill>
              <a:prstDash val="solid"/>
              <a:round/>
            </a:ln>
          </p:spPr>
          <p:txBody>
            <a:bodyPr/>
            <a:lstStyle/>
            <a:p/>
          </p:txBody>
        </p:sp>
        <p:sp>
          <p:nvSpPr>
            <p:cNvPr id="92" name="pl92"/>
            <p:cNvSpPr/>
            <p:nvPr/>
          </p:nvSpPr>
          <p:spPr>
            <a:xfrm>
              <a:off x="6810256" y="2703295"/>
              <a:ext cx="301674" cy="0"/>
            </a:xfrm>
            <a:custGeom>
              <a:avLst/>
              <a:pathLst>
                <a:path w="301674" h="0">
                  <a:moveTo>
                    <a:pt x="0" y="0"/>
                  </a:moveTo>
                  <a:lnTo>
                    <a:pt x="0" y="0"/>
                  </a:lnTo>
                  <a:lnTo>
                    <a:pt x="60334" y="0"/>
                  </a:lnTo>
                  <a:lnTo>
                    <a:pt x="120669" y="0"/>
                  </a:lnTo>
                  <a:lnTo>
                    <a:pt x="181004" y="0"/>
                  </a:lnTo>
                  <a:lnTo>
                    <a:pt x="181004" y="0"/>
                  </a:lnTo>
                  <a:lnTo>
                    <a:pt x="301674" y="0"/>
                  </a:lnTo>
                </a:path>
              </a:pathLst>
            </a:custGeom>
            <a:ln w="67753" cap="flat">
              <a:solidFill>
                <a:srgbClr val="E8E8E8">
                  <a:alpha val="100000"/>
                </a:srgbClr>
              </a:solidFill>
              <a:prstDash val="solid"/>
              <a:round/>
            </a:ln>
          </p:spPr>
          <p:txBody>
            <a:bodyPr/>
            <a:lstStyle/>
            <a:p/>
          </p:txBody>
        </p:sp>
        <p:sp>
          <p:nvSpPr>
            <p:cNvPr id="93" name="pl93"/>
            <p:cNvSpPr/>
            <p:nvPr/>
          </p:nvSpPr>
          <p:spPr>
            <a:xfrm>
              <a:off x="6749921" y="2793701"/>
              <a:ext cx="543013" cy="0"/>
            </a:xfrm>
            <a:custGeom>
              <a:avLst/>
              <a:pathLst>
                <a:path w="543013" h="0">
                  <a:moveTo>
                    <a:pt x="0" y="0"/>
                  </a:moveTo>
                  <a:lnTo>
                    <a:pt x="241339" y="0"/>
                  </a:lnTo>
                  <a:lnTo>
                    <a:pt x="241339" y="0"/>
                  </a:lnTo>
                  <a:lnTo>
                    <a:pt x="241339" y="0"/>
                  </a:lnTo>
                  <a:lnTo>
                    <a:pt x="241339" y="0"/>
                  </a:lnTo>
                  <a:lnTo>
                    <a:pt x="422344" y="0"/>
                  </a:lnTo>
                  <a:lnTo>
                    <a:pt x="543013" y="0"/>
                  </a:lnTo>
                </a:path>
              </a:pathLst>
            </a:custGeom>
            <a:ln w="67753" cap="flat">
              <a:solidFill>
                <a:srgbClr val="E8E8E8">
                  <a:alpha val="100000"/>
                </a:srgbClr>
              </a:solidFill>
              <a:prstDash val="solid"/>
              <a:round/>
            </a:ln>
          </p:spPr>
          <p:txBody>
            <a:bodyPr/>
            <a:lstStyle/>
            <a:p/>
          </p:txBody>
        </p:sp>
        <p:sp>
          <p:nvSpPr>
            <p:cNvPr id="94" name="pl94"/>
            <p:cNvSpPr/>
            <p:nvPr/>
          </p:nvSpPr>
          <p:spPr>
            <a:xfrm>
              <a:off x="5422554" y="2884108"/>
              <a:ext cx="1448036" cy="0"/>
            </a:xfrm>
            <a:custGeom>
              <a:avLst/>
              <a:pathLst>
                <a:path w="1448036" h="0">
                  <a:moveTo>
                    <a:pt x="0" y="0"/>
                  </a:moveTo>
                  <a:lnTo>
                    <a:pt x="181004" y="0"/>
                  </a:lnTo>
                  <a:lnTo>
                    <a:pt x="603348" y="0"/>
                  </a:lnTo>
                  <a:lnTo>
                    <a:pt x="1267032" y="0"/>
                  </a:lnTo>
                  <a:lnTo>
                    <a:pt x="1448036" y="0"/>
                  </a:lnTo>
                  <a:lnTo>
                    <a:pt x="1448036" y="0"/>
                  </a:lnTo>
                  <a:lnTo>
                    <a:pt x="1448036" y="0"/>
                  </a:lnTo>
                </a:path>
              </a:pathLst>
            </a:custGeom>
            <a:ln w="67753" cap="flat">
              <a:solidFill>
                <a:srgbClr val="E8E8E8">
                  <a:alpha val="100000"/>
                </a:srgbClr>
              </a:solidFill>
              <a:prstDash val="solid"/>
              <a:round/>
            </a:ln>
          </p:spPr>
          <p:txBody>
            <a:bodyPr/>
            <a:lstStyle/>
            <a:p/>
          </p:txBody>
        </p:sp>
        <p:sp>
          <p:nvSpPr>
            <p:cNvPr id="95" name="pl95"/>
            <p:cNvSpPr/>
            <p:nvPr/>
          </p:nvSpPr>
          <p:spPr>
            <a:xfrm>
              <a:off x="5844898" y="2974514"/>
              <a:ext cx="1025692" cy="0"/>
            </a:xfrm>
            <a:custGeom>
              <a:avLst/>
              <a:pathLst>
                <a:path w="1025692" h="0">
                  <a:moveTo>
                    <a:pt x="0" y="0"/>
                  </a:moveTo>
                  <a:lnTo>
                    <a:pt x="844688" y="0"/>
                  </a:lnTo>
                  <a:lnTo>
                    <a:pt x="844688" y="0"/>
                  </a:lnTo>
                  <a:lnTo>
                    <a:pt x="905022" y="0"/>
                  </a:lnTo>
                  <a:lnTo>
                    <a:pt x="905022" y="0"/>
                  </a:lnTo>
                  <a:lnTo>
                    <a:pt x="965357" y="0"/>
                  </a:lnTo>
                  <a:lnTo>
                    <a:pt x="1025692" y="0"/>
                  </a:lnTo>
                </a:path>
              </a:pathLst>
            </a:custGeom>
            <a:ln w="67753" cap="flat">
              <a:solidFill>
                <a:srgbClr val="E8E8E8">
                  <a:alpha val="100000"/>
                </a:srgbClr>
              </a:solidFill>
              <a:prstDash val="solid"/>
              <a:round/>
            </a:ln>
          </p:spPr>
          <p:txBody>
            <a:bodyPr/>
            <a:lstStyle/>
            <a:p/>
          </p:txBody>
        </p:sp>
        <p:sp>
          <p:nvSpPr>
            <p:cNvPr id="96" name="pl96"/>
            <p:cNvSpPr/>
            <p:nvPr/>
          </p:nvSpPr>
          <p:spPr>
            <a:xfrm>
              <a:off x="6508582" y="3064920"/>
              <a:ext cx="362009" cy="0"/>
            </a:xfrm>
            <a:custGeom>
              <a:avLst/>
              <a:pathLst>
                <a:path w="362009" h="0">
                  <a:moveTo>
                    <a:pt x="0" y="0"/>
                  </a:moveTo>
                  <a:lnTo>
                    <a:pt x="181004" y="0"/>
                  </a:lnTo>
                  <a:lnTo>
                    <a:pt x="241339" y="0"/>
                  </a:lnTo>
                  <a:lnTo>
                    <a:pt x="301674" y="0"/>
                  </a:lnTo>
                  <a:lnTo>
                    <a:pt x="301674" y="0"/>
                  </a:lnTo>
                  <a:lnTo>
                    <a:pt x="301674" y="0"/>
                  </a:lnTo>
                  <a:lnTo>
                    <a:pt x="362009" y="0"/>
                  </a:lnTo>
                </a:path>
              </a:pathLst>
            </a:custGeom>
            <a:ln w="67753" cap="flat">
              <a:solidFill>
                <a:srgbClr val="E8E8E8">
                  <a:alpha val="100000"/>
                </a:srgbClr>
              </a:solidFill>
              <a:prstDash val="solid"/>
              <a:round/>
            </a:ln>
          </p:spPr>
          <p:txBody>
            <a:bodyPr/>
            <a:lstStyle/>
            <a:p/>
          </p:txBody>
        </p:sp>
        <p:sp>
          <p:nvSpPr>
            <p:cNvPr id="97" name="pl97"/>
            <p:cNvSpPr/>
            <p:nvPr/>
          </p:nvSpPr>
          <p:spPr>
            <a:xfrm>
              <a:off x="6749921" y="3155327"/>
              <a:ext cx="724018" cy="0"/>
            </a:xfrm>
            <a:custGeom>
              <a:avLst/>
              <a:pathLst>
                <a:path w="724018" h="0">
                  <a:moveTo>
                    <a:pt x="0" y="0"/>
                  </a:moveTo>
                  <a:lnTo>
                    <a:pt x="120669" y="0"/>
                  </a:lnTo>
                  <a:lnTo>
                    <a:pt x="301674" y="0"/>
                  </a:lnTo>
                  <a:lnTo>
                    <a:pt x="301674" y="0"/>
                  </a:lnTo>
                  <a:lnTo>
                    <a:pt x="482678" y="0"/>
                  </a:lnTo>
                  <a:lnTo>
                    <a:pt x="543013" y="0"/>
                  </a:lnTo>
                  <a:lnTo>
                    <a:pt x="724018" y="0"/>
                  </a:lnTo>
                </a:path>
              </a:pathLst>
            </a:custGeom>
            <a:ln w="67753" cap="flat">
              <a:solidFill>
                <a:srgbClr val="E8E8E8">
                  <a:alpha val="100000"/>
                </a:srgbClr>
              </a:solidFill>
              <a:prstDash val="solid"/>
              <a:round/>
            </a:ln>
          </p:spPr>
          <p:txBody>
            <a:bodyPr/>
            <a:lstStyle/>
            <a:p/>
          </p:txBody>
        </p:sp>
        <p:sp>
          <p:nvSpPr>
            <p:cNvPr id="98" name="pl98"/>
            <p:cNvSpPr/>
            <p:nvPr/>
          </p:nvSpPr>
          <p:spPr>
            <a:xfrm>
              <a:off x="6508582" y="3245733"/>
              <a:ext cx="844688" cy="0"/>
            </a:xfrm>
            <a:custGeom>
              <a:avLst/>
              <a:pathLst>
                <a:path w="844688" h="0">
                  <a:moveTo>
                    <a:pt x="0" y="0"/>
                  </a:moveTo>
                  <a:lnTo>
                    <a:pt x="241339" y="0"/>
                  </a:lnTo>
                  <a:lnTo>
                    <a:pt x="482678" y="0"/>
                  </a:lnTo>
                  <a:lnTo>
                    <a:pt x="844688" y="0"/>
                  </a:lnTo>
                  <a:lnTo>
                    <a:pt x="844688" y="0"/>
                  </a:lnTo>
                  <a:lnTo>
                    <a:pt x="844688" y="0"/>
                  </a:lnTo>
                  <a:lnTo>
                    <a:pt x="844688" y="0"/>
                  </a:lnTo>
                </a:path>
              </a:pathLst>
            </a:custGeom>
            <a:ln w="67753" cap="flat">
              <a:solidFill>
                <a:srgbClr val="E8E8E8">
                  <a:alpha val="100000"/>
                </a:srgbClr>
              </a:solidFill>
              <a:prstDash val="solid"/>
              <a:round/>
            </a:ln>
          </p:spPr>
          <p:txBody>
            <a:bodyPr/>
            <a:lstStyle/>
            <a:p/>
          </p:txBody>
        </p:sp>
        <p:sp>
          <p:nvSpPr>
            <p:cNvPr id="99" name="pl99"/>
            <p:cNvSpPr/>
            <p:nvPr/>
          </p:nvSpPr>
          <p:spPr>
            <a:xfrm>
              <a:off x="6749921" y="3336140"/>
              <a:ext cx="181004" cy="0"/>
            </a:xfrm>
            <a:custGeom>
              <a:avLst/>
              <a:pathLst>
                <a:path w="181004" h="0">
                  <a:moveTo>
                    <a:pt x="0" y="0"/>
                  </a:moveTo>
                  <a:lnTo>
                    <a:pt x="0" y="0"/>
                  </a:lnTo>
                  <a:lnTo>
                    <a:pt x="0" y="0"/>
                  </a:lnTo>
                  <a:lnTo>
                    <a:pt x="0" y="0"/>
                  </a:lnTo>
                  <a:lnTo>
                    <a:pt x="0" y="0"/>
                  </a:lnTo>
                  <a:lnTo>
                    <a:pt x="120669" y="0"/>
                  </a:lnTo>
                  <a:lnTo>
                    <a:pt x="181004" y="0"/>
                  </a:lnTo>
                </a:path>
              </a:pathLst>
            </a:custGeom>
            <a:ln w="67753" cap="flat">
              <a:solidFill>
                <a:srgbClr val="E8E8E8">
                  <a:alpha val="100000"/>
                </a:srgbClr>
              </a:solidFill>
              <a:prstDash val="solid"/>
              <a:round/>
            </a:ln>
          </p:spPr>
          <p:txBody>
            <a:bodyPr/>
            <a:lstStyle/>
            <a:p/>
          </p:txBody>
        </p:sp>
        <p:sp>
          <p:nvSpPr>
            <p:cNvPr id="100" name="pl100"/>
            <p:cNvSpPr/>
            <p:nvPr/>
          </p:nvSpPr>
          <p:spPr>
            <a:xfrm>
              <a:off x="6387912" y="3426546"/>
              <a:ext cx="663683" cy="0"/>
            </a:xfrm>
            <a:custGeom>
              <a:avLst/>
              <a:pathLst>
                <a:path w="663683" h="0">
                  <a:moveTo>
                    <a:pt x="0" y="0"/>
                  </a:moveTo>
                  <a:lnTo>
                    <a:pt x="241339" y="0"/>
                  </a:lnTo>
                  <a:lnTo>
                    <a:pt x="301674" y="0"/>
                  </a:lnTo>
                  <a:lnTo>
                    <a:pt x="362009" y="0"/>
                  </a:lnTo>
                  <a:lnTo>
                    <a:pt x="482678" y="0"/>
                  </a:lnTo>
                  <a:lnTo>
                    <a:pt x="543013" y="0"/>
                  </a:lnTo>
                  <a:lnTo>
                    <a:pt x="663683" y="0"/>
                  </a:lnTo>
                </a:path>
              </a:pathLst>
            </a:custGeom>
            <a:ln w="67753" cap="flat">
              <a:solidFill>
                <a:srgbClr val="E8E8E8">
                  <a:alpha val="100000"/>
                </a:srgbClr>
              </a:solidFill>
              <a:prstDash val="solid"/>
              <a:round/>
            </a:ln>
          </p:spPr>
          <p:txBody>
            <a:bodyPr/>
            <a:lstStyle/>
            <a:p/>
          </p:txBody>
        </p:sp>
        <p:sp>
          <p:nvSpPr>
            <p:cNvPr id="101" name="pl101"/>
            <p:cNvSpPr/>
            <p:nvPr/>
          </p:nvSpPr>
          <p:spPr>
            <a:xfrm>
              <a:off x="5965568" y="3516952"/>
              <a:ext cx="1387701" cy="0"/>
            </a:xfrm>
            <a:custGeom>
              <a:avLst/>
              <a:pathLst>
                <a:path w="1387701" h="0">
                  <a:moveTo>
                    <a:pt x="0" y="0"/>
                  </a:moveTo>
                  <a:lnTo>
                    <a:pt x="60334" y="0"/>
                  </a:lnTo>
                  <a:lnTo>
                    <a:pt x="663683" y="0"/>
                  </a:lnTo>
                  <a:lnTo>
                    <a:pt x="663683" y="0"/>
                  </a:lnTo>
                  <a:lnTo>
                    <a:pt x="844688" y="0"/>
                  </a:lnTo>
                  <a:lnTo>
                    <a:pt x="844688" y="0"/>
                  </a:lnTo>
                  <a:lnTo>
                    <a:pt x="1387701" y="0"/>
                  </a:lnTo>
                </a:path>
              </a:pathLst>
            </a:custGeom>
            <a:ln w="67753" cap="flat">
              <a:solidFill>
                <a:srgbClr val="E8E8E8">
                  <a:alpha val="100000"/>
                </a:srgbClr>
              </a:solidFill>
              <a:prstDash val="solid"/>
              <a:round/>
            </a:ln>
          </p:spPr>
          <p:txBody>
            <a:bodyPr/>
            <a:lstStyle/>
            <a:p/>
          </p:txBody>
        </p:sp>
        <p:sp>
          <p:nvSpPr>
            <p:cNvPr id="102" name="pl102"/>
            <p:cNvSpPr/>
            <p:nvPr/>
          </p:nvSpPr>
          <p:spPr>
            <a:xfrm>
              <a:off x="5844898" y="3607359"/>
              <a:ext cx="724018" cy="0"/>
            </a:xfrm>
            <a:custGeom>
              <a:avLst/>
              <a:pathLst>
                <a:path w="724018" h="0">
                  <a:moveTo>
                    <a:pt x="0" y="0"/>
                  </a:moveTo>
                  <a:lnTo>
                    <a:pt x="0" y="0"/>
                  </a:lnTo>
                  <a:lnTo>
                    <a:pt x="120669" y="0"/>
                  </a:lnTo>
                  <a:lnTo>
                    <a:pt x="120669" y="0"/>
                  </a:lnTo>
                  <a:lnTo>
                    <a:pt x="362009" y="0"/>
                  </a:lnTo>
                  <a:lnTo>
                    <a:pt x="422344" y="0"/>
                  </a:lnTo>
                  <a:lnTo>
                    <a:pt x="724018" y="0"/>
                  </a:lnTo>
                </a:path>
              </a:pathLst>
            </a:custGeom>
            <a:ln w="67753" cap="flat">
              <a:solidFill>
                <a:srgbClr val="E8E8E8">
                  <a:alpha val="100000"/>
                </a:srgbClr>
              </a:solidFill>
              <a:prstDash val="solid"/>
              <a:round/>
            </a:ln>
          </p:spPr>
          <p:txBody>
            <a:bodyPr/>
            <a:lstStyle/>
            <a:p/>
          </p:txBody>
        </p:sp>
        <p:sp>
          <p:nvSpPr>
            <p:cNvPr id="103" name="pl103"/>
            <p:cNvSpPr/>
            <p:nvPr/>
          </p:nvSpPr>
          <p:spPr>
            <a:xfrm>
              <a:off x="5603559" y="3697765"/>
              <a:ext cx="844688" cy="0"/>
            </a:xfrm>
            <a:custGeom>
              <a:avLst/>
              <a:pathLst>
                <a:path w="844688" h="0">
                  <a:moveTo>
                    <a:pt x="0" y="0"/>
                  </a:moveTo>
                  <a:lnTo>
                    <a:pt x="120669" y="0"/>
                  </a:lnTo>
                  <a:lnTo>
                    <a:pt x="241339" y="0"/>
                  </a:lnTo>
                  <a:lnTo>
                    <a:pt x="422344" y="0"/>
                  </a:lnTo>
                  <a:lnTo>
                    <a:pt x="603348" y="0"/>
                  </a:lnTo>
                  <a:lnTo>
                    <a:pt x="603348" y="0"/>
                  </a:lnTo>
                  <a:lnTo>
                    <a:pt x="844688" y="0"/>
                  </a:lnTo>
                </a:path>
              </a:pathLst>
            </a:custGeom>
            <a:ln w="67753" cap="flat">
              <a:solidFill>
                <a:srgbClr val="E8E8E8">
                  <a:alpha val="100000"/>
                </a:srgbClr>
              </a:solidFill>
              <a:prstDash val="solid"/>
              <a:round/>
            </a:ln>
          </p:spPr>
          <p:txBody>
            <a:bodyPr/>
            <a:lstStyle/>
            <a:p/>
          </p:txBody>
        </p:sp>
        <p:sp>
          <p:nvSpPr>
            <p:cNvPr id="104" name="pl104"/>
            <p:cNvSpPr/>
            <p:nvPr/>
          </p:nvSpPr>
          <p:spPr>
            <a:xfrm>
              <a:off x="4939875" y="3788171"/>
              <a:ext cx="1991050" cy="0"/>
            </a:xfrm>
            <a:custGeom>
              <a:avLst/>
              <a:pathLst>
                <a:path w="1991050" h="0">
                  <a:moveTo>
                    <a:pt x="0" y="0"/>
                  </a:moveTo>
                  <a:lnTo>
                    <a:pt x="0" y="0"/>
                  </a:lnTo>
                  <a:lnTo>
                    <a:pt x="724018" y="0"/>
                  </a:lnTo>
                  <a:lnTo>
                    <a:pt x="1508371" y="0"/>
                  </a:lnTo>
                  <a:lnTo>
                    <a:pt x="1508371" y="0"/>
                  </a:lnTo>
                  <a:lnTo>
                    <a:pt x="1568706" y="0"/>
                  </a:lnTo>
                  <a:lnTo>
                    <a:pt x="1991050" y="0"/>
                  </a:lnTo>
                </a:path>
              </a:pathLst>
            </a:custGeom>
            <a:ln w="67753" cap="flat">
              <a:solidFill>
                <a:srgbClr val="E8E8E8">
                  <a:alpha val="100000"/>
                </a:srgbClr>
              </a:solidFill>
              <a:prstDash val="solid"/>
              <a:round/>
            </a:ln>
          </p:spPr>
          <p:txBody>
            <a:bodyPr/>
            <a:lstStyle/>
            <a:p/>
          </p:txBody>
        </p:sp>
        <p:sp>
          <p:nvSpPr>
            <p:cNvPr id="105" name="pl105"/>
            <p:cNvSpPr/>
            <p:nvPr/>
          </p:nvSpPr>
          <p:spPr>
            <a:xfrm>
              <a:off x="5844898" y="3878578"/>
              <a:ext cx="543013" cy="0"/>
            </a:xfrm>
            <a:custGeom>
              <a:avLst/>
              <a:pathLst>
                <a:path w="543013" h="0">
                  <a:moveTo>
                    <a:pt x="0" y="0"/>
                  </a:moveTo>
                  <a:lnTo>
                    <a:pt x="241339" y="0"/>
                  </a:lnTo>
                  <a:lnTo>
                    <a:pt x="422344" y="0"/>
                  </a:lnTo>
                  <a:lnTo>
                    <a:pt x="422344" y="0"/>
                  </a:lnTo>
                  <a:lnTo>
                    <a:pt x="422344" y="0"/>
                  </a:lnTo>
                  <a:lnTo>
                    <a:pt x="422344" y="0"/>
                  </a:lnTo>
                  <a:lnTo>
                    <a:pt x="543013" y="0"/>
                  </a:lnTo>
                </a:path>
              </a:pathLst>
            </a:custGeom>
            <a:ln w="67753" cap="flat">
              <a:solidFill>
                <a:srgbClr val="E8E8E8">
                  <a:alpha val="100000"/>
                </a:srgbClr>
              </a:solidFill>
              <a:prstDash val="solid"/>
              <a:round/>
            </a:ln>
          </p:spPr>
          <p:txBody>
            <a:bodyPr/>
            <a:lstStyle/>
            <a:p/>
          </p:txBody>
        </p:sp>
        <p:sp>
          <p:nvSpPr>
            <p:cNvPr id="106" name="pl106"/>
            <p:cNvSpPr/>
            <p:nvPr/>
          </p:nvSpPr>
          <p:spPr>
            <a:xfrm>
              <a:off x="4577866" y="3968984"/>
              <a:ext cx="2835738" cy="0"/>
            </a:xfrm>
            <a:custGeom>
              <a:avLst/>
              <a:pathLst>
                <a:path w="2835738" h="0">
                  <a:moveTo>
                    <a:pt x="0" y="0"/>
                  </a:moveTo>
                  <a:lnTo>
                    <a:pt x="1629041" y="0"/>
                  </a:lnTo>
                  <a:lnTo>
                    <a:pt x="1629041" y="0"/>
                  </a:lnTo>
                  <a:lnTo>
                    <a:pt x="1749710" y="0"/>
                  </a:lnTo>
                  <a:lnTo>
                    <a:pt x="1870380" y="0"/>
                  </a:lnTo>
                  <a:lnTo>
                    <a:pt x="2413394" y="0"/>
                  </a:lnTo>
                  <a:lnTo>
                    <a:pt x="2835738" y="0"/>
                  </a:lnTo>
                </a:path>
              </a:pathLst>
            </a:custGeom>
            <a:ln w="67753" cap="flat">
              <a:solidFill>
                <a:srgbClr val="E8E8E8">
                  <a:alpha val="100000"/>
                </a:srgbClr>
              </a:solidFill>
              <a:prstDash val="solid"/>
              <a:round/>
            </a:ln>
          </p:spPr>
          <p:txBody>
            <a:bodyPr/>
            <a:lstStyle/>
            <a:p/>
          </p:txBody>
        </p:sp>
        <p:sp>
          <p:nvSpPr>
            <p:cNvPr id="107" name="pl107"/>
            <p:cNvSpPr/>
            <p:nvPr/>
          </p:nvSpPr>
          <p:spPr>
            <a:xfrm>
              <a:off x="6025903" y="4059390"/>
              <a:ext cx="482678" cy="0"/>
            </a:xfrm>
            <a:custGeom>
              <a:avLst/>
              <a:pathLst>
                <a:path w="482678" h="0">
                  <a:moveTo>
                    <a:pt x="0" y="0"/>
                  </a:moveTo>
                  <a:lnTo>
                    <a:pt x="120669" y="0"/>
                  </a:lnTo>
                  <a:lnTo>
                    <a:pt x="120669" y="0"/>
                  </a:lnTo>
                  <a:lnTo>
                    <a:pt x="120669" y="0"/>
                  </a:lnTo>
                  <a:lnTo>
                    <a:pt x="181004" y="0"/>
                  </a:lnTo>
                  <a:lnTo>
                    <a:pt x="422344" y="0"/>
                  </a:lnTo>
                  <a:lnTo>
                    <a:pt x="482678" y="0"/>
                  </a:lnTo>
                </a:path>
              </a:pathLst>
            </a:custGeom>
            <a:ln w="67753" cap="flat">
              <a:solidFill>
                <a:srgbClr val="E8E8E8">
                  <a:alpha val="100000"/>
                </a:srgbClr>
              </a:solidFill>
              <a:prstDash val="solid"/>
              <a:round/>
            </a:ln>
          </p:spPr>
          <p:txBody>
            <a:bodyPr/>
            <a:lstStyle/>
            <a:p/>
          </p:txBody>
        </p:sp>
        <p:sp>
          <p:nvSpPr>
            <p:cNvPr id="108" name="pl108"/>
            <p:cNvSpPr/>
            <p:nvPr/>
          </p:nvSpPr>
          <p:spPr>
            <a:xfrm>
              <a:off x="6086237" y="4149797"/>
              <a:ext cx="905022" cy="0"/>
            </a:xfrm>
            <a:custGeom>
              <a:avLst/>
              <a:pathLst>
                <a:path w="905022" h="0">
                  <a:moveTo>
                    <a:pt x="0" y="0"/>
                  </a:moveTo>
                  <a:lnTo>
                    <a:pt x="60334" y="0"/>
                  </a:lnTo>
                  <a:lnTo>
                    <a:pt x="422344" y="0"/>
                  </a:lnTo>
                  <a:lnTo>
                    <a:pt x="543013" y="0"/>
                  </a:lnTo>
                  <a:lnTo>
                    <a:pt x="844688" y="0"/>
                  </a:lnTo>
                  <a:lnTo>
                    <a:pt x="844688" y="0"/>
                  </a:lnTo>
                  <a:lnTo>
                    <a:pt x="905022" y="0"/>
                  </a:lnTo>
                </a:path>
              </a:pathLst>
            </a:custGeom>
            <a:ln w="67753" cap="flat">
              <a:solidFill>
                <a:srgbClr val="E8E8E8">
                  <a:alpha val="100000"/>
                </a:srgbClr>
              </a:solidFill>
              <a:prstDash val="solid"/>
              <a:round/>
            </a:ln>
          </p:spPr>
          <p:txBody>
            <a:bodyPr/>
            <a:lstStyle/>
            <a:p/>
          </p:txBody>
        </p:sp>
        <p:sp>
          <p:nvSpPr>
            <p:cNvPr id="109" name="pl109"/>
            <p:cNvSpPr/>
            <p:nvPr/>
          </p:nvSpPr>
          <p:spPr>
            <a:xfrm>
              <a:off x="5060545" y="4240203"/>
              <a:ext cx="1749710" cy="0"/>
            </a:xfrm>
            <a:custGeom>
              <a:avLst/>
              <a:pathLst>
                <a:path w="1749710" h="0">
                  <a:moveTo>
                    <a:pt x="0" y="0"/>
                  </a:moveTo>
                  <a:lnTo>
                    <a:pt x="1025692" y="0"/>
                  </a:lnTo>
                  <a:lnTo>
                    <a:pt x="1086027" y="0"/>
                  </a:lnTo>
                  <a:lnTo>
                    <a:pt x="1086027" y="0"/>
                  </a:lnTo>
                  <a:lnTo>
                    <a:pt x="1327366" y="0"/>
                  </a:lnTo>
                  <a:lnTo>
                    <a:pt x="1448036" y="0"/>
                  </a:lnTo>
                  <a:lnTo>
                    <a:pt x="1749710" y="0"/>
                  </a:lnTo>
                </a:path>
              </a:pathLst>
            </a:custGeom>
            <a:ln w="67753" cap="flat">
              <a:solidFill>
                <a:srgbClr val="E8E8E8">
                  <a:alpha val="100000"/>
                </a:srgbClr>
              </a:solidFill>
              <a:prstDash val="solid"/>
              <a:round/>
            </a:ln>
          </p:spPr>
          <p:txBody>
            <a:bodyPr/>
            <a:lstStyle/>
            <a:p/>
          </p:txBody>
        </p:sp>
        <p:sp>
          <p:nvSpPr>
            <p:cNvPr id="110" name="pl110"/>
            <p:cNvSpPr/>
            <p:nvPr/>
          </p:nvSpPr>
          <p:spPr>
            <a:xfrm>
              <a:off x="4336527" y="4330610"/>
              <a:ext cx="1689376" cy="0"/>
            </a:xfrm>
            <a:custGeom>
              <a:avLst/>
              <a:pathLst>
                <a:path w="1689376" h="0">
                  <a:moveTo>
                    <a:pt x="0" y="0"/>
                  </a:moveTo>
                  <a:lnTo>
                    <a:pt x="301674" y="0"/>
                  </a:lnTo>
                  <a:lnTo>
                    <a:pt x="784353" y="0"/>
                  </a:lnTo>
                  <a:lnTo>
                    <a:pt x="844688" y="0"/>
                  </a:lnTo>
                  <a:lnTo>
                    <a:pt x="1387701" y="0"/>
                  </a:lnTo>
                  <a:lnTo>
                    <a:pt x="1689376" y="0"/>
                  </a:lnTo>
                  <a:lnTo>
                    <a:pt x="1689376" y="0"/>
                  </a:lnTo>
                </a:path>
              </a:pathLst>
            </a:custGeom>
            <a:ln w="67753" cap="flat">
              <a:solidFill>
                <a:srgbClr val="E8E8E8">
                  <a:alpha val="100000"/>
                </a:srgbClr>
              </a:solidFill>
              <a:prstDash val="solid"/>
              <a:round/>
            </a:ln>
          </p:spPr>
          <p:txBody>
            <a:bodyPr/>
            <a:lstStyle/>
            <a:p/>
          </p:txBody>
        </p:sp>
        <p:sp>
          <p:nvSpPr>
            <p:cNvPr id="111" name="pl111"/>
            <p:cNvSpPr/>
            <p:nvPr/>
          </p:nvSpPr>
          <p:spPr>
            <a:xfrm>
              <a:off x="5663893" y="4421016"/>
              <a:ext cx="603348" cy="0"/>
            </a:xfrm>
            <a:custGeom>
              <a:avLst/>
              <a:pathLst>
                <a:path w="603348" h="0">
                  <a:moveTo>
                    <a:pt x="0" y="0"/>
                  </a:moveTo>
                  <a:lnTo>
                    <a:pt x="362009" y="0"/>
                  </a:lnTo>
                  <a:lnTo>
                    <a:pt x="362009" y="0"/>
                  </a:lnTo>
                  <a:lnTo>
                    <a:pt x="422344" y="0"/>
                  </a:lnTo>
                  <a:lnTo>
                    <a:pt x="543013" y="0"/>
                  </a:lnTo>
                  <a:lnTo>
                    <a:pt x="543013" y="0"/>
                  </a:lnTo>
                  <a:lnTo>
                    <a:pt x="603348" y="0"/>
                  </a:lnTo>
                </a:path>
              </a:pathLst>
            </a:custGeom>
            <a:ln w="67753" cap="flat">
              <a:solidFill>
                <a:srgbClr val="E8E8E8">
                  <a:alpha val="100000"/>
                </a:srgbClr>
              </a:solidFill>
              <a:prstDash val="solid"/>
              <a:round/>
            </a:ln>
          </p:spPr>
          <p:txBody>
            <a:bodyPr/>
            <a:lstStyle/>
            <a:p/>
          </p:txBody>
        </p:sp>
        <p:sp>
          <p:nvSpPr>
            <p:cNvPr id="112" name="pl112"/>
            <p:cNvSpPr/>
            <p:nvPr/>
          </p:nvSpPr>
          <p:spPr>
            <a:xfrm>
              <a:off x="4698536" y="4511422"/>
              <a:ext cx="2654733" cy="0"/>
            </a:xfrm>
            <a:custGeom>
              <a:avLst/>
              <a:pathLst>
                <a:path w="2654733" h="0">
                  <a:moveTo>
                    <a:pt x="0" y="0"/>
                  </a:moveTo>
                  <a:lnTo>
                    <a:pt x="301674" y="0"/>
                  </a:lnTo>
                  <a:lnTo>
                    <a:pt x="1327366" y="0"/>
                  </a:lnTo>
                  <a:lnTo>
                    <a:pt x="2051385" y="0"/>
                  </a:lnTo>
                  <a:lnTo>
                    <a:pt x="2111720" y="0"/>
                  </a:lnTo>
                  <a:lnTo>
                    <a:pt x="2413394" y="0"/>
                  </a:lnTo>
                  <a:lnTo>
                    <a:pt x="2654733" y="0"/>
                  </a:lnTo>
                </a:path>
              </a:pathLst>
            </a:custGeom>
            <a:ln w="67753" cap="flat">
              <a:solidFill>
                <a:srgbClr val="E8E8E8">
                  <a:alpha val="100000"/>
                </a:srgbClr>
              </a:solidFill>
              <a:prstDash val="solid"/>
              <a:round/>
            </a:ln>
          </p:spPr>
          <p:txBody>
            <a:bodyPr/>
            <a:lstStyle/>
            <a:p/>
          </p:txBody>
        </p:sp>
        <p:sp>
          <p:nvSpPr>
            <p:cNvPr id="113" name="pl113"/>
            <p:cNvSpPr/>
            <p:nvPr/>
          </p:nvSpPr>
          <p:spPr>
            <a:xfrm>
              <a:off x="5663893" y="4601829"/>
              <a:ext cx="1267032" cy="0"/>
            </a:xfrm>
            <a:custGeom>
              <a:avLst/>
              <a:pathLst>
                <a:path w="1267032" h="0">
                  <a:moveTo>
                    <a:pt x="0" y="0"/>
                  </a:moveTo>
                  <a:lnTo>
                    <a:pt x="60334" y="0"/>
                  </a:lnTo>
                  <a:lnTo>
                    <a:pt x="181004" y="0"/>
                  </a:lnTo>
                  <a:lnTo>
                    <a:pt x="181004" y="0"/>
                  </a:lnTo>
                  <a:lnTo>
                    <a:pt x="181004" y="0"/>
                  </a:lnTo>
                  <a:lnTo>
                    <a:pt x="663683" y="0"/>
                  </a:lnTo>
                  <a:lnTo>
                    <a:pt x="1267032" y="0"/>
                  </a:lnTo>
                </a:path>
              </a:pathLst>
            </a:custGeom>
            <a:ln w="67753" cap="flat">
              <a:solidFill>
                <a:srgbClr val="E8E8E8">
                  <a:alpha val="100000"/>
                </a:srgbClr>
              </a:solidFill>
              <a:prstDash val="solid"/>
              <a:round/>
            </a:ln>
          </p:spPr>
          <p:txBody>
            <a:bodyPr/>
            <a:lstStyle/>
            <a:p/>
          </p:txBody>
        </p:sp>
        <p:sp>
          <p:nvSpPr>
            <p:cNvPr id="114" name="pl114"/>
            <p:cNvSpPr/>
            <p:nvPr/>
          </p:nvSpPr>
          <p:spPr>
            <a:xfrm>
              <a:off x="4939875" y="4692235"/>
              <a:ext cx="724018" cy="0"/>
            </a:xfrm>
            <a:custGeom>
              <a:avLst/>
              <a:pathLst>
                <a:path w="724018" h="0">
                  <a:moveTo>
                    <a:pt x="0" y="0"/>
                  </a:moveTo>
                  <a:lnTo>
                    <a:pt x="0" y="0"/>
                  </a:lnTo>
                  <a:lnTo>
                    <a:pt x="60334" y="0"/>
                  </a:lnTo>
                  <a:lnTo>
                    <a:pt x="60334" y="0"/>
                  </a:lnTo>
                  <a:lnTo>
                    <a:pt x="120669" y="0"/>
                  </a:lnTo>
                  <a:lnTo>
                    <a:pt x="603348" y="0"/>
                  </a:lnTo>
                  <a:lnTo>
                    <a:pt x="724018" y="0"/>
                  </a:lnTo>
                </a:path>
              </a:pathLst>
            </a:custGeom>
            <a:ln w="67753" cap="flat">
              <a:solidFill>
                <a:srgbClr val="E8E8E8">
                  <a:alpha val="100000"/>
                </a:srgbClr>
              </a:solidFill>
              <a:prstDash val="solid"/>
              <a:round/>
            </a:ln>
          </p:spPr>
          <p:txBody>
            <a:bodyPr/>
            <a:lstStyle/>
            <a:p/>
          </p:txBody>
        </p:sp>
        <p:sp>
          <p:nvSpPr>
            <p:cNvPr id="115" name="pl115"/>
            <p:cNvSpPr/>
            <p:nvPr/>
          </p:nvSpPr>
          <p:spPr>
            <a:xfrm>
              <a:off x="5663893" y="4782641"/>
              <a:ext cx="905022" cy="0"/>
            </a:xfrm>
            <a:custGeom>
              <a:avLst/>
              <a:pathLst>
                <a:path w="905022" h="0">
                  <a:moveTo>
                    <a:pt x="0" y="0"/>
                  </a:moveTo>
                  <a:lnTo>
                    <a:pt x="60334" y="0"/>
                  </a:lnTo>
                  <a:lnTo>
                    <a:pt x="241339" y="0"/>
                  </a:lnTo>
                  <a:lnTo>
                    <a:pt x="603348" y="0"/>
                  </a:lnTo>
                  <a:lnTo>
                    <a:pt x="724018" y="0"/>
                  </a:lnTo>
                  <a:lnTo>
                    <a:pt x="724018" y="0"/>
                  </a:lnTo>
                  <a:lnTo>
                    <a:pt x="905022" y="0"/>
                  </a:lnTo>
                </a:path>
              </a:pathLst>
            </a:custGeom>
            <a:ln w="67753" cap="flat">
              <a:solidFill>
                <a:srgbClr val="E8E8E8">
                  <a:alpha val="100000"/>
                </a:srgbClr>
              </a:solidFill>
              <a:prstDash val="solid"/>
              <a:round/>
            </a:ln>
          </p:spPr>
          <p:txBody>
            <a:bodyPr/>
            <a:lstStyle/>
            <a:p/>
          </p:txBody>
        </p:sp>
        <p:sp>
          <p:nvSpPr>
            <p:cNvPr id="116" name="pl116"/>
            <p:cNvSpPr/>
            <p:nvPr/>
          </p:nvSpPr>
          <p:spPr>
            <a:xfrm>
              <a:off x="5060545" y="4873048"/>
              <a:ext cx="1025692" cy="0"/>
            </a:xfrm>
            <a:custGeom>
              <a:avLst/>
              <a:pathLst>
                <a:path w="1025692" h="0">
                  <a:moveTo>
                    <a:pt x="0" y="0"/>
                  </a:moveTo>
                  <a:lnTo>
                    <a:pt x="0" y="0"/>
                  </a:lnTo>
                  <a:lnTo>
                    <a:pt x="362009" y="0"/>
                  </a:lnTo>
                  <a:lnTo>
                    <a:pt x="543013" y="0"/>
                  </a:lnTo>
                  <a:lnTo>
                    <a:pt x="663683" y="0"/>
                  </a:lnTo>
                  <a:lnTo>
                    <a:pt x="724018" y="0"/>
                  </a:lnTo>
                  <a:lnTo>
                    <a:pt x="1025692" y="0"/>
                  </a:lnTo>
                </a:path>
              </a:pathLst>
            </a:custGeom>
            <a:ln w="67753" cap="flat">
              <a:solidFill>
                <a:srgbClr val="E8E8E8">
                  <a:alpha val="100000"/>
                </a:srgbClr>
              </a:solidFill>
              <a:prstDash val="solid"/>
              <a:round/>
            </a:ln>
          </p:spPr>
          <p:txBody>
            <a:bodyPr/>
            <a:lstStyle/>
            <a:p/>
          </p:txBody>
        </p:sp>
        <p:sp>
          <p:nvSpPr>
            <p:cNvPr id="117" name="pl117"/>
            <p:cNvSpPr/>
            <p:nvPr/>
          </p:nvSpPr>
          <p:spPr>
            <a:xfrm>
              <a:off x="5301884" y="4963454"/>
              <a:ext cx="965357" cy="0"/>
            </a:xfrm>
            <a:custGeom>
              <a:avLst/>
              <a:pathLst>
                <a:path w="965357" h="0">
                  <a:moveTo>
                    <a:pt x="0" y="0"/>
                  </a:moveTo>
                  <a:lnTo>
                    <a:pt x="120669" y="0"/>
                  </a:lnTo>
                  <a:lnTo>
                    <a:pt x="362009" y="0"/>
                  </a:lnTo>
                  <a:lnTo>
                    <a:pt x="422344" y="0"/>
                  </a:lnTo>
                  <a:lnTo>
                    <a:pt x="422344" y="0"/>
                  </a:lnTo>
                  <a:lnTo>
                    <a:pt x="543013" y="0"/>
                  </a:lnTo>
                  <a:lnTo>
                    <a:pt x="965357" y="0"/>
                  </a:lnTo>
                </a:path>
              </a:pathLst>
            </a:custGeom>
            <a:ln w="67753" cap="flat">
              <a:solidFill>
                <a:srgbClr val="E8E8E8">
                  <a:alpha val="100000"/>
                </a:srgbClr>
              </a:solidFill>
              <a:prstDash val="solid"/>
              <a:round/>
            </a:ln>
          </p:spPr>
          <p:txBody>
            <a:bodyPr/>
            <a:lstStyle/>
            <a:p/>
          </p:txBody>
        </p:sp>
        <p:sp>
          <p:nvSpPr>
            <p:cNvPr id="118" name="pl118"/>
            <p:cNvSpPr/>
            <p:nvPr/>
          </p:nvSpPr>
          <p:spPr>
            <a:xfrm>
              <a:off x="5241549" y="5053860"/>
              <a:ext cx="905022" cy="0"/>
            </a:xfrm>
            <a:custGeom>
              <a:avLst/>
              <a:pathLst>
                <a:path w="905022" h="0">
                  <a:moveTo>
                    <a:pt x="0" y="0"/>
                  </a:moveTo>
                  <a:lnTo>
                    <a:pt x="181004" y="0"/>
                  </a:lnTo>
                  <a:lnTo>
                    <a:pt x="422344" y="0"/>
                  </a:lnTo>
                  <a:lnTo>
                    <a:pt x="482678" y="0"/>
                  </a:lnTo>
                  <a:lnTo>
                    <a:pt x="603348" y="0"/>
                  </a:lnTo>
                  <a:lnTo>
                    <a:pt x="844688" y="0"/>
                  </a:lnTo>
                  <a:lnTo>
                    <a:pt x="905022" y="0"/>
                  </a:lnTo>
                </a:path>
              </a:pathLst>
            </a:custGeom>
            <a:ln w="67753" cap="flat">
              <a:solidFill>
                <a:srgbClr val="E8E8E8">
                  <a:alpha val="100000"/>
                </a:srgbClr>
              </a:solidFill>
              <a:prstDash val="solid"/>
              <a:round/>
            </a:ln>
          </p:spPr>
          <p:txBody>
            <a:bodyPr/>
            <a:lstStyle/>
            <a:p/>
          </p:txBody>
        </p:sp>
        <p:sp>
          <p:nvSpPr>
            <p:cNvPr id="119" name="pl119"/>
            <p:cNvSpPr/>
            <p:nvPr/>
          </p:nvSpPr>
          <p:spPr>
            <a:xfrm>
              <a:off x="5000210" y="5144267"/>
              <a:ext cx="482678" cy="0"/>
            </a:xfrm>
            <a:custGeom>
              <a:avLst/>
              <a:pathLst>
                <a:path w="482678" h="0">
                  <a:moveTo>
                    <a:pt x="0" y="0"/>
                  </a:moveTo>
                  <a:lnTo>
                    <a:pt x="301674" y="0"/>
                  </a:lnTo>
                  <a:lnTo>
                    <a:pt x="362009" y="0"/>
                  </a:lnTo>
                  <a:lnTo>
                    <a:pt x="362009" y="0"/>
                  </a:lnTo>
                  <a:lnTo>
                    <a:pt x="362009" y="0"/>
                  </a:lnTo>
                  <a:lnTo>
                    <a:pt x="422344" y="0"/>
                  </a:lnTo>
                  <a:lnTo>
                    <a:pt x="482678" y="0"/>
                  </a:lnTo>
                </a:path>
              </a:pathLst>
            </a:custGeom>
            <a:ln w="67753" cap="flat">
              <a:solidFill>
                <a:srgbClr val="E8E8E8">
                  <a:alpha val="100000"/>
                </a:srgbClr>
              </a:solidFill>
              <a:prstDash val="solid"/>
              <a:round/>
            </a:ln>
          </p:spPr>
          <p:txBody>
            <a:bodyPr/>
            <a:lstStyle/>
            <a:p/>
          </p:txBody>
        </p:sp>
        <p:sp>
          <p:nvSpPr>
            <p:cNvPr id="120" name="pl120"/>
            <p:cNvSpPr/>
            <p:nvPr/>
          </p:nvSpPr>
          <p:spPr>
            <a:xfrm>
              <a:off x="4819205" y="5234673"/>
              <a:ext cx="724018" cy="0"/>
            </a:xfrm>
            <a:custGeom>
              <a:avLst/>
              <a:pathLst>
                <a:path w="724018" h="0">
                  <a:moveTo>
                    <a:pt x="0" y="0"/>
                  </a:moveTo>
                  <a:lnTo>
                    <a:pt x="181004" y="0"/>
                  </a:lnTo>
                  <a:lnTo>
                    <a:pt x="362009" y="0"/>
                  </a:lnTo>
                  <a:lnTo>
                    <a:pt x="482678" y="0"/>
                  </a:lnTo>
                  <a:lnTo>
                    <a:pt x="543013" y="0"/>
                  </a:lnTo>
                  <a:lnTo>
                    <a:pt x="603348" y="0"/>
                  </a:lnTo>
                  <a:lnTo>
                    <a:pt x="724018" y="0"/>
                  </a:lnTo>
                </a:path>
              </a:pathLst>
            </a:custGeom>
            <a:ln w="67753" cap="flat">
              <a:solidFill>
                <a:srgbClr val="E8E8E8">
                  <a:alpha val="100000"/>
                </a:srgbClr>
              </a:solidFill>
              <a:prstDash val="solid"/>
              <a:round/>
            </a:ln>
          </p:spPr>
          <p:txBody>
            <a:bodyPr/>
            <a:lstStyle/>
            <a:p/>
          </p:txBody>
        </p:sp>
        <p:sp>
          <p:nvSpPr>
            <p:cNvPr id="121" name="pl121"/>
            <p:cNvSpPr/>
            <p:nvPr/>
          </p:nvSpPr>
          <p:spPr>
            <a:xfrm>
              <a:off x="5060545" y="5325080"/>
              <a:ext cx="784353" cy="0"/>
            </a:xfrm>
            <a:custGeom>
              <a:avLst/>
              <a:pathLst>
                <a:path w="784353" h="0">
                  <a:moveTo>
                    <a:pt x="0" y="0"/>
                  </a:moveTo>
                  <a:lnTo>
                    <a:pt x="181004" y="0"/>
                  </a:lnTo>
                  <a:lnTo>
                    <a:pt x="181004" y="0"/>
                  </a:lnTo>
                  <a:lnTo>
                    <a:pt x="181004" y="0"/>
                  </a:lnTo>
                  <a:lnTo>
                    <a:pt x="241339" y="0"/>
                  </a:lnTo>
                  <a:lnTo>
                    <a:pt x="603348" y="0"/>
                  </a:lnTo>
                  <a:lnTo>
                    <a:pt x="784353" y="0"/>
                  </a:lnTo>
                </a:path>
              </a:pathLst>
            </a:custGeom>
            <a:ln w="67753" cap="flat">
              <a:solidFill>
                <a:srgbClr val="E8E8E8">
                  <a:alpha val="100000"/>
                </a:srgbClr>
              </a:solidFill>
              <a:prstDash val="solid"/>
              <a:round/>
            </a:ln>
          </p:spPr>
          <p:txBody>
            <a:bodyPr/>
            <a:lstStyle/>
            <a:p/>
          </p:txBody>
        </p:sp>
        <p:sp>
          <p:nvSpPr>
            <p:cNvPr id="122" name="pl122"/>
            <p:cNvSpPr/>
            <p:nvPr/>
          </p:nvSpPr>
          <p:spPr>
            <a:xfrm>
              <a:off x="4879540" y="5415486"/>
              <a:ext cx="543013" cy="0"/>
            </a:xfrm>
            <a:custGeom>
              <a:avLst/>
              <a:pathLst>
                <a:path w="543013" h="0">
                  <a:moveTo>
                    <a:pt x="0" y="0"/>
                  </a:moveTo>
                  <a:lnTo>
                    <a:pt x="120669" y="0"/>
                  </a:lnTo>
                  <a:lnTo>
                    <a:pt x="181004" y="0"/>
                  </a:lnTo>
                  <a:lnTo>
                    <a:pt x="181004" y="0"/>
                  </a:lnTo>
                  <a:lnTo>
                    <a:pt x="241339" y="0"/>
                  </a:lnTo>
                  <a:lnTo>
                    <a:pt x="301674" y="0"/>
                  </a:lnTo>
                  <a:lnTo>
                    <a:pt x="543013" y="0"/>
                  </a:lnTo>
                </a:path>
              </a:pathLst>
            </a:custGeom>
            <a:ln w="67753" cap="flat">
              <a:solidFill>
                <a:srgbClr val="E8E8E8">
                  <a:alpha val="100000"/>
                </a:srgbClr>
              </a:solidFill>
              <a:prstDash val="solid"/>
              <a:round/>
            </a:ln>
          </p:spPr>
          <p:txBody>
            <a:bodyPr/>
            <a:lstStyle/>
            <a:p/>
          </p:txBody>
        </p:sp>
        <p:sp>
          <p:nvSpPr>
            <p:cNvPr id="123" name="pl123"/>
            <p:cNvSpPr/>
            <p:nvPr/>
          </p:nvSpPr>
          <p:spPr>
            <a:xfrm>
              <a:off x="4517531" y="5505892"/>
              <a:ext cx="1025692" cy="0"/>
            </a:xfrm>
            <a:custGeom>
              <a:avLst/>
              <a:pathLst>
                <a:path w="1025692" h="0">
                  <a:moveTo>
                    <a:pt x="0" y="0"/>
                  </a:moveTo>
                  <a:lnTo>
                    <a:pt x="60334" y="0"/>
                  </a:lnTo>
                  <a:lnTo>
                    <a:pt x="181004" y="0"/>
                  </a:lnTo>
                  <a:lnTo>
                    <a:pt x="362009" y="0"/>
                  </a:lnTo>
                  <a:lnTo>
                    <a:pt x="482678" y="0"/>
                  </a:lnTo>
                  <a:lnTo>
                    <a:pt x="724018" y="0"/>
                  </a:lnTo>
                  <a:lnTo>
                    <a:pt x="1025692" y="0"/>
                  </a:lnTo>
                </a:path>
              </a:pathLst>
            </a:custGeom>
            <a:ln w="67753" cap="flat">
              <a:solidFill>
                <a:srgbClr val="E8E8E8">
                  <a:alpha val="100000"/>
                </a:srgbClr>
              </a:solidFill>
              <a:prstDash val="solid"/>
              <a:round/>
            </a:ln>
          </p:spPr>
          <p:txBody>
            <a:bodyPr/>
            <a:lstStyle/>
            <a:p/>
          </p:txBody>
        </p:sp>
        <p:sp>
          <p:nvSpPr>
            <p:cNvPr id="124" name="pl124"/>
            <p:cNvSpPr/>
            <p:nvPr/>
          </p:nvSpPr>
          <p:spPr>
            <a:xfrm>
              <a:off x="4034852" y="5596299"/>
              <a:ext cx="1025692" cy="0"/>
            </a:xfrm>
            <a:custGeom>
              <a:avLst/>
              <a:pathLst>
                <a:path w="1025692" h="0">
                  <a:moveTo>
                    <a:pt x="0" y="0"/>
                  </a:moveTo>
                  <a:lnTo>
                    <a:pt x="120669" y="0"/>
                  </a:lnTo>
                  <a:lnTo>
                    <a:pt x="362009" y="0"/>
                  </a:lnTo>
                  <a:lnTo>
                    <a:pt x="543013" y="0"/>
                  </a:lnTo>
                  <a:lnTo>
                    <a:pt x="543013" y="0"/>
                  </a:lnTo>
                  <a:lnTo>
                    <a:pt x="603348" y="0"/>
                  </a:lnTo>
                  <a:lnTo>
                    <a:pt x="1025692" y="0"/>
                  </a:lnTo>
                </a:path>
              </a:pathLst>
            </a:custGeom>
            <a:ln w="67753" cap="flat">
              <a:solidFill>
                <a:srgbClr val="E8E8E8">
                  <a:alpha val="100000"/>
                </a:srgbClr>
              </a:solidFill>
              <a:prstDash val="solid"/>
              <a:round/>
            </a:ln>
          </p:spPr>
          <p:txBody>
            <a:bodyPr/>
            <a:lstStyle/>
            <a:p/>
          </p:txBody>
        </p:sp>
        <p:sp>
          <p:nvSpPr>
            <p:cNvPr id="125" name="pl125"/>
            <p:cNvSpPr/>
            <p:nvPr/>
          </p:nvSpPr>
          <p:spPr>
            <a:xfrm>
              <a:off x="3853848" y="5686705"/>
              <a:ext cx="724018" cy="0"/>
            </a:xfrm>
            <a:custGeom>
              <a:avLst/>
              <a:pathLst>
                <a:path w="724018" h="0">
                  <a:moveTo>
                    <a:pt x="0" y="0"/>
                  </a:moveTo>
                  <a:lnTo>
                    <a:pt x="120669" y="0"/>
                  </a:lnTo>
                  <a:lnTo>
                    <a:pt x="241339" y="0"/>
                  </a:lnTo>
                  <a:lnTo>
                    <a:pt x="301674" y="0"/>
                  </a:lnTo>
                  <a:lnTo>
                    <a:pt x="422344" y="0"/>
                  </a:lnTo>
                  <a:lnTo>
                    <a:pt x="543013" y="0"/>
                  </a:lnTo>
                  <a:lnTo>
                    <a:pt x="724018" y="0"/>
                  </a:lnTo>
                </a:path>
              </a:pathLst>
            </a:custGeom>
            <a:ln w="67753" cap="flat">
              <a:solidFill>
                <a:srgbClr val="E8E8E8">
                  <a:alpha val="100000"/>
                </a:srgbClr>
              </a:solidFill>
              <a:prstDash val="solid"/>
              <a:round/>
            </a:ln>
          </p:spPr>
          <p:txBody>
            <a:bodyPr/>
            <a:lstStyle/>
            <a:p/>
          </p:txBody>
        </p:sp>
        <p:sp>
          <p:nvSpPr>
            <p:cNvPr id="126" name="pl126"/>
            <p:cNvSpPr/>
            <p:nvPr/>
          </p:nvSpPr>
          <p:spPr>
            <a:xfrm>
              <a:off x="4396861" y="5777111"/>
              <a:ext cx="784353" cy="0"/>
            </a:xfrm>
            <a:custGeom>
              <a:avLst/>
              <a:pathLst>
                <a:path w="784353" h="0">
                  <a:moveTo>
                    <a:pt x="0" y="0"/>
                  </a:moveTo>
                  <a:lnTo>
                    <a:pt x="0" y="0"/>
                  </a:lnTo>
                  <a:lnTo>
                    <a:pt x="241339" y="0"/>
                  </a:lnTo>
                  <a:lnTo>
                    <a:pt x="603348" y="0"/>
                  </a:lnTo>
                  <a:lnTo>
                    <a:pt x="724018" y="0"/>
                  </a:lnTo>
                  <a:lnTo>
                    <a:pt x="724018" y="0"/>
                  </a:lnTo>
                  <a:lnTo>
                    <a:pt x="784353" y="0"/>
                  </a:lnTo>
                </a:path>
              </a:pathLst>
            </a:custGeom>
            <a:ln w="67753" cap="flat">
              <a:solidFill>
                <a:srgbClr val="E8E8E8">
                  <a:alpha val="100000"/>
                </a:srgbClr>
              </a:solidFill>
              <a:prstDash val="solid"/>
              <a:round/>
            </a:ln>
          </p:spPr>
          <p:txBody>
            <a:bodyPr/>
            <a:lstStyle/>
            <a:p/>
          </p:txBody>
        </p:sp>
        <p:sp>
          <p:nvSpPr>
            <p:cNvPr id="127" name="pt127"/>
            <p:cNvSpPr/>
            <p:nvPr/>
          </p:nvSpPr>
          <p:spPr>
            <a:xfrm>
              <a:off x="5357719"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5357719"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4995710"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5418054"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5357719"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5478389"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5297384" y="51397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771114"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771114"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771114"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710779"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710779"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710779"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348770" y="1885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5418054"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5176715"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5116380"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5056045"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5056045"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4995710"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4875040" y="54109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22810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22810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22810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22810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22810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22810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228100" y="2156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469439"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348770"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348770"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288435"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107430"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107430"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107430" y="2517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167765"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6926426"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6926426"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6926426"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6685086"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047095"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167765" y="23371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5599059"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5719728"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5840398"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021403"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202407"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202407"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443747" y="36932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4151022"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4090687"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3970017"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3849348"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4271692"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4392361"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4573366" y="5682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4332027"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4633701"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116380"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176715"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719728"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6021403"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6021403" y="43261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6504082"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6443747"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6021403"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202407"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142072"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6142072"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142072" y="40548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6323077"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6021403"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6021403"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840398"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5840398"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6624751"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047095" y="2608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6262742"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719728"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659393"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297384"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719728"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840398"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418054" y="49589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891783" y="709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5840398"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5659393"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5237049"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5297384"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5056045"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5237049"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5237049" y="53205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6926426"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5659393"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4935375"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4935375"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504082"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443747"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443747" y="3783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52977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52977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52977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52977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52977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52977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529774" y="11618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5840398"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5961068"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5840398"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5961068"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6202407"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262742"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564416" y="360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047095"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6866091"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6685086"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6383412"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6745421"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6926426"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6624751" y="34220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469439"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228100"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590109"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650444"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228100"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650444"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529774" y="1252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4935375"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4935375"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4995710"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4995710"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5056045"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5538724"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5659393" y="46877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6926426"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6624751"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6142072"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6986760"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6926426"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6504082"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081737" y="41452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6383412"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6383412"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5719728"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5900733"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6262742"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564416"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5659393" y="47781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650444"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288435"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288435"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650444"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529774"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771114"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831448" y="890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469439"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288435"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228100"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047095"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047095"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866091"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6745421" y="3150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710779"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469439"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529774"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590109"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710779"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409104"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469439" y="1523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6142072"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5719728"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5659393"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5840398"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6081737"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5237049"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5418054" y="504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34877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34877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34877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698676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6504082"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34877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674542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6021403"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5599059"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5418054"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6685086"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6866091"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866091"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866091" y="2879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5538724"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5237049"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4513031"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4573366"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4995710"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4694036"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4875040" y="5501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469439"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348770"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348770"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6866091"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167765"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288435"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228100" y="2246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6202407"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5659393"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202407"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6081737"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6021403"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6262742"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6021403" y="44165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6443747"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6866091"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6443747"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6986760"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469439"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529774"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529774" y="13427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6926426"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6323077"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5659393"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5719728"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5840398"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5840398"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5840398" y="4597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6986760"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409104"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4573366"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6443747"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6323077"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6202407"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6202407" y="3964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469439"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167765"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348770"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348770"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529774"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771114"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710779" y="9810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91783"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891783"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891783"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891783"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91783"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650444"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590109" y="1071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6685086"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6685086"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6745421"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5840398"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6745421"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6805756"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6866091" y="2970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5418054"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5538724"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4814705"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4995710"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5176715"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5357719"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5297384" y="5230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6805756"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6926426"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6805756"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6866091"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6986760"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107430"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6986760" y="26987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4151022"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4573366"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4030352"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4392361"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5056045"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4573366"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4633701" y="5591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710779"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590109"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167765"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891783"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710779"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771114"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529774" y="1433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107430"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6866091"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228100"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167765"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167765"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167765"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469439" y="16139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529774"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167765"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167765"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348770"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348770"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348770"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348770" y="1975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6805756"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6805756"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5961068"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348770"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6021403"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6624751"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6624751" y="35124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5056045"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5056045"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5418054"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6081737"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5719728"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5780063"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5599059" y="48685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5840398"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6081737"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6383412"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6262742"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6262742"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6262742"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6262742" y="3874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348770"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107430"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6805756"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6745421"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4995710"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4694036"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6021403" y="4506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6504082"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6142072"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6142072"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5056045"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6383412"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6805756"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6081737" y="4235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650444"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107430"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6564416"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6866091"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167765"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167765"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7167765" y="2427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6926426"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6866091"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6745421"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6745421"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6745421"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6745421"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6745421" y="33316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6805756"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6504082"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6745421"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6866091"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6685086"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6805756"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6805756" y="3060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7167765"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7288435"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348770"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409104"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409104"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469439"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469439" y="1704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288435"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167765"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6745421"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6986760"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6986760"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6986760"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6986760" y="27892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831448"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891783" y="800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5176715"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5116380"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4995710"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5116380"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4633701"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4392361"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4392361" y="5772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529774"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7710779"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348770"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228100"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107430"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409104"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469439" y="17947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047095"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047095"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7228100"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7348770"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7348770"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7348770"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7348770" y="2065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5323843" y="5105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5444512" y="5105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5263508" y="5105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737237" y="18512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7676902" y="18512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314893" y="18512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5384177" y="53771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4961833" y="53771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4841164" y="53771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194223" y="21224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194223" y="21224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194223" y="21224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435563" y="24841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073554" y="24841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073554" y="24841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133888" y="23032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013219" y="23032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133888" y="23032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5565182" y="36593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6168531" y="36593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6409870" y="36593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4117145" y="56483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4358485" y="56483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4539489" y="56483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4298150" y="42922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5987526" y="42922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5987526" y="42922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6470205" y="40210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6108196" y="40210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6108196" y="40210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6289200" y="25745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6590875" y="25745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013219" y="25745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6228866" y="49250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5806521" y="49250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5384177" y="49250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857907" y="6759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857907" y="6759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857907" y="6759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5806521" y="52867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5203173" y="52867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5203173" y="52867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6892549" y="37497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6409870" y="37497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6409870" y="37497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495898" y="11280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495898" y="11280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495898" y="11280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5806521" y="35689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6228866" y="35689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6530540" y="35689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013219" y="33881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6892549" y="33881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6590875" y="33881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435563" y="12184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616567" y="12184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495898" y="12184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4901499" y="465385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5504847" y="465385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5625517" y="465385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6892549" y="41114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6470205" y="41114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6047861" y="41114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6349535" y="47442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6530540" y="47442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5625517" y="47442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616567" y="8567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737237" y="8567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797572" y="8567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7435563" y="31169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6832214" y="31169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6711544" y="31169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676902" y="14896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375228" y="14896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7435563" y="14896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6108196" y="5015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5203173" y="5015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5384177" y="5015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314893"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7314893"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6711544"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5987526" y="28457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6832214" y="28457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6832214" y="28457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5504847" y="54675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4660159" y="54675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4841164" y="54675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435563" y="22128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254558" y="22128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194223" y="22128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6168531" y="43826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6228866" y="43826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5987526" y="43826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6409870" y="13088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495898" y="13088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495898" y="13088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6892549" y="45634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5806521" y="45634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5806521" y="45634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6952884" y="39306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6168531" y="39306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6168531" y="39306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435563" y="9471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737237" y="9471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676902" y="9471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7857907" y="10376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7616567" y="10376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556232" y="10376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6651210" y="29361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6771879" y="29361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6832214" y="29361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5384177" y="51962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5323843" y="51962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5263508" y="51962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6771879" y="26649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073554" y="26649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6952884" y="26649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4117145" y="55579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4539489" y="55579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4599824" y="55579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676902" y="13992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737237" y="13992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495898" y="13992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7073554" y="15800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7133888" y="15800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7435563" y="15800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7495898" y="19416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7314893" y="19416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7314893" y="19416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6771879" y="34785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6590875" y="34785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6590875" y="34785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5022168" y="48346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5746187" y="48346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5565182" y="48346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5806521" y="38402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6228866" y="38402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6228866" y="38402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7314893" y="44730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4660159" y="44730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5987526" y="44730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6470205" y="420182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6771879" y="420182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6047861" y="420182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616567" y="23936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7133888" y="23936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7133888" y="23936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6892549" y="32977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6711544" y="32977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6711544" y="32977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6771879" y="30265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6771879" y="30265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6771879" y="30265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7133888" y="16704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7435563" y="16704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7435563" y="16704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7254558" y="27553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6952884" y="27553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6952884" y="27553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7797572" y="7663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7857907" y="7663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7857907" y="7663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5142838" y="57387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4358485" y="57387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4358485" y="57387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495898" y="17608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375228" y="17608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435563" y="17608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7013219" y="20320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7314893" y="20320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7314893" y="20320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tx697"/>
            <p:cNvSpPr/>
            <p:nvPr/>
          </p:nvSpPr>
          <p:spPr>
            <a:xfrm>
              <a:off x="1206784" y="5730020"/>
              <a:ext cx="35204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Yemen*</a:t>
              </a:r>
            </a:p>
          </p:txBody>
        </p:sp>
        <p:sp>
          <p:nvSpPr>
            <p:cNvPr id="698" name="tx698"/>
            <p:cNvSpPr/>
            <p:nvPr/>
          </p:nvSpPr>
          <p:spPr>
            <a:xfrm>
              <a:off x="1304899" y="5639613"/>
              <a:ext cx="25392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CAR*</a:t>
              </a:r>
            </a:p>
          </p:txBody>
        </p:sp>
        <p:sp>
          <p:nvSpPr>
            <p:cNvPr id="699" name="tx699"/>
            <p:cNvSpPr/>
            <p:nvPr/>
          </p:nvSpPr>
          <p:spPr>
            <a:xfrm>
              <a:off x="677712" y="5549207"/>
              <a:ext cx="29379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Papua</a:t>
              </a:r>
            </a:p>
          </p:txBody>
        </p:sp>
        <p:sp>
          <p:nvSpPr>
            <p:cNvPr id="700" name="tx700"/>
            <p:cNvSpPr/>
            <p:nvPr/>
          </p:nvSpPr>
          <p:spPr>
            <a:xfrm>
              <a:off x="999764" y="5549207"/>
              <a:ext cx="20317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New</a:t>
              </a:r>
            </a:p>
          </p:txBody>
        </p:sp>
        <p:sp>
          <p:nvSpPr>
            <p:cNvPr id="701" name="tx701"/>
            <p:cNvSpPr/>
            <p:nvPr/>
          </p:nvSpPr>
          <p:spPr>
            <a:xfrm>
              <a:off x="1231198" y="5549207"/>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02" name="tx702"/>
            <p:cNvSpPr/>
            <p:nvPr/>
          </p:nvSpPr>
          <p:spPr>
            <a:xfrm>
              <a:off x="960170" y="5458801"/>
              <a:ext cx="59865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Madagascar*</a:t>
              </a:r>
            </a:p>
          </p:txBody>
        </p:sp>
        <p:sp>
          <p:nvSpPr>
            <p:cNvPr id="703" name="tx703"/>
            <p:cNvSpPr/>
            <p:nvPr/>
          </p:nvSpPr>
          <p:spPr>
            <a:xfrm>
              <a:off x="1259453" y="5368394"/>
              <a:ext cx="29937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Benin*</a:t>
              </a:r>
            </a:p>
          </p:txBody>
        </p:sp>
        <p:sp>
          <p:nvSpPr>
            <p:cNvPr id="704" name="tx704"/>
            <p:cNvSpPr/>
            <p:nvPr/>
          </p:nvSpPr>
          <p:spPr>
            <a:xfrm>
              <a:off x="1299321" y="5277988"/>
              <a:ext cx="25950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DRC*</a:t>
              </a:r>
            </a:p>
          </p:txBody>
        </p:sp>
        <p:sp>
          <p:nvSpPr>
            <p:cNvPr id="705" name="tx705"/>
            <p:cNvSpPr/>
            <p:nvPr/>
          </p:nvSpPr>
          <p:spPr>
            <a:xfrm>
              <a:off x="1197457" y="5187582"/>
              <a:ext cx="3613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Nigeria*</a:t>
              </a:r>
            </a:p>
          </p:txBody>
        </p:sp>
        <p:sp>
          <p:nvSpPr>
            <p:cNvPr id="706" name="tx706"/>
            <p:cNvSpPr/>
            <p:nvPr/>
          </p:nvSpPr>
          <p:spPr>
            <a:xfrm>
              <a:off x="982573" y="5097175"/>
              <a:ext cx="57625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Afghanistan*</a:t>
              </a:r>
            </a:p>
          </p:txBody>
        </p:sp>
        <p:sp>
          <p:nvSpPr>
            <p:cNvPr id="707" name="tx707"/>
            <p:cNvSpPr/>
            <p:nvPr/>
          </p:nvSpPr>
          <p:spPr>
            <a:xfrm>
              <a:off x="1338457" y="5006769"/>
              <a:ext cx="2203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Laos</a:t>
              </a:r>
            </a:p>
          </p:txBody>
        </p:sp>
        <p:sp>
          <p:nvSpPr>
            <p:cNvPr id="708" name="tx708"/>
            <p:cNvSpPr/>
            <p:nvPr/>
          </p:nvSpPr>
          <p:spPr>
            <a:xfrm>
              <a:off x="948831" y="4916362"/>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Cote</a:t>
              </a:r>
            </a:p>
          </p:txBody>
        </p:sp>
        <p:sp>
          <p:nvSpPr>
            <p:cNvPr id="709" name="tx709"/>
            <p:cNvSpPr/>
            <p:nvPr/>
          </p:nvSpPr>
          <p:spPr>
            <a:xfrm>
              <a:off x="1191696" y="4916362"/>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d’Ivoire*</a:t>
              </a:r>
            </a:p>
          </p:txBody>
        </p:sp>
        <p:sp>
          <p:nvSpPr>
            <p:cNvPr id="710" name="tx710"/>
            <p:cNvSpPr/>
            <p:nvPr/>
          </p:nvSpPr>
          <p:spPr>
            <a:xfrm>
              <a:off x="1152285" y="4825956"/>
              <a:ext cx="4065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Somalia*</a:t>
              </a:r>
            </a:p>
          </p:txBody>
        </p:sp>
        <p:sp>
          <p:nvSpPr>
            <p:cNvPr id="711" name="tx711"/>
            <p:cNvSpPr/>
            <p:nvPr/>
          </p:nvSpPr>
          <p:spPr>
            <a:xfrm>
              <a:off x="1355557" y="4735550"/>
              <a:ext cx="20327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Haiti</a:t>
              </a:r>
            </a:p>
          </p:txBody>
        </p:sp>
        <p:sp>
          <p:nvSpPr>
            <p:cNvPr id="712" name="tx712"/>
            <p:cNvSpPr/>
            <p:nvPr/>
          </p:nvSpPr>
          <p:spPr>
            <a:xfrm>
              <a:off x="1191696" y="4645143"/>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Guinea*</a:t>
              </a:r>
            </a:p>
          </p:txBody>
        </p:sp>
        <p:sp>
          <p:nvSpPr>
            <p:cNvPr id="713" name="tx713"/>
            <p:cNvSpPr/>
            <p:nvPr/>
          </p:nvSpPr>
          <p:spPr>
            <a:xfrm>
              <a:off x="937676" y="4554737"/>
              <a:ext cx="6211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Mozambique*</a:t>
              </a:r>
            </a:p>
          </p:txBody>
        </p:sp>
        <p:sp>
          <p:nvSpPr>
            <p:cNvPr id="714" name="tx714"/>
            <p:cNvSpPr/>
            <p:nvPr/>
          </p:nvSpPr>
          <p:spPr>
            <a:xfrm>
              <a:off x="1225529" y="4464331"/>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Sudan*</a:t>
              </a:r>
            </a:p>
          </p:txBody>
        </p:sp>
        <p:sp>
          <p:nvSpPr>
            <p:cNvPr id="715" name="tx715"/>
            <p:cNvSpPr/>
            <p:nvPr/>
          </p:nvSpPr>
          <p:spPr>
            <a:xfrm>
              <a:off x="1333062" y="4373924"/>
              <a:ext cx="2257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Mali*</a:t>
              </a:r>
            </a:p>
          </p:txBody>
        </p:sp>
        <p:sp>
          <p:nvSpPr>
            <p:cNvPr id="716" name="tx716"/>
            <p:cNvSpPr/>
            <p:nvPr/>
          </p:nvSpPr>
          <p:spPr>
            <a:xfrm>
              <a:off x="1276461" y="4283518"/>
              <a:ext cx="28236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Chad*</a:t>
              </a:r>
            </a:p>
          </p:txBody>
        </p:sp>
        <p:sp>
          <p:nvSpPr>
            <p:cNvPr id="717" name="tx717"/>
            <p:cNvSpPr/>
            <p:nvPr/>
          </p:nvSpPr>
          <p:spPr>
            <a:xfrm>
              <a:off x="1287800" y="4193112"/>
              <a:ext cx="27102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Syria*</a:t>
              </a:r>
            </a:p>
          </p:txBody>
        </p:sp>
        <p:sp>
          <p:nvSpPr>
            <p:cNvPr id="718" name="tx718"/>
            <p:cNvSpPr/>
            <p:nvPr/>
          </p:nvSpPr>
          <p:spPr>
            <a:xfrm>
              <a:off x="852819" y="4102705"/>
              <a:ext cx="7060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Guinea-Bissau*</a:t>
              </a:r>
            </a:p>
          </p:txBody>
        </p:sp>
        <p:sp>
          <p:nvSpPr>
            <p:cNvPr id="719" name="tx719"/>
            <p:cNvSpPr/>
            <p:nvPr/>
          </p:nvSpPr>
          <p:spPr>
            <a:xfrm>
              <a:off x="1107206" y="4012299"/>
              <a:ext cx="45162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Comoros*</a:t>
              </a:r>
            </a:p>
          </p:txBody>
        </p:sp>
        <p:sp>
          <p:nvSpPr>
            <p:cNvPr id="720" name="tx720"/>
            <p:cNvSpPr/>
            <p:nvPr/>
          </p:nvSpPr>
          <p:spPr>
            <a:xfrm>
              <a:off x="1095958" y="3921893"/>
              <a:ext cx="46286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Myanmar*</a:t>
              </a:r>
            </a:p>
          </p:txBody>
        </p:sp>
        <p:sp>
          <p:nvSpPr>
            <p:cNvPr id="721" name="tx721"/>
            <p:cNvSpPr/>
            <p:nvPr/>
          </p:nvSpPr>
          <p:spPr>
            <a:xfrm>
              <a:off x="931732" y="3831486"/>
              <a:ext cx="26554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South</a:t>
              </a:r>
            </a:p>
          </p:txBody>
        </p:sp>
        <p:sp>
          <p:nvSpPr>
            <p:cNvPr id="722" name="tx722"/>
            <p:cNvSpPr/>
            <p:nvPr/>
          </p:nvSpPr>
          <p:spPr>
            <a:xfrm>
              <a:off x="1225529" y="3831486"/>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Sudan*</a:t>
              </a:r>
            </a:p>
          </p:txBody>
        </p:sp>
        <p:sp>
          <p:nvSpPr>
            <p:cNvPr id="723" name="tx723"/>
            <p:cNvSpPr/>
            <p:nvPr/>
          </p:nvSpPr>
          <p:spPr>
            <a:xfrm>
              <a:off x="1219951" y="3741080"/>
              <a:ext cx="3388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Djibouti</a:t>
              </a:r>
            </a:p>
          </p:txBody>
        </p:sp>
        <p:sp>
          <p:nvSpPr>
            <p:cNvPr id="724" name="tx724"/>
            <p:cNvSpPr/>
            <p:nvPr/>
          </p:nvSpPr>
          <p:spPr>
            <a:xfrm>
              <a:off x="1045026" y="3650673"/>
              <a:ext cx="51380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Cameroon*</a:t>
              </a:r>
            </a:p>
          </p:txBody>
        </p:sp>
        <p:sp>
          <p:nvSpPr>
            <p:cNvPr id="725" name="tx725"/>
            <p:cNvSpPr/>
            <p:nvPr/>
          </p:nvSpPr>
          <p:spPr>
            <a:xfrm>
              <a:off x="1152103" y="3560267"/>
              <a:ext cx="4067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Ethiopia*</a:t>
              </a:r>
            </a:p>
          </p:txBody>
        </p:sp>
        <p:sp>
          <p:nvSpPr>
            <p:cNvPr id="726" name="tx726"/>
            <p:cNvSpPr/>
            <p:nvPr/>
          </p:nvSpPr>
          <p:spPr>
            <a:xfrm>
              <a:off x="768055" y="3469861"/>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Solomon</a:t>
              </a:r>
            </a:p>
          </p:txBody>
        </p:sp>
        <p:sp>
          <p:nvSpPr>
            <p:cNvPr id="727" name="tx727"/>
            <p:cNvSpPr/>
            <p:nvPr/>
          </p:nvSpPr>
          <p:spPr>
            <a:xfrm>
              <a:off x="1197274" y="3469861"/>
              <a:ext cx="36155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Islands*</a:t>
              </a:r>
            </a:p>
          </p:txBody>
        </p:sp>
        <p:sp>
          <p:nvSpPr>
            <p:cNvPr id="728" name="tx728"/>
            <p:cNvSpPr/>
            <p:nvPr/>
          </p:nvSpPr>
          <p:spPr>
            <a:xfrm>
              <a:off x="1163624" y="3379454"/>
              <a:ext cx="39520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Gambia*</a:t>
              </a:r>
            </a:p>
          </p:txBody>
        </p:sp>
        <p:sp>
          <p:nvSpPr>
            <p:cNvPr id="729" name="tx729"/>
            <p:cNvSpPr/>
            <p:nvPr/>
          </p:nvSpPr>
          <p:spPr>
            <a:xfrm>
              <a:off x="1101262" y="3289048"/>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Tajikistan*</a:t>
              </a:r>
            </a:p>
          </p:txBody>
        </p:sp>
        <p:sp>
          <p:nvSpPr>
            <p:cNvPr id="730" name="tx730"/>
            <p:cNvSpPr/>
            <p:nvPr/>
          </p:nvSpPr>
          <p:spPr>
            <a:xfrm>
              <a:off x="1197183" y="3198642"/>
              <a:ext cx="3616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Lesotho</a:t>
              </a:r>
            </a:p>
          </p:txBody>
        </p:sp>
        <p:sp>
          <p:nvSpPr>
            <p:cNvPr id="731" name="tx731"/>
            <p:cNvSpPr/>
            <p:nvPr/>
          </p:nvSpPr>
          <p:spPr>
            <a:xfrm>
              <a:off x="1231198" y="3108235"/>
              <a:ext cx="3276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Kenya*</a:t>
              </a:r>
            </a:p>
          </p:txBody>
        </p:sp>
        <p:sp>
          <p:nvSpPr>
            <p:cNvPr id="732" name="tx732"/>
            <p:cNvSpPr/>
            <p:nvPr/>
          </p:nvSpPr>
          <p:spPr>
            <a:xfrm>
              <a:off x="1298955" y="3017829"/>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Togo*</a:t>
              </a:r>
            </a:p>
          </p:txBody>
        </p:sp>
        <p:sp>
          <p:nvSpPr>
            <p:cNvPr id="733" name="tx733"/>
            <p:cNvSpPr/>
            <p:nvPr/>
          </p:nvSpPr>
          <p:spPr>
            <a:xfrm>
              <a:off x="1276552" y="2927423"/>
              <a:ext cx="28227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Niger*</a:t>
              </a:r>
            </a:p>
          </p:txBody>
        </p:sp>
        <p:sp>
          <p:nvSpPr>
            <p:cNvPr id="734" name="tx734"/>
            <p:cNvSpPr/>
            <p:nvPr/>
          </p:nvSpPr>
          <p:spPr>
            <a:xfrm>
              <a:off x="1253784" y="2837016"/>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Liberia</a:t>
              </a:r>
            </a:p>
          </p:txBody>
        </p:sp>
        <p:sp>
          <p:nvSpPr>
            <p:cNvPr id="735" name="tx735"/>
            <p:cNvSpPr/>
            <p:nvPr/>
          </p:nvSpPr>
          <p:spPr>
            <a:xfrm>
              <a:off x="1112509" y="2746610"/>
              <a:ext cx="44631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Tanzania*</a:t>
              </a:r>
            </a:p>
          </p:txBody>
        </p:sp>
        <p:sp>
          <p:nvSpPr>
            <p:cNvPr id="736" name="tx736"/>
            <p:cNvSpPr/>
            <p:nvPr/>
          </p:nvSpPr>
          <p:spPr>
            <a:xfrm>
              <a:off x="1129517" y="2656203"/>
              <a:ext cx="42931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Pakistan*</a:t>
              </a:r>
            </a:p>
          </p:txBody>
        </p:sp>
        <p:sp>
          <p:nvSpPr>
            <p:cNvPr id="737" name="tx737"/>
            <p:cNvSpPr/>
            <p:nvPr/>
          </p:nvSpPr>
          <p:spPr>
            <a:xfrm>
              <a:off x="1259453" y="2565797"/>
              <a:ext cx="29937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Congo</a:t>
              </a:r>
            </a:p>
          </p:txBody>
        </p:sp>
        <p:sp>
          <p:nvSpPr>
            <p:cNvPr id="738" name="tx738"/>
            <p:cNvSpPr/>
            <p:nvPr/>
          </p:nvSpPr>
          <p:spPr>
            <a:xfrm>
              <a:off x="1169110" y="2475391"/>
              <a:ext cx="38971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Burundi*</a:t>
              </a:r>
            </a:p>
          </p:txBody>
        </p:sp>
        <p:sp>
          <p:nvSpPr>
            <p:cNvPr id="739" name="tx739"/>
            <p:cNvSpPr/>
            <p:nvPr/>
          </p:nvSpPr>
          <p:spPr>
            <a:xfrm>
              <a:off x="508182" y="2384984"/>
              <a:ext cx="1807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Sao</a:t>
              </a:r>
            </a:p>
          </p:txBody>
        </p:sp>
        <p:sp>
          <p:nvSpPr>
            <p:cNvPr id="740" name="tx740"/>
            <p:cNvSpPr/>
            <p:nvPr/>
          </p:nvSpPr>
          <p:spPr>
            <a:xfrm>
              <a:off x="717214" y="2384984"/>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Tome</a:t>
              </a:r>
            </a:p>
          </p:txBody>
        </p:sp>
        <p:sp>
          <p:nvSpPr>
            <p:cNvPr id="741" name="tx741"/>
            <p:cNvSpPr/>
            <p:nvPr/>
          </p:nvSpPr>
          <p:spPr>
            <a:xfrm>
              <a:off x="993911" y="2384984"/>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742" name="tx742"/>
            <p:cNvSpPr/>
            <p:nvPr/>
          </p:nvSpPr>
          <p:spPr>
            <a:xfrm>
              <a:off x="1191696" y="2384984"/>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Principe</a:t>
              </a:r>
            </a:p>
          </p:txBody>
        </p:sp>
        <p:sp>
          <p:nvSpPr>
            <p:cNvPr id="743" name="tx743"/>
            <p:cNvSpPr/>
            <p:nvPr/>
          </p:nvSpPr>
          <p:spPr>
            <a:xfrm>
              <a:off x="1095776" y="2294578"/>
              <a:ext cx="4630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Cambodia</a:t>
              </a:r>
            </a:p>
          </p:txBody>
        </p:sp>
        <p:sp>
          <p:nvSpPr>
            <p:cNvPr id="744" name="tx744"/>
            <p:cNvSpPr/>
            <p:nvPr/>
          </p:nvSpPr>
          <p:spPr>
            <a:xfrm>
              <a:off x="1242720" y="2204172"/>
              <a:ext cx="3161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Malawi</a:t>
              </a:r>
            </a:p>
          </p:txBody>
        </p:sp>
        <p:sp>
          <p:nvSpPr>
            <p:cNvPr id="745" name="tx745"/>
            <p:cNvSpPr/>
            <p:nvPr/>
          </p:nvSpPr>
          <p:spPr>
            <a:xfrm>
              <a:off x="920577" y="2113765"/>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Burkina</a:t>
              </a:r>
            </a:p>
          </p:txBody>
        </p:sp>
        <p:sp>
          <p:nvSpPr>
            <p:cNvPr id="746" name="tx746"/>
            <p:cNvSpPr/>
            <p:nvPr/>
          </p:nvSpPr>
          <p:spPr>
            <a:xfrm>
              <a:off x="1293377" y="2113765"/>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Faso*</a:t>
              </a:r>
            </a:p>
          </p:txBody>
        </p:sp>
        <p:sp>
          <p:nvSpPr>
            <p:cNvPr id="747" name="tx747"/>
            <p:cNvSpPr/>
            <p:nvPr/>
          </p:nvSpPr>
          <p:spPr>
            <a:xfrm>
              <a:off x="1090198" y="2023359"/>
              <a:ext cx="46863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Zimbabwe</a:t>
              </a:r>
            </a:p>
          </p:txBody>
        </p:sp>
        <p:sp>
          <p:nvSpPr>
            <p:cNvPr id="748" name="tx748"/>
            <p:cNvSpPr/>
            <p:nvPr/>
          </p:nvSpPr>
          <p:spPr>
            <a:xfrm>
              <a:off x="976995" y="1932953"/>
              <a:ext cx="27102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Sierra</a:t>
              </a:r>
            </a:p>
          </p:txBody>
        </p:sp>
        <p:sp>
          <p:nvSpPr>
            <p:cNvPr id="749" name="tx749"/>
            <p:cNvSpPr/>
            <p:nvPr/>
          </p:nvSpPr>
          <p:spPr>
            <a:xfrm>
              <a:off x="1276278" y="1932953"/>
              <a:ext cx="28254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Leone</a:t>
              </a:r>
            </a:p>
          </p:txBody>
        </p:sp>
        <p:sp>
          <p:nvSpPr>
            <p:cNvPr id="750" name="tx750"/>
            <p:cNvSpPr/>
            <p:nvPr/>
          </p:nvSpPr>
          <p:spPr>
            <a:xfrm>
              <a:off x="1022075" y="1842546"/>
              <a:ext cx="5367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Bangladesh</a:t>
              </a:r>
            </a:p>
          </p:txBody>
        </p:sp>
        <p:sp>
          <p:nvSpPr>
            <p:cNvPr id="751" name="tx751"/>
            <p:cNvSpPr/>
            <p:nvPr/>
          </p:nvSpPr>
          <p:spPr>
            <a:xfrm>
              <a:off x="1180540" y="1752140"/>
              <a:ext cx="37828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Zambia*</a:t>
              </a:r>
            </a:p>
          </p:txBody>
        </p:sp>
        <p:sp>
          <p:nvSpPr>
            <p:cNvPr id="752" name="tx752"/>
            <p:cNvSpPr/>
            <p:nvPr/>
          </p:nvSpPr>
          <p:spPr>
            <a:xfrm>
              <a:off x="1202943" y="1661733"/>
              <a:ext cx="35588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Uganda</a:t>
              </a:r>
            </a:p>
          </p:txBody>
        </p:sp>
        <p:sp>
          <p:nvSpPr>
            <p:cNvPr id="753" name="tx753"/>
            <p:cNvSpPr/>
            <p:nvPr/>
          </p:nvSpPr>
          <p:spPr>
            <a:xfrm>
              <a:off x="1185935" y="1571327"/>
              <a:ext cx="37289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Senegal</a:t>
              </a:r>
            </a:p>
          </p:txBody>
        </p:sp>
        <p:sp>
          <p:nvSpPr>
            <p:cNvPr id="754" name="tx754"/>
            <p:cNvSpPr/>
            <p:nvPr/>
          </p:nvSpPr>
          <p:spPr>
            <a:xfrm>
              <a:off x="1016589" y="1480921"/>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Kyrgyzstan*</a:t>
              </a:r>
            </a:p>
          </p:txBody>
        </p:sp>
        <p:sp>
          <p:nvSpPr>
            <p:cNvPr id="755" name="tx755"/>
            <p:cNvSpPr/>
            <p:nvPr/>
          </p:nvSpPr>
          <p:spPr>
            <a:xfrm>
              <a:off x="1186118" y="1390514"/>
              <a:ext cx="3727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Rwanda</a:t>
              </a:r>
            </a:p>
          </p:txBody>
        </p:sp>
        <p:sp>
          <p:nvSpPr>
            <p:cNvPr id="756" name="tx756"/>
            <p:cNvSpPr/>
            <p:nvPr/>
          </p:nvSpPr>
          <p:spPr>
            <a:xfrm>
              <a:off x="1044935" y="1300108"/>
              <a:ext cx="51389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Mauritania*</a:t>
              </a:r>
            </a:p>
          </p:txBody>
        </p:sp>
        <p:sp>
          <p:nvSpPr>
            <p:cNvPr id="757" name="tx757"/>
            <p:cNvSpPr/>
            <p:nvPr/>
          </p:nvSpPr>
          <p:spPr>
            <a:xfrm>
              <a:off x="1253784" y="1209702"/>
              <a:ext cx="3050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Ghana</a:t>
              </a:r>
            </a:p>
          </p:txBody>
        </p:sp>
        <p:sp>
          <p:nvSpPr>
            <p:cNvPr id="758" name="tx758"/>
            <p:cNvSpPr/>
            <p:nvPr/>
          </p:nvSpPr>
          <p:spPr>
            <a:xfrm>
              <a:off x="1259545" y="1119295"/>
              <a:ext cx="2992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Eritrea</a:t>
              </a:r>
            </a:p>
          </p:txBody>
        </p:sp>
        <p:sp>
          <p:nvSpPr>
            <p:cNvPr id="759" name="tx759"/>
            <p:cNvSpPr/>
            <p:nvPr/>
          </p:nvSpPr>
          <p:spPr>
            <a:xfrm>
              <a:off x="1095684" y="1028889"/>
              <a:ext cx="46314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Nicaragua</a:t>
              </a:r>
            </a:p>
          </p:txBody>
        </p:sp>
        <p:sp>
          <p:nvSpPr>
            <p:cNvPr id="760" name="tx760"/>
            <p:cNvSpPr/>
            <p:nvPr/>
          </p:nvSpPr>
          <p:spPr>
            <a:xfrm>
              <a:off x="1253875" y="938483"/>
              <a:ext cx="3049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Nepal*</a:t>
              </a:r>
            </a:p>
          </p:txBody>
        </p:sp>
        <p:sp>
          <p:nvSpPr>
            <p:cNvPr id="761" name="tx761"/>
            <p:cNvSpPr/>
            <p:nvPr/>
          </p:nvSpPr>
          <p:spPr>
            <a:xfrm>
              <a:off x="1338457" y="848076"/>
              <a:ext cx="2203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India</a:t>
              </a:r>
            </a:p>
          </p:txBody>
        </p:sp>
        <p:sp>
          <p:nvSpPr>
            <p:cNvPr id="762" name="tx762"/>
            <p:cNvSpPr/>
            <p:nvPr/>
          </p:nvSpPr>
          <p:spPr>
            <a:xfrm>
              <a:off x="1056091" y="757670"/>
              <a:ext cx="50273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Uzbekistan</a:t>
              </a:r>
            </a:p>
          </p:txBody>
        </p:sp>
        <p:sp>
          <p:nvSpPr>
            <p:cNvPr id="763" name="tx763"/>
            <p:cNvSpPr/>
            <p:nvPr/>
          </p:nvSpPr>
          <p:spPr>
            <a:xfrm>
              <a:off x="1276644" y="667263"/>
              <a:ext cx="2821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DPRK</a:t>
              </a:r>
            </a:p>
          </p:txBody>
        </p:sp>
        <p:sp>
          <p:nvSpPr>
            <p:cNvPr id="764" name="tx764"/>
            <p:cNvSpPr/>
            <p:nvPr/>
          </p:nvSpPr>
          <p:spPr>
            <a:xfrm>
              <a:off x="1892043"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65" name="tx765"/>
            <p:cNvSpPr/>
            <p:nvPr/>
          </p:nvSpPr>
          <p:spPr>
            <a:xfrm>
              <a:off x="336932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66" name="tx766"/>
            <p:cNvSpPr/>
            <p:nvPr/>
          </p:nvSpPr>
          <p:spPr>
            <a:xfrm>
              <a:off x="4877696"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67" name="tx767"/>
            <p:cNvSpPr/>
            <p:nvPr/>
          </p:nvSpPr>
          <p:spPr>
            <a:xfrm>
              <a:off x="638606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68" name="tx768"/>
            <p:cNvSpPr/>
            <p:nvPr/>
          </p:nvSpPr>
          <p:spPr>
            <a:xfrm>
              <a:off x="7863349"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69" name="tx769"/>
            <p:cNvSpPr/>
            <p:nvPr/>
          </p:nvSpPr>
          <p:spPr>
            <a:xfrm>
              <a:off x="4508827"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70" name="pt770"/>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71" name="pt771"/>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72" name="pt772"/>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73" name="tx773"/>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774" name="tx774"/>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775" name="tx775"/>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776" name="tx776"/>
            <p:cNvSpPr/>
            <p:nvPr/>
          </p:nvSpPr>
          <p:spPr>
            <a:xfrm>
              <a:off x="1621458" y="435349"/>
              <a:ext cx="36193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Gavi 57, 2019-2025</a:t>
              </a:r>
            </a:p>
          </p:txBody>
        </p:sp>
        <p:sp>
          <p:nvSpPr>
            <p:cNvPr id="777" name="tx777"/>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78" name="tx778"/>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779" name="tx779"/>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780" name="tx780"/>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8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MCV1 coverage across years 2019 to 2025 (grey bars), and coverage in specific years (dots), by country. The chart can be used for assessing recovery to pre-pandemic levels and progress beyond 2019.
In 2024, 27 (out of 57) countries had lower coverage than in 2019.
In 2025, 19 countries had lower MCV1 coverage than in 2024.
In 2025, 32 countries had lower coverage than in 2019.</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MCV1 coverage in countries in Gavi 57 from lowest to highest coverage, and the rank of the top 20 countries with the most unvaccinated children, based on absolute numbers.
In 2025, MCV1 coverage ranged from 41% in Yemen to 99% in Uzbekistan and DPRK.
16 out of 57 (28%) countries had coverage of at least 90%.
Nigeria had MCV1 coverage of 56% and the highest absolute number of unvaccinated children in the region, followed by DRC.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Yemen and CAR had the lowest MCV1 coverage, while Nigeria and DRC had the highest number of unvaccinated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91772" y="2252816"/>
              <a:ext cx="1624672" cy="1569640"/>
            </a:xfrm>
            <a:custGeom>
              <a:avLst/>
              <a:pathLst>
                <a:path w="1624672" h="1569640">
                  <a:moveTo>
                    <a:pt x="421211" y="1569640"/>
                  </a:moveTo>
                  <a:lnTo>
                    <a:pt x="478519" y="1552725"/>
                  </a:lnTo>
                  <a:lnTo>
                    <a:pt x="535826" y="1535811"/>
                  </a:lnTo>
                  <a:lnTo>
                    <a:pt x="593134" y="1518896"/>
                  </a:lnTo>
                  <a:lnTo>
                    <a:pt x="650442" y="1501982"/>
                  </a:lnTo>
                  <a:lnTo>
                    <a:pt x="707749" y="1485067"/>
                  </a:lnTo>
                  <a:lnTo>
                    <a:pt x="765057" y="1468152"/>
                  </a:lnTo>
                  <a:lnTo>
                    <a:pt x="822365" y="1451238"/>
                  </a:lnTo>
                  <a:lnTo>
                    <a:pt x="879672" y="1434323"/>
                  </a:lnTo>
                  <a:lnTo>
                    <a:pt x="936980" y="1417409"/>
                  </a:lnTo>
                  <a:lnTo>
                    <a:pt x="994288" y="1400494"/>
                  </a:lnTo>
                  <a:lnTo>
                    <a:pt x="1051595" y="1383580"/>
                  </a:lnTo>
                  <a:lnTo>
                    <a:pt x="1108903" y="1366665"/>
                  </a:lnTo>
                  <a:lnTo>
                    <a:pt x="1166211" y="1349751"/>
                  </a:lnTo>
                  <a:lnTo>
                    <a:pt x="1223518" y="1332836"/>
                  </a:lnTo>
                  <a:lnTo>
                    <a:pt x="1280826" y="1315921"/>
                  </a:lnTo>
                  <a:lnTo>
                    <a:pt x="1338134" y="1299007"/>
                  </a:lnTo>
                  <a:lnTo>
                    <a:pt x="1395442" y="1282092"/>
                  </a:lnTo>
                  <a:lnTo>
                    <a:pt x="1452749" y="1265178"/>
                  </a:lnTo>
                  <a:lnTo>
                    <a:pt x="1510057" y="1248263"/>
                  </a:lnTo>
                  <a:lnTo>
                    <a:pt x="1567365" y="1231349"/>
                  </a:lnTo>
                  <a:lnTo>
                    <a:pt x="1624672" y="1214434"/>
                  </a:lnTo>
                  <a:lnTo>
                    <a:pt x="1607060" y="1158363"/>
                  </a:lnTo>
                  <a:lnTo>
                    <a:pt x="1587512" y="1102936"/>
                  </a:lnTo>
                  <a:lnTo>
                    <a:pt x="1566054" y="1048221"/>
                  </a:lnTo>
                  <a:lnTo>
                    <a:pt x="1542711" y="994283"/>
                  </a:lnTo>
                  <a:lnTo>
                    <a:pt x="1517510" y="941187"/>
                  </a:lnTo>
                  <a:lnTo>
                    <a:pt x="1490483" y="888997"/>
                  </a:lnTo>
                  <a:lnTo>
                    <a:pt x="1461661" y="837777"/>
                  </a:lnTo>
                  <a:lnTo>
                    <a:pt x="1431081" y="787587"/>
                  </a:lnTo>
                  <a:lnTo>
                    <a:pt x="1398777" y="738488"/>
                  </a:lnTo>
                  <a:lnTo>
                    <a:pt x="1364790" y="690539"/>
                  </a:lnTo>
                  <a:lnTo>
                    <a:pt x="1329159" y="643799"/>
                  </a:lnTo>
                  <a:lnTo>
                    <a:pt x="1291929" y="598322"/>
                  </a:lnTo>
                  <a:lnTo>
                    <a:pt x="1253144" y="554164"/>
                  </a:lnTo>
                  <a:lnTo>
                    <a:pt x="1212850" y="511379"/>
                  </a:lnTo>
                  <a:lnTo>
                    <a:pt x="1171096" y="470017"/>
                  </a:lnTo>
                  <a:lnTo>
                    <a:pt x="1127932" y="430128"/>
                  </a:lnTo>
                  <a:lnTo>
                    <a:pt x="1083411" y="391760"/>
                  </a:lnTo>
                  <a:lnTo>
                    <a:pt x="1037585" y="354960"/>
                  </a:lnTo>
                  <a:lnTo>
                    <a:pt x="990510" y="319772"/>
                  </a:lnTo>
                  <a:lnTo>
                    <a:pt x="942243" y="286239"/>
                  </a:lnTo>
                  <a:lnTo>
                    <a:pt x="892842" y="254399"/>
                  </a:lnTo>
                  <a:lnTo>
                    <a:pt x="842366" y="224293"/>
                  </a:lnTo>
                  <a:lnTo>
                    <a:pt x="790876" y="195956"/>
                  </a:lnTo>
                  <a:lnTo>
                    <a:pt x="738434" y="169422"/>
                  </a:lnTo>
                  <a:lnTo>
                    <a:pt x="685103" y="144723"/>
                  </a:lnTo>
                  <a:lnTo>
                    <a:pt x="630948" y="121889"/>
                  </a:lnTo>
                  <a:lnTo>
                    <a:pt x="576033" y="100948"/>
                  </a:lnTo>
                  <a:lnTo>
                    <a:pt x="520424" y="81924"/>
                  </a:lnTo>
                  <a:lnTo>
                    <a:pt x="464189" y="64840"/>
                  </a:lnTo>
                  <a:lnTo>
                    <a:pt x="407395" y="49718"/>
                  </a:lnTo>
                  <a:lnTo>
                    <a:pt x="350111" y="36575"/>
                  </a:lnTo>
                  <a:lnTo>
                    <a:pt x="292405" y="25427"/>
                  </a:lnTo>
                  <a:lnTo>
                    <a:pt x="234348" y="16288"/>
                  </a:lnTo>
                  <a:lnTo>
                    <a:pt x="176008" y="9168"/>
                  </a:lnTo>
                  <a:lnTo>
                    <a:pt x="117456" y="4077"/>
                  </a:lnTo>
                  <a:lnTo>
                    <a:pt x="58763" y="1019"/>
                  </a:lnTo>
                  <a:lnTo>
                    <a:pt x="0" y="0"/>
                  </a:lnTo>
                  <a:lnTo>
                    <a:pt x="0" y="59751"/>
                  </a:lnTo>
                  <a:lnTo>
                    <a:pt x="0" y="119503"/>
                  </a:lnTo>
                  <a:lnTo>
                    <a:pt x="0" y="179255"/>
                  </a:lnTo>
                  <a:lnTo>
                    <a:pt x="0" y="239007"/>
                  </a:lnTo>
                  <a:lnTo>
                    <a:pt x="0" y="298758"/>
                  </a:lnTo>
                  <a:lnTo>
                    <a:pt x="0" y="358510"/>
                  </a:lnTo>
                  <a:lnTo>
                    <a:pt x="0" y="418262"/>
                  </a:lnTo>
                  <a:lnTo>
                    <a:pt x="0" y="478014"/>
                  </a:lnTo>
                  <a:lnTo>
                    <a:pt x="0" y="537765"/>
                  </a:lnTo>
                  <a:lnTo>
                    <a:pt x="0" y="597517"/>
                  </a:lnTo>
                  <a:lnTo>
                    <a:pt x="0" y="657269"/>
                  </a:lnTo>
                  <a:lnTo>
                    <a:pt x="0" y="717021"/>
                  </a:lnTo>
                  <a:lnTo>
                    <a:pt x="0" y="776772"/>
                  </a:lnTo>
                  <a:lnTo>
                    <a:pt x="0" y="836524"/>
                  </a:lnTo>
                  <a:lnTo>
                    <a:pt x="0" y="896276"/>
                  </a:lnTo>
                  <a:lnTo>
                    <a:pt x="0" y="956028"/>
                  </a:lnTo>
                  <a:lnTo>
                    <a:pt x="0" y="1015779"/>
                  </a:lnTo>
                  <a:lnTo>
                    <a:pt x="0" y="1075531"/>
                  </a:lnTo>
                  <a:lnTo>
                    <a:pt x="0" y="1135283"/>
                  </a:lnTo>
                  <a:lnTo>
                    <a:pt x="0" y="1195035"/>
                  </a:lnTo>
                  <a:lnTo>
                    <a:pt x="0" y="1254786"/>
                  </a:lnTo>
                  <a:lnTo>
                    <a:pt x="62433" y="1259247"/>
                  </a:lnTo>
                  <a:lnTo>
                    <a:pt x="123598" y="1272537"/>
                  </a:lnTo>
                  <a:lnTo>
                    <a:pt x="182252" y="1294388"/>
                  </a:lnTo>
                  <a:lnTo>
                    <a:pt x="237205" y="1324356"/>
                  </a:lnTo>
                  <a:lnTo>
                    <a:pt x="287339" y="1361831"/>
                  </a:lnTo>
                  <a:lnTo>
                    <a:pt x="331637" y="1406052"/>
                  </a:lnTo>
                  <a:lnTo>
                    <a:pt x="369198" y="1456122"/>
                  </a:lnTo>
                  <a:lnTo>
                    <a:pt x="399259" y="1511023"/>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775761" y="3467251"/>
              <a:ext cx="1309872" cy="1301628"/>
            </a:xfrm>
            <a:custGeom>
              <a:avLst/>
              <a:pathLst>
                <a:path w="1309872" h="1301628">
                  <a:moveTo>
                    <a:pt x="0" y="692664"/>
                  </a:moveTo>
                  <a:lnTo>
                    <a:pt x="52243" y="721663"/>
                  </a:lnTo>
                  <a:lnTo>
                    <a:pt x="104486" y="750661"/>
                  </a:lnTo>
                  <a:lnTo>
                    <a:pt x="156730" y="779659"/>
                  </a:lnTo>
                  <a:lnTo>
                    <a:pt x="208973" y="808657"/>
                  </a:lnTo>
                  <a:lnTo>
                    <a:pt x="261217" y="837656"/>
                  </a:lnTo>
                  <a:lnTo>
                    <a:pt x="313460" y="866654"/>
                  </a:lnTo>
                  <a:lnTo>
                    <a:pt x="365703" y="895652"/>
                  </a:lnTo>
                  <a:lnTo>
                    <a:pt x="417947" y="924650"/>
                  </a:lnTo>
                  <a:lnTo>
                    <a:pt x="470190" y="953649"/>
                  </a:lnTo>
                  <a:lnTo>
                    <a:pt x="522434" y="982647"/>
                  </a:lnTo>
                  <a:lnTo>
                    <a:pt x="574677" y="1011645"/>
                  </a:lnTo>
                  <a:lnTo>
                    <a:pt x="626920" y="1040643"/>
                  </a:lnTo>
                  <a:lnTo>
                    <a:pt x="679164" y="1069642"/>
                  </a:lnTo>
                  <a:lnTo>
                    <a:pt x="731407" y="1098640"/>
                  </a:lnTo>
                  <a:lnTo>
                    <a:pt x="783651" y="1127638"/>
                  </a:lnTo>
                  <a:lnTo>
                    <a:pt x="835894" y="1156636"/>
                  </a:lnTo>
                  <a:lnTo>
                    <a:pt x="888138" y="1185635"/>
                  </a:lnTo>
                  <a:lnTo>
                    <a:pt x="940381" y="1214633"/>
                  </a:lnTo>
                  <a:lnTo>
                    <a:pt x="992624" y="1243631"/>
                  </a:lnTo>
                  <a:lnTo>
                    <a:pt x="1044868" y="1272629"/>
                  </a:lnTo>
                  <a:lnTo>
                    <a:pt x="1097111" y="1301628"/>
                  </a:lnTo>
                  <a:lnTo>
                    <a:pt x="1124594" y="1250036"/>
                  </a:lnTo>
                  <a:lnTo>
                    <a:pt x="1150281" y="1197527"/>
                  </a:lnTo>
                  <a:lnTo>
                    <a:pt x="1174140" y="1144162"/>
                  </a:lnTo>
                  <a:lnTo>
                    <a:pt x="1196144" y="1090006"/>
                  </a:lnTo>
                  <a:lnTo>
                    <a:pt x="1216267" y="1035124"/>
                  </a:lnTo>
                  <a:lnTo>
                    <a:pt x="1234484" y="979579"/>
                  </a:lnTo>
                  <a:lnTo>
                    <a:pt x="1250773" y="923440"/>
                  </a:lnTo>
                  <a:lnTo>
                    <a:pt x="1265116" y="866771"/>
                  </a:lnTo>
                  <a:lnTo>
                    <a:pt x="1277496" y="809642"/>
                  </a:lnTo>
                  <a:lnTo>
                    <a:pt x="1287896" y="752119"/>
                  </a:lnTo>
                  <a:lnTo>
                    <a:pt x="1296306" y="694272"/>
                  </a:lnTo>
                  <a:lnTo>
                    <a:pt x="1302715" y="636169"/>
                  </a:lnTo>
                  <a:lnTo>
                    <a:pt x="1307115" y="577879"/>
                  </a:lnTo>
                  <a:lnTo>
                    <a:pt x="1309502" y="519473"/>
                  </a:lnTo>
                  <a:lnTo>
                    <a:pt x="1309872" y="461019"/>
                  </a:lnTo>
                  <a:lnTo>
                    <a:pt x="1308225" y="402587"/>
                  </a:lnTo>
                  <a:lnTo>
                    <a:pt x="1304562" y="344246"/>
                  </a:lnTo>
                  <a:lnTo>
                    <a:pt x="1298889" y="286067"/>
                  </a:lnTo>
                  <a:lnTo>
                    <a:pt x="1291212" y="228118"/>
                  </a:lnTo>
                  <a:lnTo>
                    <a:pt x="1281541" y="170468"/>
                  </a:lnTo>
                  <a:lnTo>
                    <a:pt x="1269885" y="113186"/>
                  </a:lnTo>
                  <a:lnTo>
                    <a:pt x="1256261" y="56341"/>
                  </a:lnTo>
                  <a:lnTo>
                    <a:pt x="1240683" y="0"/>
                  </a:lnTo>
                  <a:lnTo>
                    <a:pt x="1183375" y="16914"/>
                  </a:lnTo>
                  <a:lnTo>
                    <a:pt x="1126068" y="33829"/>
                  </a:lnTo>
                  <a:lnTo>
                    <a:pt x="1068760" y="50743"/>
                  </a:lnTo>
                  <a:lnTo>
                    <a:pt x="1011452" y="67658"/>
                  </a:lnTo>
                  <a:lnTo>
                    <a:pt x="954145" y="84572"/>
                  </a:lnTo>
                  <a:lnTo>
                    <a:pt x="896837" y="101487"/>
                  </a:lnTo>
                  <a:lnTo>
                    <a:pt x="839529" y="118401"/>
                  </a:lnTo>
                  <a:lnTo>
                    <a:pt x="782222" y="135316"/>
                  </a:lnTo>
                  <a:lnTo>
                    <a:pt x="724914" y="152231"/>
                  </a:lnTo>
                  <a:lnTo>
                    <a:pt x="667606" y="169145"/>
                  </a:lnTo>
                  <a:lnTo>
                    <a:pt x="610299" y="186060"/>
                  </a:lnTo>
                  <a:lnTo>
                    <a:pt x="552991" y="202974"/>
                  </a:lnTo>
                  <a:lnTo>
                    <a:pt x="495683" y="219889"/>
                  </a:lnTo>
                  <a:lnTo>
                    <a:pt x="438376" y="236803"/>
                  </a:lnTo>
                  <a:lnTo>
                    <a:pt x="381068" y="253718"/>
                  </a:lnTo>
                  <a:lnTo>
                    <a:pt x="323760" y="270632"/>
                  </a:lnTo>
                  <a:lnTo>
                    <a:pt x="266453" y="287547"/>
                  </a:lnTo>
                  <a:lnTo>
                    <a:pt x="209145" y="304462"/>
                  </a:lnTo>
                  <a:lnTo>
                    <a:pt x="151837" y="321376"/>
                  </a:lnTo>
                  <a:lnTo>
                    <a:pt x="94530" y="338291"/>
                  </a:lnTo>
                  <a:lnTo>
                    <a:pt x="37222" y="355205"/>
                  </a:lnTo>
                  <a:lnTo>
                    <a:pt x="49940" y="411850"/>
                  </a:lnTo>
                  <a:lnTo>
                    <a:pt x="55075" y="469678"/>
                  </a:lnTo>
                  <a:lnTo>
                    <a:pt x="52538" y="527677"/>
                  </a:lnTo>
                  <a:lnTo>
                    <a:pt x="42373" y="584835"/>
                  </a:lnTo>
                  <a:lnTo>
                    <a:pt x="24758" y="640153"/>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652717" y="4159916"/>
              <a:ext cx="1220156" cy="1149385"/>
            </a:xfrm>
            <a:custGeom>
              <a:avLst/>
              <a:pathLst>
                <a:path w="1220156" h="1149385">
                  <a:moveTo>
                    <a:pt x="0" y="140109"/>
                  </a:moveTo>
                  <a:lnTo>
                    <a:pt x="35502" y="188170"/>
                  </a:lnTo>
                  <a:lnTo>
                    <a:pt x="71005" y="236231"/>
                  </a:lnTo>
                  <a:lnTo>
                    <a:pt x="106507" y="284291"/>
                  </a:lnTo>
                  <a:lnTo>
                    <a:pt x="142010" y="332352"/>
                  </a:lnTo>
                  <a:lnTo>
                    <a:pt x="177513" y="380413"/>
                  </a:lnTo>
                  <a:lnTo>
                    <a:pt x="213015" y="428474"/>
                  </a:lnTo>
                  <a:lnTo>
                    <a:pt x="248518" y="476534"/>
                  </a:lnTo>
                  <a:lnTo>
                    <a:pt x="284020" y="524595"/>
                  </a:lnTo>
                  <a:lnTo>
                    <a:pt x="319523" y="572656"/>
                  </a:lnTo>
                  <a:lnTo>
                    <a:pt x="355026" y="620717"/>
                  </a:lnTo>
                  <a:lnTo>
                    <a:pt x="390528" y="668778"/>
                  </a:lnTo>
                  <a:lnTo>
                    <a:pt x="426031" y="716838"/>
                  </a:lnTo>
                  <a:lnTo>
                    <a:pt x="461533" y="764899"/>
                  </a:lnTo>
                  <a:lnTo>
                    <a:pt x="497036" y="812960"/>
                  </a:lnTo>
                  <a:lnTo>
                    <a:pt x="532539" y="861021"/>
                  </a:lnTo>
                  <a:lnTo>
                    <a:pt x="568041" y="909081"/>
                  </a:lnTo>
                  <a:lnTo>
                    <a:pt x="603544" y="957142"/>
                  </a:lnTo>
                  <a:lnTo>
                    <a:pt x="639046" y="1005203"/>
                  </a:lnTo>
                  <a:lnTo>
                    <a:pt x="674549" y="1053264"/>
                  </a:lnTo>
                  <a:lnTo>
                    <a:pt x="710052" y="1101324"/>
                  </a:lnTo>
                  <a:lnTo>
                    <a:pt x="745554" y="1149385"/>
                  </a:lnTo>
                  <a:lnTo>
                    <a:pt x="793483" y="1112641"/>
                  </a:lnTo>
                  <a:lnTo>
                    <a:pt x="840072" y="1074213"/>
                  </a:lnTo>
                  <a:lnTo>
                    <a:pt x="885262" y="1034147"/>
                  </a:lnTo>
                  <a:lnTo>
                    <a:pt x="928994" y="992497"/>
                  </a:lnTo>
                  <a:lnTo>
                    <a:pt x="971214" y="949314"/>
                  </a:lnTo>
                  <a:lnTo>
                    <a:pt x="1011868" y="904653"/>
                  </a:lnTo>
                  <a:lnTo>
                    <a:pt x="1050904" y="858572"/>
                  </a:lnTo>
                  <a:lnTo>
                    <a:pt x="1088273" y="811128"/>
                  </a:lnTo>
                  <a:lnTo>
                    <a:pt x="1123926" y="762383"/>
                  </a:lnTo>
                  <a:lnTo>
                    <a:pt x="1157820" y="712398"/>
                  </a:lnTo>
                  <a:lnTo>
                    <a:pt x="1189910" y="661236"/>
                  </a:lnTo>
                  <a:lnTo>
                    <a:pt x="1220156" y="608963"/>
                  </a:lnTo>
                  <a:lnTo>
                    <a:pt x="1167913" y="579964"/>
                  </a:lnTo>
                  <a:lnTo>
                    <a:pt x="1115669" y="550966"/>
                  </a:lnTo>
                  <a:lnTo>
                    <a:pt x="1063426" y="521968"/>
                  </a:lnTo>
                  <a:lnTo>
                    <a:pt x="1011182" y="492970"/>
                  </a:lnTo>
                  <a:lnTo>
                    <a:pt x="958939" y="463971"/>
                  </a:lnTo>
                  <a:lnTo>
                    <a:pt x="906696" y="434973"/>
                  </a:lnTo>
                  <a:lnTo>
                    <a:pt x="854452" y="405975"/>
                  </a:lnTo>
                  <a:lnTo>
                    <a:pt x="802209" y="376977"/>
                  </a:lnTo>
                  <a:lnTo>
                    <a:pt x="749965" y="347978"/>
                  </a:lnTo>
                  <a:lnTo>
                    <a:pt x="697722" y="318980"/>
                  </a:lnTo>
                  <a:lnTo>
                    <a:pt x="645479" y="289982"/>
                  </a:lnTo>
                  <a:lnTo>
                    <a:pt x="593235" y="260984"/>
                  </a:lnTo>
                  <a:lnTo>
                    <a:pt x="540992" y="231985"/>
                  </a:lnTo>
                  <a:lnTo>
                    <a:pt x="488748" y="202987"/>
                  </a:lnTo>
                  <a:lnTo>
                    <a:pt x="436505" y="173989"/>
                  </a:lnTo>
                  <a:lnTo>
                    <a:pt x="384262" y="144991"/>
                  </a:lnTo>
                  <a:lnTo>
                    <a:pt x="332018" y="115992"/>
                  </a:lnTo>
                  <a:lnTo>
                    <a:pt x="279775" y="86994"/>
                  </a:lnTo>
                  <a:lnTo>
                    <a:pt x="227531" y="57996"/>
                  </a:lnTo>
                  <a:lnTo>
                    <a:pt x="175288" y="28998"/>
                  </a:lnTo>
                  <a:lnTo>
                    <a:pt x="123044" y="0"/>
                  </a:lnTo>
                  <a:lnTo>
                    <a:pt x="88852" y="52413"/>
                  </a:lnTo>
                  <a:lnTo>
                    <a:pt x="47558" y="99434"/>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504588" y="4300025"/>
              <a:ext cx="893683" cy="1283872"/>
            </a:xfrm>
            <a:custGeom>
              <a:avLst/>
              <a:pathLst>
                <a:path w="893683" h="1283872">
                  <a:moveTo>
                    <a:pt x="0" y="71191"/>
                  </a:moveTo>
                  <a:lnTo>
                    <a:pt x="15349" y="128938"/>
                  </a:lnTo>
                  <a:lnTo>
                    <a:pt x="30698" y="186684"/>
                  </a:lnTo>
                  <a:lnTo>
                    <a:pt x="46047" y="244431"/>
                  </a:lnTo>
                  <a:lnTo>
                    <a:pt x="61396" y="302178"/>
                  </a:lnTo>
                  <a:lnTo>
                    <a:pt x="76745" y="359924"/>
                  </a:lnTo>
                  <a:lnTo>
                    <a:pt x="92094" y="417671"/>
                  </a:lnTo>
                  <a:lnTo>
                    <a:pt x="107443" y="475418"/>
                  </a:lnTo>
                  <a:lnTo>
                    <a:pt x="122792" y="533165"/>
                  </a:lnTo>
                  <a:lnTo>
                    <a:pt x="138141" y="590911"/>
                  </a:lnTo>
                  <a:lnTo>
                    <a:pt x="153490" y="648658"/>
                  </a:lnTo>
                  <a:lnTo>
                    <a:pt x="168839" y="706405"/>
                  </a:lnTo>
                  <a:lnTo>
                    <a:pt x="184188" y="764151"/>
                  </a:lnTo>
                  <a:lnTo>
                    <a:pt x="199537" y="821898"/>
                  </a:lnTo>
                  <a:lnTo>
                    <a:pt x="214886" y="879645"/>
                  </a:lnTo>
                  <a:lnTo>
                    <a:pt x="230235" y="937391"/>
                  </a:lnTo>
                  <a:lnTo>
                    <a:pt x="245584" y="995138"/>
                  </a:lnTo>
                  <a:lnTo>
                    <a:pt x="260933" y="1052885"/>
                  </a:lnTo>
                  <a:lnTo>
                    <a:pt x="276282" y="1110632"/>
                  </a:lnTo>
                  <a:lnTo>
                    <a:pt x="291631" y="1168378"/>
                  </a:lnTo>
                  <a:lnTo>
                    <a:pt x="306980" y="1226125"/>
                  </a:lnTo>
                  <a:lnTo>
                    <a:pt x="322329" y="1283872"/>
                  </a:lnTo>
                  <a:lnTo>
                    <a:pt x="378088" y="1268025"/>
                  </a:lnTo>
                  <a:lnTo>
                    <a:pt x="433272" y="1250279"/>
                  </a:lnTo>
                  <a:lnTo>
                    <a:pt x="487818" y="1230656"/>
                  </a:lnTo>
                  <a:lnTo>
                    <a:pt x="541659" y="1209178"/>
                  </a:lnTo>
                  <a:lnTo>
                    <a:pt x="594734" y="1185870"/>
                  </a:lnTo>
                  <a:lnTo>
                    <a:pt x="646981" y="1160760"/>
                  </a:lnTo>
                  <a:lnTo>
                    <a:pt x="698338" y="1133877"/>
                  </a:lnTo>
                  <a:lnTo>
                    <a:pt x="748745" y="1105252"/>
                  </a:lnTo>
                  <a:lnTo>
                    <a:pt x="798144" y="1074920"/>
                  </a:lnTo>
                  <a:lnTo>
                    <a:pt x="846475" y="1042915"/>
                  </a:lnTo>
                  <a:lnTo>
                    <a:pt x="893683" y="1009276"/>
                  </a:lnTo>
                  <a:lnTo>
                    <a:pt x="858181" y="961215"/>
                  </a:lnTo>
                  <a:lnTo>
                    <a:pt x="822678" y="913154"/>
                  </a:lnTo>
                  <a:lnTo>
                    <a:pt x="787175" y="865093"/>
                  </a:lnTo>
                  <a:lnTo>
                    <a:pt x="751673" y="817033"/>
                  </a:lnTo>
                  <a:lnTo>
                    <a:pt x="716170" y="768972"/>
                  </a:lnTo>
                  <a:lnTo>
                    <a:pt x="680668" y="720911"/>
                  </a:lnTo>
                  <a:lnTo>
                    <a:pt x="645165" y="672850"/>
                  </a:lnTo>
                  <a:lnTo>
                    <a:pt x="609662" y="624790"/>
                  </a:lnTo>
                  <a:lnTo>
                    <a:pt x="574160" y="576729"/>
                  </a:lnTo>
                  <a:lnTo>
                    <a:pt x="538657" y="528668"/>
                  </a:lnTo>
                  <a:lnTo>
                    <a:pt x="503154" y="480607"/>
                  </a:lnTo>
                  <a:lnTo>
                    <a:pt x="467652" y="432546"/>
                  </a:lnTo>
                  <a:lnTo>
                    <a:pt x="432149" y="384486"/>
                  </a:lnTo>
                  <a:lnTo>
                    <a:pt x="396647" y="336425"/>
                  </a:lnTo>
                  <a:lnTo>
                    <a:pt x="361144" y="288364"/>
                  </a:lnTo>
                  <a:lnTo>
                    <a:pt x="325641" y="240303"/>
                  </a:lnTo>
                  <a:lnTo>
                    <a:pt x="290139" y="192243"/>
                  </a:lnTo>
                  <a:lnTo>
                    <a:pt x="254636" y="144182"/>
                  </a:lnTo>
                  <a:lnTo>
                    <a:pt x="219134" y="96121"/>
                  </a:lnTo>
                  <a:lnTo>
                    <a:pt x="183631" y="48060"/>
                  </a:lnTo>
                  <a:lnTo>
                    <a:pt x="148128" y="0"/>
                  </a:lnTo>
                  <a:lnTo>
                    <a:pt x="77424" y="42586"/>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2282990" y="4371217"/>
              <a:ext cx="543926" cy="1269473"/>
            </a:xfrm>
            <a:custGeom>
              <a:avLst/>
              <a:pathLst>
                <a:path w="543926" h="1269473">
                  <a:moveTo>
                    <a:pt x="80579" y="13830"/>
                  </a:moveTo>
                  <a:lnTo>
                    <a:pt x="76742" y="73459"/>
                  </a:lnTo>
                  <a:lnTo>
                    <a:pt x="72905" y="133087"/>
                  </a:lnTo>
                  <a:lnTo>
                    <a:pt x="69068" y="192716"/>
                  </a:lnTo>
                  <a:lnTo>
                    <a:pt x="65230" y="252344"/>
                  </a:lnTo>
                  <a:lnTo>
                    <a:pt x="61393" y="311972"/>
                  </a:lnTo>
                  <a:lnTo>
                    <a:pt x="57556" y="371601"/>
                  </a:lnTo>
                  <a:lnTo>
                    <a:pt x="53719" y="431229"/>
                  </a:lnTo>
                  <a:lnTo>
                    <a:pt x="49882" y="490858"/>
                  </a:lnTo>
                  <a:lnTo>
                    <a:pt x="46045" y="550486"/>
                  </a:lnTo>
                  <a:lnTo>
                    <a:pt x="42208" y="610114"/>
                  </a:lnTo>
                  <a:lnTo>
                    <a:pt x="38371" y="669743"/>
                  </a:lnTo>
                  <a:lnTo>
                    <a:pt x="34534" y="729371"/>
                  </a:lnTo>
                  <a:lnTo>
                    <a:pt x="30696" y="789000"/>
                  </a:lnTo>
                  <a:lnTo>
                    <a:pt x="26859" y="848628"/>
                  </a:lnTo>
                  <a:lnTo>
                    <a:pt x="23022" y="908257"/>
                  </a:lnTo>
                  <a:lnTo>
                    <a:pt x="19185" y="967885"/>
                  </a:lnTo>
                  <a:lnTo>
                    <a:pt x="15348" y="1027513"/>
                  </a:lnTo>
                  <a:lnTo>
                    <a:pt x="11511" y="1087142"/>
                  </a:lnTo>
                  <a:lnTo>
                    <a:pt x="7674" y="1146770"/>
                  </a:lnTo>
                  <a:lnTo>
                    <a:pt x="3837" y="1206399"/>
                  </a:lnTo>
                  <a:lnTo>
                    <a:pt x="0" y="1266027"/>
                  </a:lnTo>
                  <a:lnTo>
                    <a:pt x="60924" y="1268847"/>
                  </a:lnTo>
                  <a:lnTo>
                    <a:pt x="121910" y="1269473"/>
                  </a:lnTo>
                  <a:lnTo>
                    <a:pt x="182879" y="1267902"/>
                  </a:lnTo>
                  <a:lnTo>
                    <a:pt x="243753" y="1264138"/>
                  </a:lnTo>
                  <a:lnTo>
                    <a:pt x="304451" y="1258185"/>
                  </a:lnTo>
                  <a:lnTo>
                    <a:pt x="364895" y="1250051"/>
                  </a:lnTo>
                  <a:lnTo>
                    <a:pt x="425008" y="1239746"/>
                  </a:lnTo>
                  <a:lnTo>
                    <a:pt x="484711" y="1227283"/>
                  </a:lnTo>
                  <a:lnTo>
                    <a:pt x="543926" y="1212680"/>
                  </a:lnTo>
                  <a:lnTo>
                    <a:pt x="528577" y="1154933"/>
                  </a:lnTo>
                  <a:lnTo>
                    <a:pt x="513228" y="1097187"/>
                  </a:lnTo>
                  <a:lnTo>
                    <a:pt x="497879" y="1039440"/>
                  </a:lnTo>
                  <a:lnTo>
                    <a:pt x="482530" y="981693"/>
                  </a:lnTo>
                  <a:lnTo>
                    <a:pt x="467181" y="923947"/>
                  </a:lnTo>
                  <a:lnTo>
                    <a:pt x="451832" y="866200"/>
                  </a:lnTo>
                  <a:lnTo>
                    <a:pt x="436483" y="808453"/>
                  </a:lnTo>
                  <a:lnTo>
                    <a:pt x="421134" y="750707"/>
                  </a:lnTo>
                  <a:lnTo>
                    <a:pt x="405785" y="692960"/>
                  </a:lnTo>
                  <a:lnTo>
                    <a:pt x="390436" y="635213"/>
                  </a:lnTo>
                  <a:lnTo>
                    <a:pt x="375087" y="577466"/>
                  </a:lnTo>
                  <a:lnTo>
                    <a:pt x="359738" y="519720"/>
                  </a:lnTo>
                  <a:lnTo>
                    <a:pt x="344389" y="461973"/>
                  </a:lnTo>
                  <a:lnTo>
                    <a:pt x="329040" y="404226"/>
                  </a:lnTo>
                  <a:lnTo>
                    <a:pt x="313691" y="346480"/>
                  </a:lnTo>
                  <a:lnTo>
                    <a:pt x="298342" y="288733"/>
                  </a:lnTo>
                  <a:lnTo>
                    <a:pt x="282993" y="230986"/>
                  </a:lnTo>
                  <a:lnTo>
                    <a:pt x="267644" y="173240"/>
                  </a:lnTo>
                  <a:lnTo>
                    <a:pt x="252295" y="115493"/>
                  </a:lnTo>
                  <a:lnTo>
                    <a:pt x="236946" y="57746"/>
                  </a:lnTo>
                  <a:lnTo>
                    <a:pt x="221597" y="0"/>
                  </a:lnTo>
                  <a:lnTo>
                    <a:pt x="151649" y="12640"/>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855460" y="4363362"/>
              <a:ext cx="508109" cy="1273882"/>
            </a:xfrm>
            <a:custGeom>
              <a:avLst/>
              <a:pathLst>
                <a:path w="508109" h="1273882">
                  <a:moveTo>
                    <a:pt x="397268" y="0"/>
                  </a:moveTo>
                  <a:lnTo>
                    <a:pt x="378350" y="56678"/>
                  </a:lnTo>
                  <a:lnTo>
                    <a:pt x="359433" y="113356"/>
                  </a:lnTo>
                  <a:lnTo>
                    <a:pt x="340515" y="170034"/>
                  </a:lnTo>
                  <a:lnTo>
                    <a:pt x="321598" y="226712"/>
                  </a:lnTo>
                  <a:lnTo>
                    <a:pt x="302680" y="283390"/>
                  </a:lnTo>
                  <a:lnTo>
                    <a:pt x="283763" y="340068"/>
                  </a:lnTo>
                  <a:lnTo>
                    <a:pt x="264845" y="396746"/>
                  </a:lnTo>
                  <a:lnTo>
                    <a:pt x="245927" y="453424"/>
                  </a:lnTo>
                  <a:lnTo>
                    <a:pt x="227010" y="510102"/>
                  </a:lnTo>
                  <a:lnTo>
                    <a:pt x="208092" y="566780"/>
                  </a:lnTo>
                  <a:lnTo>
                    <a:pt x="189175" y="623458"/>
                  </a:lnTo>
                  <a:lnTo>
                    <a:pt x="170257" y="680136"/>
                  </a:lnTo>
                  <a:lnTo>
                    <a:pt x="151340" y="736814"/>
                  </a:lnTo>
                  <a:lnTo>
                    <a:pt x="132422" y="793492"/>
                  </a:lnTo>
                  <a:lnTo>
                    <a:pt x="113505" y="850170"/>
                  </a:lnTo>
                  <a:lnTo>
                    <a:pt x="94587" y="906848"/>
                  </a:lnTo>
                  <a:lnTo>
                    <a:pt x="75670" y="963526"/>
                  </a:lnTo>
                  <a:lnTo>
                    <a:pt x="56752" y="1020204"/>
                  </a:lnTo>
                  <a:lnTo>
                    <a:pt x="37835" y="1076882"/>
                  </a:lnTo>
                  <a:lnTo>
                    <a:pt x="18917" y="1133560"/>
                  </a:lnTo>
                  <a:lnTo>
                    <a:pt x="0" y="1190238"/>
                  </a:lnTo>
                  <a:lnTo>
                    <a:pt x="59546" y="1208901"/>
                  </a:lnTo>
                  <a:lnTo>
                    <a:pt x="119740" y="1225359"/>
                  </a:lnTo>
                  <a:lnTo>
                    <a:pt x="180499" y="1239588"/>
                  </a:lnTo>
                  <a:lnTo>
                    <a:pt x="241740" y="1251569"/>
                  </a:lnTo>
                  <a:lnTo>
                    <a:pt x="303382" y="1261287"/>
                  </a:lnTo>
                  <a:lnTo>
                    <a:pt x="365340" y="1268728"/>
                  </a:lnTo>
                  <a:lnTo>
                    <a:pt x="427529" y="1273882"/>
                  </a:lnTo>
                  <a:lnTo>
                    <a:pt x="431366" y="1214253"/>
                  </a:lnTo>
                  <a:lnTo>
                    <a:pt x="435204" y="1154625"/>
                  </a:lnTo>
                  <a:lnTo>
                    <a:pt x="439041" y="1094997"/>
                  </a:lnTo>
                  <a:lnTo>
                    <a:pt x="442878" y="1035368"/>
                  </a:lnTo>
                  <a:lnTo>
                    <a:pt x="446715" y="975740"/>
                  </a:lnTo>
                  <a:lnTo>
                    <a:pt x="450552" y="916111"/>
                  </a:lnTo>
                  <a:lnTo>
                    <a:pt x="454389" y="856483"/>
                  </a:lnTo>
                  <a:lnTo>
                    <a:pt x="458226" y="796854"/>
                  </a:lnTo>
                  <a:lnTo>
                    <a:pt x="462063" y="737226"/>
                  </a:lnTo>
                  <a:lnTo>
                    <a:pt x="465901" y="677598"/>
                  </a:lnTo>
                  <a:lnTo>
                    <a:pt x="469738" y="617969"/>
                  </a:lnTo>
                  <a:lnTo>
                    <a:pt x="473575" y="558341"/>
                  </a:lnTo>
                  <a:lnTo>
                    <a:pt x="477412" y="498712"/>
                  </a:lnTo>
                  <a:lnTo>
                    <a:pt x="481249" y="439084"/>
                  </a:lnTo>
                  <a:lnTo>
                    <a:pt x="485086" y="379455"/>
                  </a:lnTo>
                  <a:lnTo>
                    <a:pt x="488923" y="319827"/>
                  </a:lnTo>
                  <a:lnTo>
                    <a:pt x="492760" y="260199"/>
                  </a:lnTo>
                  <a:lnTo>
                    <a:pt x="496597" y="200570"/>
                  </a:lnTo>
                  <a:lnTo>
                    <a:pt x="500435" y="140942"/>
                  </a:lnTo>
                  <a:lnTo>
                    <a:pt x="504272" y="81313"/>
                  </a:lnTo>
                  <a:lnTo>
                    <a:pt x="508109" y="21685"/>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1536999" y="4325942"/>
              <a:ext cx="715729" cy="1227658"/>
            </a:xfrm>
            <a:custGeom>
              <a:avLst/>
              <a:pathLst>
                <a:path w="715729" h="1227658">
                  <a:moveTo>
                    <a:pt x="633165" y="0"/>
                  </a:moveTo>
                  <a:lnTo>
                    <a:pt x="603014" y="51586"/>
                  </a:lnTo>
                  <a:lnTo>
                    <a:pt x="572863" y="103173"/>
                  </a:lnTo>
                  <a:lnTo>
                    <a:pt x="542713" y="154760"/>
                  </a:lnTo>
                  <a:lnTo>
                    <a:pt x="512562" y="206347"/>
                  </a:lnTo>
                  <a:lnTo>
                    <a:pt x="482411" y="257934"/>
                  </a:lnTo>
                  <a:lnTo>
                    <a:pt x="452260" y="309521"/>
                  </a:lnTo>
                  <a:lnTo>
                    <a:pt x="422110" y="361108"/>
                  </a:lnTo>
                  <a:lnTo>
                    <a:pt x="391959" y="412695"/>
                  </a:lnTo>
                  <a:lnTo>
                    <a:pt x="361808" y="464281"/>
                  </a:lnTo>
                  <a:lnTo>
                    <a:pt x="331658" y="515868"/>
                  </a:lnTo>
                  <a:lnTo>
                    <a:pt x="301507" y="567455"/>
                  </a:lnTo>
                  <a:lnTo>
                    <a:pt x="271356" y="619042"/>
                  </a:lnTo>
                  <a:lnTo>
                    <a:pt x="241205" y="670629"/>
                  </a:lnTo>
                  <a:lnTo>
                    <a:pt x="211055" y="722216"/>
                  </a:lnTo>
                  <a:lnTo>
                    <a:pt x="180904" y="773803"/>
                  </a:lnTo>
                  <a:lnTo>
                    <a:pt x="150753" y="825390"/>
                  </a:lnTo>
                  <a:lnTo>
                    <a:pt x="120602" y="876976"/>
                  </a:lnTo>
                  <a:lnTo>
                    <a:pt x="90452" y="928563"/>
                  </a:lnTo>
                  <a:lnTo>
                    <a:pt x="60301" y="980150"/>
                  </a:lnTo>
                  <a:lnTo>
                    <a:pt x="30150" y="1031737"/>
                  </a:lnTo>
                  <a:lnTo>
                    <a:pt x="0" y="1083324"/>
                  </a:lnTo>
                  <a:lnTo>
                    <a:pt x="50898" y="1111907"/>
                  </a:lnTo>
                  <a:lnTo>
                    <a:pt x="102750" y="1138720"/>
                  </a:lnTo>
                  <a:lnTo>
                    <a:pt x="155496" y="1163730"/>
                  </a:lnTo>
                  <a:lnTo>
                    <a:pt x="209072" y="1186907"/>
                  </a:lnTo>
                  <a:lnTo>
                    <a:pt x="263415" y="1208225"/>
                  </a:lnTo>
                  <a:lnTo>
                    <a:pt x="318461" y="1227658"/>
                  </a:lnTo>
                  <a:lnTo>
                    <a:pt x="337378" y="1170980"/>
                  </a:lnTo>
                  <a:lnTo>
                    <a:pt x="356296" y="1114302"/>
                  </a:lnTo>
                  <a:lnTo>
                    <a:pt x="375213" y="1057624"/>
                  </a:lnTo>
                  <a:lnTo>
                    <a:pt x="394131" y="1000946"/>
                  </a:lnTo>
                  <a:lnTo>
                    <a:pt x="413048" y="944268"/>
                  </a:lnTo>
                  <a:lnTo>
                    <a:pt x="431966" y="887590"/>
                  </a:lnTo>
                  <a:lnTo>
                    <a:pt x="450883" y="830912"/>
                  </a:lnTo>
                  <a:lnTo>
                    <a:pt x="469801" y="774234"/>
                  </a:lnTo>
                  <a:lnTo>
                    <a:pt x="488718" y="717556"/>
                  </a:lnTo>
                  <a:lnTo>
                    <a:pt x="507636" y="660878"/>
                  </a:lnTo>
                  <a:lnTo>
                    <a:pt x="526553" y="604200"/>
                  </a:lnTo>
                  <a:lnTo>
                    <a:pt x="545471" y="547522"/>
                  </a:lnTo>
                  <a:lnTo>
                    <a:pt x="564388" y="490844"/>
                  </a:lnTo>
                  <a:lnTo>
                    <a:pt x="583306" y="434166"/>
                  </a:lnTo>
                  <a:lnTo>
                    <a:pt x="602224" y="377488"/>
                  </a:lnTo>
                  <a:lnTo>
                    <a:pt x="621141" y="320810"/>
                  </a:lnTo>
                  <a:lnTo>
                    <a:pt x="640059" y="264132"/>
                  </a:lnTo>
                  <a:lnTo>
                    <a:pt x="658976" y="207454"/>
                  </a:lnTo>
                  <a:lnTo>
                    <a:pt x="677894" y="150776"/>
                  </a:lnTo>
                  <a:lnTo>
                    <a:pt x="696811" y="94098"/>
                  </a:lnTo>
                  <a:lnTo>
                    <a:pt x="715729" y="37419"/>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1260257" y="4273608"/>
              <a:ext cx="909907" cy="1135658"/>
            </a:xfrm>
            <a:custGeom>
              <a:avLst/>
              <a:pathLst>
                <a:path w="909907" h="1135658">
                  <a:moveTo>
                    <a:pt x="838159" y="0"/>
                  </a:moveTo>
                  <a:lnTo>
                    <a:pt x="798247" y="44466"/>
                  </a:lnTo>
                  <a:lnTo>
                    <a:pt x="758334" y="88933"/>
                  </a:lnTo>
                  <a:lnTo>
                    <a:pt x="718422" y="133399"/>
                  </a:lnTo>
                  <a:lnTo>
                    <a:pt x="678510" y="177866"/>
                  </a:lnTo>
                  <a:lnTo>
                    <a:pt x="638597" y="222332"/>
                  </a:lnTo>
                  <a:lnTo>
                    <a:pt x="598685" y="266799"/>
                  </a:lnTo>
                  <a:lnTo>
                    <a:pt x="558773" y="311265"/>
                  </a:lnTo>
                  <a:lnTo>
                    <a:pt x="518860" y="355732"/>
                  </a:lnTo>
                  <a:lnTo>
                    <a:pt x="478948" y="400199"/>
                  </a:lnTo>
                  <a:lnTo>
                    <a:pt x="439036" y="444665"/>
                  </a:lnTo>
                  <a:lnTo>
                    <a:pt x="399123" y="489132"/>
                  </a:lnTo>
                  <a:lnTo>
                    <a:pt x="359211" y="533598"/>
                  </a:lnTo>
                  <a:lnTo>
                    <a:pt x="319298" y="578065"/>
                  </a:lnTo>
                  <a:lnTo>
                    <a:pt x="279386" y="622531"/>
                  </a:lnTo>
                  <a:lnTo>
                    <a:pt x="239474" y="666998"/>
                  </a:lnTo>
                  <a:lnTo>
                    <a:pt x="199561" y="711465"/>
                  </a:lnTo>
                  <a:lnTo>
                    <a:pt x="159649" y="755931"/>
                  </a:lnTo>
                  <a:lnTo>
                    <a:pt x="119737" y="800398"/>
                  </a:lnTo>
                  <a:lnTo>
                    <a:pt x="79824" y="844864"/>
                  </a:lnTo>
                  <a:lnTo>
                    <a:pt x="39912" y="889331"/>
                  </a:lnTo>
                  <a:lnTo>
                    <a:pt x="0" y="933797"/>
                  </a:lnTo>
                  <a:lnTo>
                    <a:pt x="51984" y="978590"/>
                  </a:lnTo>
                  <a:lnTo>
                    <a:pt x="105740" y="1021241"/>
                  </a:lnTo>
                  <a:lnTo>
                    <a:pt x="161180" y="1061679"/>
                  </a:lnTo>
                  <a:lnTo>
                    <a:pt x="218211" y="1099839"/>
                  </a:lnTo>
                  <a:lnTo>
                    <a:pt x="276742" y="1135658"/>
                  </a:lnTo>
                  <a:lnTo>
                    <a:pt x="306893" y="1084071"/>
                  </a:lnTo>
                  <a:lnTo>
                    <a:pt x="337043" y="1032485"/>
                  </a:lnTo>
                  <a:lnTo>
                    <a:pt x="367194" y="980898"/>
                  </a:lnTo>
                  <a:lnTo>
                    <a:pt x="397345" y="929311"/>
                  </a:lnTo>
                  <a:lnTo>
                    <a:pt x="427496" y="877724"/>
                  </a:lnTo>
                  <a:lnTo>
                    <a:pt x="457646" y="826137"/>
                  </a:lnTo>
                  <a:lnTo>
                    <a:pt x="487797" y="774550"/>
                  </a:lnTo>
                  <a:lnTo>
                    <a:pt x="517948" y="722963"/>
                  </a:lnTo>
                  <a:lnTo>
                    <a:pt x="548098" y="671376"/>
                  </a:lnTo>
                  <a:lnTo>
                    <a:pt x="578249" y="619789"/>
                  </a:lnTo>
                  <a:lnTo>
                    <a:pt x="608400" y="568203"/>
                  </a:lnTo>
                  <a:lnTo>
                    <a:pt x="638551" y="516616"/>
                  </a:lnTo>
                  <a:lnTo>
                    <a:pt x="668701" y="465029"/>
                  </a:lnTo>
                  <a:lnTo>
                    <a:pt x="698852" y="413442"/>
                  </a:lnTo>
                  <a:lnTo>
                    <a:pt x="729003" y="361855"/>
                  </a:lnTo>
                  <a:lnTo>
                    <a:pt x="759154" y="310268"/>
                  </a:lnTo>
                  <a:lnTo>
                    <a:pt x="789304" y="258681"/>
                  </a:lnTo>
                  <a:lnTo>
                    <a:pt x="819455" y="207094"/>
                  </a:lnTo>
                  <a:lnTo>
                    <a:pt x="849606" y="155508"/>
                  </a:lnTo>
                  <a:lnTo>
                    <a:pt x="879756" y="103921"/>
                  </a:lnTo>
                  <a:lnTo>
                    <a:pt x="909907" y="52334"/>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1050557" y="4215040"/>
              <a:ext cx="1047859" cy="992365"/>
            </a:xfrm>
            <a:custGeom>
              <a:avLst/>
              <a:pathLst>
                <a:path w="1047859" h="992365">
                  <a:moveTo>
                    <a:pt x="993492" y="0"/>
                  </a:moveTo>
                  <a:lnTo>
                    <a:pt x="946183" y="36498"/>
                  </a:lnTo>
                  <a:lnTo>
                    <a:pt x="898874" y="72996"/>
                  </a:lnTo>
                  <a:lnTo>
                    <a:pt x="851565" y="109494"/>
                  </a:lnTo>
                  <a:lnTo>
                    <a:pt x="804256" y="145992"/>
                  </a:lnTo>
                  <a:lnTo>
                    <a:pt x="756946" y="182490"/>
                  </a:lnTo>
                  <a:lnTo>
                    <a:pt x="709637" y="218988"/>
                  </a:lnTo>
                  <a:lnTo>
                    <a:pt x="662328" y="255486"/>
                  </a:lnTo>
                  <a:lnTo>
                    <a:pt x="615019" y="291985"/>
                  </a:lnTo>
                  <a:lnTo>
                    <a:pt x="567710" y="328483"/>
                  </a:lnTo>
                  <a:lnTo>
                    <a:pt x="520401" y="364981"/>
                  </a:lnTo>
                  <a:lnTo>
                    <a:pt x="473091" y="401479"/>
                  </a:lnTo>
                  <a:lnTo>
                    <a:pt x="425782" y="437977"/>
                  </a:lnTo>
                  <a:lnTo>
                    <a:pt x="378473" y="474475"/>
                  </a:lnTo>
                  <a:lnTo>
                    <a:pt x="331164" y="510973"/>
                  </a:lnTo>
                  <a:lnTo>
                    <a:pt x="283855" y="547471"/>
                  </a:lnTo>
                  <a:lnTo>
                    <a:pt x="236545" y="583970"/>
                  </a:lnTo>
                  <a:lnTo>
                    <a:pt x="189236" y="620468"/>
                  </a:lnTo>
                  <a:lnTo>
                    <a:pt x="141927" y="656966"/>
                  </a:lnTo>
                  <a:lnTo>
                    <a:pt x="94618" y="693464"/>
                  </a:lnTo>
                  <a:lnTo>
                    <a:pt x="47309" y="729962"/>
                  </a:lnTo>
                  <a:lnTo>
                    <a:pt x="0" y="766460"/>
                  </a:lnTo>
                  <a:lnTo>
                    <a:pt x="38589" y="814639"/>
                  </a:lnTo>
                  <a:lnTo>
                    <a:pt x="78909" y="861380"/>
                  </a:lnTo>
                  <a:lnTo>
                    <a:pt x="120905" y="906622"/>
                  </a:lnTo>
                  <a:lnTo>
                    <a:pt x="164521" y="950303"/>
                  </a:lnTo>
                  <a:lnTo>
                    <a:pt x="209699" y="992365"/>
                  </a:lnTo>
                  <a:lnTo>
                    <a:pt x="249612" y="947899"/>
                  </a:lnTo>
                  <a:lnTo>
                    <a:pt x="289524" y="903432"/>
                  </a:lnTo>
                  <a:lnTo>
                    <a:pt x="329436" y="858966"/>
                  </a:lnTo>
                  <a:lnTo>
                    <a:pt x="369349" y="814499"/>
                  </a:lnTo>
                  <a:lnTo>
                    <a:pt x="409261" y="770033"/>
                  </a:lnTo>
                  <a:lnTo>
                    <a:pt x="449174" y="725566"/>
                  </a:lnTo>
                  <a:lnTo>
                    <a:pt x="489086" y="681099"/>
                  </a:lnTo>
                  <a:lnTo>
                    <a:pt x="528998" y="636633"/>
                  </a:lnTo>
                  <a:lnTo>
                    <a:pt x="568911" y="592166"/>
                  </a:lnTo>
                  <a:lnTo>
                    <a:pt x="608823" y="547700"/>
                  </a:lnTo>
                  <a:lnTo>
                    <a:pt x="648735" y="503233"/>
                  </a:lnTo>
                  <a:lnTo>
                    <a:pt x="688648" y="458767"/>
                  </a:lnTo>
                  <a:lnTo>
                    <a:pt x="728560" y="414300"/>
                  </a:lnTo>
                  <a:lnTo>
                    <a:pt x="768472" y="369833"/>
                  </a:lnTo>
                  <a:lnTo>
                    <a:pt x="808385" y="325367"/>
                  </a:lnTo>
                  <a:lnTo>
                    <a:pt x="848297" y="280900"/>
                  </a:lnTo>
                  <a:lnTo>
                    <a:pt x="888210" y="236434"/>
                  </a:lnTo>
                  <a:lnTo>
                    <a:pt x="928122" y="191967"/>
                  </a:lnTo>
                  <a:lnTo>
                    <a:pt x="968034" y="147501"/>
                  </a:lnTo>
                  <a:lnTo>
                    <a:pt x="1007947" y="103034"/>
                  </a:lnTo>
                  <a:lnTo>
                    <a:pt x="1047859" y="58568"/>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889540" y="4149732"/>
              <a:ext cx="1154510" cy="831768"/>
            </a:xfrm>
            <a:custGeom>
              <a:avLst/>
              <a:pathLst>
                <a:path w="1154510" h="831768">
                  <a:moveTo>
                    <a:pt x="1112764" y="0"/>
                  </a:moveTo>
                  <a:lnTo>
                    <a:pt x="1059776" y="27612"/>
                  </a:lnTo>
                  <a:lnTo>
                    <a:pt x="1006787" y="55225"/>
                  </a:lnTo>
                  <a:lnTo>
                    <a:pt x="953798" y="82837"/>
                  </a:lnTo>
                  <a:lnTo>
                    <a:pt x="900809" y="110450"/>
                  </a:lnTo>
                  <a:lnTo>
                    <a:pt x="847820" y="138063"/>
                  </a:lnTo>
                  <a:lnTo>
                    <a:pt x="794832" y="165675"/>
                  </a:lnTo>
                  <a:lnTo>
                    <a:pt x="741843" y="193288"/>
                  </a:lnTo>
                  <a:lnTo>
                    <a:pt x="688854" y="220901"/>
                  </a:lnTo>
                  <a:lnTo>
                    <a:pt x="635865" y="248513"/>
                  </a:lnTo>
                  <a:lnTo>
                    <a:pt x="582876" y="276126"/>
                  </a:lnTo>
                  <a:lnTo>
                    <a:pt x="529888" y="303739"/>
                  </a:lnTo>
                  <a:lnTo>
                    <a:pt x="476899" y="331351"/>
                  </a:lnTo>
                  <a:lnTo>
                    <a:pt x="423910" y="358964"/>
                  </a:lnTo>
                  <a:lnTo>
                    <a:pt x="370921" y="386577"/>
                  </a:lnTo>
                  <a:lnTo>
                    <a:pt x="317932" y="414189"/>
                  </a:lnTo>
                  <a:lnTo>
                    <a:pt x="264944" y="441802"/>
                  </a:lnTo>
                  <a:lnTo>
                    <a:pt x="211955" y="469415"/>
                  </a:lnTo>
                  <a:lnTo>
                    <a:pt x="158966" y="497027"/>
                  </a:lnTo>
                  <a:lnTo>
                    <a:pt x="105977" y="524640"/>
                  </a:lnTo>
                  <a:lnTo>
                    <a:pt x="52988" y="552253"/>
                  </a:lnTo>
                  <a:lnTo>
                    <a:pt x="0" y="579865"/>
                  </a:lnTo>
                  <a:lnTo>
                    <a:pt x="28600" y="632460"/>
                  </a:lnTo>
                  <a:lnTo>
                    <a:pt x="59041" y="684012"/>
                  </a:lnTo>
                  <a:lnTo>
                    <a:pt x="91285" y="734455"/>
                  </a:lnTo>
                  <a:lnTo>
                    <a:pt x="125291" y="783728"/>
                  </a:lnTo>
                  <a:lnTo>
                    <a:pt x="161017" y="831768"/>
                  </a:lnTo>
                  <a:lnTo>
                    <a:pt x="208326" y="795270"/>
                  </a:lnTo>
                  <a:lnTo>
                    <a:pt x="255635" y="758772"/>
                  </a:lnTo>
                  <a:lnTo>
                    <a:pt x="302944" y="722274"/>
                  </a:lnTo>
                  <a:lnTo>
                    <a:pt x="350254" y="685776"/>
                  </a:lnTo>
                  <a:lnTo>
                    <a:pt x="397563" y="649278"/>
                  </a:lnTo>
                  <a:lnTo>
                    <a:pt x="444872" y="612780"/>
                  </a:lnTo>
                  <a:lnTo>
                    <a:pt x="492181" y="576282"/>
                  </a:lnTo>
                  <a:lnTo>
                    <a:pt x="539490" y="539783"/>
                  </a:lnTo>
                  <a:lnTo>
                    <a:pt x="586799" y="503285"/>
                  </a:lnTo>
                  <a:lnTo>
                    <a:pt x="634109" y="466787"/>
                  </a:lnTo>
                  <a:lnTo>
                    <a:pt x="681418" y="430289"/>
                  </a:lnTo>
                  <a:lnTo>
                    <a:pt x="728727" y="393791"/>
                  </a:lnTo>
                  <a:lnTo>
                    <a:pt x="776036" y="357293"/>
                  </a:lnTo>
                  <a:lnTo>
                    <a:pt x="823345" y="320795"/>
                  </a:lnTo>
                  <a:lnTo>
                    <a:pt x="870655" y="284297"/>
                  </a:lnTo>
                  <a:lnTo>
                    <a:pt x="917964" y="247798"/>
                  </a:lnTo>
                  <a:lnTo>
                    <a:pt x="965273" y="211300"/>
                  </a:lnTo>
                  <a:lnTo>
                    <a:pt x="1012582" y="174802"/>
                  </a:lnTo>
                  <a:lnTo>
                    <a:pt x="1059891" y="138304"/>
                  </a:lnTo>
                  <a:lnTo>
                    <a:pt x="1107200" y="101806"/>
                  </a:lnTo>
                  <a:lnTo>
                    <a:pt x="1154510" y="65308"/>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81267" y="4082928"/>
              <a:ext cx="1221037" cy="646669"/>
            </a:xfrm>
            <a:custGeom>
              <a:avLst/>
              <a:pathLst>
                <a:path w="1221037" h="646669">
                  <a:moveTo>
                    <a:pt x="1192967" y="0"/>
                  </a:moveTo>
                  <a:lnTo>
                    <a:pt x="1136159" y="18523"/>
                  </a:lnTo>
                  <a:lnTo>
                    <a:pt x="1079351" y="37047"/>
                  </a:lnTo>
                  <a:lnTo>
                    <a:pt x="1022543" y="55571"/>
                  </a:lnTo>
                  <a:lnTo>
                    <a:pt x="965735" y="74094"/>
                  </a:lnTo>
                  <a:lnTo>
                    <a:pt x="908927" y="92618"/>
                  </a:lnTo>
                  <a:lnTo>
                    <a:pt x="852119" y="111142"/>
                  </a:lnTo>
                  <a:lnTo>
                    <a:pt x="795311" y="129666"/>
                  </a:lnTo>
                  <a:lnTo>
                    <a:pt x="738503" y="148189"/>
                  </a:lnTo>
                  <a:lnTo>
                    <a:pt x="681695" y="166713"/>
                  </a:lnTo>
                  <a:lnTo>
                    <a:pt x="624887" y="185237"/>
                  </a:lnTo>
                  <a:lnTo>
                    <a:pt x="568079" y="203760"/>
                  </a:lnTo>
                  <a:lnTo>
                    <a:pt x="511271" y="222284"/>
                  </a:lnTo>
                  <a:lnTo>
                    <a:pt x="454463" y="240808"/>
                  </a:lnTo>
                  <a:lnTo>
                    <a:pt x="397655" y="259332"/>
                  </a:lnTo>
                  <a:lnTo>
                    <a:pt x="340847" y="277855"/>
                  </a:lnTo>
                  <a:lnTo>
                    <a:pt x="284039" y="296379"/>
                  </a:lnTo>
                  <a:lnTo>
                    <a:pt x="227231" y="314903"/>
                  </a:lnTo>
                  <a:lnTo>
                    <a:pt x="170423" y="333426"/>
                  </a:lnTo>
                  <a:lnTo>
                    <a:pt x="113615" y="351950"/>
                  </a:lnTo>
                  <a:lnTo>
                    <a:pt x="56807" y="370474"/>
                  </a:lnTo>
                  <a:lnTo>
                    <a:pt x="0" y="388998"/>
                  </a:lnTo>
                  <a:lnTo>
                    <a:pt x="23053" y="455038"/>
                  </a:lnTo>
                  <a:lnTo>
                    <a:pt x="48813" y="520070"/>
                  </a:lnTo>
                  <a:lnTo>
                    <a:pt x="77235" y="583984"/>
                  </a:lnTo>
                  <a:lnTo>
                    <a:pt x="108273" y="646669"/>
                  </a:lnTo>
                  <a:lnTo>
                    <a:pt x="161261" y="619056"/>
                  </a:lnTo>
                  <a:lnTo>
                    <a:pt x="214250" y="591444"/>
                  </a:lnTo>
                  <a:lnTo>
                    <a:pt x="267239" y="563831"/>
                  </a:lnTo>
                  <a:lnTo>
                    <a:pt x="320228" y="536218"/>
                  </a:lnTo>
                  <a:lnTo>
                    <a:pt x="373217" y="508606"/>
                  </a:lnTo>
                  <a:lnTo>
                    <a:pt x="426205" y="480993"/>
                  </a:lnTo>
                  <a:lnTo>
                    <a:pt x="479194" y="453380"/>
                  </a:lnTo>
                  <a:lnTo>
                    <a:pt x="532183" y="425768"/>
                  </a:lnTo>
                  <a:lnTo>
                    <a:pt x="585172" y="398155"/>
                  </a:lnTo>
                  <a:lnTo>
                    <a:pt x="638161" y="370542"/>
                  </a:lnTo>
                  <a:lnTo>
                    <a:pt x="691149" y="342930"/>
                  </a:lnTo>
                  <a:lnTo>
                    <a:pt x="744138" y="315317"/>
                  </a:lnTo>
                  <a:lnTo>
                    <a:pt x="797127" y="287704"/>
                  </a:lnTo>
                  <a:lnTo>
                    <a:pt x="850116" y="260092"/>
                  </a:lnTo>
                  <a:lnTo>
                    <a:pt x="903105" y="232479"/>
                  </a:lnTo>
                  <a:lnTo>
                    <a:pt x="956093" y="204866"/>
                  </a:lnTo>
                  <a:lnTo>
                    <a:pt x="1009082" y="177254"/>
                  </a:lnTo>
                  <a:lnTo>
                    <a:pt x="1062071" y="149641"/>
                  </a:lnTo>
                  <a:lnTo>
                    <a:pt x="1115060" y="122029"/>
                  </a:lnTo>
                  <a:lnTo>
                    <a:pt x="1168049" y="94416"/>
                  </a:lnTo>
                  <a:lnTo>
                    <a:pt x="1221037" y="66803"/>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720294" y="4018096"/>
              <a:ext cx="1253939" cy="453830"/>
            </a:xfrm>
            <a:custGeom>
              <a:avLst/>
              <a:pathLst>
                <a:path w="1253939" h="453830">
                  <a:moveTo>
                    <a:pt x="1238131" y="0"/>
                  </a:moveTo>
                  <a:lnTo>
                    <a:pt x="1179173" y="9703"/>
                  </a:lnTo>
                  <a:lnTo>
                    <a:pt x="1120214" y="19406"/>
                  </a:lnTo>
                  <a:lnTo>
                    <a:pt x="1061255" y="29109"/>
                  </a:lnTo>
                  <a:lnTo>
                    <a:pt x="1002297" y="38812"/>
                  </a:lnTo>
                  <a:lnTo>
                    <a:pt x="943338" y="48515"/>
                  </a:lnTo>
                  <a:lnTo>
                    <a:pt x="884379" y="58218"/>
                  </a:lnTo>
                  <a:lnTo>
                    <a:pt x="825421" y="67921"/>
                  </a:lnTo>
                  <a:lnTo>
                    <a:pt x="766462" y="77624"/>
                  </a:lnTo>
                  <a:lnTo>
                    <a:pt x="707503" y="87327"/>
                  </a:lnTo>
                  <a:lnTo>
                    <a:pt x="648545" y="97030"/>
                  </a:lnTo>
                  <a:lnTo>
                    <a:pt x="589586" y="106733"/>
                  </a:lnTo>
                  <a:lnTo>
                    <a:pt x="530627" y="116436"/>
                  </a:lnTo>
                  <a:lnTo>
                    <a:pt x="471669" y="126139"/>
                  </a:lnTo>
                  <a:lnTo>
                    <a:pt x="412710" y="135842"/>
                  </a:lnTo>
                  <a:lnTo>
                    <a:pt x="353751" y="145545"/>
                  </a:lnTo>
                  <a:lnTo>
                    <a:pt x="294793" y="155248"/>
                  </a:lnTo>
                  <a:lnTo>
                    <a:pt x="235834" y="164951"/>
                  </a:lnTo>
                  <a:lnTo>
                    <a:pt x="176875" y="174654"/>
                  </a:lnTo>
                  <a:lnTo>
                    <a:pt x="117917" y="184357"/>
                  </a:lnTo>
                  <a:lnTo>
                    <a:pt x="58958" y="194060"/>
                  </a:lnTo>
                  <a:lnTo>
                    <a:pt x="0" y="203763"/>
                  </a:lnTo>
                  <a:lnTo>
                    <a:pt x="11665" y="267104"/>
                  </a:lnTo>
                  <a:lnTo>
                    <a:pt x="25729" y="329956"/>
                  </a:lnTo>
                  <a:lnTo>
                    <a:pt x="42173" y="392228"/>
                  </a:lnTo>
                  <a:lnTo>
                    <a:pt x="60972" y="453830"/>
                  </a:lnTo>
                  <a:lnTo>
                    <a:pt x="117780" y="435306"/>
                  </a:lnTo>
                  <a:lnTo>
                    <a:pt x="174588" y="416782"/>
                  </a:lnTo>
                  <a:lnTo>
                    <a:pt x="231396" y="398259"/>
                  </a:lnTo>
                  <a:lnTo>
                    <a:pt x="288204" y="379735"/>
                  </a:lnTo>
                  <a:lnTo>
                    <a:pt x="345012" y="361211"/>
                  </a:lnTo>
                  <a:lnTo>
                    <a:pt x="401820" y="342687"/>
                  </a:lnTo>
                  <a:lnTo>
                    <a:pt x="458628" y="324164"/>
                  </a:lnTo>
                  <a:lnTo>
                    <a:pt x="515436" y="305640"/>
                  </a:lnTo>
                  <a:lnTo>
                    <a:pt x="572244" y="287116"/>
                  </a:lnTo>
                  <a:lnTo>
                    <a:pt x="629052" y="268593"/>
                  </a:lnTo>
                  <a:lnTo>
                    <a:pt x="685860" y="250069"/>
                  </a:lnTo>
                  <a:lnTo>
                    <a:pt x="742667" y="231545"/>
                  </a:lnTo>
                  <a:lnTo>
                    <a:pt x="799475" y="213021"/>
                  </a:lnTo>
                  <a:lnTo>
                    <a:pt x="856283" y="194498"/>
                  </a:lnTo>
                  <a:lnTo>
                    <a:pt x="913091" y="175974"/>
                  </a:lnTo>
                  <a:lnTo>
                    <a:pt x="969899" y="157450"/>
                  </a:lnTo>
                  <a:lnTo>
                    <a:pt x="1026707" y="138927"/>
                  </a:lnTo>
                  <a:lnTo>
                    <a:pt x="1083515" y="120403"/>
                  </a:lnTo>
                  <a:lnTo>
                    <a:pt x="1140323" y="101879"/>
                  </a:lnTo>
                  <a:lnTo>
                    <a:pt x="1197131" y="83355"/>
                  </a:lnTo>
                  <a:lnTo>
                    <a:pt x="1253939" y="64832"/>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698405" y="3958420"/>
              <a:ext cx="1260020" cy="263439"/>
            </a:xfrm>
            <a:custGeom>
              <a:avLst/>
              <a:pathLst>
                <a:path w="1260020" h="263439">
                  <a:moveTo>
                    <a:pt x="1254346" y="0"/>
                  </a:moveTo>
                  <a:lnTo>
                    <a:pt x="1194615" y="1583"/>
                  </a:lnTo>
                  <a:lnTo>
                    <a:pt x="1134884" y="3167"/>
                  </a:lnTo>
                  <a:lnTo>
                    <a:pt x="1075153" y="4751"/>
                  </a:lnTo>
                  <a:lnTo>
                    <a:pt x="1015422" y="6335"/>
                  </a:lnTo>
                  <a:lnTo>
                    <a:pt x="955692" y="7919"/>
                  </a:lnTo>
                  <a:lnTo>
                    <a:pt x="895961" y="9502"/>
                  </a:lnTo>
                  <a:lnTo>
                    <a:pt x="836230" y="11086"/>
                  </a:lnTo>
                  <a:lnTo>
                    <a:pt x="776499" y="12670"/>
                  </a:lnTo>
                  <a:lnTo>
                    <a:pt x="716769" y="14254"/>
                  </a:lnTo>
                  <a:lnTo>
                    <a:pt x="657038" y="15838"/>
                  </a:lnTo>
                  <a:lnTo>
                    <a:pt x="597307" y="17422"/>
                  </a:lnTo>
                  <a:lnTo>
                    <a:pt x="537576" y="19005"/>
                  </a:lnTo>
                  <a:lnTo>
                    <a:pt x="477846" y="20589"/>
                  </a:lnTo>
                  <a:lnTo>
                    <a:pt x="418115" y="22173"/>
                  </a:lnTo>
                  <a:lnTo>
                    <a:pt x="358384" y="23757"/>
                  </a:lnTo>
                  <a:lnTo>
                    <a:pt x="298653" y="25341"/>
                  </a:lnTo>
                  <a:lnTo>
                    <a:pt x="238923" y="26924"/>
                  </a:lnTo>
                  <a:lnTo>
                    <a:pt x="179192" y="28508"/>
                  </a:lnTo>
                  <a:lnTo>
                    <a:pt x="119461" y="30092"/>
                  </a:lnTo>
                  <a:lnTo>
                    <a:pt x="59730" y="31676"/>
                  </a:lnTo>
                  <a:lnTo>
                    <a:pt x="0" y="33260"/>
                  </a:lnTo>
                  <a:lnTo>
                    <a:pt x="2520" y="91051"/>
                  </a:lnTo>
                  <a:lnTo>
                    <a:pt x="7012" y="148723"/>
                  </a:lnTo>
                  <a:lnTo>
                    <a:pt x="13471" y="206208"/>
                  </a:lnTo>
                  <a:lnTo>
                    <a:pt x="21889" y="263439"/>
                  </a:lnTo>
                  <a:lnTo>
                    <a:pt x="80847" y="253736"/>
                  </a:lnTo>
                  <a:lnTo>
                    <a:pt x="139806" y="244033"/>
                  </a:lnTo>
                  <a:lnTo>
                    <a:pt x="198765" y="234330"/>
                  </a:lnTo>
                  <a:lnTo>
                    <a:pt x="257723" y="224627"/>
                  </a:lnTo>
                  <a:lnTo>
                    <a:pt x="316682" y="214924"/>
                  </a:lnTo>
                  <a:lnTo>
                    <a:pt x="375641" y="205221"/>
                  </a:lnTo>
                  <a:lnTo>
                    <a:pt x="434599" y="195518"/>
                  </a:lnTo>
                  <a:lnTo>
                    <a:pt x="493558" y="185815"/>
                  </a:lnTo>
                  <a:lnTo>
                    <a:pt x="552516" y="176112"/>
                  </a:lnTo>
                  <a:lnTo>
                    <a:pt x="611475" y="166409"/>
                  </a:lnTo>
                  <a:lnTo>
                    <a:pt x="670434" y="156706"/>
                  </a:lnTo>
                  <a:lnTo>
                    <a:pt x="729392" y="147003"/>
                  </a:lnTo>
                  <a:lnTo>
                    <a:pt x="788351" y="137300"/>
                  </a:lnTo>
                  <a:lnTo>
                    <a:pt x="847310" y="127597"/>
                  </a:lnTo>
                  <a:lnTo>
                    <a:pt x="906268" y="117894"/>
                  </a:lnTo>
                  <a:lnTo>
                    <a:pt x="965227" y="108191"/>
                  </a:lnTo>
                  <a:lnTo>
                    <a:pt x="1024186" y="98488"/>
                  </a:lnTo>
                  <a:lnTo>
                    <a:pt x="1083144" y="88785"/>
                  </a:lnTo>
                  <a:lnTo>
                    <a:pt x="1142103" y="79082"/>
                  </a:lnTo>
                  <a:lnTo>
                    <a:pt x="1201062" y="69379"/>
                  </a:lnTo>
                  <a:lnTo>
                    <a:pt x="1260020" y="59676"/>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697985" y="3784161"/>
              <a:ext cx="1256640" cy="207518"/>
            </a:xfrm>
            <a:custGeom>
              <a:avLst/>
              <a:pathLst>
                <a:path w="1256640" h="207518">
                  <a:moveTo>
                    <a:pt x="1256640" y="120457"/>
                  </a:moveTo>
                  <a:lnTo>
                    <a:pt x="1197164" y="114721"/>
                  </a:lnTo>
                  <a:lnTo>
                    <a:pt x="1137688" y="108985"/>
                  </a:lnTo>
                  <a:lnTo>
                    <a:pt x="1078212" y="103248"/>
                  </a:lnTo>
                  <a:lnTo>
                    <a:pt x="1018737" y="97512"/>
                  </a:lnTo>
                  <a:lnTo>
                    <a:pt x="959261" y="91776"/>
                  </a:lnTo>
                  <a:lnTo>
                    <a:pt x="899785" y="86040"/>
                  </a:lnTo>
                  <a:lnTo>
                    <a:pt x="840309" y="80304"/>
                  </a:lnTo>
                  <a:lnTo>
                    <a:pt x="780833" y="74568"/>
                  </a:lnTo>
                  <a:lnTo>
                    <a:pt x="721358" y="68832"/>
                  </a:lnTo>
                  <a:lnTo>
                    <a:pt x="661882" y="63096"/>
                  </a:lnTo>
                  <a:lnTo>
                    <a:pt x="602406" y="57360"/>
                  </a:lnTo>
                  <a:lnTo>
                    <a:pt x="542930" y="51624"/>
                  </a:lnTo>
                  <a:lnTo>
                    <a:pt x="483454" y="45888"/>
                  </a:lnTo>
                  <a:lnTo>
                    <a:pt x="423979" y="40152"/>
                  </a:lnTo>
                  <a:lnTo>
                    <a:pt x="364503" y="34416"/>
                  </a:lnTo>
                  <a:lnTo>
                    <a:pt x="305027" y="28680"/>
                  </a:lnTo>
                  <a:lnTo>
                    <a:pt x="245551" y="22944"/>
                  </a:lnTo>
                  <a:lnTo>
                    <a:pt x="186075" y="17208"/>
                  </a:lnTo>
                  <a:lnTo>
                    <a:pt x="126600" y="11472"/>
                  </a:lnTo>
                  <a:lnTo>
                    <a:pt x="67124" y="5736"/>
                  </a:lnTo>
                  <a:lnTo>
                    <a:pt x="7648" y="0"/>
                  </a:lnTo>
                  <a:lnTo>
                    <a:pt x="2410" y="69055"/>
                  </a:lnTo>
                  <a:lnTo>
                    <a:pt x="0" y="138266"/>
                  </a:lnTo>
                  <a:lnTo>
                    <a:pt x="420" y="207518"/>
                  </a:lnTo>
                  <a:lnTo>
                    <a:pt x="60150" y="205934"/>
                  </a:lnTo>
                  <a:lnTo>
                    <a:pt x="119881" y="204350"/>
                  </a:lnTo>
                  <a:lnTo>
                    <a:pt x="179612" y="202767"/>
                  </a:lnTo>
                  <a:lnTo>
                    <a:pt x="239343" y="201183"/>
                  </a:lnTo>
                  <a:lnTo>
                    <a:pt x="299073" y="199599"/>
                  </a:lnTo>
                  <a:lnTo>
                    <a:pt x="358804" y="198015"/>
                  </a:lnTo>
                  <a:lnTo>
                    <a:pt x="418535" y="196431"/>
                  </a:lnTo>
                  <a:lnTo>
                    <a:pt x="478266" y="194847"/>
                  </a:lnTo>
                  <a:lnTo>
                    <a:pt x="537997" y="193264"/>
                  </a:lnTo>
                  <a:lnTo>
                    <a:pt x="597727" y="191680"/>
                  </a:lnTo>
                  <a:lnTo>
                    <a:pt x="657458" y="190096"/>
                  </a:lnTo>
                  <a:lnTo>
                    <a:pt x="717189" y="188512"/>
                  </a:lnTo>
                  <a:lnTo>
                    <a:pt x="776920" y="186928"/>
                  </a:lnTo>
                  <a:lnTo>
                    <a:pt x="836650" y="185344"/>
                  </a:lnTo>
                  <a:lnTo>
                    <a:pt x="896381" y="183761"/>
                  </a:lnTo>
                  <a:lnTo>
                    <a:pt x="956112" y="182177"/>
                  </a:lnTo>
                  <a:lnTo>
                    <a:pt x="1015843" y="180593"/>
                  </a:lnTo>
                  <a:lnTo>
                    <a:pt x="1075573" y="179009"/>
                  </a:lnTo>
                  <a:lnTo>
                    <a:pt x="1135304" y="177425"/>
                  </a:lnTo>
                  <a:lnTo>
                    <a:pt x="1195035" y="175842"/>
                  </a:lnTo>
                  <a:lnTo>
                    <a:pt x="1254766" y="174258"/>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705634" y="3581359"/>
              <a:ext cx="1257303" cy="323259"/>
            </a:xfrm>
            <a:custGeom>
              <a:avLst/>
              <a:pathLst>
                <a:path w="1257303" h="323259">
                  <a:moveTo>
                    <a:pt x="1257303" y="270680"/>
                  </a:moveTo>
                  <a:lnTo>
                    <a:pt x="1198958" y="257791"/>
                  </a:lnTo>
                  <a:lnTo>
                    <a:pt x="1140613" y="244901"/>
                  </a:lnTo>
                  <a:lnTo>
                    <a:pt x="1082268" y="232012"/>
                  </a:lnTo>
                  <a:lnTo>
                    <a:pt x="1023923" y="219122"/>
                  </a:lnTo>
                  <a:lnTo>
                    <a:pt x="965578" y="206233"/>
                  </a:lnTo>
                  <a:lnTo>
                    <a:pt x="907233" y="193343"/>
                  </a:lnTo>
                  <a:lnTo>
                    <a:pt x="848888" y="180453"/>
                  </a:lnTo>
                  <a:lnTo>
                    <a:pt x="790544" y="167564"/>
                  </a:lnTo>
                  <a:lnTo>
                    <a:pt x="732199" y="154674"/>
                  </a:lnTo>
                  <a:lnTo>
                    <a:pt x="673854" y="141785"/>
                  </a:lnTo>
                  <a:lnTo>
                    <a:pt x="615509" y="128895"/>
                  </a:lnTo>
                  <a:lnTo>
                    <a:pt x="557164" y="116006"/>
                  </a:lnTo>
                  <a:lnTo>
                    <a:pt x="498819" y="103116"/>
                  </a:lnTo>
                  <a:lnTo>
                    <a:pt x="440474" y="90226"/>
                  </a:lnTo>
                  <a:lnTo>
                    <a:pt x="382129" y="77337"/>
                  </a:lnTo>
                  <a:lnTo>
                    <a:pt x="323784" y="64447"/>
                  </a:lnTo>
                  <a:lnTo>
                    <a:pt x="265439" y="51558"/>
                  </a:lnTo>
                  <a:lnTo>
                    <a:pt x="207094" y="38668"/>
                  </a:lnTo>
                  <a:lnTo>
                    <a:pt x="148749" y="25779"/>
                  </a:lnTo>
                  <a:lnTo>
                    <a:pt x="90404" y="12889"/>
                  </a:lnTo>
                  <a:lnTo>
                    <a:pt x="32059" y="0"/>
                  </a:lnTo>
                  <a:lnTo>
                    <a:pt x="18642" y="67150"/>
                  </a:lnTo>
                  <a:lnTo>
                    <a:pt x="7950" y="134787"/>
                  </a:lnTo>
                  <a:lnTo>
                    <a:pt x="0" y="202802"/>
                  </a:lnTo>
                  <a:lnTo>
                    <a:pt x="59475" y="208538"/>
                  </a:lnTo>
                  <a:lnTo>
                    <a:pt x="118951" y="214274"/>
                  </a:lnTo>
                  <a:lnTo>
                    <a:pt x="178427" y="220010"/>
                  </a:lnTo>
                  <a:lnTo>
                    <a:pt x="237903" y="225746"/>
                  </a:lnTo>
                  <a:lnTo>
                    <a:pt x="297378" y="231482"/>
                  </a:lnTo>
                  <a:lnTo>
                    <a:pt x="356854" y="237218"/>
                  </a:lnTo>
                  <a:lnTo>
                    <a:pt x="416330" y="242954"/>
                  </a:lnTo>
                  <a:lnTo>
                    <a:pt x="475806" y="248690"/>
                  </a:lnTo>
                  <a:lnTo>
                    <a:pt x="535282" y="254426"/>
                  </a:lnTo>
                  <a:lnTo>
                    <a:pt x="594757" y="260162"/>
                  </a:lnTo>
                  <a:lnTo>
                    <a:pt x="654233" y="265898"/>
                  </a:lnTo>
                  <a:lnTo>
                    <a:pt x="713709" y="271634"/>
                  </a:lnTo>
                  <a:lnTo>
                    <a:pt x="773185" y="277370"/>
                  </a:lnTo>
                  <a:lnTo>
                    <a:pt x="832661" y="283106"/>
                  </a:lnTo>
                  <a:lnTo>
                    <a:pt x="892136" y="288842"/>
                  </a:lnTo>
                  <a:lnTo>
                    <a:pt x="951612" y="294579"/>
                  </a:lnTo>
                  <a:lnTo>
                    <a:pt x="1011088" y="300315"/>
                  </a:lnTo>
                  <a:lnTo>
                    <a:pt x="1070564" y="306051"/>
                  </a:lnTo>
                  <a:lnTo>
                    <a:pt x="1130040" y="311787"/>
                  </a:lnTo>
                  <a:lnTo>
                    <a:pt x="1189515" y="317523"/>
                  </a:lnTo>
                  <a:lnTo>
                    <a:pt x="1248991" y="323259"/>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737693" y="3384405"/>
              <a:ext cx="1239811" cy="467635"/>
            </a:xfrm>
            <a:custGeom>
              <a:avLst/>
              <a:pathLst>
                <a:path w="1239811" h="467635">
                  <a:moveTo>
                    <a:pt x="1239811" y="416573"/>
                  </a:moveTo>
                  <a:lnTo>
                    <a:pt x="1183448" y="396736"/>
                  </a:lnTo>
                  <a:lnTo>
                    <a:pt x="1127086" y="376899"/>
                  </a:lnTo>
                  <a:lnTo>
                    <a:pt x="1070723" y="357062"/>
                  </a:lnTo>
                  <a:lnTo>
                    <a:pt x="1014360" y="337225"/>
                  </a:lnTo>
                  <a:lnTo>
                    <a:pt x="957997" y="317389"/>
                  </a:lnTo>
                  <a:lnTo>
                    <a:pt x="901634" y="297552"/>
                  </a:lnTo>
                  <a:lnTo>
                    <a:pt x="845271" y="277715"/>
                  </a:lnTo>
                  <a:lnTo>
                    <a:pt x="788908" y="257878"/>
                  </a:lnTo>
                  <a:lnTo>
                    <a:pt x="732545" y="238041"/>
                  </a:lnTo>
                  <a:lnTo>
                    <a:pt x="676183" y="218204"/>
                  </a:lnTo>
                  <a:lnTo>
                    <a:pt x="619820" y="198368"/>
                  </a:lnTo>
                  <a:lnTo>
                    <a:pt x="563457" y="178531"/>
                  </a:lnTo>
                  <a:lnTo>
                    <a:pt x="507094" y="158694"/>
                  </a:lnTo>
                  <a:lnTo>
                    <a:pt x="450731" y="138857"/>
                  </a:lnTo>
                  <a:lnTo>
                    <a:pt x="394368" y="119020"/>
                  </a:lnTo>
                  <a:lnTo>
                    <a:pt x="338005" y="99184"/>
                  </a:lnTo>
                  <a:lnTo>
                    <a:pt x="281642" y="79347"/>
                  </a:lnTo>
                  <a:lnTo>
                    <a:pt x="225280" y="59510"/>
                  </a:lnTo>
                  <a:lnTo>
                    <a:pt x="168917" y="39673"/>
                  </a:lnTo>
                  <a:lnTo>
                    <a:pt x="112554" y="19836"/>
                  </a:lnTo>
                  <a:lnTo>
                    <a:pt x="56191" y="0"/>
                  </a:lnTo>
                  <a:lnTo>
                    <a:pt x="34817" y="64878"/>
                  </a:lnTo>
                  <a:lnTo>
                    <a:pt x="16077" y="130565"/>
                  </a:lnTo>
                  <a:lnTo>
                    <a:pt x="0" y="196954"/>
                  </a:lnTo>
                  <a:lnTo>
                    <a:pt x="58344" y="209843"/>
                  </a:lnTo>
                  <a:lnTo>
                    <a:pt x="116689" y="222733"/>
                  </a:lnTo>
                  <a:lnTo>
                    <a:pt x="175034" y="235623"/>
                  </a:lnTo>
                  <a:lnTo>
                    <a:pt x="233379" y="248512"/>
                  </a:lnTo>
                  <a:lnTo>
                    <a:pt x="291724" y="261402"/>
                  </a:lnTo>
                  <a:lnTo>
                    <a:pt x="350069" y="274291"/>
                  </a:lnTo>
                  <a:lnTo>
                    <a:pt x="408414" y="287181"/>
                  </a:lnTo>
                  <a:lnTo>
                    <a:pt x="466759" y="300070"/>
                  </a:lnTo>
                  <a:lnTo>
                    <a:pt x="525104" y="312960"/>
                  </a:lnTo>
                  <a:lnTo>
                    <a:pt x="583449" y="325850"/>
                  </a:lnTo>
                  <a:lnTo>
                    <a:pt x="641794" y="338739"/>
                  </a:lnTo>
                  <a:lnTo>
                    <a:pt x="700139" y="351629"/>
                  </a:lnTo>
                  <a:lnTo>
                    <a:pt x="758484" y="364518"/>
                  </a:lnTo>
                  <a:lnTo>
                    <a:pt x="816829" y="377408"/>
                  </a:lnTo>
                  <a:lnTo>
                    <a:pt x="875174" y="390297"/>
                  </a:lnTo>
                  <a:lnTo>
                    <a:pt x="933518" y="403187"/>
                  </a:lnTo>
                  <a:lnTo>
                    <a:pt x="991863" y="416077"/>
                  </a:lnTo>
                  <a:lnTo>
                    <a:pt x="1050208" y="428966"/>
                  </a:lnTo>
                  <a:lnTo>
                    <a:pt x="1108553" y="441856"/>
                  </a:lnTo>
                  <a:lnTo>
                    <a:pt x="1166898" y="454745"/>
                  </a:lnTo>
                  <a:lnTo>
                    <a:pt x="1225243" y="467635"/>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793885" y="3210502"/>
              <a:ext cx="1202365" cy="590475"/>
            </a:xfrm>
            <a:custGeom>
              <a:avLst/>
              <a:pathLst>
                <a:path w="1202365" h="590475">
                  <a:moveTo>
                    <a:pt x="1202365" y="545389"/>
                  </a:moveTo>
                  <a:lnTo>
                    <a:pt x="1148553" y="519418"/>
                  </a:lnTo>
                  <a:lnTo>
                    <a:pt x="1094740" y="493447"/>
                  </a:lnTo>
                  <a:lnTo>
                    <a:pt x="1040928" y="467477"/>
                  </a:lnTo>
                  <a:lnTo>
                    <a:pt x="987115" y="441506"/>
                  </a:lnTo>
                  <a:lnTo>
                    <a:pt x="933303" y="415535"/>
                  </a:lnTo>
                  <a:lnTo>
                    <a:pt x="879490" y="389564"/>
                  </a:lnTo>
                  <a:lnTo>
                    <a:pt x="825678" y="363593"/>
                  </a:lnTo>
                  <a:lnTo>
                    <a:pt x="771865" y="337622"/>
                  </a:lnTo>
                  <a:lnTo>
                    <a:pt x="718053" y="311651"/>
                  </a:lnTo>
                  <a:lnTo>
                    <a:pt x="664240" y="285680"/>
                  </a:lnTo>
                  <a:lnTo>
                    <a:pt x="610428" y="259709"/>
                  </a:lnTo>
                  <a:lnTo>
                    <a:pt x="556616" y="233738"/>
                  </a:lnTo>
                  <a:lnTo>
                    <a:pt x="502803" y="207767"/>
                  </a:lnTo>
                  <a:lnTo>
                    <a:pt x="448991" y="181796"/>
                  </a:lnTo>
                  <a:lnTo>
                    <a:pt x="395178" y="155825"/>
                  </a:lnTo>
                  <a:lnTo>
                    <a:pt x="341366" y="129854"/>
                  </a:lnTo>
                  <a:lnTo>
                    <a:pt x="287553" y="103883"/>
                  </a:lnTo>
                  <a:lnTo>
                    <a:pt x="233741" y="77912"/>
                  </a:lnTo>
                  <a:lnTo>
                    <a:pt x="179928" y="51941"/>
                  </a:lnTo>
                  <a:lnTo>
                    <a:pt x="126116" y="25970"/>
                  </a:lnTo>
                  <a:lnTo>
                    <a:pt x="72303" y="0"/>
                  </a:lnTo>
                  <a:lnTo>
                    <a:pt x="46058" y="57060"/>
                  </a:lnTo>
                  <a:lnTo>
                    <a:pt x="21945" y="115054"/>
                  </a:lnTo>
                  <a:lnTo>
                    <a:pt x="0" y="173902"/>
                  </a:lnTo>
                  <a:lnTo>
                    <a:pt x="56362" y="193739"/>
                  </a:lnTo>
                  <a:lnTo>
                    <a:pt x="112725" y="213576"/>
                  </a:lnTo>
                  <a:lnTo>
                    <a:pt x="169088" y="233413"/>
                  </a:lnTo>
                  <a:lnTo>
                    <a:pt x="225451" y="253249"/>
                  </a:lnTo>
                  <a:lnTo>
                    <a:pt x="281814" y="273086"/>
                  </a:lnTo>
                  <a:lnTo>
                    <a:pt x="338177" y="292923"/>
                  </a:lnTo>
                  <a:lnTo>
                    <a:pt x="394540" y="312760"/>
                  </a:lnTo>
                  <a:lnTo>
                    <a:pt x="450902" y="332597"/>
                  </a:lnTo>
                  <a:lnTo>
                    <a:pt x="507265" y="352433"/>
                  </a:lnTo>
                  <a:lnTo>
                    <a:pt x="563628" y="372270"/>
                  </a:lnTo>
                  <a:lnTo>
                    <a:pt x="619991" y="392107"/>
                  </a:lnTo>
                  <a:lnTo>
                    <a:pt x="676354" y="411944"/>
                  </a:lnTo>
                  <a:lnTo>
                    <a:pt x="732717" y="431781"/>
                  </a:lnTo>
                  <a:lnTo>
                    <a:pt x="789080" y="451618"/>
                  </a:lnTo>
                  <a:lnTo>
                    <a:pt x="845443" y="471454"/>
                  </a:lnTo>
                  <a:lnTo>
                    <a:pt x="901805" y="491291"/>
                  </a:lnTo>
                  <a:lnTo>
                    <a:pt x="958168" y="511128"/>
                  </a:lnTo>
                  <a:lnTo>
                    <a:pt x="1014531" y="530965"/>
                  </a:lnTo>
                  <a:lnTo>
                    <a:pt x="1070894" y="550802"/>
                  </a:lnTo>
                  <a:lnTo>
                    <a:pt x="1127257" y="570638"/>
                  </a:lnTo>
                  <a:lnTo>
                    <a:pt x="1183620" y="590475"/>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866189" y="3060686"/>
              <a:ext cx="1151284" cy="695206"/>
            </a:xfrm>
            <a:custGeom>
              <a:avLst/>
              <a:pathLst>
                <a:path w="1151284" h="695206">
                  <a:moveTo>
                    <a:pt x="1151284" y="656364"/>
                  </a:moveTo>
                  <a:lnTo>
                    <a:pt x="1100358" y="625109"/>
                  </a:lnTo>
                  <a:lnTo>
                    <a:pt x="1049433" y="593853"/>
                  </a:lnTo>
                  <a:lnTo>
                    <a:pt x="998508" y="562598"/>
                  </a:lnTo>
                  <a:lnTo>
                    <a:pt x="947583" y="531342"/>
                  </a:lnTo>
                  <a:lnTo>
                    <a:pt x="896658" y="500087"/>
                  </a:lnTo>
                  <a:lnTo>
                    <a:pt x="845733" y="468831"/>
                  </a:lnTo>
                  <a:lnTo>
                    <a:pt x="794808" y="437576"/>
                  </a:lnTo>
                  <a:lnTo>
                    <a:pt x="743883" y="406321"/>
                  </a:lnTo>
                  <a:lnTo>
                    <a:pt x="692957" y="375065"/>
                  </a:lnTo>
                  <a:lnTo>
                    <a:pt x="642032" y="343810"/>
                  </a:lnTo>
                  <a:lnTo>
                    <a:pt x="591107" y="312554"/>
                  </a:lnTo>
                  <a:lnTo>
                    <a:pt x="540182" y="281299"/>
                  </a:lnTo>
                  <a:lnTo>
                    <a:pt x="489257" y="250043"/>
                  </a:lnTo>
                  <a:lnTo>
                    <a:pt x="438332" y="218788"/>
                  </a:lnTo>
                  <a:lnTo>
                    <a:pt x="387407" y="187532"/>
                  </a:lnTo>
                  <a:lnTo>
                    <a:pt x="336481" y="156277"/>
                  </a:lnTo>
                  <a:lnTo>
                    <a:pt x="285556" y="125021"/>
                  </a:lnTo>
                  <a:lnTo>
                    <a:pt x="234631" y="93766"/>
                  </a:lnTo>
                  <a:lnTo>
                    <a:pt x="183706" y="62510"/>
                  </a:lnTo>
                  <a:lnTo>
                    <a:pt x="132781" y="31255"/>
                  </a:lnTo>
                  <a:lnTo>
                    <a:pt x="81856" y="0"/>
                  </a:lnTo>
                  <a:lnTo>
                    <a:pt x="39039" y="73876"/>
                  </a:lnTo>
                  <a:lnTo>
                    <a:pt x="0" y="149816"/>
                  </a:lnTo>
                  <a:lnTo>
                    <a:pt x="53812" y="175787"/>
                  </a:lnTo>
                  <a:lnTo>
                    <a:pt x="107624" y="201758"/>
                  </a:lnTo>
                  <a:lnTo>
                    <a:pt x="161437" y="227728"/>
                  </a:lnTo>
                  <a:lnTo>
                    <a:pt x="215249" y="253699"/>
                  </a:lnTo>
                  <a:lnTo>
                    <a:pt x="269062" y="279670"/>
                  </a:lnTo>
                  <a:lnTo>
                    <a:pt x="322874" y="305641"/>
                  </a:lnTo>
                  <a:lnTo>
                    <a:pt x="376687" y="331612"/>
                  </a:lnTo>
                  <a:lnTo>
                    <a:pt x="430499" y="357583"/>
                  </a:lnTo>
                  <a:lnTo>
                    <a:pt x="484312" y="383554"/>
                  </a:lnTo>
                  <a:lnTo>
                    <a:pt x="538124" y="409525"/>
                  </a:lnTo>
                  <a:lnTo>
                    <a:pt x="591937" y="435496"/>
                  </a:lnTo>
                  <a:lnTo>
                    <a:pt x="645749" y="461467"/>
                  </a:lnTo>
                  <a:lnTo>
                    <a:pt x="699562" y="487438"/>
                  </a:lnTo>
                  <a:lnTo>
                    <a:pt x="753374" y="513409"/>
                  </a:lnTo>
                  <a:lnTo>
                    <a:pt x="807187" y="539380"/>
                  </a:lnTo>
                  <a:lnTo>
                    <a:pt x="860999" y="565351"/>
                  </a:lnTo>
                  <a:lnTo>
                    <a:pt x="914812" y="591322"/>
                  </a:lnTo>
                  <a:lnTo>
                    <a:pt x="968624" y="617293"/>
                  </a:lnTo>
                  <a:lnTo>
                    <a:pt x="1022437" y="643264"/>
                  </a:lnTo>
                  <a:lnTo>
                    <a:pt x="1076249" y="669235"/>
                  </a:lnTo>
                  <a:lnTo>
                    <a:pt x="1130061" y="695206"/>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948045" y="2925857"/>
              <a:ext cx="1093273" cy="791193"/>
            </a:xfrm>
            <a:custGeom>
              <a:avLst/>
              <a:pathLst>
                <a:path w="1093273" h="791193">
                  <a:moveTo>
                    <a:pt x="1093273" y="756238"/>
                  </a:moveTo>
                  <a:lnTo>
                    <a:pt x="1045592" y="720226"/>
                  </a:lnTo>
                  <a:lnTo>
                    <a:pt x="997912" y="684215"/>
                  </a:lnTo>
                  <a:lnTo>
                    <a:pt x="950231" y="648204"/>
                  </a:lnTo>
                  <a:lnTo>
                    <a:pt x="902550" y="612192"/>
                  </a:lnTo>
                  <a:lnTo>
                    <a:pt x="854869" y="576181"/>
                  </a:lnTo>
                  <a:lnTo>
                    <a:pt x="807188" y="540170"/>
                  </a:lnTo>
                  <a:lnTo>
                    <a:pt x="759508" y="504158"/>
                  </a:lnTo>
                  <a:lnTo>
                    <a:pt x="711827" y="468147"/>
                  </a:lnTo>
                  <a:lnTo>
                    <a:pt x="664146" y="432136"/>
                  </a:lnTo>
                  <a:lnTo>
                    <a:pt x="616465" y="396124"/>
                  </a:lnTo>
                  <a:lnTo>
                    <a:pt x="568785" y="360113"/>
                  </a:lnTo>
                  <a:lnTo>
                    <a:pt x="521104" y="324102"/>
                  </a:lnTo>
                  <a:lnTo>
                    <a:pt x="473423" y="288090"/>
                  </a:lnTo>
                  <a:lnTo>
                    <a:pt x="425742" y="252079"/>
                  </a:lnTo>
                  <a:lnTo>
                    <a:pt x="378062" y="216068"/>
                  </a:lnTo>
                  <a:lnTo>
                    <a:pt x="330381" y="180056"/>
                  </a:lnTo>
                  <a:lnTo>
                    <a:pt x="282700" y="144045"/>
                  </a:lnTo>
                  <a:lnTo>
                    <a:pt x="235019" y="108034"/>
                  </a:lnTo>
                  <a:lnTo>
                    <a:pt x="187338" y="72022"/>
                  </a:lnTo>
                  <a:lnTo>
                    <a:pt x="139658" y="36011"/>
                  </a:lnTo>
                  <a:lnTo>
                    <a:pt x="91977" y="0"/>
                  </a:lnTo>
                  <a:lnTo>
                    <a:pt x="44363" y="66306"/>
                  </a:lnTo>
                  <a:lnTo>
                    <a:pt x="0" y="134828"/>
                  </a:lnTo>
                  <a:lnTo>
                    <a:pt x="50925" y="166084"/>
                  </a:lnTo>
                  <a:lnTo>
                    <a:pt x="101850" y="197339"/>
                  </a:lnTo>
                  <a:lnTo>
                    <a:pt x="152775" y="228595"/>
                  </a:lnTo>
                  <a:lnTo>
                    <a:pt x="203700" y="259850"/>
                  </a:lnTo>
                  <a:lnTo>
                    <a:pt x="254625" y="291106"/>
                  </a:lnTo>
                  <a:lnTo>
                    <a:pt x="305550" y="322361"/>
                  </a:lnTo>
                  <a:lnTo>
                    <a:pt x="356475" y="353617"/>
                  </a:lnTo>
                  <a:lnTo>
                    <a:pt x="407401" y="384872"/>
                  </a:lnTo>
                  <a:lnTo>
                    <a:pt x="458326" y="416128"/>
                  </a:lnTo>
                  <a:lnTo>
                    <a:pt x="509251" y="447383"/>
                  </a:lnTo>
                  <a:lnTo>
                    <a:pt x="560176" y="478639"/>
                  </a:lnTo>
                  <a:lnTo>
                    <a:pt x="611101" y="509894"/>
                  </a:lnTo>
                  <a:lnTo>
                    <a:pt x="662026" y="541150"/>
                  </a:lnTo>
                  <a:lnTo>
                    <a:pt x="712951" y="572405"/>
                  </a:lnTo>
                  <a:lnTo>
                    <a:pt x="763876" y="603660"/>
                  </a:lnTo>
                  <a:lnTo>
                    <a:pt x="814802" y="634916"/>
                  </a:lnTo>
                  <a:lnTo>
                    <a:pt x="865727" y="666171"/>
                  </a:lnTo>
                  <a:lnTo>
                    <a:pt x="916652" y="697427"/>
                  </a:lnTo>
                  <a:lnTo>
                    <a:pt x="967577" y="728682"/>
                  </a:lnTo>
                  <a:lnTo>
                    <a:pt x="1018502" y="759938"/>
                  </a:lnTo>
                  <a:lnTo>
                    <a:pt x="1069427" y="791193"/>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040023" y="2802122"/>
              <a:ext cx="1028011" cy="879973"/>
            </a:xfrm>
            <a:custGeom>
              <a:avLst/>
              <a:pathLst>
                <a:path w="1028011" h="879973">
                  <a:moveTo>
                    <a:pt x="1028011" y="847893"/>
                  </a:moveTo>
                  <a:lnTo>
                    <a:pt x="983964" y="807517"/>
                  </a:lnTo>
                  <a:lnTo>
                    <a:pt x="939918" y="767142"/>
                  </a:lnTo>
                  <a:lnTo>
                    <a:pt x="895872" y="726766"/>
                  </a:lnTo>
                  <a:lnTo>
                    <a:pt x="851826" y="686390"/>
                  </a:lnTo>
                  <a:lnTo>
                    <a:pt x="807780" y="646014"/>
                  </a:lnTo>
                  <a:lnTo>
                    <a:pt x="763734" y="605638"/>
                  </a:lnTo>
                  <a:lnTo>
                    <a:pt x="719688" y="565262"/>
                  </a:lnTo>
                  <a:lnTo>
                    <a:pt x="675642" y="524886"/>
                  </a:lnTo>
                  <a:lnTo>
                    <a:pt x="631596" y="484510"/>
                  </a:lnTo>
                  <a:lnTo>
                    <a:pt x="587549" y="444134"/>
                  </a:lnTo>
                  <a:lnTo>
                    <a:pt x="543503" y="403758"/>
                  </a:lnTo>
                  <a:lnTo>
                    <a:pt x="499457" y="363383"/>
                  </a:lnTo>
                  <a:lnTo>
                    <a:pt x="455411" y="323007"/>
                  </a:lnTo>
                  <a:lnTo>
                    <a:pt x="411365" y="282631"/>
                  </a:lnTo>
                  <a:lnTo>
                    <a:pt x="367319" y="242255"/>
                  </a:lnTo>
                  <a:lnTo>
                    <a:pt x="323273" y="201879"/>
                  </a:lnTo>
                  <a:lnTo>
                    <a:pt x="279227" y="161503"/>
                  </a:lnTo>
                  <a:lnTo>
                    <a:pt x="235181" y="121127"/>
                  </a:lnTo>
                  <a:lnTo>
                    <a:pt x="191135" y="80751"/>
                  </a:lnTo>
                  <a:lnTo>
                    <a:pt x="147088" y="40375"/>
                  </a:lnTo>
                  <a:lnTo>
                    <a:pt x="103042" y="0"/>
                  </a:lnTo>
                  <a:lnTo>
                    <a:pt x="50050" y="60642"/>
                  </a:lnTo>
                  <a:lnTo>
                    <a:pt x="0" y="123735"/>
                  </a:lnTo>
                  <a:lnTo>
                    <a:pt x="47680" y="159746"/>
                  </a:lnTo>
                  <a:lnTo>
                    <a:pt x="95361" y="195757"/>
                  </a:lnTo>
                  <a:lnTo>
                    <a:pt x="143042" y="231769"/>
                  </a:lnTo>
                  <a:lnTo>
                    <a:pt x="190723" y="267780"/>
                  </a:lnTo>
                  <a:lnTo>
                    <a:pt x="238403" y="303791"/>
                  </a:lnTo>
                  <a:lnTo>
                    <a:pt x="286084" y="339803"/>
                  </a:lnTo>
                  <a:lnTo>
                    <a:pt x="333765" y="375814"/>
                  </a:lnTo>
                  <a:lnTo>
                    <a:pt x="381446" y="411825"/>
                  </a:lnTo>
                  <a:lnTo>
                    <a:pt x="429126" y="447837"/>
                  </a:lnTo>
                  <a:lnTo>
                    <a:pt x="476807" y="483848"/>
                  </a:lnTo>
                  <a:lnTo>
                    <a:pt x="524488" y="519860"/>
                  </a:lnTo>
                  <a:lnTo>
                    <a:pt x="572169" y="555871"/>
                  </a:lnTo>
                  <a:lnTo>
                    <a:pt x="619850" y="591882"/>
                  </a:lnTo>
                  <a:lnTo>
                    <a:pt x="667530" y="627894"/>
                  </a:lnTo>
                  <a:lnTo>
                    <a:pt x="715211" y="663905"/>
                  </a:lnTo>
                  <a:lnTo>
                    <a:pt x="762892" y="699916"/>
                  </a:lnTo>
                  <a:lnTo>
                    <a:pt x="810573" y="735928"/>
                  </a:lnTo>
                  <a:lnTo>
                    <a:pt x="858253" y="771939"/>
                  </a:lnTo>
                  <a:lnTo>
                    <a:pt x="905934" y="807950"/>
                  </a:lnTo>
                  <a:lnTo>
                    <a:pt x="953615" y="843962"/>
                  </a:lnTo>
                  <a:lnTo>
                    <a:pt x="1001296" y="879973"/>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143065" y="2707719"/>
              <a:ext cx="949238" cy="942296"/>
            </a:xfrm>
            <a:custGeom>
              <a:avLst/>
              <a:pathLst>
                <a:path w="949238" h="942296">
                  <a:moveTo>
                    <a:pt x="949238" y="917821"/>
                  </a:moveTo>
                  <a:lnTo>
                    <a:pt x="908494" y="874116"/>
                  </a:lnTo>
                  <a:lnTo>
                    <a:pt x="867750" y="830410"/>
                  </a:lnTo>
                  <a:lnTo>
                    <a:pt x="827006" y="786704"/>
                  </a:lnTo>
                  <a:lnTo>
                    <a:pt x="786262" y="742998"/>
                  </a:lnTo>
                  <a:lnTo>
                    <a:pt x="745518" y="699292"/>
                  </a:lnTo>
                  <a:lnTo>
                    <a:pt x="704774" y="655587"/>
                  </a:lnTo>
                  <a:lnTo>
                    <a:pt x="664030" y="611881"/>
                  </a:lnTo>
                  <a:lnTo>
                    <a:pt x="623286" y="568175"/>
                  </a:lnTo>
                  <a:lnTo>
                    <a:pt x="582542" y="524469"/>
                  </a:lnTo>
                  <a:lnTo>
                    <a:pt x="541798" y="480763"/>
                  </a:lnTo>
                  <a:lnTo>
                    <a:pt x="501054" y="437058"/>
                  </a:lnTo>
                  <a:lnTo>
                    <a:pt x="460310" y="393352"/>
                  </a:lnTo>
                  <a:lnTo>
                    <a:pt x="419566" y="349646"/>
                  </a:lnTo>
                  <a:lnTo>
                    <a:pt x="378822" y="305940"/>
                  </a:lnTo>
                  <a:lnTo>
                    <a:pt x="338078" y="262234"/>
                  </a:lnTo>
                  <a:lnTo>
                    <a:pt x="297334" y="218529"/>
                  </a:lnTo>
                  <a:lnTo>
                    <a:pt x="256590" y="174823"/>
                  </a:lnTo>
                  <a:lnTo>
                    <a:pt x="215846" y="131117"/>
                  </a:lnTo>
                  <a:lnTo>
                    <a:pt x="175102" y="87411"/>
                  </a:lnTo>
                  <a:lnTo>
                    <a:pt x="134358" y="43705"/>
                  </a:lnTo>
                  <a:lnTo>
                    <a:pt x="93614" y="0"/>
                  </a:lnTo>
                  <a:lnTo>
                    <a:pt x="45880" y="46282"/>
                  </a:lnTo>
                  <a:lnTo>
                    <a:pt x="0" y="94402"/>
                  </a:lnTo>
                  <a:lnTo>
                    <a:pt x="44046" y="134778"/>
                  </a:lnTo>
                  <a:lnTo>
                    <a:pt x="88092" y="175154"/>
                  </a:lnTo>
                  <a:lnTo>
                    <a:pt x="132138" y="215530"/>
                  </a:lnTo>
                  <a:lnTo>
                    <a:pt x="176184" y="255906"/>
                  </a:lnTo>
                  <a:lnTo>
                    <a:pt x="220230" y="296282"/>
                  </a:lnTo>
                  <a:lnTo>
                    <a:pt x="264276" y="336658"/>
                  </a:lnTo>
                  <a:lnTo>
                    <a:pt x="308322" y="377034"/>
                  </a:lnTo>
                  <a:lnTo>
                    <a:pt x="352368" y="417410"/>
                  </a:lnTo>
                  <a:lnTo>
                    <a:pt x="396414" y="457786"/>
                  </a:lnTo>
                  <a:lnTo>
                    <a:pt x="440461" y="498161"/>
                  </a:lnTo>
                  <a:lnTo>
                    <a:pt x="484507" y="538537"/>
                  </a:lnTo>
                  <a:lnTo>
                    <a:pt x="528553" y="578913"/>
                  </a:lnTo>
                  <a:lnTo>
                    <a:pt x="572599" y="619289"/>
                  </a:lnTo>
                  <a:lnTo>
                    <a:pt x="616645" y="659665"/>
                  </a:lnTo>
                  <a:lnTo>
                    <a:pt x="660691" y="700041"/>
                  </a:lnTo>
                  <a:lnTo>
                    <a:pt x="704737" y="740417"/>
                  </a:lnTo>
                  <a:lnTo>
                    <a:pt x="748783" y="780793"/>
                  </a:lnTo>
                  <a:lnTo>
                    <a:pt x="792829" y="821169"/>
                  </a:lnTo>
                  <a:lnTo>
                    <a:pt x="836875" y="861545"/>
                  </a:lnTo>
                  <a:lnTo>
                    <a:pt x="880922" y="901920"/>
                  </a:lnTo>
                  <a:lnTo>
                    <a:pt x="924968" y="942296"/>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236680" y="2625616"/>
              <a:ext cx="880224" cy="999925"/>
            </a:xfrm>
            <a:custGeom>
              <a:avLst/>
              <a:pathLst>
                <a:path w="880224" h="999925">
                  <a:moveTo>
                    <a:pt x="880224" y="978639"/>
                  </a:moveTo>
                  <a:lnTo>
                    <a:pt x="842827" y="932037"/>
                  </a:lnTo>
                  <a:lnTo>
                    <a:pt x="805430" y="885435"/>
                  </a:lnTo>
                  <a:lnTo>
                    <a:pt x="768033" y="838833"/>
                  </a:lnTo>
                  <a:lnTo>
                    <a:pt x="730636" y="792231"/>
                  </a:lnTo>
                  <a:lnTo>
                    <a:pt x="693239" y="745629"/>
                  </a:lnTo>
                  <a:lnTo>
                    <a:pt x="655842" y="699027"/>
                  </a:lnTo>
                  <a:lnTo>
                    <a:pt x="618445" y="652426"/>
                  </a:lnTo>
                  <a:lnTo>
                    <a:pt x="581048" y="605824"/>
                  </a:lnTo>
                  <a:lnTo>
                    <a:pt x="543651" y="559222"/>
                  </a:lnTo>
                  <a:lnTo>
                    <a:pt x="506254" y="512620"/>
                  </a:lnTo>
                  <a:lnTo>
                    <a:pt x="468857" y="466018"/>
                  </a:lnTo>
                  <a:lnTo>
                    <a:pt x="431460" y="419416"/>
                  </a:lnTo>
                  <a:lnTo>
                    <a:pt x="394063" y="372814"/>
                  </a:lnTo>
                  <a:lnTo>
                    <a:pt x="356666" y="326213"/>
                  </a:lnTo>
                  <a:lnTo>
                    <a:pt x="319268" y="279611"/>
                  </a:lnTo>
                  <a:lnTo>
                    <a:pt x="281871" y="233009"/>
                  </a:lnTo>
                  <a:lnTo>
                    <a:pt x="244474" y="186407"/>
                  </a:lnTo>
                  <a:lnTo>
                    <a:pt x="207077" y="139805"/>
                  </a:lnTo>
                  <a:lnTo>
                    <a:pt x="169680" y="93203"/>
                  </a:lnTo>
                  <a:lnTo>
                    <a:pt x="132283" y="46601"/>
                  </a:lnTo>
                  <a:lnTo>
                    <a:pt x="94886" y="0"/>
                  </a:lnTo>
                  <a:lnTo>
                    <a:pt x="46682" y="40172"/>
                  </a:lnTo>
                  <a:lnTo>
                    <a:pt x="0" y="82103"/>
                  </a:lnTo>
                  <a:lnTo>
                    <a:pt x="40744" y="125809"/>
                  </a:lnTo>
                  <a:lnTo>
                    <a:pt x="81488" y="169514"/>
                  </a:lnTo>
                  <a:lnTo>
                    <a:pt x="122232" y="213220"/>
                  </a:lnTo>
                  <a:lnTo>
                    <a:pt x="162976" y="256926"/>
                  </a:lnTo>
                  <a:lnTo>
                    <a:pt x="203720" y="300632"/>
                  </a:lnTo>
                  <a:lnTo>
                    <a:pt x="244464" y="344338"/>
                  </a:lnTo>
                  <a:lnTo>
                    <a:pt x="285208" y="388043"/>
                  </a:lnTo>
                  <a:lnTo>
                    <a:pt x="325952" y="431749"/>
                  </a:lnTo>
                  <a:lnTo>
                    <a:pt x="366696" y="475455"/>
                  </a:lnTo>
                  <a:lnTo>
                    <a:pt x="407440" y="519161"/>
                  </a:lnTo>
                  <a:lnTo>
                    <a:pt x="448184" y="562867"/>
                  </a:lnTo>
                  <a:lnTo>
                    <a:pt x="488928" y="606572"/>
                  </a:lnTo>
                  <a:lnTo>
                    <a:pt x="529672" y="650278"/>
                  </a:lnTo>
                  <a:lnTo>
                    <a:pt x="570416" y="693984"/>
                  </a:lnTo>
                  <a:lnTo>
                    <a:pt x="611160" y="737690"/>
                  </a:lnTo>
                  <a:lnTo>
                    <a:pt x="651904" y="781396"/>
                  </a:lnTo>
                  <a:lnTo>
                    <a:pt x="692648" y="825101"/>
                  </a:lnTo>
                  <a:lnTo>
                    <a:pt x="733392" y="868807"/>
                  </a:lnTo>
                  <a:lnTo>
                    <a:pt x="774136" y="912513"/>
                  </a:lnTo>
                  <a:lnTo>
                    <a:pt x="814880" y="956219"/>
                  </a:lnTo>
                  <a:lnTo>
                    <a:pt x="855624" y="999925"/>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331566" y="2552833"/>
              <a:ext cx="810666" cy="1051421"/>
            </a:xfrm>
            <a:custGeom>
              <a:avLst/>
              <a:pathLst>
                <a:path w="810666" h="1051421">
                  <a:moveTo>
                    <a:pt x="810666" y="1032552"/>
                  </a:moveTo>
                  <a:lnTo>
                    <a:pt x="776715" y="983382"/>
                  </a:lnTo>
                  <a:lnTo>
                    <a:pt x="742764" y="934213"/>
                  </a:lnTo>
                  <a:lnTo>
                    <a:pt x="708813" y="885044"/>
                  </a:lnTo>
                  <a:lnTo>
                    <a:pt x="674862" y="835875"/>
                  </a:lnTo>
                  <a:lnTo>
                    <a:pt x="640911" y="786706"/>
                  </a:lnTo>
                  <a:lnTo>
                    <a:pt x="606960" y="737537"/>
                  </a:lnTo>
                  <a:lnTo>
                    <a:pt x="573009" y="688368"/>
                  </a:lnTo>
                  <a:lnTo>
                    <a:pt x="539058" y="639198"/>
                  </a:lnTo>
                  <a:lnTo>
                    <a:pt x="505107" y="590029"/>
                  </a:lnTo>
                  <a:lnTo>
                    <a:pt x="471156" y="540860"/>
                  </a:lnTo>
                  <a:lnTo>
                    <a:pt x="437206" y="491691"/>
                  </a:lnTo>
                  <a:lnTo>
                    <a:pt x="403255" y="442522"/>
                  </a:lnTo>
                  <a:lnTo>
                    <a:pt x="369304" y="393353"/>
                  </a:lnTo>
                  <a:lnTo>
                    <a:pt x="335353" y="344184"/>
                  </a:lnTo>
                  <a:lnTo>
                    <a:pt x="301402" y="295014"/>
                  </a:lnTo>
                  <a:lnTo>
                    <a:pt x="267451" y="245845"/>
                  </a:lnTo>
                  <a:lnTo>
                    <a:pt x="233500" y="196676"/>
                  </a:lnTo>
                  <a:lnTo>
                    <a:pt x="199549" y="147507"/>
                  </a:lnTo>
                  <a:lnTo>
                    <a:pt x="165598" y="98338"/>
                  </a:lnTo>
                  <a:lnTo>
                    <a:pt x="131647" y="49169"/>
                  </a:lnTo>
                  <a:lnTo>
                    <a:pt x="97696" y="0"/>
                  </a:lnTo>
                  <a:lnTo>
                    <a:pt x="48193" y="35512"/>
                  </a:lnTo>
                  <a:lnTo>
                    <a:pt x="0" y="72782"/>
                  </a:lnTo>
                  <a:lnTo>
                    <a:pt x="37397" y="119384"/>
                  </a:lnTo>
                  <a:lnTo>
                    <a:pt x="74794" y="165986"/>
                  </a:lnTo>
                  <a:lnTo>
                    <a:pt x="112191" y="212587"/>
                  </a:lnTo>
                  <a:lnTo>
                    <a:pt x="149588" y="259189"/>
                  </a:lnTo>
                  <a:lnTo>
                    <a:pt x="186985" y="305791"/>
                  </a:lnTo>
                  <a:lnTo>
                    <a:pt x="224382" y="352393"/>
                  </a:lnTo>
                  <a:lnTo>
                    <a:pt x="261779" y="398995"/>
                  </a:lnTo>
                  <a:lnTo>
                    <a:pt x="299176" y="445597"/>
                  </a:lnTo>
                  <a:lnTo>
                    <a:pt x="336573" y="492199"/>
                  </a:lnTo>
                  <a:lnTo>
                    <a:pt x="373970" y="538801"/>
                  </a:lnTo>
                  <a:lnTo>
                    <a:pt x="411367" y="585402"/>
                  </a:lnTo>
                  <a:lnTo>
                    <a:pt x="448764" y="632004"/>
                  </a:lnTo>
                  <a:lnTo>
                    <a:pt x="486161" y="678606"/>
                  </a:lnTo>
                  <a:lnTo>
                    <a:pt x="523558" y="725208"/>
                  </a:lnTo>
                  <a:lnTo>
                    <a:pt x="560955" y="771810"/>
                  </a:lnTo>
                  <a:lnTo>
                    <a:pt x="598352" y="818412"/>
                  </a:lnTo>
                  <a:lnTo>
                    <a:pt x="635749" y="865014"/>
                  </a:lnTo>
                  <a:lnTo>
                    <a:pt x="673146" y="911615"/>
                  </a:lnTo>
                  <a:lnTo>
                    <a:pt x="710543" y="958217"/>
                  </a:lnTo>
                  <a:lnTo>
                    <a:pt x="747940" y="1004819"/>
                  </a:lnTo>
                  <a:lnTo>
                    <a:pt x="785337" y="105142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429263" y="2501700"/>
              <a:ext cx="733353" cy="1083684"/>
            </a:xfrm>
            <a:custGeom>
              <a:avLst/>
              <a:pathLst>
                <a:path w="733353" h="1083684">
                  <a:moveTo>
                    <a:pt x="733353" y="1070428"/>
                  </a:moveTo>
                  <a:lnTo>
                    <a:pt x="702175" y="1019455"/>
                  </a:lnTo>
                  <a:lnTo>
                    <a:pt x="670998" y="968482"/>
                  </a:lnTo>
                  <a:lnTo>
                    <a:pt x="639820" y="917509"/>
                  </a:lnTo>
                  <a:lnTo>
                    <a:pt x="608642" y="866537"/>
                  </a:lnTo>
                  <a:lnTo>
                    <a:pt x="577465" y="815564"/>
                  </a:lnTo>
                  <a:lnTo>
                    <a:pt x="546287" y="764591"/>
                  </a:lnTo>
                  <a:lnTo>
                    <a:pt x="515109" y="713618"/>
                  </a:lnTo>
                  <a:lnTo>
                    <a:pt x="483932" y="662646"/>
                  </a:lnTo>
                  <a:lnTo>
                    <a:pt x="452754" y="611673"/>
                  </a:lnTo>
                  <a:lnTo>
                    <a:pt x="421576" y="560700"/>
                  </a:lnTo>
                  <a:lnTo>
                    <a:pt x="390398" y="509727"/>
                  </a:lnTo>
                  <a:lnTo>
                    <a:pt x="359221" y="458754"/>
                  </a:lnTo>
                  <a:lnTo>
                    <a:pt x="328043" y="407782"/>
                  </a:lnTo>
                  <a:lnTo>
                    <a:pt x="296865" y="356809"/>
                  </a:lnTo>
                  <a:lnTo>
                    <a:pt x="265688" y="305836"/>
                  </a:lnTo>
                  <a:lnTo>
                    <a:pt x="234510" y="254863"/>
                  </a:lnTo>
                  <a:lnTo>
                    <a:pt x="203332" y="203891"/>
                  </a:lnTo>
                  <a:lnTo>
                    <a:pt x="172155" y="152918"/>
                  </a:lnTo>
                  <a:lnTo>
                    <a:pt x="140977" y="101945"/>
                  </a:lnTo>
                  <a:lnTo>
                    <a:pt x="109799" y="50972"/>
                  </a:lnTo>
                  <a:lnTo>
                    <a:pt x="78621" y="0"/>
                  </a:lnTo>
                  <a:lnTo>
                    <a:pt x="0" y="51132"/>
                  </a:lnTo>
                  <a:lnTo>
                    <a:pt x="33950" y="100301"/>
                  </a:lnTo>
                  <a:lnTo>
                    <a:pt x="67901" y="149471"/>
                  </a:lnTo>
                  <a:lnTo>
                    <a:pt x="101852" y="198640"/>
                  </a:lnTo>
                  <a:lnTo>
                    <a:pt x="135803" y="247809"/>
                  </a:lnTo>
                  <a:lnTo>
                    <a:pt x="169754" y="296978"/>
                  </a:lnTo>
                  <a:lnTo>
                    <a:pt x="203705" y="346147"/>
                  </a:lnTo>
                  <a:lnTo>
                    <a:pt x="237656" y="395316"/>
                  </a:lnTo>
                  <a:lnTo>
                    <a:pt x="271607" y="444485"/>
                  </a:lnTo>
                  <a:lnTo>
                    <a:pt x="305558" y="493655"/>
                  </a:lnTo>
                  <a:lnTo>
                    <a:pt x="339509" y="542824"/>
                  </a:lnTo>
                  <a:lnTo>
                    <a:pt x="373460" y="591993"/>
                  </a:lnTo>
                  <a:lnTo>
                    <a:pt x="407411" y="641162"/>
                  </a:lnTo>
                  <a:lnTo>
                    <a:pt x="441362" y="690331"/>
                  </a:lnTo>
                  <a:lnTo>
                    <a:pt x="475313" y="739500"/>
                  </a:lnTo>
                  <a:lnTo>
                    <a:pt x="509264" y="788670"/>
                  </a:lnTo>
                  <a:lnTo>
                    <a:pt x="543215" y="837839"/>
                  </a:lnTo>
                  <a:lnTo>
                    <a:pt x="577166" y="887008"/>
                  </a:lnTo>
                  <a:lnTo>
                    <a:pt x="611117" y="936177"/>
                  </a:lnTo>
                  <a:lnTo>
                    <a:pt x="645068" y="985346"/>
                  </a:lnTo>
                  <a:lnTo>
                    <a:pt x="679019" y="1034515"/>
                  </a:lnTo>
                  <a:lnTo>
                    <a:pt x="712970" y="1083684"/>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507885" y="2455658"/>
              <a:ext cx="675499" cy="1116471"/>
            </a:xfrm>
            <a:custGeom>
              <a:avLst/>
              <a:pathLst>
                <a:path w="675499" h="1116471">
                  <a:moveTo>
                    <a:pt x="675499" y="1104533"/>
                  </a:moveTo>
                  <a:lnTo>
                    <a:pt x="647147" y="1051937"/>
                  </a:lnTo>
                  <a:lnTo>
                    <a:pt x="618795" y="999340"/>
                  </a:lnTo>
                  <a:lnTo>
                    <a:pt x="590443" y="946743"/>
                  </a:lnTo>
                  <a:lnTo>
                    <a:pt x="562091" y="894146"/>
                  </a:lnTo>
                  <a:lnTo>
                    <a:pt x="533739" y="841549"/>
                  </a:lnTo>
                  <a:lnTo>
                    <a:pt x="505386" y="788952"/>
                  </a:lnTo>
                  <a:lnTo>
                    <a:pt x="477034" y="736355"/>
                  </a:lnTo>
                  <a:lnTo>
                    <a:pt x="448682" y="683759"/>
                  </a:lnTo>
                  <a:lnTo>
                    <a:pt x="420330" y="631162"/>
                  </a:lnTo>
                  <a:lnTo>
                    <a:pt x="391978" y="578565"/>
                  </a:lnTo>
                  <a:lnTo>
                    <a:pt x="363626" y="525968"/>
                  </a:lnTo>
                  <a:lnTo>
                    <a:pt x="335274" y="473371"/>
                  </a:lnTo>
                  <a:lnTo>
                    <a:pt x="306921" y="420774"/>
                  </a:lnTo>
                  <a:lnTo>
                    <a:pt x="278569" y="368177"/>
                  </a:lnTo>
                  <a:lnTo>
                    <a:pt x="250217" y="315581"/>
                  </a:lnTo>
                  <a:lnTo>
                    <a:pt x="221865" y="262984"/>
                  </a:lnTo>
                  <a:lnTo>
                    <a:pt x="193513" y="210387"/>
                  </a:lnTo>
                  <a:lnTo>
                    <a:pt x="165161" y="157790"/>
                  </a:lnTo>
                  <a:lnTo>
                    <a:pt x="136809" y="105193"/>
                  </a:lnTo>
                  <a:lnTo>
                    <a:pt x="108457" y="52596"/>
                  </a:lnTo>
                  <a:lnTo>
                    <a:pt x="80104" y="0"/>
                  </a:lnTo>
                  <a:lnTo>
                    <a:pt x="0" y="46042"/>
                  </a:lnTo>
                  <a:lnTo>
                    <a:pt x="31177" y="97015"/>
                  </a:lnTo>
                  <a:lnTo>
                    <a:pt x="62355" y="147988"/>
                  </a:lnTo>
                  <a:lnTo>
                    <a:pt x="93533" y="198961"/>
                  </a:lnTo>
                  <a:lnTo>
                    <a:pt x="124710" y="249933"/>
                  </a:lnTo>
                  <a:lnTo>
                    <a:pt x="155888" y="300906"/>
                  </a:lnTo>
                  <a:lnTo>
                    <a:pt x="187066" y="351879"/>
                  </a:lnTo>
                  <a:lnTo>
                    <a:pt x="218243" y="402852"/>
                  </a:lnTo>
                  <a:lnTo>
                    <a:pt x="249421" y="453824"/>
                  </a:lnTo>
                  <a:lnTo>
                    <a:pt x="280599" y="504797"/>
                  </a:lnTo>
                  <a:lnTo>
                    <a:pt x="311777" y="555770"/>
                  </a:lnTo>
                  <a:lnTo>
                    <a:pt x="342954" y="606743"/>
                  </a:lnTo>
                  <a:lnTo>
                    <a:pt x="374132" y="657716"/>
                  </a:lnTo>
                  <a:lnTo>
                    <a:pt x="405310" y="708688"/>
                  </a:lnTo>
                  <a:lnTo>
                    <a:pt x="436487" y="759661"/>
                  </a:lnTo>
                  <a:lnTo>
                    <a:pt x="467665" y="810634"/>
                  </a:lnTo>
                  <a:lnTo>
                    <a:pt x="498843" y="861607"/>
                  </a:lnTo>
                  <a:lnTo>
                    <a:pt x="530020" y="912579"/>
                  </a:lnTo>
                  <a:lnTo>
                    <a:pt x="561198" y="963552"/>
                  </a:lnTo>
                  <a:lnTo>
                    <a:pt x="592376" y="1014525"/>
                  </a:lnTo>
                  <a:lnTo>
                    <a:pt x="623554" y="1065498"/>
                  </a:lnTo>
                  <a:lnTo>
                    <a:pt x="654731" y="1116471"/>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587990" y="2414721"/>
              <a:ext cx="616413" cy="1145470"/>
            </a:xfrm>
            <a:custGeom>
              <a:avLst/>
              <a:pathLst>
                <a:path w="616413" h="1145470">
                  <a:moveTo>
                    <a:pt x="616413" y="1134857"/>
                  </a:moveTo>
                  <a:lnTo>
                    <a:pt x="590921" y="1080816"/>
                  </a:lnTo>
                  <a:lnTo>
                    <a:pt x="565428" y="1026775"/>
                  </a:lnTo>
                  <a:lnTo>
                    <a:pt x="539936" y="972734"/>
                  </a:lnTo>
                  <a:lnTo>
                    <a:pt x="514444" y="918693"/>
                  </a:lnTo>
                  <a:lnTo>
                    <a:pt x="488951" y="864653"/>
                  </a:lnTo>
                  <a:lnTo>
                    <a:pt x="463459" y="810612"/>
                  </a:lnTo>
                  <a:lnTo>
                    <a:pt x="437966" y="756571"/>
                  </a:lnTo>
                  <a:lnTo>
                    <a:pt x="412474" y="702530"/>
                  </a:lnTo>
                  <a:lnTo>
                    <a:pt x="386982" y="648489"/>
                  </a:lnTo>
                  <a:lnTo>
                    <a:pt x="361489" y="594448"/>
                  </a:lnTo>
                  <a:lnTo>
                    <a:pt x="335997" y="540408"/>
                  </a:lnTo>
                  <a:lnTo>
                    <a:pt x="310504" y="486367"/>
                  </a:lnTo>
                  <a:lnTo>
                    <a:pt x="285012" y="432326"/>
                  </a:lnTo>
                  <a:lnTo>
                    <a:pt x="259520" y="378285"/>
                  </a:lnTo>
                  <a:lnTo>
                    <a:pt x="234027" y="324244"/>
                  </a:lnTo>
                  <a:lnTo>
                    <a:pt x="208535" y="270204"/>
                  </a:lnTo>
                  <a:lnTo>
                    <a:pt x="183042" y="216163"/>
                  </a:lnTo>
                  <a:lnTo>
                    <a:pt x="157550" y="162122"/>
                  </a:lnTo>
                  <a:lnTo>
                    <a:pt x="132058" y="108081"/>
                  </a:lnTo>
                  <a:lnTo>
                    <a:pt x="106565" y="54040"/>
                  </a:lnTo>
                  <a:lnTo>
                    <a:pt x="81073" y="0"/>
                  </a:lnTo>
                  <a:lnTo>
                    <a:pt x="0" y="40936"/>
                  </a:lnTo>
                  <a:lnTo>
                    <a:pt x="28352" y="93533"/>
                  </a:lnTo>
                  <a:lnTo>
                    <a:pt x="56704" y="146130"/>
                  </a:lnTo>
                  <a:lnTo>
                    <a:pt x="85056" y="198726"/>
                  </a:lnTo>
                  <a:lnTo>
                    <a:pt x="113408" y="251323"/>
                  </a:lnTo>
                  <a:lnTo>
                    <a:pt x="141760" y="303920"/>
                  </a:lnTo>
                  <a:lnTo>
                    <a:pt x="170112" y="356517"/>
                  </a:lnTo>
                  <a:lnTo>
                    <a:pt x="198464" y="409114"/>
                  </a:lnTo>
                  <a:lnTo>
                    <a:pt x="226817" y="461711"/>
                  </a:lnTo>
                  <a:lnTo>
                    <a:pt x="255169" y="514308"/>
                  </a:lnTo>
                  <a:lnTo>
                    <a:pt x="283521" y="566904"/>
                  </a:lnTo>
                  <a:lnTo>
                    <a:pt x="311873" y="619501"/>
                  </a:lnTo>
                  <a:lnTo>
                    <a:pt x="340225" y="672098"/>
                  </a:lnTo>
                  <a:lnTo>
                    <a:pt x="368577" y="724695"/>
                  </a:lnTo>
                  <a:lnTo>
                    <a:pt x="396929" y="777292"/>
                  </a:lnTo>
                  <a:lnTo>
                    <a:pt x="425281" y="829889"/>
                  </a:lnTo>
                  <a:lnTo>
                    <a:pt x="453634" y="882486"/>
                  </a:lnTo>
                  <a:lnTo>
                    <a:pt x="481986" y="935082"/>
                  </a:lnTo>
                  <a:lnTo>
                    <a:pt x="510338" y="987679"/>
                  </a:lnTo>
                  <a:lnTo>
                    <a:pt x="538690" y="1040276"/>
                  </a:lnTo>
                  <a:lnTo>
                    <a:pt x="567042" y="1092873"/>
                  </a:lnTo>
                  <a:lnTo>
                    <a:pt x="595394" y="1145470"/>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669063" y="2388128"/>
              <a:ext cx="550713" cy="1161450"/>
            </a:xfrm>
            <a:custGeom>
              <a:avLst/>
              <a:pathLst>
                <a:path w="550713" h="1161450">
                  <a:moveTo>
                    <a:pt x="550713" y="1154556"/>
                  </a:moveTo>
                  <a:lnTo>
                    <a:pt x="527313" y="1099577"/>
                  </a:lnTo>
                  <a:lnTo>
                    <a:pt x="503912" y="1044598"/>
                  </a:lnTo>
                  <a:lnTo>
                    <a:pt x="480511" y="989619"/>
                  </a:lnTo>
                  <a:lnTo>
                    <a:pt x="457110" y="934640"/>
                  </a:lnTo>
                  <a:lnTo>
                    <a:pt x="433709" y="879661"/>
                  </a:lnTo>
                  <a:lnTo>
                    <a:pt x="410309" y="824683"/>
                  </a:lnTo>
                  <a:lnTo>
                    <a:pt x="386908" y="769704"/>
                  </a:lnTo>
                  <a:lnTo>
                    <a:pt x="363507" y="714725"/>
                  </a:lnTo>
                  <a:lnTo>
                    <a:pt x="340106" y="659746"/>
                  </a:lnTo>
                  <a:lnTo>
                    <a:pt x="316706" y="604767"/>
                  </a:lnTo>
                  <a:lnTo>
                    <a:pt x="293305" y="549788"/>
                  </a:lnTo>
                  <a:lnTo>
                    <a:pt x="269904" y="494809"/>
                  </a:lnTo>
                  <a:lnTo>
                    <a:pt x="246503" y="439830"/>
                  </a:lnTo>
                  <a:lnTo>
                    <a:pt x="223102" y="384852"/>
                  </a:lnTo>
                  <a:lnTo>
                    <a:pt x="199702" y="329873"/>
                  </a:lnTo>
                  <a:lnTo>
                    <a:pt x="176301" y="274894"/>
                  </a:lnTo>
                  <a:lnTo>
                    <a:pt x="152900" y="219915"/>
                  </a:lnTo>
                  <a:lnTo>
                    <a:pt x="129499" y="164936"/>
                  </a:lnTo>
                  <a:lnTo>
                    <a:pt x="106099" y="109957"/>
                  </a:lnTo>
                  <a:lnTo>
                    <a:pt x="82698" y="54978"/>
                  </a:lnTo>
                  <a:lnTo>
                    <a:pt x="59297" y="0"/>
                  </a:lnTo>
                  <a:lnTo>
                    <a:pt x="0" y="26593"/>
                  </a:lnTo>
                  <a:lnTo>
                    <a:pt x="25492" y="80634"/>
                  </a:lnTo>
                  <a:lnTo>
                    <a:pt x="50984" y="134675"/>
                  </a:lnTo>
                  <a:lnTo>
                    <a:pt x="76477" y="188716"/>
                  </a:lnTo>
                  <a:lnTo>
                    <a:pt x="101969" y="242757"/>
                  </a:lnTo>
                  <a:lnTo>
                    <a:pt x="127462" y="296797"/>
                  </a:lnTo>
                  <a:lnTo>
                    <a:pt x="152954" y="350838"/>
                  </a:lnTo>
                  <a:lnTo>
                    <a:pt x="178446" y="404879"/>
                  </a:lnTo>
                  <a:lnTo>
                    <a:pt x="203939" y="458920"/>
                  </a:lnTo>
                  <a:lnTo>
                    <a:pt x="229431" y="512961"/>
                  </a:lnTo>
                  <a:lnTo>
                    <a:pt x="254924" y="567001"/>
                  </a:lnTo>
                  <a:lnTo>
                    <a:pt x="280416" y="621042"/>
                  </a:lnTo>
                  <a:lnTo>
                    <a:pt x="305908" y="675083"/>
                  </a:lnTo>
                  <a:lnTo>
                    <a:pt x="331401" y="729124"/>
                  </a:lnTo>
                  <a:lnTo>
                    <a:pt x="356893" y="783165"/>
                  </a:lnTo>
                  <a:lnTo>
                    <a:pt x="382386" y="837206"/>
                  </a:lnTo>
                  <a:lnTo>
                    <a:pt x="407878" y="891246"/>
                  </a:lnTo>
                  <a:lnTo>
                    <a:pt x="433370" y="945287"/>
                  </a:lnTo>
                  <a:lnTo>
                    <a:pt x="458863" y="999328"/>
                  </a:lnTo>
                  <a:lnTo>
                    <a:pt x="484355" y="1053369"/>
                  </a:lnTo>
                  <a:lnTo>
                    <a:pt x="509848" y="1107410"/>
                  </a:lnTo>
                  <a:lnTo>
                    <a:pt x="535340" y="1161450"/>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728360" y="2364068"/>
              <a:ext cx="506879" cy="1178615"/>
            </a:xfrm>
            <a:custGeom>
              <a:avLst/>
              <a:pathLst>
                <a:path w="506879" h="1178615">
                  <a:moveTo>
                    <a:pt x="506879" y="1172377"/>
                  </a:moveTo>
                  <a:lnTo>
                    <a:pt x="485582" y="1116550"/>
                  </a:lnTo>
                  <a:lnTo>
                    <a:pt x="464285" y="1060722"/>
                  </a:lnTo>
                  <a:lnTo>
                    <a:pt x="442988" y="1004895"/>
                  </a:lnTo>
                  <a:lnTo>
                    <a:pt x="421691" y="949067"/>
                  </a:lnTo>
                  <a:lnTo>
                    <a:pt x="400394" y="893240"/>
                  </a:lnTo>
                  <a:lnTo>
                    <a:pt x="379097" y="837412"/>
                  </a:lnTo>
                  <a:lnTo>
                    <a:pt x="357800" y="781585"/>
                  </a:lnTo>
                  <a:lnTo>
                    <a:pt x="336503" y="725757"/>
                  </a:lnTo>
                  <a:lnTo>
                    <a:pt x="315206" y="669930"/>
                  </a:lnTo>
                  <a:lnTo>
                    <a:pt x="293910" y="614102"/>
                  </a:lnTo>
                  <a:lnTo>
                    <a:pt x="272613" y="558275"/>
                  </a:lnTo>
                  <a:lnTo>
                    <a:pt x="251316" y="502447"/>
                  </a:lnTo>
                  <a:lnTo>
                    <a:pt x="230019" y="446620"/>
                  </a:lnTo>
                  <a:lnTo>
                    <a:pt x="208722" y="390792"/>
                  </a:lnTo>
                  <a:lnTo>
                    <a:pt x="187425" y="334965"/>
                  </a:lnTo>
                  <a:lnTo>
                    <a:pt x="166128" y="279137"/>
                  </a:lnTo>
                  <a:lnTo>
                    <a:pt x="144831" y="223310"/>
                  </a:lnTo>
                  <a:lnTo>
                    <a:pt x="123534" y="167482"/>
                  </a:lnTo>
                  <a:lnTo>
                    <a:pt x="102237" y="111655"/>
                  </a:lnTo>
                  <a:lnTo>
                    <a:pt x="80940" y="55827"/>
                  </a:lnTo>
                  <a:lnTo>
                    <a:pt x="59643" y="0"/>
                  </a:lnTo>
                  <a:lnTo>
                    <a:pt x="0" y="24059"/>
                  </a:lnTo>
                  <a:lnTo>
                    <a:pt x="23400" y="79038"/>
                  </a:lnTo>
                  <a:lnTo>
                    <a:pt x="46801" y="134017"/>
                  </a:lnTo>
                  <a:lnTo>
                    <a:pt x="70202" y="188995"/>
                  </a:lnTo>
                  <a:lnTo>
                    <a:pt x="93603" y="243974"/>
                  </a:lnTo>
                  <a:lnTo>
                    <a:pt x="117003" y="298953"/>
                  </a:lnTo>
                  <a:lnTo>
                    <a:pt x="140404" y="353932"/>
                  </a:lnTo>
                  <a:lnTo>
                    <a:pt x="163805" y="408911"/>
                  </a:lnTo>
                  <a:lnTo>
                    <a:pt x="187206" y="463890"/>
                  </a:lnTo>
                  <a:lnTo>
                    <a:pt x="210607" y="518869"/>
                  </a:lnTo>
                  <a:lnTo>
                    <a:pt x="234007" y="573848"/>
                  </a:lnTo>
                  <a:lnTo>
                    <a:pt x="257408" y="628826"/>
                  </a:lnTo>
                  <a:lnTo>
                    <a:pt x="280809" y="683805"/>
                  </a:lnTo>
                  <a:lnTo>
                    <a:pt x="304210" y="738784"/>
                  </a:lnTo>
                  <a:lnTo>
                    <a:pt x="327610" y="793763"/>
                  </a:lnTo>
                  <a:lnTo>
                    <a:pt x="351011" y="848742"/>
                  </a:lnTo>
                  <a:lnTo>
                    <a:pt x="374412" y="903721"/>
                  </a:lnTo>
                  <a:lnTo>
                    <a:pt x="397813" y="958700"/>
                  </a:lnTo>
                  <a:lnTo>
                    <a:pt x="421214" y="1013678"/>
                  </a:lnTo>
                  <a:lnTo>
                    <a:pt x="444614" y="1068657"/>
                  </a:lnTo>
                  <a:lnTo>
                    <a:pt x="468015" y="1123636"/>
                  </a:lnTo>
                  <a:lnTo>
                    <a:pt x="491416" y="1178615"/>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788004" y="2344294"/>
              <a:ext cx="461399" cy="1192152"/>
            </a:xfrm>
            <a:custGeom>
              <a:avLst/>
              <a:pathLst>
                <a:path w="461399" h="1192152">
                  <a:moveTo>
                    <a:pt x="461399" y="1187025"/>
                  </a:moveTo>
                  <a:lnTo>
                    <a:pt x="442030" y="1130500"/>
                  </a:lnTo>
                  <a:lnTo>
                    <a:pt x="422660" y="1073975"/>
                  </a:lnTo>
                  <a:lnTo>
                    <a:pt x="403290" y="1017450"/>
                  </a:lnTo>
                  <a:lnTo>
                    <a:pt x="383920" y="960925"/>
                  </a:lnTo>
                  <a:lnTo>
                    <a:pt x="364550" y="904400"/>
                  </a:lnTo>
                  <a:lnTo>
                    <a:pt x="345180" y="847875"/>
                  </a:lnTo>
                  <a:lnTo>
                    <a:pt x="325810" y="791350"/>
                  </a:lnTo>
                  <a:lnTo>
                    <a:pt x="306440" y="734825"/>
                  </a:lnTo>
                  <a:lnTo>
                    <a:pt x="287070" y="678300"/>
                  </a:lnTo>
                  <a:lnTo>
                    <a:pt x="267701" y="621775"/>
                  </a:lnTo>
                  <a:lnTo>
                    <a:pt x="248331" y="565250"/>
                  </a:lnTo>
                  <a:lnTo>
                    <a:pt x="228961" y="508725"/>
                  </a:lnTo>
                  <a:lnTo>
                    <a:pt x="209591" y="452200"/>
                  </a:lnTo>
                  <a:lnTo>
                    <a:pt x="190221" y="395675"/>
                  </a:lnTo>
                  <a:lnTo>
                    <a:pt x="170851" y="339150"/>
                  </a:lnTo>
                  <a:lnTo>
                    <a:pt x="151481" y="282625"/>
                  </a:lnTo>
                  <a:lnTo>
                    <a:pt x="132111" y="226100"/>
                  </a:lnTo>
                  <a:lnTo>
                    <a:pt x="112741" y="169575"/>
                  </a:lnTo>
                  <a:lnTo>
                    <a:pt x="93372" y="113050"/>
                  </a:lnTo>
                  <a:lnTo>
                    <a:pt x="74002" y="56525"/>
                  </a:lnTo>
                  <a:lnTo>
                    <a:pt x="54632" y="0"/>
                  </a:lnTo>
                  <a:lnTo>
                    <a:pt x="0" y="19774"/>
                  </a:lnTo>
                  <a:lnTo>
                    <a:pt x="21296" y="75602"/>
                  </a:lnTo>
                  <a:lnTo>
                    <a:pt x="42593" y="131429"/>
                  </a:lnTo>
                  <a:lnTo>
                    <a:pt x="63890" y="187257"/>
                  </a:lnTo>
                  <a:lnTo>
                    <a:pt x="85187" y="243084"/>
                  </a:lnTo>
                  <a:lnTo>
                    <a:pt x="106484" y="298912"/>
                  </a:lnTo>
                  <a:lnTo>
                    <a:pt x="127781" y="354739"/>
                  </a:lnTo>
                  <a:lnTo>
                    <a:pt x="149078" y="410567"/>
                  </a:lnTo>
                  <a:lnTo>
                    <a:pt x="170375" y="466394"/>
                  </a:lnTo>
                  <a:lnTo>
                    <a:pt x="191672" y="522222"/>
                  </a:lnTo>
                  <a:lnTo>
                    <a:pt x="212969" y="578049"/>
                  </a:lnTo>
                  <a:lnTo>
                    <a:pt x="234266" y="633877"/>
                  </a:lnTo>
                  <a:lnTo>
                    <a:pt x="255563" y="689704"/>
                  </a:lnTo>
                  <a:lnTo>
                    <a:pt x="276860" y="745532"/>
                  </a:lnTo>
                  <a:lnTo>
                    <a:pt x="298157" y="801359"/>
                  </a:lnTo>
                  <a:lnTo>
                    <a:pt x="319454" y="857187"/>
                  </a:lnTo>
                  <a:lnTo>
                    <a:pt x="340751" y="913014"/>
                  </a:lnTo>
                  <a:lnTo>
                    <a:pt x="362048" y="968842"/>
                  </a:lnTo>
                  <a:lnTo>
                    <a:pt x="383345" y="1024669"/>
                  </a:lnTo>
                  <a:lnTo>
                    <a:pt x="404642" y="1080497"/>
                  </a:lnTo>
                  <a:lnTo>
                    <a:pt x="425939" y="1136325"/>
                  </a:lnTo>
                  <a:lnTo>
                    <a:pt x="447236" y="1192152"/>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842636" y="2327397"/>
              <a:ext cx="420257" cy="1203922"/>
            </a:xfrm>
            <a:custGeom>
              <a:avLst/>
              <a:pathLst>
                <a:path w="420257" h="1203922">
                  <a:moveTo>
                    <a:pt x="420257" y="1199542"/>
                  </a:moveTo>
                  <a:lnTo>
                    <a:pt x="402723" y="1142421"/>
                  </a:lnTo>
                  <a:lnTo>
                    <a:pt x="385188" y="1085299"/>
                  </a:lnTo>
                  <a:lnTo>
                    <a:pt x="367654" y="1028178"/>
                  </a:lnTo>
                  <a:lnTo>
                    <a:pt x="350119" y="971057"/>
                  </a:lnTo>
                  <a:lnTo>
                    <a:pt x="332585" y="913936"/>
                  </a:lnTo>
                  <a:lnTo>
                    <a:pt x="315051" y="856815"/>
                  </a:lnTo>
                  <a:lnTo>
                    <a:pt x="297516" y="799694"/>
                  </a:lnTo>
                  <a:lnTo>
                    <a:pt x="279982" y="742573"/>
                  </a:lnTo>
                  <a:lnTo>
                    <a:pt x="262447" y="685452"/>
                  </a:lnTo>
                  <a:lnTo>
                    <a:pt x="244913" y="628331"/>
                  </a:lnTo>
                  <a:lnTo>
                    <a:pt x="227378" y="571210"/>
                  </a:lnTo>
                  <a:lnTo>
                    <a:pt x="209844" y="514089"/>
                  </a:lnTo>
                  <a:lnTo>
                    <a:pt x="192309" y="456968"/>
                  </a:lnTo>
                  <a:lnTo>
                    <a:pt x="174775" y="399847"/>
                  </a:lnTo>
                  <a:lnTo>
                    <a:pt x="157240" y="342726"/>
                  </a:lnTo>
                  <a:lnTo>
                    <a:pt x="139706" y="285605"/>
                  </a:lnTo>
                  <a:lnTo>
                    <a:pt x="122171" y="228484"/>
                  </a:lnTo>
                  <a:lnTo>
                    <a:pt x="104637" y="171363"/>
                  </a:lnTo>
                  <a:lnTo>
                    <a:pt x="87102" y="114242"/>
                  </a:lnTo>
                  <a:lnTo>
                    <a:pt x="69568" y="57121"/>
                  </a:lnTo>
                  <a:lnTo>
                    <a:pt x="52033" y="0"/>
                  </a:lnTo>
                  <a:lnTo>
                    <a:pt x="0" y="16896"/>
                  </a:lnTo>
                  <a:lnTo>
                    <a:pt x="19369" y="73422"/>
                  </a:lnTo>
                  <a:lnTo>
                    <a:pt x="38739" y="129947"/>
                  </a:lnTo>
                  <a:lnTo>
                    <a:pt x="58109" y="186472"/>
                  </a:lnTo>
                  <a:lnTo>
                    <a:pt x="77479" y="242997"/>
                  </a:lnTo>
                  <a:lnTo>
                    <a:pt x="96849" y="299522"/>
                  </a:lnTo>
                  <a:lnTo>
                    <a:pt x="116219" y="356047"/>
                  </a:lnTo>
                  <a:lnTo>
                    <a:pt x="135589" y="412572"/>
                  </a:lnTo>
                  <a:lnTo>
                    <a:pt x="154959" y="469097"/>
                  </a:lnTo>
                  <a:lnTo>
                    <a:pt x="174328" y="525622"/>
                  </a:lnTo>
                  <a:lnTo>
                    <a:pt x="193698" y="582147"/>
                  </a:lnTo>
                  <a:lnTo>
                    <a:pt x="213068" y="638672"/>
                  </a:lnTo>
                  <a:lnTo>
                    <a:pt x="232438" y="695197"/>
                  </a:lnTo>
                  <a:lnTo>
                    <a:pt x="251808" y="751722"/>
                  </a:lnTo>
                  <a:lnTo>
                    <a:pt x="271178" y="808247"/>
                  </a:lnTo>
                  <a:lnTo>
                    <a:pt x="290548" y="864772"/>
                  </a:lnTo>
                  <a:lnTo>
                    <a:pt x="309918" y="921297"/>
                  </a:lnTo>
                  <a:lnTo>
                    <a:pt x="329288" y="977822"/>
                  </a:lnTo>
                  <a:lnTo>
                    <a:pt x="348657" y="1034347"/>
                  </a:lnTo>
                  <a:lnTo>
                    <a:pt x="368027" y="1090872"/>
                  </a:lnTo>
                  <a:lnTo>
                    <a:pt x="387397" y="1147397"/>
                  </a:lnTo>
                  <a:lnTo>
                    <a:pt x="406767" y="1203922"/>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894670" y="2252816"/>
              <a:ext cx="497102" cy="1274122"/>
            </a:xfrm>
            <a:custGeom>
              <a:avLst/>
              <a:pathLst>
                <a:path w="497102" h="1274122">
                  <a:moveTo>
                    <a:pt x="497102" y="1254786"/>
                  </a:moveTo>
                  <a:lnTo>
                    <a:pt x="497102" y="1195035"/>
                  </a:lnTo>
                  <a:lnTo>
                    <a:pt x="497102" y="1135283"/>
                  </a:lnTo>
                  <a:lnTo>
                    <a:pt x="497102" y="1075531"/>
                  </a:lnTo>
                  <a:lnTo>
                    <a:pt x="497102" y="1015779"/>
                  </a:lnTo>
                  <a:lnTo>
                    <a:pt x="497102" y="956028"/>
                  </a:lnTo>
                  <a:lnTo>
                    <a:pt x="497102" y="896276"/>
                  </a:lnTo>
                  <a:lnTo>
                    <a:pt x="497102" y="836524"/>
                  </a:lnTo>
                  <a:lnTo>
                    <a:pt x="497102" y="776772"/>
                  </a:lnTo>
                  <a:lnTo>
                    <a:pt x="497102" y="717021"/>
                  </a:lnTo>
                  <a:lnTo>
                    <a:pt x="497102" y="657269"/>
                  </a:lnTo>
                  <a:lnTo>
                    <a:pt x="497102" y="597517"/>
                  </a:lnTo>
                  <a:lnTo>
                    <a:pt x="497102" y="537765"/>
                  </a:lnTo>
                  <a:lnTo>
                    <a:pt x="497102" y="478014"/>
                  </a:lnTo>
                  <a:lnTo>
                    <a:pt x="497102" y="418262"/>
                  </a:lnTo>
                  <a:lnTo>
                    <a:pt x="497102" y="358510"/>
                  </a:lnTo>
                  <a:lnTo>
                    <a:pt x="497102" y="298758"/>
                  </a:lnTo>
                  <a:lnTo>
                    <a:pt x="497102" y="239007"/>
                  </a:lnTo>
                  <a:lnTo>
                    <a:pt x="497102" y="179255"/>
                  </a:lnTo>
                  <a:lnTo>
                    <a:pt x="497102" y="119503"/>
                  </a:lnTo>
                  <a:lnTo>
                    <a:pt x="497102" y="59751"/>
                  </a:lnTo>
                  <a:lnTo>
                    <a:pt x="497102" y="0"/>
                  </a:lnTo>
                  <a:lnTo>
                    <a:pt x="434050" y="1173"/>
                  </a:lnTo>
                  <a:lnTo>
                    <a:pt x="371086" y="4693"/>
                  </a:lnTo>
                  <a:lnTo>
                    <a:pt x="308297" y="10554"/>
                  </a:lnTo>
                  <a:lnTo>
                    <a:pt x="245769" y="18748"/>
                  </a:lnTo>
                  <a:lnTo>
                    <a:pt x="183589" y="29264"/>
                  </a:lnTo>
                  <a:lnTo>
                    <a:pt x="121844" y="42087"/>
                  </a:lnTo>
                  <a:lnTo>
                    <a:pt x="60620" y="57199"/>
                  </a:lnTo>
                  <a:lnTo>
                    <a:pt x="0" y="74580"/>
                  </a:lnTo>
                  <a:lnTo>
                    <a:pt x="17534" y="131701"/>
                  </a:lnTo>
                  <a:lnTo>
                    <a:pt x="35068" y="188822"/>
                  </a:lnTo>
                  <a:lnTo>
                    <a:pt x="52603" y="245943"/>
                  </a:lnTo>
                  <a:lnTo>
                    <a:pt x="70137" y="303064"/>
                  </a:lnTo>
                  <a:lnTo>
                    <a:pt x="87672" y="360185"/>
                  </a:lnTo>
                  <a:lnTo>
                    <a:pt x="105206" y="417306"/>
                  </a:lnTo>
                  <a:lnTo>
                    <a:pt x="122741" y="474427"/>
                  </a:lnTo>
                  <a:lnTo>
                    <a:pt x="140275" y="531548"/>
                  </a:lnTo>
                  <a:lnTo>
                    <a:pt x="157810" y="588669"/>
                  </a:lnTo>
                  <a:lnTo>
                    <a:pt x="175344" y="645791"/>
                  </a:lnTo>
                  <a:lnTo>
                    <a:pt x="192879" y="702912"/>
                  </a:lnTo>
                  <a:lnTo>
                    <a:pt x="210413" y="760033"/>
                  </a:lnTo>
                  <a:lnTo>
                    <a:pt x="227948" y="817154"/>
                  </a:lnTo>
                  <a:lnTo>
                    <a:pt x="245482" y="874275"/>
                  </a:lnTo>
                  <a:lnTo>
                    <a:pt x="263017" y="931396"/>
                  </a:lnTo>
                  <a:lnTo>
                    <a:pt x="280551" y="988517"/>
                  </a:lnTo>
                  <a:lnTo>
                    <a:pt x="298086" y="1045638"/>
                  </a:lnTo>
                  <a:lnTo>
                    <a:pt x="315620" y="1102759"/>
                  </a:lnTo>
                  <a:lnTo>
                    <a:pt x="333155" y="1159880"/>
                  </a:lnTo>
                  <a:lnTo>
                    <a:pt x="350689" y="1217001"/>
                  </a:lnTo>
                  <a:lnTo>
                    <a:pt x="368224" y="1274122"/>
                  </a:lnTo>
                  <a:lnTo>
                    <a:pt x="431942" y="1259647"/>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084580" y="3869192"/>
              <a:ext cx="614385"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15.6m</a:t>
              </a:r>
            </a:p>
          </p:txBody>
        </p:sp>
        <p:sp>
          <p:nvSpPr>
            <p:cNvPr id="36" name="tx36"/>
            <p:cNvSpPr/>
            <p:nvPr/>
          </p:nvSpPr>
          <p:spPr>
            <a:xfrm>
              <a:off x="4581225" y="2106318"/>
              <a:ext cx="29441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MCV1 unvaccinated (% of total unvaccinated)</a:t>
              </a:r>
            </a:p>
          </p:txBody>
        </p:sp>
        <p:sp>
          <p:nvSpPr>
            <p:cNvPr id="37" name="rc37"/>
            <p:cNvSpPr/>
            <p:nvPr/>
          </p:nvSpPr>
          <p:spPr>
            <a:xfrm>
              <a:off x="4590225"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590225"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590225"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590225"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590225"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590225"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590225"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590225"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590225"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590225"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590225"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590225"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590225"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590225"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590225"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590225"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639219"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639219"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639219"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639219"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639219"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639219"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639219"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639219"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639219"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639219"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639219"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639219"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639219"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639219"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639219"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870270" y="2360388"/>
              <a:ext cx="15033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Nigeria: 3.2 million (20.4%) </a:t>
              </a:r>
            </a:p>
          </p:txBody>
        </p:sp>
        <p:sp>
          <p:nvSpPr>
            <p:cNvPr id="69" name="tx69"/>
            <p:cNvSpPr/>
            <p:nvPr/>
          </p:nvSpPr>
          <p:spPr>
            <a:xfrm>
              <a:off x="4870270" y="2579844"/>
              <a:ext cx="12980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DRC: 2 million (12.6%) </a:t>
              </a:r>
            </a:p>
          </p:txBody>
        </p:sp>
        <p:sp>
          <p:nvSpPr>
            <p:cNvPr id="70" name="tx70"/>
            <p:cNvSpPr/>
            <p:nvPr/>
          </p:nvSpPr>
          <p:spPr>
            <a:xfrm>
              <a:off x="4870270" y="2799300"/>
              <a:ext cx="15158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Pakistan: 1.1 million (6.8%) </a:t>
              </a:r>
            </a:p>
          </p:txBody>
        </p:sp>
        <p:sp>
          <p:nvSpPr>
            <p:cNvPr id="71" name="tx71"/>
            <p:cNvSpPr/>
            <p:nvPr/>
          </p:nvSpPr>
          <p:spPr>
            <a:xfrm>
              <a:off x="4870270" y="3018756"/>
              <a:ext cx="1298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Ethiopia: 935,000 (6%) </a:t>
              </a:r>
            </a:p>
          </p:txBody>
        </p:sp>
        <p:sp>
          <p:nvSpPr>
            <p:cNvPr id="72" name="tx72"/>
            <p:cNvSpPr/>
            <p:nvPr/>
          </p:nvSpPr>
          <p:spPr>
            <a:xfrm>
              <a:off x="4870270" y="3238212"/>
              <a:ext cx="13301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Yemen: 805,000 (5.2%) </a:t>
              </a:r>
            </a:p>
          </p:txBody>
        </p:sp>
        <p:sp>
          <p:nvSpPr>
            <p:cNvPr id="73" name="tx73"/>
            <p:cNvSpPr/>
            <p:nvPr/>
          </p:nvSpPr>
          <p:spPr>
            <a:xfrm>
              <a:off x="4870270" y="3457668"/>
              <a:ext cx="15725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Afghanistan: 640,000 (4.1%) </a:t>
              </a:r>
            </a:p>
          </p:txBody>
        </p:sp>
        <p:sp>
          <p:nvSpPr>
            <p:cNvPr id="74" name="tx74"/>
            <p:cNvSpPr/>
            <p:nvPr/>
          </p:nvSpPr>
          <p:spPr>
            <a:xfrm>
              <a:off x="4870270" y="3677124"/>
              <a:ext cx="13115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Sudan: 514,000 (3.3%) </a:t>
              </a:r>
            </a:p>
          </p:txBody>
        </p:sp>
        <p:sp>
          <p:nvSpPr>
            <p:cNvPr id="75" name="tx75"/>
            <p:cNvSpPr/>
            <p:nvPr/>
          </p:nvSpPr>
          <p:spPr>
            <a:xfrm>
              <a:off x="4870270" y="3896580"/>
              <a:ext cx="16034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Madagascar: 503,000 (3.2%) </a:t>
              </a:r>
            </a:p>
          </p:txBody>
        </p:sp>
        <p:sp>
          <p:nvSpPr>
            <p:cNvPr id="76" name="tx76"/>
            <p:cNvSpPr/>
            <p:nvPr/>
          </p:nvSpPr>
          <p:spPr>
            <a:xfrm>
              <a:off x="4870270" y="4116036"/>
              <a:ext cx="12306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India: 453,000 (2.9%) </a:t>
              </a:r>
            </a:p>
          </p:txBody>
        </p:sp>
        <p:sp>
          <p:nvSpPr>
            <p:cNvPr id="77" name="tx77"/>
            <p:cNvSpPr/>
            <p:nvPr/>
          </p:nvSpPr>
          <p:spPr>
            <a:xfrm>
              <a:off x="4870270" y="4335492"/>
              <a:ext cx="1690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Mozambique: 439,000 (2.8%) </a:t>
              </a:r>
            </a:p>
          </p:txBody>
        </p:sp>
        <p:sp>
          <p:nvSpPr>
            <p:cNvPr id="78" name="tx78"/>
            <p:cNvSpPr/>
            <p:nvPr/>
          </p:nvSpPr>
          <p:spPr>
            <a:xfrm>
              <a:off x="4870270" y="4554948"/>
              <a:ext cx="16661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Cote d'Ivoire: 410,000 (2.6%) </a:t>
              </a:r>
            </a:p>
          </p:txBody>
        </p:sp>
        <p:sp>
          <p:nvSpPr>
            <p:cNvPr id="79" name="tx79"/>
            <p:cNvSpPr/>
            <p:nvPr/>
          </p:nvSpPr>
          <p:spPr>
            <a:xfrm>
              <a:off x="4870270" y="4774404"/>
              <a:ext cx="14958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Tanzania: 378,000 (2.4%) </a:t>
              </a:r>
            </a:p>
          </p:txBody>
        </p:sp>
        <p:sp>
          <p:nvSpPr>
            <p:cNvPr id="80" name="tx80"/>
            <p:cNvSpPr/>
            <p:nvPr/>
          </p:nvSpPr>
          <p:spPr>
            <a:xfrm>
              <a:off x="4870270" y="4993860"/>
              <a:ext cx="1640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Bangladesh: 339,000 (2.2%) </a:t>
              </a:r>
            </a:p>
          </p:txBody>
        </p:sp>
        <p:sp>
          <p:nvSpPr>
            <p:cNvPr id="81" name="tx81"/>
            <p:cNvSpPr/>
            <p:nvPr/>
          </p:nvSpPr>
          <p:spPr>
            <a:xfrm>
              <a:off x="4870270" y="5213316"/>
              <a:ext cx="136090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Somalia: 305,000 (2%) </a:t>
              </a:r>
            </a:p>
          </p:txBody>
        </p:sp>
        <p:sp>
          <p:nvSpPr>
            <p:cNvPr id="82" name="tx82"/>
            <p:cNvSpPr/>
            <p:nvPr/>
          </p:nvSpPr>
          <p:spPr>
            <a:xfrm>
              <a:off x="4870270" y="5432772"/>
              <a:ext cx="12552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Mali: 301,000 (1.9%) </a:t>
              </a:r>
            </a:p>
          </p:txBody>
        </p:sp>
        <p:sp>
          <p:nvSpPr>
            <p:cNvPr id="83" name="tx83"/>
            <p:cNvSpPr/>
            <p:nvPr/>
          </p:nvSpPr>
          <p:spPr>
            <a:xfrm>
              <a:off x="4870270" y="5652228"/>
              <a:ext cx="13673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Kenya: 300,000 (1.9%) </a:t>
              </a:r>
            </a:p>
          </p:txBody>
        </p:sp>
        <p:sp>
          <p:nvSpPr>
            <p:cNvPr id="84" name="tx84"/>
            <p:cNvSpPr/>
            <p:nvPr/>
          </p:nvSpPr>
          <p:spPr>
            <a:xfrm>
              <a:off x="6919264" y="2360388"/>
              <a:ext cx="13176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Chad: 276,000 (1.8%) </a:t>
              </a:r>
            </a:p>
          </p:txBody>
        </p:sp>
        <p:sp>
          <p:nvSpPr>
            <p:cNvPr id="85" name="tx85"/>
            <p:cNvSpPr/>
            <p:nvPr/>
          </p:nvSpPr>
          <p:spPr>
            <a:xfrm>
              <a:off x="6919264" y="2579844"/>
              <a:ext cx="15162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Myanmar: 250,000 (1.6%) </a:t>
              </a:r>
            </a:p>
          </p:txBody>
        </p:sp>
        <p:sp>
          <p:nvSpPr>
            <p:cNvPr id="86" name="tx86"/>
            <p:cNvSpPr/>
            <p:nvPr/>
          </p:nvSpPr>
          <p:spPr>
            <a:xfrm>
              <a:off x="6919264" y="2799300"/>
              <a:ext cx="13363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Benin: 239,000 (1.5%) </a:t>
              </a:r>
            </a:p>
          </p:txBody>
        </p:sp>
        <p:sp>
          <p:nvSpPr>
            <p:cNvPr id="87" name="tx87"/>
            <p:cNvSpPr/>
            <p:nvPr/>
          </p:nvSpPr>
          <p:spPr>
            <a:xfrm>
              <a:off x="6919264" y="3018756"/>
              <a:ext cx="15723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Cameroon: 236,000 (1.5%) </a:t>
              </a:r>
            </a:p>
          </p:txBody>
        </p:sp>
        <p:sp>
          <p:nvSpPr>
            <p:cNvPr id="88" name="tx88"/>
            <p:cNvSpPr/>
            <p:nvPr/>
          </p:nvSpPr>
          <p:spPr>
            <a:xfrm>
              <a:off x="6919264" y="3238212"/>
              <a:ext cx="13174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Niger: 195,000 (1.2%) </a:t>
              </a:r>
            </a:p>
          </p:txBody>
        </p:sp>
        <p:sp>
          <p:nvSpPr>
            <p:cNvPr id="89" name="tx89"/>
            <p:cNvSpPr/>
            <p:nvPr/>
          </p:nvSpPr>
          <p:spPr>
            <a:xfrm>
              <a:off x="6919264" y="3457668"/>
              <a:ext cx="13050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Syria: 184,000 (1.2%) </a:t>
              </a:r>
            </a:p>
          </p:txBody>
        </p:sp>
        <p:sp>
          <p:nvSpPr>
            <p:cNvPr id="90" name="tx90"/>
            <p:cNvSpPr/>
            <p:nvPr/>
          </p:nvSpPr>
          <p:spPr>
            <a:xfrm>
              <a:off x="6919264" y="3677124"/>
              <a:ext cx="141091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Guinea: 179,000 (1.1%) </a:t>
              </a:r>
            </a:p>
          </p:txBody>
        </p:sp>
        <p:sp>
          <p:nvSpPr>
            <p:cNvPr id="91" name="tx91"/>
            <p:cNvSpPr/>
            <p:nvPr/>
          </p:nvSpPr>
          <p:spPr>
            <a:xfrm>
              <a:off x="6919264" y="3896580"/>
              <a:ext cx="1991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Papua New Guinea: 138,000 (&lt;1%) </a:t>
              </a:r>
            </a:p>
          </p:txBody>
        </p:sp>
        <p:sp>
          <p:nvSpPr>
            <p:cNvPr id="92" name="tx92"/>
            <p:cNvSpPr/>
            <p:nvPr/>
          </p:nvSpPr>
          <p:spPr>
            <a:xfrm>
              <a:off x="6919264" y="4116036"/>
              <a:ext cx="14140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Uganda: 135,000 (&lt;1%) </a:t>
              </a:r>
            </a:p>
          </p:txBody>
        </p:sp>
        <p:sp>
          <p:nvSpPr>
            <p:cNvPr id="93" name="tx93"/>
            <p:cNvSpPr/>
            <p:nvPr/>
          </p:nvSpPr>
          <p:spPr>
            <a:xfrm>
              <a:off x="6919264" y="4335492"/>
              <a:ext cx="12583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CAR: 133,000 (&lt;1%) </a:t>
              </a:r>
            </a:p>
          </p:txBody>
        </p:sp>
        <p:sp>
          <p:nvSpPr>
            <p:cNvPr id="94" name="tx94"/>
            <p:cNvSpPr/>
            <p:nvPr/>
          </p:nvSpPr>
          <p:spPr>
            <a:xfrm>
              <a:off x="6919264" y="4554948"/>
              <a:ext cx="16067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South Sudan: 95,000 (&lt;1%) </a:t>
              </a:r>
            </a:p>
          </p:txBody>
        </p:sp>
        <p:sp>
          <p:nvSpPr>
            <p:cNvPr id="95" name="tx95"/>
            <p:cNvSpPr/>
            <p:nvPr/>
          </p:nvSpPr>
          <p:spPr>
            <a:xfrm>
              <a:off x="6919264" y="4774404"/>
              <a:ext cx="11837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Haiti: 94,000 (&lt;1%) </a:t>
              </a:r>
            </a:p>
          </p:txBody>
        </p:sp>
        <p:sp>
          <p:nvSpPr>
            <p:cNvPr id="96" name="tx96"/>
            <p:cNvSpPr/>
            <p:nvPr/>
          </p:nvSpPr>
          <p:spPr>
            <a:xfrm>
              <a:off x="6919264" y="4993860"/>
              <a:ext cx="161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Burkina Faso: 85,000 (&lt;1%) </a:t>
              </a:r>
            </a:p>
          </p:txBody>
        </p:sp>
        <p:sp>
          <p:nvSpPr>
            <p:cNvPr id="97" name="tx97"/>
            <p:cNvSpPr/>
            <p:nvPr/>
          </p:nvSpPr>
          <p:spPr>
            <a:xfrm>
              <a:off x="6919264" y="5213316"/>
              <a:ext cx="13079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Malawi: 80,000 (&lt;1%) </a:t>
              </a:r>
            </a:p>
          </p:txBody>
        </p:sp>
        <p:sp>
          <p:nvSpPr>
            <p:cNvPr id="98" name="tx98"/>
            <p:cNvSpPr/>
            <p:nvPr/>
          </p:nvSpPr>
          <p:spPr>
            <a:xfrm>
              <a:off x="6919264" y="5432772"/>
              <a:ext cx="22247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27 countries: 740,000 (4.7%) </a:t>
              </a:r>
            </a:p>
          </p:txBody>
        </p:sp>
        <p:sp>
          <p:nvSpPr>
            <p:cNvPr id="99" name="tx99"/>
            <p:cNvSpPr/>
            <p:nvPr/>
          </p:nvSpPr>
          <p:spPr>
            <a:xfrm>
              <a:off x="274320" y="1674152"/>
              <a:ext cx="35293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MCV1 unvaccinated (% of total unvaccinated)</a:t>
              </a:r>
            </a:p>
          </p:txBody>
        </p:sp>
        <p:sp>
          <p:nvSpPr>
            <p:cNvPr id="100" name="tx100"/>
            <p:cNvSpPr/>
            <p:nvPr/>
          </p:nvSpPr>
          <p:spPr>
            <a:xfrm>
              <a:off x="347242" y="613382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463737" y="6254521"/>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892682" y="6375222"/>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5 countries accounted for over half (51%) of all children unprotected against measles in Gavi 57.
Nigeria had the highest number of children who did not receive MCV1 (n=3.2 million), which is approximately 20.4% of all children unprotected against measles in Gavi 57 (n=15.6 million).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5 countries accounted for over half of all children unprotected against measles in Gavi 57, with Nigeria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849" y="4867372"/>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 name="pl6"/>
            <p:cNvSpPr/>
            <p:nvPr/>
          </p:nvSpPr>
          <p:spPr>
            <a:xfrm>
              <a:off x="795849" y="4213880"/>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 name="pl7"/>
            <p:cNvSpPr/>
            <p:nvPr/>
          </p:nvSpPr>
          <p:spPr>
            <a:xfrm>
              <a:off x="795849" y="3560389"/>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8" name="pl8"/>
            <p:cNvSpPr/>
            <p:nvPr/>
          </p:nvSpPr>
          <p:spPr>
            <a:xfrm>
              <a:off x="795849" y="290689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9" name="pl9"/>
            <p:cNvSpPr/>
            <p:nvPr/>
          </p:nvSpPr>
          <p:spPr>
            <a:xfrm>
              <a:off x="795849" y="2253405"/>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10" name="pl10"/>
            <p:cNvSpPr/>
            <p:nvPr/>
          </p:nvSpPr>
          <p:spPr>
            <a:xfrm>
              <a:off x="795849"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1" name="pl11"/>
            <p:cNvSpPr/>
            <p:nvPr/>
          </p:nvSpPr>
          <p:spPr>
            <a:xfrm>
              <a:off x="795849" y="454062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2" name="pl12"/>
            <p:cNvSpPr/>
            <p:nvPr/>
          </p:nvSpPr>
          <p:spPr>
            <a:xfrm>
              <a:off x="795849" y="3887134"/>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3" name="pl13"/>
            <p:cNvSpPr/>
            <p:nvPr/>
          </p:nvSpPr>
          <p:spPr>
            <a:xfrm>
              <a:off x="795849" y="3233643"/>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4" name="pl14"/>
            <p:cNvSpPr/>
            <p:nvPr/>
          </p:nvSpPr>
          <p:spPr>
            <a:xfrm>
              <a:off x="795849" y="2580151"/>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5" name="pl15"/>
            <p:cNvSpPr/>
            <p:nvPr/>
          </p:nvSpPr>
          <p:spPr>
            <a:xfrm>
              <a:off x="97056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66942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368281"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067139"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62622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432508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46485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970564" y="2580151"/>
              <a:ext cx="3494291" cy="1829777"/>
            </a:xfrm>
            <a:custGeom>
              <a:avLst/>
              <a:pathLst>
                <a:path w="3494291" h="1829777">
                  <a:moveTo>
                    <a:pt x="0" y="0"/>
                  </a:moveTo>
                  <a:lnTo>
                    <a:pt x="139771" y="0"/>
                  </a:lnTo>
                  <a:lnTo>
                    <a:pt x="279543" y="0"/>
                  </a:lnTo>
                  <a:lnTo>
                    <a:pt x="419315" y="261396"/>
                  </a:lnTo>
                  <a:lnTo>
                    <a:pt x="559086" y="522793"/>
                  </a:lnTo>
                  <a:lnTo>
                    <a:pt x="698858" y="522793"/>
                  </a:lnTo>
                  <a:lnTo>
                    <a:pt x="838630" y="522793"/>
                  </a:lnTo>
                  <a:lnTo>
                    <a:pt x="978401" y="522793"/>
                  </a:lnTo>
                  <a:lnTo>
                    <a:pt x="1118173" y="914888"/>
                  </a:lnTo>
                  <a:lnTo>
                    <a:pt x="1257945" y="1045586"/>
                  </a:lnTo>
                  <a:lnTo>
                    <a:pt x="1397716" y="1306983"/>
                  </a:lnTo>
                  <a:lnTo>
                    <a:pt x="1537488" y="1306983"/>
                  </a:lnTo>
                  <a:lnTo>
                    <a:pt x="1677260" y="1306983"/>
                  </a:lnTo>
                  <a:lnTo>
                    <a:pt x="1817031" y="1437681"/>
                  </a:lnTo>
                  <a:lnTo>
                    <a:pt x="1956803" y="1568380"/>
                  </a:lnTo>
                  <a:lnTo>
                    <a:pt x="2096575" y="1699078"/>
                  </a:lnTo>
                  <a:lnTo>
                    <a:pt x="2236346" y="1829777"/>
                  </a:lnTo>
                  <a:lnTo>
                    <a:pt x="2376118" y="1699078"/>
                  </a:lnTo>
                  <a:lnTo>
                    <a:pt x="2515890" y="1829777"/>
                  </a:lnTo>
                  <a:lnTo>
                    <a:pt x="2655661" y="1829777"/>
                  </a:lnTo>
                  <a:lnTo>
                    <a:pt x="2795433" y="1829777"/>
                  </a:lnTo>
                  <a:lnTo>
                    <a:pt x="2935205" y="1699078"/>
                  </a:lnTo>
                  <a:lnTo>
                    <a:pt x="3074976" y="1699078"/>
                  </a:lnTo>
                  <a:lnTo>
                    <a:pt x="3214748" y="1699078"/>
                  </a:lnTo>
                  <a:lnTo>
                    <a:pt x="3354520" y="1699078"/>
                  </a:lnTo>
                  <a:lnTo>
                    <a:pt x="3494291" y="1829777"/>
                  </a:lnTo>
                </a:path>
              </a:pathLst>
            </a:custGeom>
            <a:ln w="27101" cap="flat">
              <a:solidFill>
                <a:srgbClr val="0058AB">
                  <a:alpha val="50196"/>
                </a:srgbClr>
              </a:solidFill>
              <a:prstDash val="solid"/>
              <a:round/>
            </a:ln>
          </p:spPr>
          <p:txBody>
            <a:bodyPr/>
            <a:lstStyle/>
            <a:p/>
          </p:txBody>
        </p:sp>
        <p:sp>
          <p:nvSpPr>
            <p:cNvPr id="23" name="pl23"/>
            <p:cNvSpPr/>
            <p:nvPr/>
          </p:nvSpPr>
          <p:spPr>
            <a:xfrm>
              <a:off x="970564" y="3495039"/>
              <a:ext cx="3494291" cy="1176285"/>
            </a:xfrm>
            <a:custGeom>
              <a:avLst/>
              <a:pathLst>
                <a:path w="3494291" h="1176285">
                  <a:moveTo>
                    <a:pt x="0" y="0"/>
                  </a:moveTo>
                  <a:lnTo>
                    <a:pt x="139771" y="130698"/>
                  </a:lnTo>
                  <a:lnTo>
                    <a:pt x="279543" y="0"/>
                  </a:lnTo>
                  <a:lnTo>
                    <a:pt x="419315" y="261396"/>
                  </a:lnTo>
                  <a:lnTo>
                    <a:pt x="559086" y="392095"/>
                  </a:lnTo>
                  <a:lnTo>
                    <a:pt x="698858" y="261396"/>
                  </a:lnTo>
                  <a:lnTo>
                    <a:pt x="838630" y="392095"/>
                  </a:lnTo>
                  <a:lnTo>
                    <a:pt x="978401" y="392095"/>
                  </a:lnTo>
                  <a:lnTo>
                    <a:pt x="1118173" y="653491"/>
                  </a:lnTo>
                  <a:lnTo>
                    <a:pt x="1257945" y="784190"/>
                  </a:lnTo>
                  <a:lnTo>
                    <a:pt x="1397716" y="914888"/>
                  </a:lnTo>
                  <a:lnTo>
                    <a:pt x="1537488" y="914888"/>
                  </a:lnTo>
                  <a:lnTo>
                    <a:pt x="1677260" y="914888"/>
                  </a:lnTo>
                  <a:lnTo>
                    <a:pt x="1817031" y="914888"/>
                  </a:lnTo>
                  <a:lnTo>
                    <a:pt x="1956803" y="1045586"/>
                  </a:lnTo>
                  <a:lnTo>
                    <a:pt x="2096575" y="1045586"/>
                  </a:lnTo>
                  <a:lnTo>
                    <a:pt x="2236346" y="1045586"/>
                  </a:lnTo>
                  <a:lnTo>
                    <a:pt x="2376118" y="1045586"/>
                  </a:lnTo>
                  <a:lnTo>
                    <a:pt x="2515890" y="1176285"/>
                  </a:lnTo>
                  <a:lnTo>
                    <a:pt x="2655661" y="1176285"/>
                  </a:lnTo>
                  <a:lnTo>
                    <a:pt x="2795433" y="1045586"/>
                  </a:lnTo>
                  <a:lnTo>
                    <a:pt x="2935205" y="914888"/>
                  </a:lnTo>
                  <a:lnTo>
                    <a:pt x="3074976" y="914888"/>
                  </a:lnTo>
                  <a:lnTo>
                    <a:pt x="3214748" y="914888"/>
                  </a:lnTo>
                  <a:lnTo>
                    <a:pt x="3354520" y="1045586"/>
                  </a:lnTo>
                  <a:lnTo>
                    <a:pt x="3494291" y="1045586"/>
                  </a:lnTo>
                </a:path>
              </a:pathLst>
            </a:custGeom>
            <a:ln w="27101" cap="flat">
              <a:solidFill>
                <a:srgbClr val="00377D">
                  <a:alpha val="50196"/>
                </a:srgbClr>
              </a:solidFill>
              <a:prstDash val="solid"/>
              <a:round/>
            </a:ln>
          </p:spPr>
          <p:txBody>
            <a:bodyPr/>
            <a:lstStyle/>
            <a:p/>
          </p:txBody>
        </p:sp>
        <p:sp>
          <p:nvSpPr>
            <p:cNvPr id="24" name="pl24"/>
            <p:cNvSpPr/>
            <p:nvPr/>
          </p:nvSpPr>
          <p:spPr>
            <a:xfrm>
              <a:off x="970564" y="2580151"/>
              <a:ext cx="3494291" cy="1829777"/>
            </a:xfrm>
            <a:custGeom>
              <a:avLst/>
              <a:pathLst>
                <a:path w="3494291" h="1829777">
                  <a:moveTo>
                    <a:pt x="0" y="0"/>
                  </a:moveTo>
                  <a:lnTo>
                    <a:pt x="139771" y="0"/>
                  </a:lnTo>
                  <a:lnTo>
                    <a:pt x="279543" y="0"/>
                  </a:lnTo>
                  <a:lnTo>
                    <a:pt x="419315" y="261396"/>
                  </a:lnTo>
                  <a:lnTo>
                    <a:pt x="559086" y="522793"/>
                  </a:lnTo>
                  <a:lnTo>
                    <a:pt x="698858" y="522793"/>
                  </a:lnTo>
                  <a:lnTo>
                    <a:pt x="838630" y="522793"/>
                  </a:lnTo>
                  <a:lnTo>
                    <a:pt x="978401" y="522793"/>
                  </a:lnTo>
                  <a:lnTo>
                    <a:pt x="1118173" y="914888"/>
                  </a:lnTo>
                  <a:lnTo>
                    <a:pt x="1257945" y="1045586"/>
                  </a:lnTo>
                  <a:lnTo>
                    <a:pt x="1397716" y="1306983"/>
                  </a:lnTo>
                  <a:lnTo>
                    <a:pt x="1537488" y="1306983"/>
                  </a:lnTo>
                  <a:lnTo>
                    <a:pt x="1677260" y="1306983"/>
                  </a:lnTo>
                  <a:lnTo>
                    <a:pt x="1817031" y="1437681"/>
                  </a:lnTo>
                  <a:lnTo>
                    <a:pt x="1956803" y="1568380"/>
                  </a:lnTo>
                  <a:lnTo>
                    <a:pt x="2096575" y="1699078"/>
                  </a:lnTo>
                  <a:lnTo>
                    <a:pt x="2236346" y="1829777"/>
                  </a:lnTo>
                  <a:lnTo>
                    <a:pt x="2376118" y="1699078"/>
                  </a:lnTo>
                  <a:lnTo>
                    <a:pt x="2515890" y="1829777"/>
                  </a:lnTo>
                  <a:lnTo>
                    <a:pt x="2655661" y="1829777"/>
                  </a:lnTo>
                  <a:lnTo>
                    <a:pt x="2795433" y="1829777"/>
                  </a:lnTo>
                  <a:lnTo>
                    <a:pt x="2935205" y="1699078"/>
                  </a:lnTo>
                  <a:lnTo>
                    <a:pt x="3074976" y="1699078"/>
                  </a:lnTo>
                  <a:lnTo>
                    <a:pt x="3214748" y="1699078"/>
                  </a:lnTo>
                  <a:lnTo>
                    <a:pt x="3354520" y="1699078"/>
                  </a:lnTo>
                  <a:lnTo>
                    <a:pt x="3494291" y="1829777"/>
                  </a:lnTo>
                </a:path>
              </a:pathLst>
            </a:custGeom>
            <a:ln w="65043" cap="flat">
              <a:solidFill>
                <a:srgbClr val="000000">
                  <a:alpha val="100000"/>
                </a:srgbClr>
              </a:solidFill>
              <a:prstDash val="solid"/>
              <a:round/>
            </a:ln>
          </p:spPr>
          <p:txBody>
            <a:bodyPr/>
            <a:lstStyle/>
            <a:p/>
          </p:txBody>
        </p:sp>
        <p:sp>
          <p:nvSpPr>
            <p:cNvPr id="25" name="pl25"/>
            <p:cNvSpPr/>
            <p:nvPr/>
          </p:nvSpPr>
          <p:spPr>
            <a:xfrm>
              <a:off x="970564" y="2580151"/>
              <a:ext cx="3494291" cy="1829777"/>
            </a:xfrm>
            <a:custGeom>
              <a:avLst/>
              <a:pathLst>
                <a:path w="3494291" h="1829777">
                  <a:moveTo>
                    <a:pt x="0" y="0"/>
                  </a:moveTo>
                  <a:lnTo>
                    <a:pt x="139771" y="0"/>
                  </a:lnTo>
                  <a:lnTo>
                    <a:pt x="279543" y="0"/>
                  </a:lnTo>
                  <a:lnTo>
                    <a:pt x="419315" y="261396"/>
                  </a:lnTo>
                  <a:lnTo>
                    <a:pt x="559086" y="522793"/>
                  </a:lnTo>
                  <a:lnTo>
                    <a:pt x="698858" y="522793"/>
                  </a:lnTo>
                  <a:lnTo>
                    <a:pt x="838630" y="522793"/>
                  </a:lnTo>
                  <a:lnTo>
                    <a:pt x="978401" y="522793"/>
                  </a:lnTo>
                  <a:lnTo>
                    <a:pt x="1118173" y="914888"/>
                  </a:lnTo>
                  <a:lnTo>
                    <a:pt x="1257945" y="1045586"/>
                  </a:lnTo>
                  <a:lnTo>
                    <a:pt x="1397716" y="1306983"/>
                  </a:lnTo>
                  <a:lnTo>
                    <a:pt x="1537488" y="1306983"/>
                  </a:lnTo>
                  <a:lnTo>
                    <a:pt x="1677260" y="1306983"/>
                  </a:lnTo>
                  <a:lnTo>
                    <a:pt x="1817031" y="1437681"/>
                  </a:lnTo>
                  <a:lnTo>
                    <a:pt x="1956803" y="1568380"/>
                  </a:lnTo>
                  <a:lnTo>
                    <a:pt x="2096575" y="1699078"/>
                  </a:lnTo>
                  <a:lnTo>
                    <a:pt x="2236346" y="1829777"/>
                  </a:lnTo>
                  <a:lnTo>
                    <a:pt x="2376118" y="1699078"/>
                  </a:lnTo>
                  <a:lnTo>
                    <a:pt x="2515890" y="1829777"/>
                  </a:lnTo>
                  <a:lnTo>
                    <a:pt x="2655661" y="1829777"/>
                  </a:lnTo>
                  <a:lnTo>
                    <a:pt x="2795433" y="1829777"/>
                  </a:lnTo>
                  <a:lnTo>
                    <a:pt x="2935205" y="1699078"/>
                  </a:lnTo>
                  <a:lnTo>
                    <a:pt x="3074976" y="1699078"/>
                  </a:lnTo>
                  <a:lnTo>
                    <a:pt x="3214748" y="1699078"/>
                  </a:lnTo>
                  <a:lnTo>
                    <a:pt x="3354520" y="1699078"/>
                  </a:lnTo>
                  <a:lnTo>
                    <a:pt x="3494291" y="1829777"/>
                  </a:lnTo>
                </a:path>
              </a:pathLst>
            </a:custGeom>
            <a:ln w="40651" cap="flat">
              <a:solidFill>
                <a:srgbClr val="0058AB">
                  <a:alpha val="100000"/>
                </a:srgbClr>
              </a:solidFill>
              <a:prstDash val="solid"/>
              <a:round/>
            </a:ln>
          </p:spPr>
          <p:txBody>
            <a:bodyPr/>
            <a:lstStyle/>
            <a:p/>
          </p:txBody>
        </p:sp>
        <p:sp>
          <p:nvSpPr>
            <p:cNvPr id="26" name="pl26"/>
            <p:cNvSpPr/>
            <p:nvPr/>
          </p:nvSpPr>
          <p:spPr>
            <a:xfrm>
              <a:off x="795849"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27" name="pl27"/>
            <p:cNvSpPr/>
            <p:nvPr/>
          </p:nvSpPr>
          <p:spPr>
            <a:xfrm>
              <a:off x="1669422" y="2684710"/>
              <a:ext cx="0" cy="418234"/>
            </a:xfrm>
            <a:custGeom>
              <a:avLst/>
              <a:pathLst>
                <a:path w="0" h="418234">
                  <a:moveTo>
                    <a:pt x="0" y="0"/>
                  </a:moveTo>
                  <a:lnTo>
                    <a:pt x="0" y="418234"/>
                  </a:lnTo>
                </a:path>
              </a:pathLst>
            </a:custGeom>
            <a:ln w="13550" cap="flat">
              <a:solidFill>
                <a:srgbClr val="000000">
                  <a:alpha val="100000"/>
                </a:srgbClr>
              </a:solidFill>
              <a:prstDash val="dot"/>
              <a:round/>
            </a:ln>
          </p:spPr>
          <p:txBody>
            <a:bodyPr/>
            <a:lstStyle/>
            <a:p/>
          </p:txBody>
        </p:sp>
        <p:sp>
          <p:nvSpPr>
            <p:cNvPr id="28" name="pl28"/>
            <p:cNvSpPr/>
            <p:nvPr/>
          </p:nvSpPr>
          <p:spPr>
            <a:xfrm>
              <a:off x="2368281" y="3625738"/>
              <a:ext cx="0" cy="261396"/>
            </a:xfrm>
            <a:custGeom>
              <a:avLst/>
              <a:pathLst>
                <a:path w="0" h="261396">
                  <a:moveTo>
                    <a:pt x="0" y="0"/>
                  </a:moveTo>
                  <a:lnTo>
                    <a:pt x="0" y="261396"/>
                  </a:lnTo>
                </a:path>
              </a:pathLst>
            </a:custGeom>
            <a:ln w="13550" cap="flat">
              <a:solidFill>
                <a:srgbClr val="000000">
                  <a:alpha val="100000"/>
                </a:srgbClr>
              </a:solidFill>
              <a:prstDash val="dot"/>
              <a:round/>
            </a:ln>
          </p:spPr>
          <p:txBody>
            <a:bodyPr/>
            <a:lstStyle/>
            <a:p/>
          </p:txBody>
        </p:sp>
        <p:sp>
          <p:nvSpPr>
            <p:cNvPr id="29" name="pl29"/>
            <p:cNvSpPr/>
            <p:nvPr/>
          </p:nvSpPr>
          <p:spPr>
            <a:xfrm>
              <a:off x="3067139" y="4096252"/>
              <a:ext cx="0" cy="182977"/>
            </a:xfrm>
            <a:custGeom>
              <a:avLst/>
              <a:pathLst>
                <a:path w="0" h="182977">
                  <a:moveTo>
                    <a:pt x="0" y="0"/>
                  </a:moveTo>
                  <a:lnTo>
                    <a:pt x="0" y="182977"/>
                  </a:lnTo>
                </a:path>
              </a:pathLst>
            </a:custGeom>
            <a:ln w="13550" cap="flat">
              <a:solidFill>
                <a:srgbClr val="000000">
                  <a:alpha val="100000"/>
                </a:srgbClr>
              </a:solidFill>
              <a:prstDash val="dot"/>
              <a:round/>
            </a:ln>
          </p:spPr>
          <p:txBody>
            <a:bodyPr/>
            <a:lstStyle/>
            <a:p/>
          </p:txBody>
        </p:sp>
        <p:sp>
          <p:nvSpPr>
            <p:cNvPr id="30" name="pl30"/>
            <p:cNvSpPr/>
            <p:nvPr/>
          </p:nvSpPr>
          <p:spPr>
            <a:xfrm>
              <a:off x="3626226" y="4253090"/>
              <a:ext cx="0" cy="156838"/>
            </a:xfrm>
            <a:custGeom>
              <a:avLst/>
              <a:pathLst>
                <a:path w="0" h="156838">
                  <a:moveTo>
                    <a:pt x="0" y="0"/>
                  </a:moveTo>
                  <a:lnTo>
                    <a:pt x="0" y="156838"/>
                  </a:lnTo>
                </a:path>
              </a:pathLst>
            </a:custGeom>
            <a:ln w="13550" cap="flat">
              <a:solidFill>
                <a:srgbClr val="000000">
                  <a:alpha val="100000"/>
                </a:srgbClr>
              </a:solidFill>
              <a:prstDash val="dot"/>
              <a:round/>
            </a:ln>
          </p:spPr>
          <p:txBody>
            <a:bodyPr/>
            <a:lstStyle/>
            <a:p/>
          </p:txBody>
        </p:sp>
        <p:sp>
          <p:nvSpPr>
            <p:cNvPr id="31" name="pl31"/>
            <p:cNvSpPr/>
            <p:nvPr/>
          </p:nvSpPr>
          <p:spPr>
            <a:xfrm>
              <a:off x="4325084" y="4096252"/>
              <a:ext cx="0" cy="182977"/>
            </a:xfrm>
            <a:custGeom>
              <a:avLst/>
              <a:pathLst>
                <a:path w="0" h="182977">
                  <a:moveTo>
                    <a:pt x="0" y="0"/>
                  </a:moveTo>
                  <a:lnTo>
                    <a:pt x="0" y="182977"/>
                  </a:lnTo>
                </a:path>
              </a:pathLst>
            </a:custGeom>
            <a:ln w="13550" cap="flat">
              <a:solidFill>
                <a:srgbClr val="000000">
                  <a:alpha val="100000"/>
                </a:srgbClr>
              </a:solidFill>
              <a:prstDash val="dot"/>
              <a:round/>
            </a:ln>
          </p:spPr>
          <p:txBody>
            <a:bodyPr/>
            <a:lstStyle/>
            <a:p/>
          </p:txBody>
        </p:sp>
        <p:sp>
          <p:nvSpPr>
            <p:cNvPr id="32" name="pl32"/>
            <p:cNvSpPr/>
            <p:nvPr/>
          </p:nvSpPr>
          <p:spPr>
            <a:xfrm>
              <a:off x="4464856" y="4253090"/>
              <a:ext cx="0" cy="156838"/>
            </a:xfrm>
            <a:custGeom>
              <a:avLst/>
              <a:pathLst>
                <a:path w="0" h="156838">
                  <a:moveTo>
                    <a:pt x="0" y="0"/>
                  </a:moveTo>
                  <a:lnTo>
                    <a:pt x="0" y="156838"/>
                  </a:lnTo>
                </a:path>
              </a:pathLst>
            </a:custGeom>
            <a:ln w="13550" cap="flat">
              <a:solidFill>
                <a:srgbClr val="000000">
                  <a:alpha val="100000"/>
                </a:srgbClr>
              </a:solidFill>
              <a:prstDash val="dot"/>
              <a:round/>
            </a:ln>
          </p:spPr>
          <p:txBody>
            <a:bodyPr/>
            <a:lstStyle/>
            <a:p/>
          </p:txBody>
        </p:sp>
        <p:sp>
          <p:nvSpPr>
            <p:cNvPr id="33" name="pg33"/>
            <p:cNvSpPr/>
            <p:nvPr/>
          </p:nvSpPr>
          <p:spPr>
            <a:xfrm>
              <a:off x="883975" y="2287472"/>
              <a:ext cx="173178" cy="133035"/>
            </a:xfrm>
            <a:custGeom>
              <a:avLst/>
              <a:pathLst>
                <a:path w="173178"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8" y="114823"/>
                  </a:lnTo>
                  <a:lnTo>
                    <a:pt x="173178"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914328" y="2317825"/>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20</a:t>
              </a:r>
            </a:p>
          </p:txBody>
        </p:sp>
        <p:sp>
          <p:nvSpPr>
            <p:cNvPr id="35" name="pg35"/>
            <p:cNvSpPr/>
            <p:nvPr/>
          </p:nvSpPr>
          <p:spPr>
            <a:xfrm>
              <a:off x="1582833" y="2810265"/>
              <a:ext cx="173178" cy="133035"/>
            </a:xfrm>
            <a:custGeom>
              <a:avLst/>
              <a:pathLst>
                <a:path w="173178"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8" y="114823"/>
                  </a:lnTo>
                  <a:lnTo>
                    <a:pt x="173178"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6" name="tx36"/>
            <p:cNvSpPr/>
            <p:nvPr/>
          </p:nvSpPr>
          <p:spPr>
            <a:xfrm>
              <a:off x="1613187" y="2840619"/>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16</a:t>
              </a:r>
            </a:p>
          </p:txBody>
        </p:sp>
        <p:sp>
          <p:nvSpPr>
            <p:cNvPr id="37" name="pg37"/>
            <p:cNvSpPr/>
            <p:nvPr/>
          </p:nvSpPr>
          <p:spPr>
            <a:xfrm>
              <a:off x="2281692" y="3594456"/>
              <a:ext cx="173177" cy="133035"/>
            </a:xfrm>
            <a:custGeom>
              <a:avLst/>
              <a:pathLst>
                <a:path w="173177"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7" y="114823"/>
                  </a:lnTo>
                  <a:lnTo>
                    <a:pt x="173177"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8" name="tx38"/>
            <p:cNvSpPr/>
            <p:nvPr/>
          </p:nvSpPr>
          <p:spPr>
            <a:xfrm>
              <a:off x="2312045" y="3624809"/>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10</a:t>
              </a:r>
            </a:p>
          </p:txBody>
        </p:sp>
        <p:sp>
          <p:nvSpPr>
            <p:cNvPr id="39" name="pg39"/>
            <p:cNvSpPr/>
            <p:nvPr/>
          </p:nvSpPr>
          <p:spPr>
            <a:xfrm>
              <a:off x="3008668" y="398655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0" name="tx40"/>
            <p:cNvSpPr/>
            <p:nvPr/>
          </p:nvSpPr>
          <p:spPr>
            <a:xfrm>
              <a:off x="3039021" y="401690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41" name="pg41"/>
            <p:cNvSpPr/>
            <p:nvPr/>
          </p:nvSpPr>
          <p:spPr>
            <a:xfrm>
              <a:off x="3567755" y="4117249"/>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2" name="tx42"/>
            <p:cNvSpPr/>
            <p:nvPr/>
          </p:nvSpPr>
          <p:spPr>
            <a:xfrm>
              <a:off x="3598108" y="4147602"/>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6</a:t>
              </a:r>
            </a:p>
          </p:txBody>
        </p:sp>
        <p:sp>
          <p:nvSpPr>
            <p:cNvPr id="43" name="pg43"/>
            <p:cNvSpPr/>
            <p:nvPr/>
          </p:nvSpPr>
          <p:spPr>
            <a:xfrm>
              <a:off x="4266613" y="398655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4" name="tx44"/>
            <p:cNvSpPr/>
            <p:nvPr/>
          </p:nvSpPr>
          <p:spPr>
            <a:xfrm>
              <a:off x="4296966" y="401690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7</a:t>
              </a:r>
            </a:p>
          </p:txBody>
        </p:sp>
        <p:sp>
          <p:nvSpPr>
            <p:cNvPr id="45" name="pg45"/>
            <p:cNvSpPr/>
            <p:nvPr/>
          </p:nvSpPr>
          <p:spPr>
            <a:xfrm>
              <a:off x="4406385" y="4117249"/>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6" name="tx46"/>
            <p:cNvSpPr/>
            <p:nvPr/>
          </p:nvSpPr>
          <p:spPr>
            <a:xfrm>
              <a:off x="4436738" y="4147602"/>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6</a:t>
              </a:r>
            </a:p>
          </p:txBody>
        </p:sp>
        <p:sp>
          <p:nvSpPr>
            <p:cNvPr id="47" name="tx47"/>
            <p:cNvSpPr/>
            <p:nvPr/>
          </p:nvSpPr>
          <p:spPr>
            <a:xfrm>
              <a:off x="4584395" y="4495363"/>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5</a:t>
              </a:r>
            </a:p>
          </p:txBody>
        </p:sp>
        <p:sp>
          <p:nvSpPr>
            <p:cNvPr id="48" name="tx48"/>
            <p:cNvSpPr/>
            <p:nvPr/>
          </p:nvSpPr>
          <p:spPr>
            <a:xfrm>
              <a:off x="655495"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9" name="tx49"/>
            <p:cNvSpPr/>
            <p:nvPr/>
          </p:nvSpPr>
          <p:spPr>
            <a:xfrm>
              <a:off x="655495" y="4490609"/>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50" name="tx50"/>
            <p:cNvSpPr/>
            <p:nvPr/>
          </p:nvSpPr>
          <p:spPr>
            <a:xfrm>
              <a:off x="577771" y="383711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51" name="tx51"/>
            <p:cNvSpPr/>
            <p:nvPr/>
          </p:nvSpPr>
          <p:spPr>
            <a:xfrm>
              <a:off x="577771" y="3183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52" name="tx52"/>
            <p:cNvSpPr/>
            <p:nvPr/>
          </p:nvSpPr>
          <p:spPr>
            <a:xfrm>
              <a:off x="577771" y="253013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53" name="tx53"/>
            <p:cNvSpPr/>
            <p:nvPr/>
          </p:nvSpPr>
          <p:spPr>
            <a:xfrm rot="-5400000">
              <a:off x="82919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54" name="tx54"/>
            <p:cNvSpPr/>
            <p:nvPr/>
          </p:nvSpPr>
          <p:spPr>
            <a:xfrm rot="-5400000">
              <a:off x="1528056"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55" name="tx55"/>
            <p:cNvSpPr/>
            <p:nvPr/>
          </p:nvSpPr>
          <p:spPr>
            <a:xfrm rot="-5400000">
              <a:off x="222691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56" name="tx56"/>
            <p:cNvSpPr/>
            <p:nvPr/>
          </p:nvSpPr>
          <p:spPr>
            <a:xfrm rot="-5400000">
              <a:off x="2925773"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7" name="tx57"/>
            <p:cNvSpPr/>
            <p:nvPr/>
          </p:nvSpPr>
          <p:spPr>
            <a:xfrm rot="-5400000">
              <a:off x="348486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58" name="tx58"/>
            <p:cNvSpPr/>
            <p:nvPr/>
          </p:nvSpPr>
          <p:spPr>
            <a:xfrm rot="-5400000">
              <a:off x="418371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59" name="tx59"/>
            <p:cNvSpPr/>
            <p:nvPr/>
          </p:nvSpPr>
          <p:spPr>
            <a:xfrm rot="-5400000">
              <a:off x="432349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60" name="tx60"/>
            <p:cNvSpPr/>
            <p:nvPr/>
          </p:nvSpPr>
          <p:spPr>
            <a:xfrm rot="-5400000">
              <a:off x="-7630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61" name="pl61"/>
            <p:cNvSpPr/>
            <p:nvPr/>
          </p:nvSpPr>
          <p:spPr>
            <a:xfrm>
              <a:off x="1973063" y="6172552"/>
              <a:ext cx="175564" cy="0"/>
            </a:xfrm>
            <a:custGeom>
              <a:avLst/>
              <a:pathLst>
                <a:path w="175564" h="0">
                  <a:moveTo>
                    <a:pt x="0" y="0"/>
                  </a:moveTo>
                  <a:lnTo>
                    <a:pt x="175564" y="0"/>
                  </a:lnTo>
                </a:path>
              </a:pathLst>
            </a:custGeom>
            <a:ln w="27101" cap="flat">
              <a:solidFill>
                <a:srgbClr val="0058AB">
                  <a:alpha val="50196"/>
                </a:srgbClr>
              </a:solidFill>
              <a:prstDash val="solid"/>
              <a:round/>
            </a:ln>
          </p:spPr>
          <p:txBody>
            <a:bodyPr/>
            <a:lstStyle/>
            <a:p/>
          </p:txBody>
        </p:sp>
        <p:sp>
          <p:nvSpPr>
            <p:cNvPr id="62" name="pl62"/>
            <p:cNvSpPr/>
            <p:nvPr/>
          </p:nvSpPr>
          <p:spPr>
            <a:xfrm>
              <a:off x="1973063" y="6172552"/>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63" name="pl63"/>
            <p:cNvSpPr/>
            <p:nvPr/>
          </p:nvSpPr>
          <p:spPr>
            <a:xfrm>
              <a:off x="2813312"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64" name="tx64"/>
            <p:cNvSpPr/>
            <p:nvPr/>
          </p:nvSpPr>
          <p:spPr>
            <a:xfrm>
              <a:off x="2240163" y="6122535"/>
              <a:ext cx="4816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Gavi 57</a:t>
              </a:r>
            </a:p>
          </p:txBody>
        </p:sp>
        <p:sp>
          <p:nvSpPr>
            <p:cNvPr id="65" name="tx65"/>
            <p:cNvSpPr/>
            <p:nvPr/>
          </p:nvSpPr>
          <p:spPr>
            <a:xfrm>
              <a:off x="3080411"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66" name="tx66"/>
            <p:cNvSpPr/>
            <p:nvPr/>
          </p:nvSpPr>
          <p:spPr>
            <a:xfrm>
              <a:off x="1938275"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67" name="tx67"/>
            <p:cNvSpPr/>
            <p:nvPr/>
          </p:nvSpPr>
          <p:spPr>
            <a:xfrm>
              <a:off x="2018925" y="1826980"/>
              <a:ext cx="13975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DTP3 (%)</a:t>
              </a:r>
            </a:p>
          </p:txBody>
        </p:sp>
        <p:sp>
          <p:nvSpPr>
            <p:cNvPr id="68" name="pl68"/>
            <p:cNvSpPr/>
            <p:nvPr/>
          </p:nvSpPr>
          <p:spPr>
            <a:xfrm>
              <a:off x="5161100" y="4867372"/>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9" name="pl69"/>
            <p:cNvSpPr/>
            <p:nvPr/>
          </p:nvSpPr>
          <p:spPr>
            <a:xfrm>
              <a:off x="5161100" y="4213880"/>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0" name="pl70"/>
            <p:cNvSpPr/>
            <p:nvPr/>
          </p:nvSpPr>
          <p:spPr>
            <a:xfrm>
              <a:off x="5161100" y="3560389"/>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1" name="pl71"/>
            <p:cNvSpPr/>
            <p:nvPr/>
          </p:nvSpPr>
          <p:spPr>
            <a:xfrm>
              <a:off x="5161100" y="290689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2" name="pl72"/>
            <p:cNvSpPr/>
            <p:nvPr/>
          </p:nvSpPr>
          <p:spPr>
            <a:xfrm>
              <a:off x="5161100" y="2253405"/>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3" name="pl73"/>
            <p:cNvSpPr/>
            <p:nvPr/>
          </p:nvSpPr>
          <p:spPr>
            <a:xfrm>
              <a:off x="5161100"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4" name="pl74"/>
            <p:cNvSpPr/>
            <p:nvPr/>
          </p:nvSpPr>
          <p:spPr>
            <a:xfrm>
              <a:off x="5161100" y="454062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5" name="pl75"/>
            <p:cNvSpPr/>
            <p:nvPr/>
          </p:nvSpPr>
          <p:spPr>
            <a:xfrm>
              <a:off x="5161100" y="3887134"/>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6" name="pl76"/>
            <p:cNvSpPr/>
            <p:nvPr/>
          </p:nvSpPr>
          <p:spPr>
            <a:xfrm>
              <a:off x="5161100" y="3233643"/>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7" name="pl77"/>
            <p:cNvSpPr/>
            <p:nvPr/>
          </p:nvSpPr>
          <p:spPr>
            <a:xfrm>
              <a:off x="5161100" y="2580151"/>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8" name="pl78"/>
            <p:cNvSpPr/>
            <p:nvPr/>
          </p:nvSpPr>
          <p:spPr>
            <a:xfrm>
              <a:off x="533581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6034673"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673353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7432390"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799147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869033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883010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5335815" y="2318754"/>
              <a:ext cx="3494291" cy="1960475"/>
            </a:xfrm>
            <a:custGeom>
              <a:avLst/>
              <a:pathLst>
                <a:path w="3494291" h="1960475">
                  <a:moveTo>
                    <a:pt x="0" y="0"/>
                  </a:moveTo>
                  <a:lnTo>
                    <a:pt x="139771" y="0"/>
                  </a:lnTo>
                  <a:lnTo>
                    <a:pt x="279543" y="0"/>
                  </a:lnTo>
                  <a:lnTo>
                    <a:pt x="419315" y="392095"/>
                  </a:lnTo>
                  <a:lnTo>
                    <a:pt x="559086" y="653491"/>
                  </a:lnTo>
                  <a:lnTo>
                    <a:pt x="698858" y="784190"/>
                  </a:lnTo>
                  <a:lnTo>
                    <a:pt x="838630" y="914888"/>
                  </a:lnTo>
                  <a:lnTo>
                    <a:pt x="978401" y="914888"/>
                  </a:lnTo>
                  <a:lnTo>
                    <a:pt x="1118173" y="1176285"/>
                  </a:lnTo>
                  <a:lnTo>
                    <a:pt x="1257945" y="1437681"/>
                  </a:lnTo>
                  <a:lnTo>
                    <a:pt x="1397716" y="1829777"/>
                  </a:lnTo>
                  <a:lnTo>
                    <a:pt x="1537488" y="1568380"/>
                  </a:lnTo>
                  <a:lnTo>
                    <a:pt x="1677260" y="1568380"/>
                  </a:lnTo>
                  <a:lnTo>
                    <a:pt x="1817031" y="1699078"/>
                  </a:lnTo>
                  <a:lnTo>
                    <a:pt x="1956803" y="1699078"/>
                  </a:lnTo>
                  <a:lnTo>
                    <a:pt x="2096575" y="1829777"/>
                  </a:lnTo>
                  <a:lnTo>
                    <a:pt x="2236346" y="1699078"/>
                  </a:lnTo>
                  <a:lnTo>
                    <a:pt x="2376118" y="1829777"/>
                  </a:lnTo>
                  <a:lnTo>
                    <a:pt x="2515890" y="1829777"/>
                  </a:lnTo>
                  <a:lnTo>
                    <a:pt x="2655661" y="1829777"/>
                  </a:lnTo>
                  <a:lnTo>
                    <a:pt x="2795433" y="1960475"/>
                  </a:lnTo>
                  <a:lnTo>
                    <a:pt x="2935205" y="1699078"/>
                  </a:lnTo>
                  <a:lnTo>
                    <a:pt x="3074976" y="1568380"/>
                  </a:lnTo>
                  <a:lnTo>
                    <a:pt x="3214748" y="1699078"/>
                  </a:lnTo>
                  <a:lnTo>
                    <a:pt x="3354520" y="1829777"/>
                  </a:lnTo>
                  <a:lnTo>
                    <a:pt x="3494291" y="1699078"/>
                  </a:lnTo>
                </a:path>
              </a:pathLst>
            </a:custGeom>
            <a:ln w="27101" cap="flat">
              <a:solidFill>
                <a:srgbClr val="0058AB">
                  <a:alpha val="50196"/>
                </a:srgbClr>
              </a:solidFill>
              <a:prstDash val="solid"/>
              <a:round/>
            </a:ln>
          </p:spPr>
          <p:txBody>
            <a:bodyPr/>
            <a:lstStyle/>
            <a:p/>
          </p:txBody>
        </p:sp>
        <p:sp>
          <p:nvSpPr>
            <p:cNvPr id="86" name="pl86"/>
            <p:cNvSpPr/>
            <p:nvPr/>
          </p:nvSpPr>
          <p:spPr>
            <a:xfrm>
              <a:off x="5335815" y="3364341"/>
              <a:ext cx="3494291" cy="1176285"/>
            </a:xfrm>
            <a:custGeom>
              <a:avLst/>
              <a:pathLst>
                <a:path w="3494291" h="1176285">
                  <a:moveTo>
                    <a:pt x="0" y="0"/>
                  </a:moveTo>
                  <a:lnTo>
                    <a:pt x="139771" y="130698"/>
                  </a:lnTo>
                  <a:lnTo>
                    <a:pt x="279543" y="130698"/>
                  </a:lnTo>
                  <a:lnTo>
                    <a:pt x="419315" y="261396"/>
                  </a:lnTo>
                  <a:lnTo>
                    <a:pt x="559086" y="392095"/>
                  </a:lnTo>
                  <a:lnTo>
                    <a:pt x="698858" y="392095"/>
                  </a:lnTo>
                  <a:lnTo>
                    <a:pt x="838630" y="522793"/>
                  </a:lnTo>
                  <a:lnTo>
                    <a:pt x="978401" y="653491"/>
                  </a:lnTo>
                  <a:lnTo>
                    <a:pt x="1118173" y="784190"/>
                  </a:lnTo>
                  <a:lnTo>
                    <a:pt x="1257945" y="914888"/>
                  </a:lnTo>
                  <a:lnTo>
                    <a:pt x="1397716" y="1045586"/>
                  </a:lnTo>
                  <a:lnTo>
                    <a:pt x="1537488" y="1045586"/>
                  </a:lnTo>
                  <a:lnTo>
                    <a:pt x="1677260" y="1045586"/>
                  </a:lnTo>
                  <a:lnTo>
                    <a:pt x="1817031" y="1045586"/>
                  </a:lnTo>
                  <a:lnTo>
                    <a:pt x="1956803" y="1045586"/>
                  </a:lnTo>
                  <a:lnTo>
                    <a:pt x="2096575" y="1176285"/>
                  </a:lnTo>
                  <a:lnTo>
                    <a:pt x="2236346" y="1045586"/>
                  </a:lnTo>
                  <a:lnTo>
                    <a:pt x="2376118" y="1045586"/>
                  </a:lnTo>
                  <a:lnTo>
                    <a:pt x="2515890" y="1176285"/>
                  </a:lnTo>
                  <a:lnTo>
                    <a:pt x="2655661" y="1176285"/>
                  </a:lnTo>
                  <a:lnTo>
                    <a:pt x="2795433" y="1176285"/>
                  </a:lnTo>
                  <a:lnTo>
                    <a:pt x="2935205" y="1045586"/>
                  </a:lnTo>
                  <a:lnTo>
                    <a:pt x="3074976" y="914888"/>
                  </a:lnTo>
                  <a:lnTo>
                    <a:pt x="3214748" y="914888"/>
                  </a:lnTo>
                  <a:lnTo>
                    <a:pt x="3354520" y="1045586"/>
                  </a:lnTo>
                  <a:lnTo>
                    <a:pt x="3494291" y="1045586"/>
                  </a:lnTo>
                </a:path>
              </a:pathLst>
            </a:custGeom>
            <a:ln w="27101" cap="flat">
              <a:solidFill>
                <a:srgbClr val="00377D">
                  <a:alpha val="50196"/>
                </a:srgbClr>
              </a:solidFill>
              <a:prstDash val="solid"/>
              <a:round/>
            </a:ln>
          </p:spPr>
          <p:txBody>
            <a:bodyPr/>
            <a:lstStyle/>
            <a:p/>
          </p:txBody>
        </p:sp>
        <p:sp>
          <p:nvSpPr>
            <p:cNvPr id="87" name="pl87"/>
            <p:cNvSpPr/>
            <p:nvPr/>
          </p:nvSpPr>
          <p:spPr>
            <a:xfrm>
              <a:off x="5335815" y="2318754"/>
              <a:ext cx="3494291" cy="1960475"/>
            </a:xfrm>
            <a:custGeom>
              <a:avLst/>
              <a:pathLst>
                <a:path w="3494291" h="1960475">
                  <a:moveTo>
                    <a:pt x="0" y="0"/>
                  </a:moveTo>
                  <a:lnTo>
                    <a:pt x="139771" y="0"/>
                  </a:lnTo>
                  <a:lnTo>
                    <a:pt x="279543" y="0"/>
                  </a:lnTo>
                  <a:lnTo>
                    <a:pt x="419315" y="392095"/>
                  </a:lnTo>
                  <a:lnTo>
                    <a:pt x="559086" y="653491"/>
                  </a:lnTo>
                  <a:lnTo>
                    <a:pt x="698858" y="784190"/>
                  </a:lnTo>
                  <a:lnTo>
                    <a:pt x="838630" y="914888"/>
                  </a:lnTo>
                  <a:lnTo>
                    <a:pt x="978401" y="914888"/>
                  </a:lnTo>
                  <a:lnTo>
                    <a:pt x="1118173" y="1176285"/>
                  </a:lnTo>
                  <a:lnTo>
                    <a:pt x="1257945" y="1437681"/>
                  </a:lnTo>
                  <a:lnTo>
                    <a:pt x="1397716" y="1829777"/>
                  </a:lnTo>
                  <a:lnTo>
                    <a:pt x="1537488" y="1568380"/>
                  </a:lnTo>
                  <a:lnTo>
                    <a:pt x="1677260" y="1568380"/>
                  </a:lnTo>
                  <a:lnTo>
                    <a:pt x="1817031" y="1699078"/>
                  </a:lnTo>
                  <a:lnTo>
                    <a:pt x="1956803" y="1699078"/>
                  </a:lnTo>
                  <a:lnTo>
                    <a:pt x="2096575" y="1829777"/>
                  </a:lnTo>
                  <a:lnTo>
                    <a:pt x="2236346" y="1699078"/>
                  </a:lnTo>
                  <a:lnTo>
                    <a:pt x="2376118" y="1829777"/>
                  </a:lnTo>
                  <a:lnTo>
                    <a:pt x="2515890" y="1829777"/>
                  </a:lnTo>
                  <a:lnTo>
                    <a:pt x="2655661" y="1829777"/>
                  </a:lnTo>
                  <a:lnTo>
                    <a:pt x="2795433" y="1960475"/>
                  </a:lnTo>
                  <a:lnTo>
                    <a:pt x="2935205" y="1699078"/>
                  </a:lnTo>
                  <a:lnTo>
                    <a:pt x="3074976" y="1568380"/>
                  </a:lnTo>
                  <a:lnTo>
                    <a:pt x="3214748" y="1699078"/>
                  </a:lnTo>
                  <a:lnTo>
                    <a:pt x="3354520" y="1829777"/>
                  </a:lnTo>
                  <a:lnTo>
                    <a:pt x="3494291" y="1699078"/>
                  </a:lnTo>
                </a:path>
              </a:pathLst>
            </a:custGeom>
            <a:ln w="65043" cap="flat">
              <a:solidFill>
                <a:srgbClr val="000000">
                  <a:alpha val="100000"/>
                </a:srgbClr>
              </a:solidFill>
              <a:prstDash val="solid"/>
              <a:round/>
            </a:ln>
          </p:spPr>
          <p:txBody>
            <a:bodyPr/>
            <a:lstStyle/>
            <a:p/>
          </p:txBody>
        </p:sp>
        <p:sp>
          <p:nvSpPr>
            <p:cNvPr id="88" name="pl88"/>
            <p:cNvSpPr/>
            <p:nvPr/>
          </p:nvSpPr>
          <p:spPr>
            <a:xfrm>
              <a:off x="5335815" y="2318754"/>
              <a:ext cx="3494291" cy="1960475"/>
            </a:xfrm>
            <a:custGeom>
              <a:avLst/>
              <a:pathLst>
                <a:path w="3494291" h="1960475">
                  <a:moveTo>
                    <a:pt x="0" y="0"/>
                  </a:moveTo>
                  <a:lnTo>
                    <a:pt x="139771" y="0"/>
                  </a:lnTo>
                  <a:lnTo>
                    <a:pt x="279543" y="0"/>
                  </a:lnTo>
                  <a:lnTo>
                    <a:pt x="419315" y="392095"/>
                  </a:lnTo>
                  <a:lnTo>
                    <a:pt x="559086" y="653491"/>
                  </a:lnTo>
                  <a:lnTo>
                    <a:pt x="698858" y="784190"/>
                  </a:lnTo>
                  <a:lnTo>
                    <a:pt x="838630" y="914888"/>
                  </a:lnTo>
                  <a:lnTo>
                    <a:pt x="978401" y="914888"/>
                  </a:lnTo>
                  <a:lnTo>
                    <a:pt x="1118173" y="1176285"/>
                  </a:lnTo>
                  <a:lnTo>
                    <a:pt x="1257945" y="1437681"/>
                  </a:lnTo>
                  <a:lnTo>
                    <a:pt x="1397716" y="1829777"/>
                  </a:lnTo>
                  <a:lnTo>
                    <a:pt x="1537488" y="1568380"/>
                  </a:lnTo>
                  <a:lnTo>
                    <a:pt x="1677260" y="1568380"/>
                  </a:lnTo>
                  <a:lnTo>
                    <a:pt x="1817031" y="1699078"/>
                  </a:lnTo>
                  <a:lnTo>
                    <a:pt x="1956803" y="1699078"/>
                  </a:lnTo>
                  <a:lnTo>
                    <a:pt x="2096575" y="1829777"/>
                  </a:lnTo>
                  <a:lnTo>
                    <a:pt x="2236346" y="1699078"/>
                  </a:lnTo>
                  <a:lnTo>
                    <a:pt x="2376118" y="1829777"/>
                  </a:lnTo>
                  <a:lnTo>
                    <a:pt x="2515890" y="1829777"/>
                  </a:lnTo>
                  <a:lnTo>
                    <a:pt x="2655661" y="1829777"/>
                  </a:lnTo>
                  <a:lnTo>
                    <a:pt x="2795433" y="1960475"/>
                  </a:lnTo>
                  <a:lnTo>
                    <a:pt x="2935205" y="1699078"/>
                  </a:lnTo>
                  <a:lnTo>
                    <a:pt x="3074976" y="1568380"/>
                  </a:lnTo>
                  <a:lnTo>
                    <a:pt x="3214748" y="1699078"/>
                  </a:lnTo>
                  <a:lnTo>
                    <a:pt x="3354520" y="1829777"/>
                  </a:lnTo>
                  <a:lnTo>
                    <a:pt x="3494291" y="1699078"/>
                  </a:lnTo>
                </a:path>
              </a:pathLst>
            </a:custGeom>
            <a:ln w="40651" cap="flat">
              <a:solidFill>
                <a:srgbClr val="0058AB">
                  <a:alpha val="100000"/>
                </a:srgbClr>
              </a:solidFill>
              <a:prstDash val="solid"/>
              <a:round/>
            </a:ln>
          </p:spPr>
          <p:txBody>
            <a:bodyPr/>
            <a:lstStyle/>
            <a:p/>
          </p:txBody>
        </p:sp>
        <p:sp>
          <p:nvSpPr>
            <p:cNvPr id="89" name="pl89"/>
            <p:cNvSpPr/>
            <p:nvPr/>
          </p:nvSpPr>
          <p:spPr>
            <a:xfrm>
              <a:off x="5161100"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90" name="pl90"/>
            <p:cNvSpPr/>
            <p:nvPr/>
          </p:nvSpPr>
          <p:spPr>
            <a:xfrm>
              <a:off x="6034673" y="2684710"/>
              <a:ext cx="0" cy="418234"/>
            </a:xfrm>
            <a:custGeom>
              <a:avLst/>
              <a:pathLst>
                <a:path w="0" h="418234">
                  <a:moveTo>
                    <a:pt x="0" y="0"/>
                  </a:moveTo>
                  <a:lnTo>
                    <a:pt x="0" y="418234"/>
                  </a:lnTo>
                </a:path>
              </a:pathLst>
            </a:custGeom>
            <a:ln w="13550" cap="flat">
              <a:solidFill>
                <a:srgbClr val="000000">
                  <a:alpha val="100000"/>
                </a:srgbClr>
              </a:solidFill>
              <a:prstDash val="dot"/>
              <a:round/>
            </a:ln>
          </p:spPr>
          <p:txBody>
            <a:bodyPr/>
            <a:lstStyle/>
            <a:p/>
          </p:txBody>
        </p:sp>
        <p:sp>
          <p:nvSpPr>
            <p:cNvPr id="91" name="pl91"/>
            <p:cNvSpPr/>
            <p:nvPr/>
          </p:nvSpPr>
          <p:spPr>
            <a:xfrm>
              <a:off x="6733532" y="3939414"/>
              <a:ext cx="0" cy="209117"/>
            </a:xfrm>
            <a:custGeom>
              <a:avLst/>
              <a:pathLst>
                <a:path w="0" h="209117">
                  <a:moveTo>
                    <a:pt x="0" y="0"/>
                  </a:moveTo>
                  <a:lnTo>
                    <a:pt x="0" y="209117"/>
                  </a:lnTo>
                </a:path>
              </a:pathLst>
            </a:custGeom>
            <a:ln w="13550" cap="flat">
              <a:solidFill>
                <a:srgbClr val="000000">
                  <a:alpha val="100000"/>
                </a:srgbClr>
              </a:solidFill>
              <a:prstDash val="dot"/>
              <a:round/>
            </a:ln>
          </p:spPr>
          <p:txBody>
            <a:bodyPr/>
            <a:lstStyle/>
            <a:p/>
          </p:txBody>
        </p:sp>
        <p:sp>
          <p:nvSpPr>
            <p:cNvPr id="92" name="pl92"/>
            <p:cNvSpPr/>
            <p:nvPr/>
          </p:nvSpPr>
          <p:spPr>
            <a:xfrm>
              <a:off x="7432390" y="3939414"/>
              <a:ext cx="0" cy="209117"/>
            </a:xfrm>
            <a:custGeom>
              <a:avLst/>
              <a:pathLst>
                <a:path w="0" h="209117">
                  <a:moveTo>
                    <a:pt x="0" y="0"/>
                  </a:moveTo>
                  <a:lnTo>
                    <a:pt x="0" y="209117"/>
                  </a:lnTo>
                </a:path>
              </a:pathLst>
            </a:custGeom>
            <a:ln w="13550" cap="flat">
              <a:solidFill>
                <a:srgbClr val="000000">
                  <a:alpha val="100000"/>
                </a:srgbClr>
              </a:solidFill>
              <a:prstDash val="dot"/>
              <a:round/>
            </a:ln>
          </p:spPr>
          <p:txBody>
            <a:bodyPr/>
            <a:lstStyle/>
            <a:p/>
          </p:txBody>
        </p:sp>
        <p:sp>
          <p:nvSpPr>
            <p:cNvPr id="93" name="pl93"/>
            <p:cNvSpPr/>
            <p:nvPr/>
          </p:nvSpPr>
          <p:spPr>
            <a:xfrm>
              <a:off x="7991477" y="3939414"/>
              <a:ext cx="0" cy="209117"/>
            </a:xfrm>
            <a:custGeom>
              <a:avLst/>
              <a:pathLst>
                <a:path w="0" h="209117">
                  <a:moveTo>
                    <a:pt x="0" y="0"/>
                  </a:moveTo>
                  <a:lnTo>
                    <a:pt x="0" y="209117"/>
                  </a:lnTo>
                </a:path>
              </a:pathLst>
            </a:custGeom>
            <a:ln w="13550" cap="flat">
              <a:solidFill>
                <a:srgbClr val="000000">
                  <a:alpha val="100000"/>
                </a:srgbClr>
              </a:solidFill>
              <a:prstDash val="dot"/>
              <a:round/>
            </a:ln>
          </p:spPr>
          <p:txBody>
            <a:bodyPr/>
            <a:lstStyle/>
            <a:p/>
          </p:txBody>
        </p:sp>
        <p:sp>
          <p:nvSpPr>
            <p:cNvPr id="94" name="pl94"/>
            <p:cNvSpPr/>
            <p:nvPr/>
          </p:nvSpPr>
          <p:spPr>
            <a:xfrm>
              <a:off x="8690335" y="3939414"/>
              <a:ext cx="0" cy="209117"/>
            </a:xfrm>
            <a:custGeom>
              <a:avLst/>
              <a:pathLst>
                <a:path w="0" h="209117">
                  <a:moveTo>
                    <a:pt x="0" y="0"/>
                  </a:moveTo>
                  <a:lnTo>
                    <a:pt x="0" y="209117"/>
                  </a:lnTo>
                </a:path>
              </a:pathLst>
            </a:custGeom>
            <a:ln w="13550" cap="flat">
              <a:solidFill>
                <a:srgbClr val="000000">
                  <a:alpha val="100000"/>
                </a:srgbClr>
              </a:solidFill>
              <a:prstDash val="dot"/>
              <a:round/>
            </a:ln>
          </p:spPr>
          <p:txBody>
            <a:bodyPr/>
            <a:lstStyle/>
            <a:p/>
          </p:txBody>
        </p:sp>
        <p:sp>
          <p:nvSpPr>
            <p:cNvPr id="95" name="pl95"/>
            <p:cNvSpPr/>
            <p:nvPr/>
          </p:nvSpPr>
          <p:spPr>
            <a:xfrm>
              <a:off x="8830107" y="3782576"/>
              <a:ext cx="0" cy="235257"/>
            </a:xfrm>
            <a:custGeom>
              <a:avLst/>
              <a:pathLst>
                <a:path w="0" h="235257">
                  <a:moveTo>
                    <a:pt x="0" y="0"/>
                  </a:moveTo>
                  <a:lnTo>
                    <a:pt x="0" y="235257"/>
                  </a:lnTo>
                </a:path>
              </a:pathLst>
            </a:custGeom>
            <a:ln w="13550" cap="flat">
              <a:solidFill>
                <a:srgbClr val="000000">
                  <a:alpha val="100000"/>
                </a:srgbClr>
              </a:solidFill>
              <a:prstDash val="dot"/>
              <a:round/>
            </a:ln>
          </p:spPr>
          <p:txBody>
            <a:bodyPr/>
            <a:lstStyle/>
            <a:p/>
          </p:txBody>
        </p:sp>
        <p:sp>
          <p:nvSpPr>
            <p:cNvPr id="96" name="pg96"/>
            <p:cNvSpPr/>
            <p:nvPr/>
          </p:nvSpPr>
          <p:spPr>
            <a:xfrm>
              <a:off x="5249226" y="2037753"/>
              <a:ext cx="173178" cy="121358"/>
            </a:xfrm>
            <a:custGeom>
              <a:avLst/>
              <a:pathLst>
                <a:path w="173178" h="121358">
                  <a:moveTo>
                    <a:pt x="18212" y="121358"/>
                  </a:moveTo>
                  <a:lnTo>
                    <a:pt x="154965" y="121358"/>
                  </a:lnTo>
                  <a:lnTo>
                    <a:pt x="154232" y="121343"/>
                  </a:lnTo>
                  <a:lnTo>
                    <a:pt x="157161" y="121225"/>
                  </a:lnTo>
                  <a:lnTo>
                    <a:pt x="160032" y="120639"/>
                  </a:lnTo>
                  <a:lnTo>
                    <a:pt x="162773" y="119600"/>
                  </a:lnTo>
                  <a:lnTo>
                    <a:pt x="165311" y="118134"/>
                  </a:lnTo>
                  <a:lnTo>
                    <a:pt x="167581" y="116280"/>
                  </a:lnTo>
                  <a:lnTo>
                    <a:pt x="169525" y="114087"/>
                  </a:lnTo>
                  <a:lnTo>
                    <a:pt x="171091" y="111609"/>
                  </a:lnTo>
                  <a:lnTo>
                    <a:pt x="172240" y="108913"/>
                  </a:lnTo>
                  <a:lnTo>
                    <a:pt x="172942" y="106067"/>
                  </a:lnTo>
                  <a:lnTo>
                    <a:pt x="173178" y="103146"/>
                  </a:lnTo>
                  <a:lnTo>
                    <a:pt x="173178" y="6534"/>
                  </a:lnTo>
                  <a:lnTo>
                    <a:pt x="172942" y="3613"/>
                  </a:lnTo>
                  <a:lnTo>
                    <a:pt x="172240" y="767"/>
                  </a:lnTo>
                  <a:lnTo>
                    <a:pt x="171913" y="0"/>
                  </a:lnTo>
                  <a:lnTo>
                    <a:pt x="1255" y="0"/>
                  </a:lnTo>
                  <a:lnTo>
                    <a:pt x="529" y="2176"/>
                  </a:lnTo>
                  <a:lnTo>
                    <a:pt x="59" y="5069"/>
                  </a:lnTo>
                  <a:lnTo>
                    <a:pt x="0" y="6534"/>
                  </a:lnTo>
                  <a:lnTo>
                    <a:pt x="0" y="103146"/>
                  </a:lnTo>
                  <a:lnTo>
                    <a:pt x="59" y="101680"/>
                  </a:lnTo>
                  <a:lnTo>
                    <a:pt x="59" y="104611"/>
                  </a:lnTo>
                  <a:lnTo>
                    <a:pt x="529" y="107504"/>
                  </a:lnTo>
                  <a:lnTo>
                    <a:pt x="1457" y="110284"/>
                  </a:lnTo>
                  <a:lnTo>
                    <a:pt x="2819" y="112880"/>
                  </a:lnTo>
                  <a:lnTo>
                    <a:pt x="4580" y="115223"/>
                  </a:lnTo>
                  <a:lnTo>
                    <a:pt x="6693" y="117253"/>
                  </a:lnTo>
                  <a:lnTo>
                    <a:pt x="9106" y="118918"/>
                  </a:lnTo>
                  <a:lnTo>
                    <a:pt x="11753" y="120174"/>
                  </a:lnTo>
                  <a:lnTo>
                    <a:pt x="14569" y="120990"/>
                  </a:lnTo>
                  <a:lnTo>
                    <a:pt x="17478" y="121343"/>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7" name="tx97"/>
            <p:cNvSpPr/>
            <p:nvPr/>
          </p:nvSpPr>
          <p:spPr>
            <a:xfrm>
              <a:off x="5279579" y="2056429"/>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22</a:t>
              </a:r>
            </a:p>
          </p:txBody>
        </p:sp>
        <p:sp>
          <p:nvSpPr>
            <p:cNvPr id="98" name="pg98"/>
            <p:cNvSpPr/>
            <p:nvPr/>
          </p:nvSpPr>
          <p:spPr>
            <a:xfrm>
              <a:off x="5948084" y="2810265"/>
              <a:ext cx="173178" cy="133035"/>
            </a:xfrm>
            <a:custGeom>
              <a:avLst/>
              <a:pathLst>
                <a:path w="173178" h="133035">
                  <a:moveTo>
                    <a:pt x="18212" y="133035"/>
                  </a:moveTo>
                  <a:lnTo>
                    <a:pt x="154965" y="133035"/>
                  </a:lnTo>
                  <a:lnTo>
                    <a:pt x="154232" y="133021"/>
                  </a:lnTo>
                  <a:lnTo>
                    <a:pt x="157161" y="132903"/>
                  </a:lnTo>
                  <a:lnTo>
                    <a:pt x="160032" y="132316"/>
                  </a:lnTo>
                  <a:lnTo>
                    <a:pt x="162773" y="131277"/>
                  </a:lnTo>
                  <a:lnTo>
                    <a:pt x="165311" y="129812"/>
                  </a:lnTo>
                  <a:lnTo>
                    <a:pt x="167581" y="127958"/>
                  </a:lnTo>
                  <a:lnTo>
                    <a:pt x="169525" y="125764"/>
                  </a:lnTo>
                  <a:lnTo>
                    <a:pt x="171091" y="123287"/>
                  </a:lnTo>
                  <a:lnTo>
                    <a:pt x="172240" y="120590"/>
                  </a:lnTo>
                  <a:lnTo>
                    <a:pt x="172942" y="117745"/>
                  </a:lnTo>
                  <a:lnTo>
                    <a:pt x="173178" y="114823"/>
                  </a:lnTo>
                  <a:lnTo>
                    <a:pt x="173178" y="18212"/>
                  </a:lnTo>
                  <a:lnTo>
                    <a:pt x="172942" y="15290"/>
                  </a:lnTo>
                  <a:lnTo>
                    <a:pt x="172240" y="12444"/>
                  </a:lnTo>
                  <a:lnTo>
                    <a:pt x="171091" y="9748"/>
                  </a:lnTo>
                  <a:lnTo>
                    <a:pt x="169525" y="7271"/>
                  </a:lnTo>
                  <a:lnTo>
                    <a:pt x="167581" y="5077"/>
                  </a:lnTo>
                  <a:lnTo>
                    <a:pt x="165311" y="3223"/>
                  </a:lnTo>
                  <a:lnTo>
                    <a:pt x="162773" y="1758"/>
                  </a:lnTo>
                  <a:lnTo>
                    <a:pt x="160032" y="719"/>
                  </a:lnTo>
                  <a:lnTo>
                    <a:pt x="157161" y="132"/>
                  </a:lnTo>
                  <a:lnTo>
                    <a:pt x="1549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9" name="tx99"/>
            <p:cNvSpPr/>
            <p:nvPr/>
          </p:nvSpPr>
          <p:spPr>
            <a:xfrm>
              <a:off x="5978438" y="2840619"/>
              <a:ext cx="112471"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16</a:t>
              </a:r>
            </a:p>
          </p:txBody>
        </p:sp>
        <p:sp>
          <p:nvSpPr>
            <p:cNvPr id="100" name="pg100"/>
            <p:cNvSpPr/>
            <p:nvPr/>
          </p:nvSpPr>
          <p:spPr>
            <a:xfrm>
              <a:off x="6675060" y="3855852"/>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1" name="tx101"/>
            <p:cNvSpPr/>
            <p:nvPr/>
          </p:nvSpPr>
          <p:spPr>
            <a:xfrm>
              <a:off x="6705414" y="388620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8</a:t>
              </a:r>
            </a:p>
          </p:txBody>
        </p:sp>
        <p:sp>
          <p:nvSpPr>
            <p:cNvPr id="102" name="pg102"/>
            <p:cNvSpPr/>
            <p:nvPr/>
          </p:nvSpPr>
          <p:spPr>
            <a:xfrm>
              <a:off x="7373919" y="3855852"/>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3" name="tx103"/>
            <p:cNvSpPr/>
            <p:nvPr/>
          </p:nvSpPr>
          <p:spPr>
            <a:xfrm>
              <a:off x="7404272" y="388620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8</a:t>
              </a:r>
            </a:p>
          </p:txBody>
        </p:sp>
        <p:sp>
          <p:nvSpPr>
            <p:cNvPr id="104" name="pg104"/>
            <p:cNvSpPr/>
            <p:nvPr/>
          </p:nvSpPr>
          <p:spPr>
            <a:xfrm>
              <a:off x="7933006" y="3855852"/>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5" name="tx105"/>
            <p:cNvSpPr/>
            <p:nvPr/>
          </p:nvSpPr>
          <p:spPr>
            <a:xfrm>
              <a:off x="7963359" y="388620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8</a:t>
              </a:r>
            </a:p>
          </p:txBody>
        </p:sp>
        <p:sp>
          <p:nvSpPr>
            <p:cNvPr id="106" name="pg106"/>
            <p:cNvSpPr/>
            <p:nvPr/>
          </p:nvSpPr>
          <p:spPr>
            <a:xfrm>
              <a:off x="8631864" y="3855852"/>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7" name="tx107"/>
            <p:cNvSpPr/>
            <p:nvPr/>
          </p:nvSpPr>
          <p:spPr>
            <a:xfrm>
              <a:off x="8662217" y="388620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8</a:t>
              </a:r>
            </a:p>
          </p:txBody>
        </p:sp>
        <p:sp>
          <p:nvSpPr>
            <p:cNvPr id="108" name="pg108"/>
            <p:cNvSpPr/>
            <p:nvPr/>
          </p:nvSpPr>
          <p:spPr>
            <a:xfrm>
              <a:off x="8771636" y="3725154"/>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9" name="tx109"/>
            <p:cNvSpPr/>
            <p:nvPr/>
          </p:nvSpPr>
          <p:spPr>
            <a:xfrm>
              <a:off x="8801989" y="3755507"/>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9</a:t>
              </a:r>
            </a:p>
          </p:txBody>
        </p:sp>
        <p:sp>
          <p:nvSpPr>
            <p:cNvPr id="110" name="tx110"/>
            <p:cNvSpPr/>
            <p:nvPr/>
          </p:nvSpPr>
          <p:spPr>
            <a:xfrm>
              <a:off x="8949646" y="4364665"/>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6</a:t>
              </a:r>
            </a:p>
          </p:txBody>
        </p:sp>
        <p:sp>
          <p:nvSpPr>
            <p:cNvPr id="111" name="tx111"/>
            <p:cNvSpPr/>
            <p:nvPr/>
          </p:nvSpPr>
          <p:spPr>
            <a:xfrm>
              <a:off x="5020746"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12" name="tx112"/>
            <p:cNvSpPr/>
            <p:nvPr/>
          </p:nvSpPr>
          <p:spPr>
            <a:xfrm>
              <a:off x="5020746" y="4490609"/>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113" name="tx113"/>
            <p:cNvSpPr/>
            <p:nvPr/>
          </p:nvSpPr>
          <p:spPr>
            <a:xfrm>
              <a:off x="4943022" y="383711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14" name="tx114"/>
            <p:cNvSpPr/>
            <p:nvPr/>
          </p:nvSpPr>
          <p:spPr>
            <a:xfrm>
              <a:off x="4943022" y="3183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115" name="tx115"/>
            <p:cNvSpPr/>
            <p:nvPr/>
          </p:nvSpPr>
          <p:spPr>
            <a:xfrm>
              <a:off x="4943022" y="253013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16" name="tx116"/>
            <p:cNvSpPr/>
            <p:nvPr/>
          </p:nvSpPr>
          <p:spPr>
            <a:xfrm rot="-5400000">
              <a:off x="519444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117" name="tx117"/>
            <p:cNvSpPr/>
            <p:nvPr/>
          </p:nvSpPr>
          <p:spPr>
            <a:xfrm rot="-5400000">
              <a:off x="5893307"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118" name="tx118"/>
            <p:cNvSpPr/>
            <p:nvPr/>
          </p:nvSpPr>
          <p:spPr>
            <a:xfrm rot="-5400000">
              <a:off x="6592165"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119" name="tx119"/>
            <p:cNvSpPr/>
            <p:nvPr/>
          </p:nvSpPr>
          <p:spPr>
            <a:xfrm rot="-5400000">
              <a:off x="729102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20" name="tx120"/>
            <p:cNvSpPr/>
            <p:nvPr/>
          </p:nvSpPr>
          <p:spPr>
            <a:xfrm rot="-5400000">
              <a:off x="785011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1" name="tx121"/>
            <p:cNvSpPr/>
            <p:nvPr/>
          </p:nvSpPr>
          <p:spPr>
            <a:xfrm rot="-5400000">
              <a:off x="854896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2" name="tx122"/>
            <p:cNvSpPr/>
            <p:nvPr/>
          </p:nvSpPr>
          <p:spPr>
            <a:xfrm rot="-5400000">
              <a:off x="868874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3" name="tx123"/>
            <p:cNvSpPr/>
            <p:nvPr/>
          </p:nvSpPr>
          <p:spPr>
            <a:xfrm rot="-5400000">
              <a:off x="428895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124" name="pl124"/>
            <p:cNvSpPr/>
            <p:nvPr/>
          </p:nvSpPr>
          <p:spPr>
            <a:xfrm>
              <a:off x="6338314" y="6172552"/>
              <a:ext cx="175564" cy="0"/>
            </a:xfrm>
            <a:custGeom>
              <a:avLst/>
              <a:pathLst>
                <a:path w="175564" h="0">
                  <a:moveTo>
                    <a:pt x="0" y="0"/>
                  </a:moveTo>
                  <a:lnTo>
                    <a:pt x="175564" y="0"/>
                  </a:lnTo>
                </a:path>
              </a:pathLst>
            </a:custGeom>
            <a:ln w="27101" cap="flat">
              <a:solidFill>
                <a:srgbClr val="0058AB">
                  <a:alpha val="50196"/>
                </a:srgbClr>
              </a:solidFill>
              <a:prstDash val="solid"/>
              <a:round/>
            </a:ln>
          </p:spPr>
          <p:txBody>
            <a:bodyPr/>
            <a:lstStyle/>
            <a:p/>
          </p:txBody>
        </p:sp>
        <p:sp>
          <p:nvSpPr>
            <p:cNvPr id="125" name="pl125"/>
            <p:cNvSpPr/>
            <p:nvPr/>
          </p:nvSpPr>
          <p:spPr>
            <a:xfrm>
              <a:off x="6338314" y="6172552"/>
              <a:ext cx="175564" cy="0"/>
            </a:xfrm>
            <a:custGeom>
              <a:avLst/>
              <a:pathLst>
                <a:path w="175564" h="0">
                  <a:moveTo>
                    <a:pt x="0" y="0"/>
                  </a:moveTo>
                  <a:lnTo>
                    <a:pt x="175564" y="0"/>
                  </a:lnTo>
                </a:path>
              </a:pathLst>
            </a:custGeom>
            <a:ln w="40651" cap="flat">
              <a:solidFill>
                <a:srgbClr val="0058AB">
                  <a:alpha val="100000"/>
                </a:srgbClr>
              </a:solidFill>
              <a:prstDash val="solid"/>
              <a:round/>
            </a:ln>
          </p:spPr>
          <p:txBody>
            <a:bodyPr/>
            <a:lstStyle/>
            <a:p/>
          </p:txBody>
        </p:sp>
        <p:sp>
          <p:nvSpPr>
            <p:cNvPr id="126" name="pl126"/>
            <p:cNvSpPr/>
            <p:nvPr/>
          </p:nvSpPr>
          <p:spPr>
            <a:xfrm>
              <a:off x="7178563"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127" name="tx127"/>
            <p:cNvSpPr/>
            <p:nvPr/>
          </p:nvSpPr>
          <p:spPr>
            <a:xfrm>
              <a:off x="6605414" y="6122535"/>
              <a:ext cx="4816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Gavi 57</a:t>
              </a:r>
            </a:p>
          </p:txBody>
        </p:sp>
        <p:sp>
          <p:nvSpPr>
            <p:cNvPr id="128" name="tx128"/>
            <p:cNvSpPr/>
            <p:nvPr/>
          </p:nvSpPr>
          <p:spPr>
            <a:xfrm>
              <a:off x="7445662"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129" name="tx129"/>
            <p:cNvSpPr/>
            <p:nvPr/>
          </p:nvSpPr>
          <p:spPr>
            <a:xfrm>
              <a:off x="6303526"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130" name="tx130"/>
            <p:cNvSpPr/>
            <p:nvPr/>
          </p:nvSpPr>
          <p:spPr>
            <a:xfrm>
              <a:off x="6367214" y="1826980"/>
              <a:ext cx="143149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MCV1 (%)</a:t>
              </a:r>
            </a:p>
          </p:txBody>
        </p:sp>
        <p:sp>
          <p:nvSpPr>
            <p:cNvPr id="131" name="tx131"/>
            <p:cNvSpPr/>
            <p:nvPr/>
          </p:nvSpPr>
          <p:spPr>
            <a:xfrm>
              <a:off x="4842838"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2" name="tx132"/>
            <p:cNvSpPr/>
            <p:nvPr/>
          </p:nvSpPr>
          <p:spPr>
            <a:xfrm>
              <a:off x="5727063" y="6542159"/>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sp>
          <p:nvSpPr>
            <p:cNvPr id="133" name="tx133"/>
            <p:cNvSpPr/>
            <p:nvPr/>
          </p:nvSpPr>
          <p:spPr>
            <a:xfrm>
              <a:off x="3299749" y="1368037"/>
              <a:ext cx="281882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drop-out, Gavi 57, 2000-2025</a:t>
              </a:r>
            </a:p>
          </p:txBody>
        </p:sp>
      </p:grpSp>
      <p:sp>
        <p:nvSpPr>
          <p:cNvPr id="1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2025, 6% of children who received DTP1 did not receive DTP3 (left), and 9% of children who received DTP1 did not receive MCV1 (right).
The medium DTP drop-out rates imply moderate ability to provide a complete series of vaccines early in life. The medium DTP-MCV drop-out rates imply moderate retention in immunization programmes and ability to provide a full course of vaccines in infancy (up to one year).
In 2025, Gavi 57 DTP drop-out was higher and DTP-MCV drop-out was higher than global drop-out rates, respectively.</a:t>
            </a:r>
          </a:p>
        </p:txBody>
      </p:sp>
      <p:sp>
        <p:nvSpPr>
          <p:cNvPr id="13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and DTP3/MCV1 drop-out was moderate in Gavi 57</a:t>
            </a:r>
          </a:p>
        </p:txBody>
      </p:sp>
      <p:grpSp xmlns:pic="http://schemas.openxmlformats.org/drawingml/2006/picture">
        <p:nvGrpSpPr>
          <p:cNvPr id="136" name=""/>
          <p:cNvGrpSpPr/>
          <p:nvPr/>
        </p:nvGrpSpPr>
        <p:grpSpPr>
          <a:xfrm>
            <a:off x="292608" y="1005840"/>
            <a:ext cx="8595360" cy="28575"/>
            <a:chOff x="292608" y="1005840"/>
            <a:chExt cx="8595360" cy="28575"/>
          </a:xfrm>
        </p:grpSpPr>
        <p:sp>
          <p:nvSpPr>
            <p:cNvPr id="13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986514" cy="367599"/>
            </a:xfrm>
            <a:prstGeom prst="rect">
              <a:avLst/>
            </a:prstGeom>
            <a:solidFill>
              <a:srgbClr val="EBEBEB">
                <a:alpha val="100000"/>
              </a:srgbClr>
            </a:solidFill>
          </p:spPr>
          <p:txBody>
            <a:bodyPr/>
            <a:lstStyle/>
            <a:p/>
          </p:txBody>
        </p:sp>
        <p:sp>
          <p:nvSpPr>
            <p:cNvPr id="6" name="pl6"/>
            <p:cNvSpPr/>
            <p:nvPr/>
          </p:nvSpPr>
          <p:spPr>
            <a:xfrm>
              <a:off x="695171" y="11595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 name="pl7"/>
            <p:cNvSpPr/>
            <p:nvPr/>
          </p:nvSpPr>
          <p:spPr>
            <a:xfrm>
              <a:off x="695171" y="102693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 name="pl8"/>
            <p:cNvSpPr/>
            <p:nvPr/>
          </p:nvSpPr>
          <p:spPr>
            <a:xfrm>
              <a:off x="695171" y="8943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 name="pl9"/>
            <p:cNvSpPr/>
            <p:nvPr/>
          </p:nvSpPr>
          <p:spPr>
            <a:xfrm>
              <a:off x="695171"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 name="pl10"/>
            <p:cNvSpPr/>
            <p:nvPr/>
          </p:nvSpPr>
          <p:spPr>
            <a:xfrm>
              <a:off x="695171" y="1093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96063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 name="pl12"/>
            <p:cNvSpPr/>
            <p:nvPr/>
          </p:nvSpPr>
          <p:spPr>
            <a:xfrm>
              <a:off x="74001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8681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9962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1243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524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38060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50872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63684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740012"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21" name="pl21"/>
            <p:cNvSpPr/>
            <p:nvPr/>
          </p:nvSpPr>
          <p:spPr>
            <a:xfrm>
              <a:off x="740012" y="1151592"/>
              <a:ext cx="896831" cy="42435"/>
            </a:xfrm>
            <a:custGeom>
              <a:avLst/>
              <a:pathLst>
                <a:path w="896831" h="42435">
                  <a:moveTo>
                    <a:pt x="0" y="10608"/>
                  </a:moveTo>
                  <a:lnTo>
                    <a:pt x="128118" y="42435"/>
                  </a:lnTo>
                  <a:lnTo>
                    <a:pt x="256237" y="5304"/>
                  </a:lnTo>
                  <a:lnTo>
                    <a:pt x="384356" y="0"/>
                  </a:lnTo>
                  <a:lnTo>
                    <a:pt x="512475" y="10608"/>
                  </a:lnTo>
                  <a:lnTo>
                    <a:pt x="640593" y="21217"/>
                  </a:lnTo>
                  <a:lnTo>
                    <a:pt x="768712" y="26522"/>
                  </a:lnTo>
                  <a:lnTo>
                    <a:pt x="896831" y="26522"/>
                  </a:lnTo>
                </a:path>
              </a:pathLst>
            </a:custGeom>
            <a:ln w="40651" cap="flat">
              <a:solidFill>
                <a:srgbClr val="BEBEBE">
                  <a:alpha val="69803"/>
                </a:srgbClr>
              </a:solidFill>
              <a:prstDash val="solid"/>
              <a:round/>
            </a:ln>
          </p:spPr>
          <p:txBody>
            <a:bodyPr/>
            <a:lstStyle/>
            <a:p/>
          </p:txBody>
        </p:sp>
        <p:sp>
          <p:nvSpPr>
            <p:cNvPr id="22" name="pl22"/>
            <p:cNvSpPr/>
            <p:nvPr/>
          </p:nvSpPr>
          <p:spPr>
            <a:xfrm>
              <a:off x="740012" y="1151592"/>
              <a:ext cx="896831" cy="42435"/>
            </a:xfrm>
            <a:custGeom>
              <a:avLst/>
              <a:pathLst>
                <a:path w="896831" h="42435">
                  <a:moveTo>
                    <a:pt x="0" y="10608"/>
                  </a:moveTo>
                  <a:lnTo>
                    <a:pt x="128118" y="42435"/>
                  </a:lnTo>
                  <a:lnTo>
                    <a:pt x="256237" y="5304"/>
                  </a:lnTo>
                  <a:lnTo>
                    <a:pt x="384356" y="0"/>
                  </a:lnTo>
                  <a:lnTo>
                    <a:pt x="512475" y="10608"/>
                  </a:lnTo>
                  <a:lnTo>
                    <a:pt x="640593" y="21217"/>
                  </a:lnTo>
                  <a:lnTo>
                    <a:pt x="768712" y="26522"/>
                  </a:lnTo>
                  <a:lnTo>
                    <a:pt x="896831" y="26522"/>
                  </a:lnTo>
                </a:path>
              </a:pathLst>
            </a:custGeom>
            <a:ln w="35231" cap="flat">
              <a:solidFill>
                <a:srgbClr val="BEBEBE">
                  <a:alpha val="69803"/>
                </a:srgbClr>
              </a:solidFill>
              <a:prstDash val="solid"/>
              <a:round/>
            </a:ln>
          </p:spPr>
          <p:txBody>
            <a:bodyPr/>
            <a:lstStyle/>
            <a:p/>
          </p:txBody>
        </p:sp>
        <p:sp>
          <p:nvSpPr>
            <p:cNvPr id="23" name="pl23"/>
            <p:cNvSpPr/>
            <p:nvPr/>
          </p:nvSpPr>
          <p:spPr>
            <a:xfrm>
              <a:off x="740012"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24" name="pl24"/>
            <p:cNvSpPr/>
            <p:nvPr/>
          </p:nvSpPr>
          <p:spPr>
            <a:xfrm>
              <a:off x="740012" y="1151592"/>
              <a:ext cx="896831" cy="42435"/>
            </a:xfrm>
            <a:custGeom>
              <a:avLst/>
              <a:pathLst>
                <a:path w="896831" h="42435">
                  <a:moveTo>
                    <a:pt x="0" y="10608"/>
                  </a:moveTo>
                  <a:lnTo>
                    <a:pt x="128118" y="42435"/>
                  </a:lnTo>
                  <a:lnTo>
                    <a:pt x="256237" y="5304"/>
                  </a:lnTo>
                  <a:lnTo>
                    <a:pt x="384356" y="0"/>
                  </a:lnTo>
                  <a:lnTo>
                    <a:pt x="512475" y="10608"/>
                  </a:lnTo>
                  <a:lnTo>
                    <a:pt x="640593" y="21217"/>
                  </a:lnTo>
                  <a:lnTo>
                    <a:pt x="768712" y="26522"/>
                  </a:lnTo>
                  <a:lnTo>
                    <a:pt x="896831" y="26522"/>
                  </a:lnTo>
                </a:path>
              </a:pathLst>
            </a:custGeom>
            <a:ln w="40651" cap="flat">
              <a:solidFill>
                <a:srgbClr val="000000">
                  <a:alpha val="100000"/>
                </a:srgbClr>
              </a:solidFill>
              <a:prstDash val="solid"/>
              <a:round/>
            </a:ln>
          </p:spPr>
          <p:txBody>
            <a:bodyPr/>
            <a:lstStyle/>
            <a:p/>
          </p:txBody>
        </p:sp>
        <p:sp>
          <p:nvSpPr>
            <p:cNvPr id="25" name="pl25"/>
            <p:cNvSpPr/>
            <p:nvPr/>
          </p:nvSpPr>
          <p:spPr>
            <a:xfrm>
              <a:off x="740012" y="1151592"/>
              <a:ext cx="896831" cy="42435"/>
            </a:xfrm>
            <a:custGeom>
              <a:avLst/>
              <a:pathLst>
                <a:path w="896831" h="42435">
                  <a:moveTo>
                    <a:pt x="0" y="10608"/>
                  </a:moveTo>
                  <a:lnTo>
                    <a:pt x="128118" y="42435"/>
                  </a:lnTo>
                  <a:lnTo>
                    <a:pt x="256237" y="5304"/>
                  </a:lnTo>
                  <a:lnTo>
                    <a:pt x="384356" y="0"/>
                  </a:lnTo>
                  <a:lnTo>
                    <a:pt x="512475" y="10608"/>
                  </a:lnTo>
                  <a:lnTo>
                    <a:pt x="640593" y="21217"/>
                  </a:lnTo>
                  <a:lnTo>
                    <a:pt x="768712" y="26522"/>
                  </a:lnTo>
                  <a:lnTo>
                    <a:pt x="896831" y="26522"/>
                  </a:lnTo>
                </a:path>
              </a:pathLst>
            </a:custGeom>
            <a:ln w="35231" cap="flat">
              <a:solidFill>
                <a:srgbClr val="F26A21">
                  <a:alpha val="100000"/>
                </a:srgbClr>
              </a:solidFill>
              <a:prstDash val="solid"/>
              <a:round/>
            </a:ln>
          </p:spPr>
          <p:txBody>
            <a:bodyPr/>
            <a:lstStyle/>
            <a:p/>
          </p:txBody>
        </p:sp>
        <p:sp>
          <p:nvSpPr>
            <p:cNvPr id="26" name="pl26"/>
            <p:cNvSpPr/>
            <p:nvPr/>
          </p:nvSpPr>
          <p:spPr>
            <a:xfrm>
              <a:off x="695171"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7" name="tx27"/>
            <p:cNvSpPr/>
            <p:nvPr/>
          </p:nvSpPr>
          <p:spPr>
            <a:xfrm>
              <a:off x="679753" y="9991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8" name="tx28"/>
            <p:cNvSpPr/>
            <p:nvPr/>
          </p:nvSpPr>
          <p:spPr>
            <a:xfrm>
              <a:off x="838002" y="1030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9" name="tx29"/>
            <p:cNvSpPr/>
            <p:nvPr/>
          </p:nvSpPr>
          <p:spPr>
            <a:xfrm>
              <a:off x="935991" y="993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0" name="tx30"/>
            <p:cNvSpPr/>
            <p:nvPr/>
          </p:nvSpPr>
          <p:spPr>
            <a:xfrm>
              <a:off x="1064110" y="9885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1" name="tx31"/>
            <p:cNvSpPr/>
            <p:nvPr/>
          </p:nvSpPr>
          <p:spPr>
            <a:xfrm>
              <a:off x="1192228" y="9991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2" name="tx32"/>
            <p:cNvSpPr/>
            <p:nvPr/>
          </p:nvSpPr>
          <p:spPr>
            <a:xfrm>
              <a:off x="1320347" y="10097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3" name="tx33"/>
            <p:cNvSpPr/>
            <p:nvPr/>
          </p:nvSpPr>
          <p:spPr>
            <a:xfrm>
              <a:off x="1478595" y="10150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 name="tx34"/>
            <p:cNvSpPr/>
            <p:nvPr/>
          </p:nvSpPr>
          <p:spPr>
            <a:xfrm>
              <a:off x="1606714" y="10150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5" name="rc35"/>
            <p:cNvSpPr/>
            <p:nvPr/>
          </p:nvSpPr>
          <p:spPr>
            <a:xfrm>
              <a:off x="695171" y="1527005"/>
              <a:ext cx="986514" cy="367599"/>
            </a:xfrm>
            <a:prstGeom prst="rect">
              <a:avLst/>
            </a:prstGeom>
            <a:solidFill>
              <a:srgbClr val="EBEBEB">
                <a:alpha val="100000"/>
              </a:srgbClr>
            </a:solidFill>
          </p:spPr>
          <p:txBody>
            <a:bodyPr/>
            <a:lstStyle/>
            <a:p/>
          </p:txBody>
        </p:sp>
        <p:sp>
          <p:nvSpPr>
            <p:cNvPr id="36" name="pl36"/>
            <p:cNvSpPr/>
            <p:nvPr/>
          </p:nvSpPr>
          <p:spPr>
            <a:xfrm>
              <a:off x="695171" y="18115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7" name="pl37"/>
            <p:cNvSpPr/>
            <p:nvPr/>
          </p:nvSpPr>
          <p:spPr>
            <a:xfrm>
              <a:off x="695171" y="16789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8" name="pl38"/>
            <p:cNvSpPr/>
            <p:nvPr/>
          </p:nvSpPr>
          <p:spPr>
            <a:xfrm>
              <a:off x="695171" y="15463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 name="pl39"/>
            <p:cNvSpPr/>
            <p:nvPr/>
          </p:nvSpPr>
          <p:spPr>
            <a:xfrm>
              <a:off x="695171"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 name="pl40"/>
            <p:cNvSpPr/>
            <p:nvPr/>
          </p:nvSpPr>
          <p:spPr>
            <a:xfrm>
              <a:off x="695171" y="1745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1" name="pl41"/>
            <p:cNvSpPr/>
            <p:nvPr/>
          </p:nvSpPr>
          <p:spPr>
            <a:xfrm>
              <a:off x="695171" y="161267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2" name="pl42"/>
            <p:cNvSpPr/>
            <p:nvPr/>
          </p:nvSpPr>
          <p:spPr>
            <a:xfrm>
              <a:off x="74001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8681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9962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1243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2524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38060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50872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3684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740012"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51" name="pl51"/>
            <p:cNvSpPr/>
            <p:nvPr/>
          </p:nvSpPr>
          <p:spPr>
            <a:xfrm>
              <a:off x="740012" y="1739979"/>
              <a:ext cx="896831" cy="47740"/>
            </a:xfrm>
            <a:custGeom>
              <a:avLst/>
              <a:pathLst>
                <a:path w="896831" h="47740">
                  <a:moveTo>
                    <a:pt x="0" y="5304"/>
                  </a:moveTo>
                  <a:lnTo>
                    <a:pt x="128118" y="15913"/>
                  </a:lnTo>
                  <a:lnTo>
                    <a:pt x="256237" y="0"/>
                  </a:lnTo>
                  <a:lnTo>
                    <a:pt x="384356" y="21217"/>
                  </a:lnTo>
                  <a:lnTo>
                    <a:pt x="512475" y="31826"/>
                  </a:lnTo>
                  <a:lnTo>
                    <a:pt x="640593" y="31826"/>
                  </a:lnTo>
                  <a:lnTo>
                    <a:pt x="768712" y="42435"/>
                  </a:lnTo>
                  <a:lnTo>
                    <a:pt x="896831" y="47740"/>
                  </a:lnTo>
                </a:path>
              </a:pathLst>
            </a:custGeom>
            <a:ln w="40651" cap="flat">
              <a:solidFill>
                <a:srgbClr val="BEBEBE">
                  <a:alpha val="69803"/>
                </a:srgbClr>
              </a:solidFill>
              <a:prstDash val="solid"/>
              <a:round/>
            </a:ln>
          </p:spPr>
          <p:txBody>
            <a:bodyPr/>
            <a:lstStyle/>
            <a:p/>
          </p:txBody>
        </p:sp>
        <p:sp>
          <p:nvSpPr>
            <p:cNvPr id="52" name="pl52"/>
            <p:cNvSpPr/>
            <p:nvPr/>
          </p:nvSpPr>
          <p:spPr>
            <a:xfrm>
              <a:off x="740012" y="1739979"/>
              <a:ext cx="896831" cy="47740"/>
            </a:xfrm>
            <a:custGeom>
              <a:avLst/>
              <a:pathLst>
                <a:path w="896831" h="47740">
                  <a:moveTo>
                    <a:pt x="0" y="5304"/>
                  </a:moveTo>
                  <a:lnTo>
                    <a:pt x="128118" y="15913"/>
                  </a:lnTo>
                  <a:lnTo>
                    <a:pt x="256237" y="0"/>
                  </a:lnTo>
                  <a:lnTo>
                    <a:pt x="384356" y="21217"/>
                  </a:lnTo>
                  <a:lnTo>
                    <a:pt x="512475" y="31826"/>
                  </a:lnTo>
                  <a:lnTo>
                    <a:pt x="640593" y="31826"/>
                  </a:lnTo>
                  <a:lnTo>
                    <a:pt x="768712" y="42435"/>
                  </a:lnTo>
                  <a:lnTo>
                    <a:pt x="896831" y="47740"/>
                  </a:lnTo>
                </a:path>
              </a:pathLst>
            </a:custGeom>
            <a:ln w="35231" cap="flat">
              <a:solidFill>
                <a:srgbClr val="BEBEBE">
                  <a:alpha val="69803"/>
                </a:srgbClr>
              </a:solidFill>
              <a:prstDash val="solid"/>
              <a:round/>
            </a:ln>
          </p:spPr>
          <p:txBody>
            <a:bodyPr/>
            <a:lstStyle/>
            <a:p/>
          </p:txBody>
        </p:sp>
        <p:sp>
          <p:nvSpPr>
            <p:cNvPr id="53" name="pl53"/>
            <p:cNvSpPr/>
            <p:nvPr/>
          </p:nvSpPr>
          <p:spPr>
            <a:xfrm>
              <a:off x="740012"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54" name="pl54"/>
            <p:cNvSpPr/>
            <p:nvPr/>
          </p:nvSpPr>
          <p:spPr>
            <a:xfrm>
              <a:off x="740012" y="1739979"/>
              <a:ext cx="896831" cy="47740"/>
            </a:xfrm>
            <a:custGeom>
              <a:avLst/>
              <a:pathLst>
                <a:path w="896831" h="47740">
                  <a:moveTo>
                    <a:pt x="0" y="5304"/>
                  </a:moveTo>
                  <a:lnTo>
                    <a:pt x="128118" y="15913"/>
                  </a:lnTo>
                  <a:lnTo>
                    <a:pt x="256237" y="0"/>
                  </a:lnTo>
                  <a:lnTo>
                    <a:pt x="384356" y="21217"/>
                  </a:lnTo>
                  <a:lnTo>
                    <a:pt x="512475" y="31826"/>
                  </a:lnTo>
                  <a:lnTo>
                    <a:pt x="640593" y="31826"/>
                  </a:lnTo>
                  <a:lnTo>
                    <a:pt x="768712" y="42435"/>
                  </a:lnTo>
                  <a:lnTo>
                    <a:pt x="896831" y="47740"/>
                  </a:lnTo>
                </a:path>
              </a:pathLst>
            </a:custGeom>
            <a:ln w="40651" cap="flat">
              <a:solidFill>
                <a:srgbClr val="000000">
                  <a:alpha val="100000"/>
                </a:srgbClr>
              </a:solidFill>
              <a:prstDash val="solid"/>
              <a:round/>
            </a:ln>
          </p:spPr>
          <p:txBody>
            <a:bodyPr/>
            <a:lstStyle/>
            <a:p/>
          </p:txBody>
        </p:sp>
        <p:sp>
          <p:nvSpPr>
            <p:cNvPr id="55" name="pl55"/>
            <p:cNvSpPr/>
            <p:nvPr/>
          </p:nvSpPr>
          <p:spPr>
            <a:xfrm>
              <a:off x="740012" y="1739979"/>
              <a:ext cx="896831" cy="47740"/>
            </a:xfrm>
            <a:custGeom>
              <a:avLst/>
              <a:pathLst>
                <a:path w="896831" h="47740">
                  <a:moveTo>
                    <a:pt x="0" y="5304"/>
                  </a:moveTo>
                  <a:lnTo>
                    <a:pt x="128118" y="15913"/>
                  </a:lnTo>
                  <a:lnTo>
                    <a:pt x="256237" y="0"/>
                  </a:lnTo>
                  <a:lnTo>
                    <a:pt x="384356" y="21217"/>
                  </a:lnTo>
                  <a:lnTo>
                    <a:pt x="512475" y="31826"/>
                  </a:lnTo>
                  <a:lnTo>
                    <a:pt x="640593" y="31826"/>
                  </a:lnTo>
                  <a:lnTo>
                    <a:pt x="768712" y="42435"/>
                  </a:lnTo>
                  <a:lnTo>
                    <a:pt x="896831" y="47740"/>
                  </a:lnTo>
                </a:path>
              </a:pathLst>
            </a:custGeom>
            <a:ln w="35231" cap="flat">
              <a:solidFill>
                <a:srgbClr val="F26A21">
                  <a:alpha val="100000"/>
                </a:srgbClr>
              </a:solidFill>
              <a:prstDash val="solid"/>
              <a:round/>
            </a:ln>
          </p:spPr>
          <p:txBody>
            <a:bodyPr/>
            <a:lstStyle/>
            <a:p/>
          </p:txBody>
        </p:sp>
        <p:sp>
          <p:nvSpPr>
            <p:cNvPr id="56" name="pl56"/>
            <p:cNvSpPr/>
            <p:nvPr/>
          </p:nvSpPr>
          <p:spPr>
            <a:xfrm>
              <a:off x="695171"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7" name="tx57"/>
            <p:cNvSpPr/>
            <p:nvPr/>
          </p:nvSpPr>
          <p:spPr>
            <a:xfrm>
              <a:off x="679753" y="1582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58" name="tx58"/>
            <p:cNvSpPr/>
            <p:nvPr/>
          </p:nvSpPr>
          <p:spPr>
            <a:xfrm>
              <a:off x="807872" y="15928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59" name="tx59"/>
            <p:cNvSpPr/>
            <p:nvPr/>
          </p:nvSpPr>
          <p:spPr>
            <a:xfrm>
              <a:off x="935991" y="15769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60" name="tx60"/>
            <p:cNvSpPr/>
            <p:nvPr/>
          </p:nvSpPr>
          <p:spPr>
            <a:xfrm>
              <a:off x="1064110" y="15981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61" name="tx61"/>
            <p:cNvSpPr/>
            <p:nvPr/>
          </p:nvSpPr>
          <p:spPr>
            <a:xfrm>
              <a:off x="1192228" y="16087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62" name="tx62"/>
            <p:cNvSpPr/>
            <p:nvPr/>
          </p:nvSpPr>
          <p:spPr>
            <a:xfrm>
              <a:off x="1320347" y="16087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63" name="tx63"/>
            <p:cNvSpPr/>
            <p:nvPr/>
          </p:nvSpPr>
          <p:spPr>
            <a:xfrm>
              <a:off x="1448466" y="16193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64" name="tx64"/>
            <p:cNvSpPr/>
            <p:nvPr/>
          </p:nvSpPr>
          <p:spPr>
            <a:xfrm>
              <a:off x="1576585" y="16246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65" name="rc65"/>
            <p:cNvSpPr/>
            <p:nvPr/>
          </p:nvSpPr>
          <p:spPr>
            <a:xfrm>
              <a:off x="695171" y="2179046"/>
              <a:ext cx="986514" cy="367599"/>
            </a:xfrm>
            <a:prstGeom prst="rect">
              <a:avLst/>
            </a:prstGeom>
            <a:solidFill>
              <a:srgbClr val="EBEBEB">
                <a:alpha val="100000"/>
              </a:srgbClr>
            </a:solidFill>
          </p:spPr>
          <p:txBody>
            <a:bodyPr/>
            <a:lstStyle/>
            <a:p/>
          </p:txBody>
        </p:sp>
        <p:sp>
          <p:nvSpPr>
            <p:cNvPr id="66" name="pl66"/>
            <p:cNvSpPr/>
            <p:nvPr/>
          </p:nvSpPr>
          <p:spPr>
            <a:xfrm>
              <a:off x="695171" y="24636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7" name="pl67"/>
            <p:cNvSpPr/>
            <p:nvPr/>
          </p:nvSpPr>
          <p:spPr>
            <a:xfrm>
              <a:off x="695171" y="23310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8" name="pl68"/>
            <p:cNvSpPr/>
            <p:nvPr/>
          </p:nvSpPr>
          <p:spPr>
            <a:xfrm>
              <a:off x="695171" y="21984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 name="pl69"/>
            <p:cNvSpPr/>
            <p:nvPr/>
          </p:nvSpPr>
          <p:spPr>
            <a:xfrm>
              <a:off x="695171"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 name="pl70"/>
            <p:cNvSpPr/>
            <p:nvPr/>
          </p:nvSpPr>
          <p:spPr>
            <a:xfrm>
              <a:off x="695171" y="2397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1" name="pl71"/>
            <p:cNvSpPr/>
            <p:nvPr/>
          </p:nvSpPr>
          <p:spPr>
            <a:xfrm>
              <a:off x="695171" y="226471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2" name="pl72"/>
            <p:cNvSpPr/>
            <p:nvPr/>
          </p:nvSpPr>
          <p:spPr>
            <a:xfrm>
              <a:off x="74001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8681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9962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1243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2524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38060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50872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63684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740012"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81" name="pl81"/>
            <p:cNvSpPr/>
            <p:nvPr/>
          </p:nvSpPr>
          <p:spPr>
            <a:xfrm>
              <a:off x="740012" y="2471587"/>
              <a:ext cx="896831" cy="37131"/>
            </a:xfrm>
            <a:custGeom>
              <a:avLst/>
              <a:pathLst>
                <a:path w="896831" h="37131">
                  <a:moveTo>
                    <a:pt x="0" y="0"/>
                  </a:moveTo>
                  <a:lnTo>
                    <a:pt x="128118" y="21217"/>
                  </a:lnTo>
                  <a:lnTo>
                    <a:pt x="256237" y="31826"/>
                  </a:lnTo>
                  <a:lnTo>
                    <a:pt x="384356" y="21217"/>
                  </a:lnTo>
                  <a:lnTo>
                    <a:pt x="512475" y="21217"/>
                  </a:lnTo>
                  <a:lnTo>
                    <a:pt x="640593" y="31826"/>
                  </a:lnTo>
                  <a:lnTo>
                    <a:pt x="768712" y="31826"/>
                  </a:lnTo>
                  <a:lnTo>
                    <a:pt x="896831" y="37131"/>
                  </a:lnTo>
                </a:path>
              </a:pathLst>
            </a:custGeom>
            <a:ln w="40651" cap="flat">
              <a:solidFill>
                <a:srgbClr val="BEBEBE">
                  <a:alpha val="69803"/>
                </a:srgbClr>
              </a:solidFill>
              <a:prstDash val="solid"/>
              <a:round/>
            </a:ln>
          </p:spPr>
          <p:txBody>
            <a:bodyPr/>
            <a:lstStyle/>
            <a:p/>
          </p:txBody>
        </p:sp>
        <p:sp>
          <p:nvSpPr>
            <p:cNvPr id="82" name="pl82"/>
            <p:cNvSpPr/>
            <p:nvPr/>
          </p:nvSpPr>
          <p:spPr>
            <a:xfrm>
              <a:off x="740012" y="2471587"/>
              <a:ext cx="896831" cy="37131"/>
            </a:xfrm>
            <a:custGeom>
              <a:avLst/>
              <a:pathLst>
                <a:path w="896831" h="37131">
                  <a:moveTo>
                    <a:pt x="0" y="0"/>
                  </a:moveTo>
                  <a:lnTo>
                    <a:pt x="128118" y="21217"/>
                  </a:lnTo>
                  <a:lnTo>
                    <a:pt x="256237" y="31826"/>
                  </a:lnTo>
                  <a:lnTo>
                    <a:pt x="384356" y="21217"/>
                  </a:lnTo>
                  <a:lnTo>
                    <a:pt x="512475" y="21217"/>
                  </a:lnTo>
                  <a:lnTo>
                    <a:pt x="640593" y="31826"/>
                  </a:lnTo>
                  <a:lnTo>
                    <a:pt x="768712" y="31826"/>
                  </a:lnTo>
                  <a:lnTo>
                    <a:pt x="896831" y="37131"/>
                  </a:lnTo>
                </a:path>
              </a:pathLst>
            </a:custGeom>
            <a:ln w="35231" cap="flat">
              <a:solidFill>
                <a:srgbClr val="BEBEBE">
                  <a:alpha val="69803"/>
                </a:srgbClr>
              </a:solidFill>
              <a:prstDash val="solid"/>
              <a:round/>
            </a:ln>
          </p:spPr>
          <p:txBody>
            <a:bodyPr/>
            <a:lstStyle/>
            <a:p/>
          </p:txBody>
        </p:sp>
        <p:sp>
          <p:nvSpPr>
            <p:cNvPr id="83" name="pl83"/>
            <p:cNvSpPr/>
            <p:nvPr/>
          </p:nvSpPr>
          <p:spPr>
            <a:xfrm>
              <a:off x="740012"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84" name="pl84"/>
            <p:cNvSpPr/>
            <p:nvPr/>
          </p:nvSpPr>
          <p:spPr>
            <a:xfrm>
              <a:off x="740012" y="2471587"/>
              <a:ext cx="896831" cy="37131"/>
            </a:xfrm>
            <a:custGeom>
              <a:avLst/>
              <a:pathLst>
                <a:path w="896831" h="37131">
                  <a:moveTo>
                    <a:pt x="0" y="0"/>
                  </a:moveTo>
                  <a:lnTo>
                    <a:pt x="128118" y="21217"/>
                  </a:lnTo>
                  <a:lnTo>
                    <a:pt x="256237" y="31826"/>
                  </a:lnTo>
                  <a:lnTo>
                    <a:pt x="384356" y="21217"/>
                  </a:lnTo>
                  <a:lnTo>
                    <a:pt x="512475" y="21217"/>
                  </a:lnTo>
                  <a:lnTo>
                    <a:pt x="640593" y="31826"/>
                  </a:lnTo>
                  <a:lnTo>
                    <a:pt x="768712" y="31826"/>
                  </a:lnTo>
                  <a:lnTo>
                    <a:pt x="896831" y="37131"/>
                  </a:lnTo>
                </a:path>
              </a:pathLst>
            </a:custGeom>
            <a:ln w="40651" cap="flat">
              <a:solidFill>
                <a:srgbClr val="000000">
                  <a:alpha val="100000"/>
                </a:srgbClr>
              </a:solidFill>
              <a:prstDash val="solid"/>
              <a:round/>
            </a:ln>
          </p:spPr>
          <p:txBody>
            <a:bodyPr/>
            <a:lstStyle/>
            <a:p/>
          </p:txBody>
        </p:sp>
        <p:sp>
          <p:nvSpPr>
            <p:cNvPr id="85" name="pl85"/>
            <p:cNvSpPr/>
            <p:nvPr/>
          </p:nvSpPr>
          <p:spPr>
            <a:xfrm>
              <a:off x="740012" y="2471587"/>
              <a:ext cx="896831" cy="37131"/>
            </a:xfrm>
            <a:custGeom>
              <a:avLst/>
              <a:pathLst>
                <a:path w="896831" h="37131">
                  <a:moveTo>
                    <a:pt x="0" y="0"/>
                  </a:moveTo>
                  <a:lnTo>
                    <a:pt x="128118" y="21217"/>
                  </a:lnTo>
                  <a:lnTo>
                    <a:pt x="256237" y="31826"/>
                  </a:lnTo>
                  <a:lnTo>
                    <a:pt x="384356" y="21217"/>
                  </a:lnTo>
                  <a:lnTo>
                    <a:pt x="512475" y="21217"/>
                  </a:lnTo>
                  <a:lnTo>
                    <a:pt x="640593" y="31826"/>
                  </a:lnTo>
                  <a:lnTo>
                    <a:pt x="768712" y="31826"/>
                  </a:lnTo>
                  <a:lnTo>
                    <a:pt x="896831" y="37131"/>
                  </a:lnTo>
                </a:path>
              </a:pathLst>
            </a:custGeom>
            <a:ln w="35231" cap="flat">
              <a:solidFill>
                <a:srgbClr val="F26A21">
                  <a:alpha val="100000"/>
                </a:srgbClr>
              </a:solidFill>
              <a:prstDash val="solid"/>
              <a:round/>
            </a:ln>
          </p:spPr>
          <p:txBody>
            <a:bodyPr/>
            <a:lstStyle/>
            <a:p/>
          </p:txBody>
        </p:sp>
        <p:sp>
          <p:nvSpPr>
            <p:cNvPr id="86" name="pl86"/>
            <p:cNvSpPr/>
            <p:nvPr/>
          </p:nvSpPr>
          <p:spPr>
            <a:xfrm>
              <a:off x="695171"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7" name="tx87"/>
            <p:cNvSpPr/>
            <p:nvPr/>
          </p:nvSpPr>
          <p:spPr>
            <a:xfrm>
              <a:off x="683777" y="230855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8" name="tx88"/>
            <p:cNvSpPr/>
            <p:nvPr/>
          </p:nvSpPr>
          <p:spPr>
            <a:xfrm>
              <a:off x="838002" y="2329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9" name="tx89"/>
            <p:cNvSpPr/>
            <p:nvPr/>
          </p:nvSpPr>
          <p:spPr>
            <a:xfrm>
              <a:off x="966120" y="2340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0" name="tx90"/>
            <p:cNvSpPr/>
            <p:nvPr/>
          </p:nvSpPr>
          <p:spPr>
            <a:xfrm>
              <a:off x="1094239" y="2329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1" name="tx91"/>
            <p:cNvSpPr/>
            <p:nvPr/>
          </p:nvSpPr>
          <p:spPr>
            <a:xfrm>
              <a:off x="1222358" y="2329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2" name="tx92"/>
            <p:cNvSpPr/>
            <p:nvPr/>
          </p:nvSpPr>
          <p:spPr>
            <a:xfrm>
              <a:off x="1350477" y="2340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3" name="tx93"/>
            <p:cNvSpPr/>
            <p:nvPr/>
          </p:nvSpPr>
          <p:spPr>
            <a:xfrm>
              <a:off x="1478595" y="2340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4" name="tx94"/>
            <p:cNvSpPr/>
            <p:nvPr/>
          </p:nvSpPr>
          <p:spPr>
            <a:xfrm>
              <a:off x="1606714" y="23456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5" name="rc95"/>
            <p:cNvSpPr/>
            <p:nvPr/>
          </p:nvSpPr>
          <p:spPr>
            <a:xfrm>
              <a:off x="695171" y="2831086"/>
              <a:ext cx="986514" cy="367599"/>
            </a:xfrm>
            <a:prstGeom prst="rect">
              <a:avLst/>
            </a:prstGeom>
            <a:solidFill>
              <a:srgbClr val="EBEBEB">
                <a:alpha val="100000"/>
              </a:srgbClr>
            </a:solidFill>
          </p:spPr>
          <p:txBody>
            <a:bodyPr/>
            <a:lstStyle/>
            <a:p/>
          </p:txBody>
        </p:sp>
        <p:sp>
          <p:nvSpPr>
            <p:cNvPr id="96" name="pl96"/>
            <p:cNvSpPr/>
            <p:nvPr/>
          </p:nvSpPr>
          <p:spPr>
            <a:xfrm>
              <a:off x="695171" y="31156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7" name="pl97"/>
            <p:cNvSpPr/>
            <p:nvPr/>
          </p:nvSpPr>
          <p:spPr>
            <a:xfrm>
              <a:off x="695171" y="29830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8" name="pl98"/>
            <p:cNvSpPr/>
            <p:nvPr/>
          </p:nvSpPr>
          <p:spPr>
            <a:xfrm>
              <a:off x="695171" y="285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 name="pl99"/>
            <p:cNvSpPr/>
            <p:nvPr/>
          </p:nvSpPr>
          <p:spPr>
            <a:xfrm>
              <a:off x="695171"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 name="pl100"/>
            <p:cNvSpPr/>
            <p:nvPr/>
          </p:nvSpPr>
          <p:spPr>
            <a:xfrm>
              <a:off x="695171" y="3049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1" name="pl101"/>
            <p:cNvSpPr/>
            <p:nvPr/>
          </p:nvSpPr>
          <p:spPr>
            <a:xfrm>
              <a:off x="695171" y="29167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2" name="pl102"/>
            <p:cNvSpPr/>
            <p:nvPr/>
          </p:nvSpPr>
          <p:spPr>
            <a:xfrm>
              <a:off x="74001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8681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9962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1243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2524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38060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50872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63684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740012"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11" name="pl111"/>
            <p:cNvSpPr/>
            <p:nvPr/>
          </p:nvSpPr>
          <p:spPr>
            <a:xfrm>
              <a:off x="740012" y="3150150"/>
              <a:ext cx="896831" cy="31826"/>
            </a:xfrm>
            <a:custGeom>
              <a:avLst/>
              <a:pathLst>
                <a:path w="896831" h="31826">
                  <a:moveTo>
                    <a:pt x="0" y="10608"/>
                  </a:moveTo>
                  <a:lnTo>
                    <a:pt x="128118" y="10608"/>
                  </a:lnTo>
                  <a:lnTo>
                    <a:pt x="256237" y="15913"/>
                  </a:lnTo>
                  <a:lnTo>
                    <a:pt x="384356" y="31826"/>
                  </a:lnTo>
                  <a:lnTo>
                    <a:pt x="512475" y="31826"/>
                  </a:lnTo>
                  <a:lnTo>
                    <a:pt x="640593" y="5304"/>
                  </a:lnTo>
                  <a:lnTo>
                    <a:pt x="768712" y="0"/>
                  </a:lnTo>
                  <a:lnTo>
                    <a:pt x="896831" y="10608"/>
                  </a:lnTo>
                </a:path>
              </a:pathLst>
            </a:custGeom>
            <a:ln w="40651" cap="flat">
              <a:solidFill>
                <a:srgbClr val="BEBEBE">
                  <a:alpha val="69803"/>
                </a:srgbClr>
              </a:solidFill>
              <a:prstDash val="solid"/>
              <a:round/>
            </a:ln>
          </p:spPr>
          <p:txBody>
            <a:bodyPr/>
            <a:lstStyle/>
            <a:p/>
          </p:txBody>
        </p:sp>
        <p:sp>
          <p:nvSpPr>
            <p:cNvPr id="112" name="pl112"/>
            <p:cNvSpPr/>
            <p:nvPr/>
          </p:nvSpPr>
          <p:spPr>
            <a:xfrm>
              <a:off x="740012" y="3150150"/>
              <a:ext cx="896831" cy="31826"/>
            </a:xfrm>
            <a:custGeom>
              <a:avLst/>
              <a:pathLst>
                <a:path w="896831" h="31826">
                  <a:moveTo>
                    <a:pt x="0" y="10608"/>
                  </a:moveTo>
                  <a:lnTo>
                    <a:pt x="128118" y="10608"/>
                  </a:lnTo>
                  <a:lnTo>
                    <a:pt x="256237" y="15913"/>
                  </a:lnTo>
                  <a:lnTo>
                    <a:pt x="384356" y="31826"/>
                  </a:lnTo>
                  <a:lnTo>
                    <a:pt x="512475" y="31826"/>
                  </a:lnTo>
                  <a:lnTo>
                    <a:pt x="640593" y="5304"/>
                  </a:lnTo>
                  <a:lnTo>
                    <a:pt x="768712" y="0"/>
                  </a:lnTo>
                  <a:lnTo>
                    <a:pt x="896831" y="10608"/>
                  </a:lnTo>
                </a:path>
              </a:pathLst>
            </a:custGeom>
            <a:ln w="35231" cap="flat">
              <a:solidFill>
                <a:srgbClr val="BEBEBE">
                  <a:alpha val="69803"/>
                </a:srgbClr>
              </a:solidFill>
              <a:prstDash val="solid"/>
              <a:round/>
            </a:ln>
          </p:spPr>
          <p:txBody>
            <a:bodyPr/>
            <a:lstStyle/>
            <a:p/>
          </p:txBody>
        </p:sp>
        <p:sp>
          <p:nvSpPr>
            <p:cNvPr id="113" name="pl113"/>
            <p:cNvSpPr/>
            <p:nvPr/>
          </p:nvSpPr>
          <p:spPr>
            <a:xfrm>
              <a:off x="740012"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14" name="pl114"/>
            <p:cNvSpPr/>
            <p:nvPr/>
          </p:nvSpPr>
          <p:spPr>
            <a:xfrm>
              <a:off x="740012" y="3150150"/>
              <a:ext cx="896831" cy="31826"/>
            </a:xfrm>
            <a:custGeom>
              <a:avLst/>
              <a:pathLst>
                <a:path w="896831" h="31826">
                  <a:moveTo>
                    <a:pt x="0" y="10608"/>
                  </a:moveTo>
                  <a:lnTo>
                    <a:pt x="128118" y="10608"/>
                  </a:lnTo>
                  <a:lnTo>
                    <a:pt x="256237" y="15913"/>
                  </a:lnTo>
                  <a:lnTo>
                    <a:pt x="384356" y="31826"/>
                  </a:lnTo>
                  <a:lnTo>
                    <a:pt x="512475" y="31826"/>
                  </a:lnTo>
                  <a:lnTo>
                    <a:pt x="640593" y="5304"/>
                  </a:lnTo>
                  <a:lnTo>
                    <a:pt x="768712" y="0"/>
                  </a:lnTo>
                  <a:lnTo>
                    <a:pt x="896831" y="10608"/>
                  </a:lnTo>
                </a:path>
              </a:pathLst>
            </a:custGeom>
            <a:ln w="40651" cap="flat">
              <a:solidFill>
                <a:srgbClr val="000000">
                  <a:alpha val="100000"/>
                </a:srgbClr>
              </a:solidFill>
              <a:prstDash val="solid"/>
              <a:round/>
            </a:ln>
          </p:spPr>
          <p:txBody>
            <a:bodyPr/>
            <a:lstStyle/>
            <a:p/>
          </p:txBody>
        </p:sp>
        <p:sp>
          <p:nvSpPr>
            <p:cNvPr id="115" name="pl115"/>
            <p:cNvSpPr/>
            <p:nvPr/>
          </p:nvSpPr>
          <p:spPr>
            <a:xfrm>
              <a:off x="740012" y="3150150"/>
              <a:ext cx="896831" cy="31826"/>
            </a:xfrm>
            <a:custGeom>
              <a:avLst/>
              <a:pathLst>
                <a:path w="896831" h="31826">
                  <a:moveTo>
                    <a:pt x="0" y="10608"/>
                  </a:moveTo>
                  <a:lnTo>
                    <a:pt x="128118" y="10608"/>
                  </a:lnTo>
                  <a:lnTo>
                    <a:pt x="256237" y="15913"/>
                  </a:lnTo>
                  <a:lnTo>
                    <a:pt x="384356" y="31826"/>
                  </a:lnTo>
                  <a:lnTo>
                    <a:pt x="512475" y="31826"/>
                  </a:lnTo>
                  <a:lnTo>
                    <a:pt x="640593" y="5304"/>
                  </a:lnTo>
                  <a:lnTo>
                    <a:pt x="768712" y="0"/>
                  </a:lnTo>
                  <a:lnTo>
                    <a:pt x="896831" y="10608"/>
                  </a:lnTo>
                </a:path>
              </a:pathLst>
            </a:custGeom>
            <a:ln w="35231" cap="flat">
              <a:solidFill>
                <a:srgbClr val="F26A21">
                  <a:alpha val="100000"/>
                </a:srgbClr>
              </a:solidFill>
              <a:prstDash val="solid"/>
              <a:round/>
            </a:ln>
          </p:spPr>
          <p:txBody>
            <a:bodyPr/>
            <a:lstStyle/>
            <a:p/>
          </p:txBody>
        </p:sp>
        <p:sp>
          <p:nvSpPr>
            <p:cNvPr id="116" name="pl116"/>
            <p:cNvSpPr/>
            <p:nvPr/>
          </p:nvSpPr>
          <p:spPr>
            <a:xfrm>
              <a:off x="695171"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7" name="tx117"/>
            <p:cNvSpPr/>
            <p:nvPr/>
          </p:nvSpPr>
          <p:spPr>
            <a:xfrm>
              <a:off x="709883" y="29977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8" name="tx118"/>
            <p:cNvSpPr/>
            <p:nvPr/>
          </p:nvSpPr>
          <p:spPr>
            <a:xfrm>
              <a:off x="838002" y="29977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9" name="tx119"/>
            <p:cNvSpPr/>
            <p:nvPr/>
          </p:nvSpPr>
          <p:spPr>
            <a:xfrm>
              <a:off x="966120" y="30030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0" name="tx120"/>
            <p:cNvSpPr/>
            <p:nvPr/>
          </p:nvSpPr>
          <p:spPr>
            <a:xfrm>
              <a:off x="1094239"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1" name="tx121"/>
            <p:cNvSpPr/>
            <p:nvPr/>
          </p:nvSpPr>
          <p:spPr>
            <a:xfrm>
              <a:off x="1222358"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 name="tx122"/>
            <p:cNvSpPr/>
            <p:nvPr/>
          </p:nvSpPr>
          <p:spPr>
            <a:xfrm>
              <a:off x="1350477" y="29924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3" name="tx123"/>
            <p:cNvSpPr/>
            <p:nvPr/>
          </p:nvSpPr>
          <p:spPr>
            <a:xfrm>
              <a:off x="1478595" y="29871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4" name="tx124"/>
            <p:cNvSpPr/>
            <p:nvPr/>
          </p:nvSpPr>
          <p:spPr>
            <a:xfrm>
              <a:off x="1606714" y="29977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5" name="rc125"/>
            <p:cNvSpPr/>
            <p:nvPr/>
          </p:nvSpPr>
          <p:spPr>
            <a:xfrm>
              <a:off x="695171" y="3483127"/>
              <a:ext cx="986514" cy="367599"/>
            </a:xfrm>
            <a:prstGeom prst="rect">
              <a:avLst/>
            </a:prstGeom>
            <a:solidFill>
              <a:srgbClr val="EBEBEB">
                <a:alpha val="100000"/>
              </a:srgbClr>
            </a:solidFill>
          </p:spPr>
          <p:txBody>
            <a:bodyPr/>
            <a:lstStyle/>
            <a:p/>
          </p:txBody>
        </p:sp>
        <p:sp>
          <p:nvSpPr>
            <p:cNvPr id="126" name="pl126"/>
            <p:cNvSpPr/>
            <p:nvPr/>
          </p:nvSpPr>
          <p:spPr>
            <a:xfrm>
              <a:off x="695171" y="37677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7" name="pl127"/>
            <p:cNvSpPr/>
            <p:nvPr/>
          </p:nvSpPr>
          <p:spPr>
            <a:xfrm>
              <a:off x="695171" y="36351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8" name="pl128"/>
            <p:cNvSpPr/>
            <p:nvPr/>
          </p:nvSpPr>
          <p:spPr>
            <a:xfrm>
              <a:off x="695171" y="350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 name="pl129"/>
            <p:cNvSpPr/>
            <p:nvPr/>
          </p:nvSpPr>
          <p:spPr>
            <a:xfrm>
              <a:off x="695171"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 name="pl130"/>
            <p:cNvSpPr/>
            <p:nvPr/>
          </p:nvSpPr>
          <p:spPr>
            <a:xfrm>
              <a:off x="695171" y="37014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1" name="pl131"/>
            <p:cNvSpPr/>
            <p:nvPr/>
          </p:nvSpPr>
          <p:spPr>
            <a:xfrm>
              <a:off x="695171" y="356879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2" name="pl132"/>
            <p:cNvSpPr/>
            <p:nvPr/>
          </p:nvSpPr>
          <p:spPr>
            <a:xfrm>
              <a:off x="74001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8681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9962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11243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12524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138060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150872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63684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740012"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41" name="pl141"/>
            <p:cNvSpPr/>
            <p:nvPr/>
          </p:nvSpPr>
          <p:spPr>
            <a:xfrm>
              <a:off x="740012" y="3664275"/>
              <a:ext cx="896831" cy="137916"/>
            </a:xfrm>
            <a:custGeom>
              <a:avLst/>
              <a:pathLst>
                <a:path w="896831" h="137916">
                  <a:moveTo>
                    <a:pt x="0" y="137916"/>
                  </a:moveTo>
                  <a:lnTo>
                    <a:pt x="128118" y="137916"/>
                  </a:lnTo>
                  <a:lnTo>
                    <a:pt x="256237" y="95480"/>
                  </a:lnTo>
                  <a:lnTo>
                    <a:pt x="384356" y="31826"/>
                  </a:lnTo>
                  <a:lnTo>
                    <a:pt x="512475" y="0"/>
                  </a:lnTo>
                  <a:lnTo>
                    <a:pt x="640593" y="53044"/>
                  </a:lnTo>
                  <a:lnTo>
                    <a:pt x="768712" y="53044"/>
                  </a:lnTo>
                  <a:lnTo>
                    <a:pt x="896831" y="53044"/>
                  </a:lnTo>
                </a:path>
              </a:pathLst>
            </a:custGeom>
            <a:ln w="40651" cap="flat">
              <a:solidFill>
                <a:srgbClr val="BEBEBE">
                  <a:alpha val="69803"/>
                </a:srgbClr>
              </a:solidFill>
              <a:prstDash val="solid"/>
              <a:round/>
            </a:ln>
          </p:spPr>
          <p:txBody>
            <a:bodyPr/>
            <a:lstStyle/>
            <a:p/>
          </p:txBody>
        </p:sp>
        <p:sp>
          <p:nvSpPr>
            <p:cNvPr id="142" name="pl142"/>
            <p:cNvSpPr/>
            <p:nvPr/>
          </p:nvSpPr>
          <p:spPr>
            <a:xfrm>
              <a:off x="740012" y="3664275"/>
              <a:ext cx="896831" cy="137916"/>
            </a:xfrm>
            <a:custGeom>
              <a:avLst/>
              <a:pathLst>
                <a:path w="896831" h="137916">
                  <a:moveTo>
                    <a:pt x="0" y="137916"/>
                  </a:moveTo>
                  <a:lnTo>
                    <a:pt x="128118" y="137916"/>
                  </a:lnTo>
                  <a:lnTo>
                    <a:pt x="256237" y="95480"/>
                  </a:lnTo>
                  <a:lnTo>
                    <a:pt x="384356" y="31826"/>
                  </a:lnTo>
                  <a:lnTo>
                    <a:pt x="512475" y="0"/>
                  </a:lnTo>
                  <a:lnTo>
                    <a:pt x="640593" y="53044"/>
                  </a:lnTo>
                  <a:lnTo>
                    <a:pt x="768712" y="53044"/>
                  </a:lnTo>
                  <a:lnTo>
                    <a:pt x="896831" y="53044"/>
                  </a:lnTo>
                </a:path>
              </a:pathLst>
            </a:custGeom>
            <a:ln w="35231" cap="flat">
              <a:solidFill>
                <a:srgbClr val="BEBEBE">
                  <a:alpha val="69803"/>
                </a:srgbClr>
              </a:solidFill>
              <a:prstDash val="solid"/>
              <a:round/>
            </a:ln>
          </p:spPr>
          <p:txBody>
            <a:bodyPr/>
            <a:lstStyle/>
            <a:p/>
          </p:txBody>
        </p:sp>
        <p:sp>
          <p:nvSpPr>
            <p:cNvPr id="143" name="pl143"/>
            <p:cNvSpPr/>
            <p:nvPr/>
          </p:nvSpPr>
          <p:spPr>
            <a:xfrm>
              <a:off x="740012"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44" name="pl144"/>
            <p:cNvSpPr/>
            <p:nvPr/>
          </p:nvSpPr>
          <p:spPr>
            <a:xfrm>
              <a:off x="740012" y="3664275"/>
              <a:ext cx="896831" cy="137916"/>
            </a:xfrm>
            <a:custGeom>
              <a:avLst/>
              <a:pathLst>
                <a:path w="896831" h="137916">
                  <a:moveTo>
                    <a:pt x="0" y="137916"/>
                  </a:moveTo>
                  <a:lnTo>
                    <a:pt x="128118" y="137916"/>
                  </a:lnTo>
                  <a:lnTo>
                    <a:pt x="256237" y="95480"/>
                  </a:lnTo>
                  <a:lnTo>
                    <a:pt x="384356" y="31826"/>
                  </a:lnTo>
                  <a:lnTo>
                    <a:pt x="512475" y="0"/>
                  </a:lnTo>
                  <a:lnTo>
                    <a:pt x="640593" y="53044"/>
                  </a:lnTo>
                  <a:lnTo>
                    <a:pt x="768712" y="53044"/>
                  </a:lnTo>
                  <a:lnTo>
                    <a:pt x="896831" y="53044"/>
                  </a:lnTo>
                </a:path>
              </a:pathLst>
            </a:custGeom>
            <a:ln w="40651" cap="flat">
              <a:solidFill>
                <a:srgbClr val="000000">
                  <a:alpha val="100000"/>
                </a:srgbClr>
              </a:solidFill>
              <a:prstDash val="solid"/>
              <a:round/>
            </a:ln>
          </p:spPr>
          <p:txBody>
            <a:bodyPr/>
            <a:lstStyle/>
            <a:p/>
          </p:txBody>
        </p:sp>
        <p:sp>
          <p:nvSpPr>
            <p:cNvPr id="145" name="pl145"/>
            <p:cNvSpPr/>
            <p:nvPr/>
          </p:nvSpPr>
          <p:spPr>
            <a:xfrm>
              <a:off x="740012" y="3664275"/>
              <a:ext cx="896831" cy="137916"/>
            </a:xfrm>
            <a:custGeom>
              <a:avLst/>
              <a:pathLst>
                <a:path w="896831" h="137916">
                  <a:moveTo>
                    <a:pt x="0" y="137916"/>
                  </a:moveTo>
                  <a:lnTo>
                    <a:pt x="128118" y="137916"/>
                  </a:lnTo>
                  <a:lnTo>
                    <a:pt x="256237" y="95480"/>
                  </a:lnTo>
                  <a:lnTo>
                    <a:pt x="384356" y="31826"/>
                  </a:lnTo>
                  <a:lnTo>
                    <a:pt x="512475" y="0"/>
                  </a:lnTo>
                  <a:lnTo>
                    <a:pt x="640593" y="53044"/>
                  </a:lnTo>
                  <a:lnTo>
                    <a:pt x="768712" y="53044"/>
                  </a:lnTo>
                  <a:lnTo>
                    <a:pt x="896831" y="53044"/>
                  </a:lnTo>
                </a:path>
              </a:pathLst>
            </a:custGeom>
            <a:ln w="35231" cap="flat">
              <a:solidFill>
                <a:srgbClr val="F26A21">
                  <a:alpha val="100000"/>
                </a:srgbClr>
              </a:solidFill>
              <a:prstDash val="solid"/>
              <a:round/>
            </a:ln>
          </p:spPr>
          <p:txBody>
            <a:bodyPr/>
            <a:lstStyle/>
            <a:p/>
          </p:txBody>
        </p:sp>
        <p:sp>
          <p:nvSpPr>
            <p:cNvPr id="146" name="pl146"/>
            <p:cNvSpPr/>
            <p:nvPr/>
          </p:nvSpPr>
          <p:spPr>
            <a:xfrm>
              <a:off x="695171"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7" name="tx147"/>
            <p:cNvSpPr/>
            <p:nvPr/>
          </p:nvSpPr>
          <p:spPr>
            <a:xfrm>
              <a:off x="709883" y="36391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8" name="tx148"/>
            <p:cNvSpPr/>
            <p:nvPr/>
          </p:nvSpPr>
          <p:spPr>
            <a:xfrm>
              <a:off x="838002" y="36391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9" name="tx149"/>
            <p:cNvSpPr/>
            <p:nvPr/>
          </p:nvSpPr>
          <p:spPr>
            <a:xfrm>
              <a:off x="935991" y="3596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50" name="tx150"/>
            <p:cNvSpPr/>
            <p:nvPr/>
          </p:nvSpPr>
          <p:spPr>
            <a:xfrm>
              <a:off x="1064110" y="35330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51" name="tx151"/>
            <p:cNvSpPr/>
            <p:nvPr/>
          </p:nvSpPr>
          <p:spPr>
            <a:xfrm>
              <a:off x="1192228" y="35012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52" name="tx152"/>
            <p:cNvSpPr/>
            <p:nvPr/>
          </p:nvSpPr>
          <p:spPr>
            <a:xfrm>
              <a:off x="1320347" y="3554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53" name="tx153"/>
            <p:cNvSpPr/>
            <p:nvPr/>
          </p:nvSpPr>
          <p:spPr>
            <a:xfrm>
              <a:off x="1448466" y="3554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54" name="tx154"/>
            <p:cNvSpPr/>
            <p:nvPr/>
          </p:nvSpPr>
          <p:spPr>
            <a:xfrm>
              <a:off x="1576585" y="3554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55" name="rc155"/>
            <p:cNvSpPr/>
            <p:nvPr/>
          </p:nvSpPr>
          <p:spPr>
            <a:xfrm>
              <a:off x="695171" y="4135168"/>
              <a:ext cx="986514" cy="367599"/>
            </a:xfrm>
            <a:prstGeom prst="rect">
              <a:avLst/>
            </a:prstGeom>
            <a:solidFill>
              <a:srgbClr val="EBEBEB">
                <a:alpha val="100000"/>
              </a:srgbClr>
            </a:solidFill>
          </p:spPr>
          <p:txBody>
            <a:bodyPr/>
            <a:lstStyle/>
            <a:p/>
          </p:txBody>
        </p:sp>
        <p:sp>
          <p:nvSpPr>
            <p:cNvPr id="156" name="pl156"/>
            <p:cNvSpPr/>
            <p:nvPr/>
          </p:nvSpPr>
          <p:spPr>
            <a:xfrm>
              <a:off x="695171" y="441975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7" name="pl157"/>
            <p:cNvSpPr/>
            <p:nvPr/>
          </p:nvSpPr>
          <p:spPr>
            <a:xfrm>
              <a:off x="695171" y="428714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8" name="pl158"/>
            <p:cNvSpPr/>
            <p:nvPr/>
          </p:nvSpPr>
          <p:spPr>
            <a:xfrm>
              <a:off x="695171" y="41545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 name="pl159"/>
            <p:cNvSpPr/>
            <p:nvPr/>
          </p:nvSpPr>
          <p:spPr>
            <a:xfrm>
              <a:off x="695171"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 name="pl160"/>
            <p:cNvSpPr/>
            <p:nvPr/>
          </p:nvSpPr>
          <p:spPr>
            <a:xfrm>
              <a:off x="695171" y="435344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1" name="pl161"/>
            <p:cNvSpPr/>
            <p:nvPr/>
          </p:nvSpPr>
          <p:spPr>
            <a:xfrm>
              <a:off x="695171" y="422083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2" name="pl162"/>
            <p:cNvSpPr/>
            <p:nvPr/>
          </p:nvSpPr>
          <p:spPr>
            <a:xfrm>
              <a:off x="74001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8681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9962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11243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12524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138060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150872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163684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740012"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71" name="pl171"/>
            <p:cNvSpPr/>
            <p:nvPr/>
          </p:nvSpPr>
          <p:spPr>
            <a:xfrm>
              <a:off x="740012" y="4454232"/>
              <a:ext cx="896831" cy="31826"/>
            </a:xfrm>
            <a:custGeom>
              <a:avLst/>
              <a:pathLst>
                <a:path w="896831" h="31826">
                  <a:moveTo>
                    <a:pt x="0" y="26522"/>
                  </a:moveTo>
                  <a:lnTo>
                    <a:pt x="128118" y="26522"/>
                  </a:lnTo>
                  <a:lnTo>
                    <a:pt x="256237" y="15913"/>
                  </a:lnTo>
                  <a:lnTo>
                    <a:pt x="384356" y="0"/>
                  </a:lnTo>
                  <a:lnTo>
                    <a:pt x="512475" y="31826"/>
                  </a:lnTo>
                  <a:lnTo>
                    <a:pt x="640593" y="31826"/>
                  </a:lnTo>
                  <a:lnTo>
                    <a:pt x="768712" y="26522"/>
                  </a:lnTo>
                  <a:lnTo>
                    <a:pt x="896831" y="15913"/>
                  </a:lnTo>
                </a:path>
              </a:pathLst>
            </a:custGeom>
            <a:ln w="40651" cap="flat">
              <a:solidFill>
                <a:srgbClr val="BEBEBE">
                  <a:alpha val="69803"/>
                </a:srgbClr>
              </a:solidFill>
              <a:prstDash val="solid"/>
              <a:round/>
            </a:ln>
          </p:spPr>
          <p:txBody>
            <a:bodyPr/>
            <a:lstStyle/>
            <a:p/>
          </p:txBody>
        </p:sp>
        <p:sp>
          <p:nvSpPr>
            <p:cNvPr id="172" name="pl172"/>
            <p:cNvSpPr/>
            <p:nvPr/>
          </p:nvSpPr>
          <p:spPr>
            <a:xfrm>
              <a:off x="740012" y="4454232"/>
              <a:ext cx="896831" cy="31826"/>
            </a:xfrm>
            <a:custGeom>
              <a:avLst/>
              <a:pathLst>
                <a:path w="896831" h="31826">
                  <a:moveTo>
                    <a:pt x="0" y="26522"/>
                  </a:moveTo>
                  <a:lnTo>
                    <a:pt x="128118" y="26522"/>
                  </a:lnTo>
                  <a:lnTo>
                    <a:pt x="256237" y="15913"/>
                  </a:lnTo>
                  <a:lnTo>
                    <a:pt x="384356" y="0"/>
                  </a:lnTo>
                  <a:lnTo>
                    <a:pt x="512475" y="31826"/>
                  </a:lnTo>
                  <a:lnTo>
                    <a:pt x="640593" y="31826"/>
                  </a:lnTo>
                  <a:lnTo>
                    <a:pt x="768712" y="26522"/>
                  </a:lnTo>
                  <a:lnTo>
                    <a:pt x="896831" y="15913"/>
                  </a:lnTo>
                </a:path>
              </a:pathLst>
            </a:custGeom>
            <a:ln w="35231" cap="flat">
              <a:solidFill>
                <a:srgbClr val="BEBEBE">
                  <a:alpha val="69803"/>
                </a:srgbClr>
              </a:solidFill>
              <a:prstDash val="solid"/>
              <a:round/>
            </a:ln>
          </p:spPr>
          <p:txBody>
            <a:bodyPr/>
            <a:lstStyle/>
            <a:p/>
          </p:txBody>
        </p:sp>
        <p:sp>
          <p:nvSpPr>
            <p:cNvPr id="173" name="pl173"/>
            <p:cNvSpPr/>
            <p:nvPr/>
          </p:nvSpPr>
          <p:spPr>
            <a:xfrm>
              <a:off x="740012"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74" name="pl174"/>
            <p:cNvSpPr/>
            <p:nvPr/>
          </p:nvSpPr>
          <p:spPr>
            <a:xfrm>
              <a:off x="740012" y="4454232"/>
              <a:ext cx="896831" cy="31826"/>
            </a:xfrm>
            <a:custGeom>
              <a:avLst/>
              <a:pathLst>
                <a:path w="896831" h="31826">
                  <a:moveTo>
                    <a:pt x="0" y="26522"/>
                  </a:moveTo>
                  <a:lnTo>
                    <a:pt x="128118" y="26522"/>
                  </a:lnTo>
                  <a:lnTo>
                    <a:pt x="256237" y="15913"/>
                  </a:lnTo>
                  <a:lnTo>
                    <a:pt x="384356" y="0"/>
                  </a:lnTo>
                  <a:lnTo>
                    <a:pt x="512475" y="31826"/>
                  </a:lnTo>
                  <a:lnTo>
                    <a:pt x="640593" y="31826"/>
                  </a:lnTo>
                  <a:lnTo>
                    <a:pt x="768712" y="26522"/>
                  </a:lnTo>
                  <a:lnTo>
                    <a:pt x="896831" y="15913"/>
                  </a:lnTo>
                </a:path>
              </a:pathLst>
            </a:custGeom>
            <a:ln w="40651" cap="flat">
              <a:solidFill>
                <a:srgbClr val="000000">
                  <a:alpha val="100000"/>
                </a:srgbClr>
              </a:solidFill>
              <a:prstDash val="solid"/>
              <a:round/>
            </a:ln>
          </p:spPr>
          <p:txBody>
            <a:bodyPr/>
            <a:lstStyle/>
            <a:p/>
          </p:txBody>
        </p:sp>
        <p:sp>
          <p:nvSpPr>
            <p:cNvPr id="175" name="pl175"/>
            <p:cNvSpPr/>
            <p:nvPr/>
          </p:nvSpPr>
          <p:spPr>
            <a:xfrm>
              <a:off x="740012" y="4454232"/>
              <a:ext cx="896831" cy="31826"/>
            </a:xfrm>
            <a:custGeom>
              <a:avLst/>
              <a:pathLst>
                <a:path w="896831" h="31826">
                  <a:moveTo>
                    <a:pt x="0" y="26522"/>
                  </a:moveTo>
                  <a:lnTo>
                    <a:pt x="128118" y="26522"/>
                  </a:lnTo>
                  <a:lnTo>
                    <a:pt x="256237" y="15913"/>
                  </a:lnTo>
                  <a:lnTo>
                    <a:pt x="384356" y="0"/>
                  </a:lnTo>
                  <a:lnTo>
                    <a:pt x="512475" y="31826"/>
                  </a:lnTo>
                  <a:lnTo>
                    <a:pt x="640593" y="31826"/>
                  </a:lnTo>
                  <a:lnTo>
                    <a:pt x="768712" y="26522"/>
                  </a:lnTo>
                  <a:lnTo>
                    <a:pt x="896831" y="15913"/>
                  </a:lnTo>
                </a:path>
              </a:pathLst>
            </a:custGeom>
            <a:ln w="35231" cap="flat">
              <a:solidFill>
                <a:srgbClr val="F26A21">
                  <a:alpha val="100000"/>
                </a:srgbClr>
              </a:solidFill>
              <a:prstDash val="solid"/>
              <a:round/>
            </a:ln>
          </p:spPr>
          <p:txBody>
            <a:bodyPr/>
            <a:lstStyle/>
            <a:p/>
          </p:txBody>
        </p:sp>
        <p:sp>
          <p:nvSpPr>
            <p:cNvPr id="176" name="pl176"/>
            <p:cNvSpPr/>
            <p:nvPr/>
          </p:nvSpPr>
          <p:spPr>
            <a:xfrm>
              <a:off x="695171"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7" name="tx177"/>
            <p:cNvSpPr/>
            <p:nvPr/>
          </p:nvSpPr>
          <p:spPr>
            <a:xfrm>
              <a:off x="709883" y="431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8" name="tx178"/>
            <p:cNvSpPr/>
            <p:nvPr/>
          </p:nvSpPr>
          <p:spPr>
            <a:xfrm>
              <a:off x="838002" y="431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9" name="tx179"/>
            <p:cNvSpPr/>
            <p:nvPr/>
          </p:nvSpPr>
          <p:spPr>
            <a:xfrm>
              <a:off x="966120" y="43071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0" name="tx180"/>
            <p:cNvSpPr/>
            <p:nvPr/>
          </p:nvSpPr>
          <p:spPr>
            <a:xfrm>
              <a:off x="1094239" y="42912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1" name="tx181"/>
            <p:cNvSpPr/>
            <p:nvPr/>
          </p:nvSpPr>
          <p:spPr>
            <a:xfrm>
              <a:off x="1222358"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2" name="tx182"/>
            <p:cNvSpPr/>
            <p:nvPr/>
          </p:nvSpPr>
          <p:spPr>
            <a:xfrm>
              <a:off x="1350477"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3" name="tx183"/>
            <p:cNvSpPr/>
            <p:nvPr/>
          </p:nvSpPr>
          <p:spPr>
            <a:xfrm>
              <a:off x="1478595" y="431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4" name="tx184"/>
            <p:cNvSpPr/>
            <p:nvPr/>
          </p:nvSpPr>
          <p:spPr>
            <a:xfrm>
              <a:off x="1606714" y="43071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5" name="rc185"/>
            <p:cNvSpPr/>
            <p:nvPr/>
          </p:nvSpPr>
          <p:spPr>
            <a:xfrm>
              <a:off x="695171" y="4787209"/>
              <a:ext cx="986514" cy="367599"/>
            </a:xfrm>
            <a:prstGeom prst="rect">
              <a:avLst/>
            </a:prstGeom>
            <a:solidFill>
              <a:srgbClr val="EBEBEB">
                <a:alpha val="100000"/>
              </a:srgbClr>
            </a:solidFill>
          </p:spPr>
          <p:txBody>
            <a:bodyPr/>
            <a:lstStyle/>
            <a:p/>
          </p:txBody>
        </p:sp>
        <p:sp>
          <p:nvSpPr>
            <p:cNvPr id="186" name="pl186"/>
            <p:cNvSpPr/>
            <p:nvPr/>
          </p:nvSpPr>
          <p:spPr>
            <a:xfrm>
              <a:off x="695171" y="50717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7" name="pl187"/>
            <p:cNvSpPr/>
            <p:nvPr/>
          </p:nvSpPr>
          <p:spPr>
            <a:xfrm>
              <a:off x="695171" y="493918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8" name="pl188"/>
            <p:cNvSpPr/>
            <p:nvPr/>
          </p:nvSpPr>
          <p:spPr>
            <a:xfrm>
              <a:off x="695171" y="4806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9" name="pl189"/>
            <p:cNvSpPr/>
            <p:nvPr/>
          </p:nvSpPr>
          <p:spPr>
            <a:xfrm>
              <a:off x="695171"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0" name="pl190"/>
            <p:cNvSpPr/>
            <p:nvPr/>
          </p:nvSpPr>
          <p:spPr>
            <a:xfrm>
              <a:off x="695171" y="500548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1" name="pl191"/>
            <p:cNvSpPr/>
            <p:nvPr/>
          </p:nvSpPr>
          <p:spPr>
            <a:xfrm>
              <a:off x="695171" y="487287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2" name="pl192"/>
            <p:cNvSpPr/>
            <p:nvPr/>
          </p:nvSpPr>
          <p:spPr>
            <a:xfrm>
              <a:off x="74001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8681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9962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11243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12524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138060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150872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163684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740012"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201" name="pl201"/>
            <p:cNvSpPr/>
            <p:nvPr/>
          </p:nvSpPr>
          <p:spPr>
            <a:xfrm>
              <a:off x="740012" y="5032010"/>
              <a:ext cx="896831" cy="63653"/>
            </a:xfrm>
            <a:custGeom>
              <a:avLst/>
              <a:pathLst>
                <a:path w="896831" h="63653">
                  <a:moveTo>
                    <a:pt x="0" y="15913"/>
                  </a:moveTo>
                  <a:lnTo>
                    <a:pt x="128118" y="37131"/>
                  </a:lnTo>
                  <a:lnTo>
                    <a:pt x="256237" y="47740"/>
                  </a:lnTo>
                  <a:lnTo>
                    <a:pt x="384356" y="37131"/>
                  </a:lnTo>
                  <a:lnTo>
                    <a:pt x="512475" y="31826"/>
                  </a:lnTo>
                  <a:lnTo>
                    <a:pt x="640593" y="63653"/>
                  </a:lnTo>
                  <a:lnTo>
                    <a:pt x="768712" y="53044"/>
                  </a:lnTo>
                  <a:lnTo>
                    <a:pt x="896831" y="0"/>
                  </a:lnTo>
                </a:path>
              </a:pathLst>
            </a:custGeom>
            <a:ln w="40651" cap="flat">
              <a:solidFill>
                <a:srgbClr val="BEBEBE">
                  <a:alpha val="69803"/>
                </a:srgbClr>
              </a:solidFill>
              <a:prstDash val="solid"/>
              <a:round/>
            </a:ln>
          </p:spPr>
          <p:txBody>
            <a:bodyPr/>
            <a:lstStyle/>
            <a:p/>
          </p:txBody>
        </p:sp>
        <p:sp>
          <p:nvSpPr>
            <p:cNvPr id="202" name="pl202"/>
            <p:cNvSpPr/>
            <p:nvPr/>
          </p:nvSpPr>
          <p:spPr>
            <a:xfrm>
              <a:off x="740012" y="5032010"/>
              <a:ext cx="896831" cy="63653"/>
            </a:xfrm>
            <a:custGeom>
              <a:avLst/>
              <a:pathLst>
                <a:path w="896831" h="63653">
                  <a:moveTo>
                    <a:pt x="0" y="15913"/>
                  </a:moveTo>
                  <a:lnTo>
                    <a:pt x="128118" y="37131"/>
                  </a:lnTo>
                  <a:lnTo>
                    <a:pt x="256237" y="47740"/>
                  </a:lnTo>
                  <a:lnTo>
                    <a:pt x="384356" y="37131"/>
                  </a:lnTo>
                  <a:lnTo>
                    <a:pt x="512475" y="31826"/>
                  </a:lnTo>
                  <a:lnTo>
                    <a:pt x="640593" y="63653"/>
                  </a:lnTo>
                  <a:lnTo>
                    <a:pt x="768712" y="53044"/>
                  </a:lnTo>
                  <a:lnTo>
                    <a:pt x="896831" y="0"/>
                  </a:lnTo>
                </a:path>
              </a:pathLst>
            </a:custGeom>
            <a:ln w="35231" cap="flat">
              <a:solidFill>
                <a:srgbClr val="BEBEBE">
                  <a:alpha val="69803"/>
                </a:srgbClr>
              </a:solidFill>
              <a:prstDash val="solid"/>
              <a:round/>
            </a:ln>
          </p:spPr>
          <p:txBody>
            <a:bodyPr/>
            <a:lstStyle/>
            <a:p/>
          </p:txBody>
        </p:sp>
        <p:sp>
          <p:nvSpPr>
            <p:cNvPr id="203" name="pl203"/>
            <p:cNvSpPr/>
            <p:nvPr/>
          </p:nvSpPr>
          <p:spPr>
            <a:xfrm>
              <a:off x="740012"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204" name="pl204"/>
            <p:cNvSpPr/>
            <p:nvPr/>
          </p:nvSpPr>
          <p:spPr>
            <a:xfrm>
              <a:off x="740012" y="5032010"/>
              <a:ext cx="896831" cy="63653"/>
            </a:xfrm>
            <a:custGeom>
              <a:avLst/>
              <a:pathLst>
                <a:path w="896831" h="63653">
                  <a:moveTo>
                    <a:pt x="0" y="15913"/>
                  </a:moveTo>
                  <a:lnTo>
                    <a:pt x="128118" y="37131"/>
                  </a:lnTo>
                  <a:lnTo>
                    <a:pt x="256237" y="47740"/>
                  </a:lnTo>
                  <a:lnTo>
                    <a:pt x="384356" y="37131"/>
                  </a:lnTo>
                  <a:lnTo>
                    <a:pt x="512475" y="31826"/>
                  </a:lnTo>
                  <a:lnTo>
                    <a:pt x="640593" y="63653"/>
                  </a:lnTo>
                  <a:lnTo>
                    <a:pt x="768712" y="53044"/>
                  </a:lnTo>
                  <a:lnTo>
                    <a:pt x="896831" y="0"/>
                  </a:lnTo>
                </a:path>
              </a:pathLst>
            </a:custGeom>
            <a:ln w="40651" cap="flat">
              <a:solidFill>
                <a:srgbClr val="000000">
                  <a:alpha val="100000"/>
                </a:srgbClr>
              </a:solidFill>
              <a:prstDash val="solid"/>
              <a:round/>
            </a:ln>
          </p:spPr>
          <p:txBody>
            <a:bodyPr/>
            <a:lstStyle/>
            <a:p/>
          </p:txBody>
        </p:sp>
        <p:sp>
          <p:nvSpPr>
            <p:cNvPr id="205" name="pl205"/>
            <p:cNvSpPr/>
            <p:nvPr/>
          </p:nvSpPr>
          <p:spPr>
            <a:xfrm>
              <a:off x="740012" y="5032010"/>
              <a:ext cx="896831" cy="63653"/>
            </a:xfrm>
            <a:custGeom>
              <a:avLst/>
              <a:pathLst>
                <a:path w="896831" h="63653">
                  <a:moveTo>
                    <a:pt x="0" y="15913"/>
                  </a:moveTo>
                  <a:lnTo>
                    <a:pt x="128118" y="37131"/>
                  </a:lnTo>
                  <a:lnTo>
                    <a:pt x="256237" y="47740"/>
                  </a:lnTo>
                  <a:lnTo>
                    <a:pt x="384356" y="37131"/>
                  </a:lnTo>
                  <a:lnTo>
                    <a:pt x="512475" y="31826"/>
                  </a:lnTo>
                  <a:lnTo>
                    <a:pt x="640593" y="63653"/>
                  </a:lnTo>
                  <a:lnTo>
                    <a:pt x="768712" y="53044"/>
                  </a:lnTo>
                  <a:lnTo>
                    <a:pt x="896831" y="0"/>
                  </a:lnTo>
                </a:path>
              </a:pathLst>
            </a:custGeom>
            <a:ln w="35231" cap="flat">
              <a:solidFill>
                <a:srgbClr val="F26A21">
                  <a:alpha val="100000"/>
                </a:srgbClr>
              </a:solidFill>
              <a:prstDash val="solid"/>
              <a:round/>
            </a:ln>
          </p:spPr>
          <p:txBody>
            <a:bodyPr/>
            <a:lstStyle/>
            <a:p/>
          </p:txBody>
        </p:sp>
        <p:sp>
          <p:nvSpPr>
            <p:cNvPr id="206" name="pl206"/>
            <p:cNvSpPr/>
            <p:nvPr/>
          </p:nvSpPr>
          <p:spPr>
            <a:xfrm>
              <a:off x="695171"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07" name="tx207"/>
            <p:cNvSpPr/>
            <p:nvPr/>
          </p:nvSpPr>
          <p:spPr>
            <a:xfrm>
              <a:off x="679753" y="48848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208" name="tx208"/>
            <p:cNvSpPr/>
            <p:nvPr/>
          </p:nvSpPr>
          <p:spPr>
            <a:xfrm>
              <a:off x="807872" y="49061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09" name="tx209"/>
            <p:cNvSpPr/>
            <p:nvPr/>
          </p:nvSpPr>
          <p:spPr>
            <a:xfrm>
              <a:off x="940014" y="491672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10" name="tx210"/>
            <p:cNvSpPr/>
            <p:nvPr/>
          </p:nvSpPr>
          <p:spPr>
            <a:xfrm>
              <a:off x="1064110" y="49061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211" name="tx211"/>
            <p:cNvSpPr/>
            <p:nvPr/>
          </p:nvSpPr>
          <p:spPr>
            <a:xfrm>
              <a:off x="1192228" y="4900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12" name="tx212"/>
            <p:cNvSpPr/>
            <p:nvPr/>
          </p:nvSpPr>
          <p:spPr>
            <a:xfrm>
              <a:off x="1350477" y="49326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13" name="tx213"/>
            <p:cNvSpPr/>
            <p:nvPr/>
          </p:nvSpPr>
          <p:spPr>
            <a:xfrm>
              <a:off x="1448466" y="49220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14" name="tx214"/>
            <p:cNvSpPr/>
            <p:nvPr/>
          </p:nvSpPr>
          <p:spPr>
            <a:xfrm>
              <a:off x="1576585" y="48689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215" name="rc215"/>
            <p:cNvSpPr/>
            <p:nvPr/>
          </p:nvSpPr>
          <p:spPr>
            <a:xfrm>
              <a:off x="695171" y="5439250"/>
              <a:ext cx="986514" cy="367599"/>
            </a:xfrm>
            <a:prstGeom prst="rect">
              <a:avLst/>
            </a:prstGeom>
            <a:solidFill>
              <a:srgbClr val="EBEBEB">
                <a:alpha val="100000"/>
              </a:srgbClr>
            </a:solidFill>
          </p:spPr>
          <p:txBody>
            <a:bodyPr/>
            <a:lstStyle/>
            <a:p/>
          </p:txBody>
        </p:sp>
        <p:sp>
          <p:nvSpPr>
            <p:cNvPr id="216" name="pl216"/>
            <p:cNvSpPr/>
            <p:nvPr/>
          </p:nvSpPr>
          <p:spPr>
            <a:xfrm>
              <a:off x="695171" y="572383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7" name="pl217"/>
            <p:cNvSpPr/>
            <p:nvPr/>
          </p:nvSpPr>
          <p:spPr>
            <a:xfrm>
              <a:off x="695171" y="559122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8" name="pl218"/>
            <p:cNvSpPr/>
            <p:nvPr/>
          </p:nvSpPr>
          <p:spPr>
            <a:xfrm>
              <a:off x="695171" y="545861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9" name="pl219"/>
            <p:cNvSpPr/>
            <p:nvPr/>
          </p:nvSpPr>
          <p:spPr>
            <a:xfrm>
              <a:off x="695171"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0" name="pl220"/>
            <p:cNvSpPr/>
            <p:nvPr/>
          </p:nvSpPr>
          <p:spPr>
            <a:xfrm>
              <a:off x="695171" y="565752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1" name="pl221"/>
            <p:cNvSpPr/>
            <p:nvPr/>
          </p:nvSpPr>
          <p:spPr>
            <a:xfrm>
              <a:off x="695171" y="55249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2" name="pl222"/>
            <p:cNvSpPr/>
            <p:nvPr/>
          </p:nvSpPr>
          <p:spPr>
            <a:xfrm>
              <a:off x="74001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86813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99625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112436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125248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138060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150872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163684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740012" y="5753009"/>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231" name="pl231"/>
            <p:cNvSpPr/>
            <p:nvPr/>
          </p:nvSpPr>
          <p:spPr>
            <a:xfrm>
              <a:off x="740012" y="5747704"/>
              <a:ext cx="896831" cy="31826"/>
            </a:xfrm>
            <a:custGeom>
              <a:avLst/>
              <a:pathLst>
                <a:path w="896831" h="31826">
                  <a:moveTo>
                    <a:pt x="0" y="15913"/>
                  </a:moveTo>
                  <a:lnTo>
                    <a:pt x="128118" y="21217"/>
                  </a:lnTo>
                  <a:lnTo>
                    <a:pt x="256237" y="0"/>
                  </a:lnTo>
                  <a:lnTo>
                    <a:pt x="384356" y="15913"/>
                  </a:lnTo>
                  <a:lnTo>
                    <a:pt x="512475" y="26522"/>
                  </a:lnTo>
                  <a:lnTo>
                    <a:pt x="640593" y="26522"/>
                  </a:lnTo>
                  <a:lnTo>
                    <a:pt x="768712" y="31826"/>
                  </a:lnTo>
                  <a:lnTo>
                    <a:pt x="896831" y="31826"/>
                  </a:lnTo>
                </a:path>
              </a:pathLst>
            </a:custGeom>
            <a:ln w="40651" cap="flat">
              <a:solidFill>
                <a:srgbClr val="BEBEBE">
                  <a:alpha val="69803"/>
                </a:srgbClr>
              </a:solidFill>
              <a:prstDash val="solid"/>
              <a:round/>
            </a:ln>
          </p:spPr>
          <p:txBody>
            <a:bodyPr/>
            <a:lstStyle/>
            <a:p/>
          </p:txBody>
        </p:sp>
        <p:sp>
          <p:nvSpPr>
            <p:cNvPr id="232" name="pl232"/>
            <p:cNvSpPr/>
            <p:nvPr/>
          </p:nvSpPr>
          <p:spPr>
            <a:xfrm>
              <a:off x="740012" y="5747704"/>
              <a:ext cx="896831" cy="31826"/>
            </a:xfrm>
            <a:custGeom>
              <a:avLst/>
              <a:pathLst>
                <a:path w="896831" h="31826">
                  <a:moveTo>
                    <a:pt x="0" y="15913"/>
                  </a:moveTo>
                  <a:lnTo>
                    <a:pt x="128118" y="21217"/>
                  </a:lnTo>
                  <a:lnTo>
                    <a:pt x="256237" y="0"/>
                  </a:lnTo>
                  <a:lnTo>
                    <a:pt x="384356" y="15913"/>
                  </a:lnTo>
                  <a:lnTo>
                    <a:pt x="512475" y="26522"/>
                  </a:lnTo>
                  <a:lnTo>
                    <a:pt x="640593" y="26522"/>
                  </a:lnTo>
                  <a:lnTo>
                    <a:pt x="768712" y="31826"/>
                  </a:lnTo>
                  <a:lnTo>
                    <a:pt x="896831" y="31826"/>
                  </a:lnTo>
                </a:path>
              </a:pathLst>
            </a:custGeom>
            <a:ln w="35231" cap="flat">
              <a:solidFill>
                <a:srgbClr val="BEBEBE">
                  <a:alpha val="69803"/>
                </a:srgbClr>
              </a:solidFill>
              <a:prstDash val="solid"/>
              <a:round/>
            </a:ln>
          </p:spPr>
          <p:txBody>
            <a:bodyPr/>
            <a:lstStyle/>
            <a:p/>
          </p:txBody>
        </p:sp>
        <p:sp>
          <p:nvSpPr>
            <p:cNvPr id="233" name="pl233"/>
            <p:cNvSpPr/>
            <p:nvPr/>
          </p:nvSpPr>
          <p:spPr>
            <a:xfrm>
              <a:off x="740012" y="5753009"/>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234" name="pl234"/>
            <p:cNvSpPr/>
            <p:nvPr/>
          </p:nvSpPr>
          <p:spPr>
            <a:xfrm>
              <a:off x="740012" y="5747704"/>
              <a:ext cx="896831" cy="31826"/>
            </a:xfrm>
            <a:custGeom>
              <a:avLst/>
              <a:pathLst>
                <a:path w="896831" h="31826">
                  <a:moveTo>
                    <a:pt x="0" y="15913"/>
                  </a:moveTo>
                  <a:lnTo>
                    <a:pt x="128118" y="21217"/>
                  </a:lnTo>
                  <a:lnTo>
                    <a:pt x="256237" y="0"/>
                  </a:lnTo>
                  <a:lnTo>
                    <a:pt x="384356" y="15913"/>
                  </a:lnTo>
                  <a:lnTo>
                    <a:pt x="512475" y="26522"/>
                  </a:lnTo>
                  <a:lnTo>
                    <a:pt x="640593" y="26522"/>
                  </a:lnTo>
                  <a:lnTo>
                    <a:pt x="768712" y="31826"/>
                  </a:lnTo>
                  <a:lnTo>
                    <a:pt x="896831" y="31826"/>
                  </a:lnTo>
                </a:path>
              </a:pathLst>
            </a:custGeom>
            <a:ln w="40651" cap="flat">
              <a:solidFill>
                <a:srgbClr val="000000">
                  <a:alpha val="100000"/>
                </a:srgbClr>
              </a:solidFill>
              <a:prstDash val="solid"/>
              <a:round/>
            </a:ln>
          </p:spPr>
          <p:txBody>
            <a:bodyPr/>
            <a:lstStyle/>
            <a:p/>
          </p:txBody>
        </p:sp>
        <p:sp>
          <p:nvSpPr>
            <p:cNvPr id="235" name="pl235"/>
            <p:cNvSpPr/>
            <p:nvPr/>
          </p:nvSpPr>
          <p:spPr>
            <a:xfrm>
              <a:off x="740012" y="5747704"/>
              <a:ext cx="896831" cy="31826"/>
            </a:xfrm>
            <a:custGeom>
              <a:avLst/>
              <a:pathLst>
                <a:path w="896831" h="31826">
                  <a:moveTo>
                    <a:pt x="0" y="15913"/>
                  </a:moveTo>
                  <a:lnTo>
                    <a:pt x="128118" y="21217"/>
                  </a:lnTo>
                  <a:lnTo>
                    <a:pt x="256237" y="0"/>
                  </a:lnTo>
                  <a:lnTo>
                    <a:pt x="384356" y="15913"/>
                  </a:lnTo>
                  <a:lnTo>
                    <a:pt x="512475" y="26522"/>
                  </a:lnTo>
                  <a:lnTo>
                    <a:pt x="640593" y="26522"/>
                  </a:lnTo>
                  <a:lnTo>
                    <a:pt x="768712" y="31826"/>
                  </a:lnTo>
                  <a:lnTo>
                    <a:pt x="896831" y="31826"/>
                  </a:lnTo>
                </a:path>
              </a:pathLst>
            </a:custGeom>
            <a:ln w="35231" cap="flat">
              <a:solidFill>
                <a:srgbClr val="F26A21">
                  <a:alpha val="100000"/>
                </a:srgbClr>
              </a:solidFill>
              <a:prstDash val="solid"/>
              <a:round/>
            </a:ln>
          </p:spPr>
          <p:txBody>
            <a:bodyPr/>
            <a:lstStyle/>
            <a:p/>
          </p:txBody>
        </p:sp>
        <p:sp>
          <p:nvSpPr>
            <p:cNvPr id="236" name="pl236"/>
            <p:cNvSpPr/>
            <p:nvPr/>
          </p:nvSpPr>
          <p:spPr>
            <a:xfrm>
              <a:off x="695171"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37" name="tx237"/>
            <p:cNvSpPr/>
            <p:nvPr/>
          </p:nvSpPr>
          <p:spPr>
            <a:xfrm>
              <a:off x="709883" y="56005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8" name="tx238"/>
            <p:cNvSpPr/>
            <p:nvPr/>
          </p:nvSpPr>
          <p:spPr>
            <a:xfrm>
              <a:off x="838002" y="56058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39" name="tx239"/>
            <p:cNvSpPr/>
            <p:nvPr/>
          </p:nvSpPr>
          <p:spPr>
            <a:xfrm>
              <a:off x="966120" y="55846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40" name="tx240"/>
            <p:cNvSpPr/>
            <p:nvPr/>
          </p:nvSpPr>
          <p:spPr>
            <a:xfrm>
              <a:off x="1094239" y="56005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41" name="tx241"/>
            <p:cNvSpPr/>
            <p:nvPr/>
          </p:nvSpPr>
          <p:spPr>
            <a:xfrm>
              <a:off x="1222358" y="56111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2" name="tx242"/>
            <p:cNvSpPr/>
            <p:nvPr/>
          </p:nvSpPr>
          <p:spPr>
            <a:xfrm>
              <a:off x="1350477" y="56111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3" name="tx243"/>
            <p:cNvSpPr/>
            <p:nvPr/>
          </p:nvSpPr>
          <p:spPr>
            <a:xfrm>
              <a:off x="1478595" y="5616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4" name="tx244"/>
            <p:cNvSpPr/>
            <p:nvPr/>
          </p:nvSpPr>
          <p:spPr>
            <a:xfrm>
              <a:off x="1606714" y="5616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5" name="rc245"/>
            <p:cNvSpPr/>
            <p:nvPr/>
          </p:nvSpPr>
          <p:spPr>
            <a:xfrm>
              <a:off x="1751274" y="874964"/>
              <a:ext cx="986514" cy="367599"/>
            </a:xfrm>
            <a:prstGeom prst="rect">
              <a:avLst/>
            </a:prstGeom>
            <a:solidFill>
              <a:srgbClr val="EBEBEB">
                <a:alpha val="100000"/>
              </a:srgbClr>
            </a:solidFill>
          </p:spPr>
          <p:txBody>
            <a:bodyPr/>
            <a:lstStyle/>
            <a:p/>
          </p:txBody>
        </p:sp>
        <p:sp>
          <p:nvSpPr>
            <p:cNvPr id="246" name="pl246"/>
            <p:cNvSpPr/>
            <p:nvPr/>
          </p:nvSpPr>
          <p:spPr>
            <a:xfrm>
              <a:off x="1751274" y="11595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7" name="pl247"/>
            <p:cNvSpPr/>
            <p:nvPr/>
          </p:nvSpPr>
          <p:spPr>
            <a:xfrm>
              <a:off x="1751274" y="102693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8" name="pl248"/>
            <p:cNvSpPr/>
            <p:nvPr/>
          </p:nvSpPr>
          <p:spPr>
            <a:xfrm>
              <a:off x="1751274" y="8943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9" name="pl249"/>
            <p:cNvSpPr/>
            <p:nvPr/>
          </p:nvSpPr>
          <p:spPr>
            <a:xfrm>
              <a:off x="1751274"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0" name="pl250"/>
            <p:cNvSpPr/>
            <p:nvPr/>
          </p:nvSpPr>
          <p:spPr>
            <a:xfrm>
              <a:off x="1751274" y="1093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1" name="pl251"/>
            <p:cNvSpPr/>
            <p:nvPr/>
          </p:nvSpPr>
          <p:spPr>
            <a:xfrm>
              <a:off x="1751274" y="96063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2" name="pl252"/>
            <p:cNvSpPr/>
            <p:nvPr/>
          </p:nvSpPr>
          <p:spPr>
            <a:xfrm>
              <a:off x="179611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192423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20523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218047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230859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243671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25648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26929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1796116"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261" name="pl261"/>
            <p:cNvSpPr/>
            <p:nvPr/>
          </p:nvSpPr>
          <p:spPr>
            <a:xfrm>
              <a:off x="1796116" y="1215245"/>
              <a:ext cx="896831" cy="5304"/>
            </a:xfrm>
            <a:custGeom>
              <a:avLst/>
              <a:pathLst>
                <a:path w="896831" h="5304">
                  <a:moveTo>
                    <a:pt x="0" y="5304"/>
                  </a:moveTo>
                  <a:lnTo>
                    <a:pt x="128118" y="5304"/>
                  </a:lnTo>
                  <a:lnTo>
                    <a:pt x="256237" y="0"/>
                  </a:lnTo>
                  <a:lnTo>
                    <a:pt x="384356" y="0"/>
                  </a:lnTo>
                  <a:lnTo>
                    <a:pt x="512475" y="0"/>
                  </a:lnTo>
                  <a:lnTo>
                    <a:pt x="640593" y="0"/>
                  </a:lnTo>
                  <a:lnTo>
                    <a:pt x="768712" y="0"/>
                  </a:lnTo>
                  <a:lnTo>
                    <a:pt x="896831" y="5304"/>
                  </a:lnTo>
                </a:path>
              </a:pathLst>
            </a:custGeom>
            <a:ln w="40651" cap="flat">
              <a:solidFill>
                <a:srgbClr val="BEBEBE">
                  <a:alpha val="69803"/>
                </a:srgbClr>
              </a:solidFill>
              <a:prstDash val="solid"/>
              <a:round/>
            </a:ln>
          </p:spPr>
          <p:txBody>
            <a:bodyPr/>
            <a:lstStyle/>
            <a:p/>
          </p:txBody>
        </p:sp>
        <p:sp>
          <p:nvSpPr>
            <p:cNvPr id="262" name="pl262"/>
            <p:cNvSpPr/>
            <p:nvPr/>
          </p:nvSpPr>
          <p:spPr>
            <a:xfrm>
              <a:off x="1796116" y="1215245"/>
              <a:ext cx="896831" cy="5304"/>
            </a:xfrm>
            <a:custGeom>
              <a:avLst/>
              <a:pathLst>
                <a:path w="896831" h="5304">
                  <a:moveTo>
                    <a:pt x="0" y="5304"/>
                  </a:moveTo>
                  <a:lnTo>
                    <a:pt x="128118" y="5304"/>
                  </a:lnTo>
                  <a:lnTo>
                    <a:pt x="256237" y="0"/>
                  </a:lnTo>
                  <a:lnTo>
                    <a:pt x="384356" y="0"/>
                  </a:lnTo>
                  <a:lnTo>
                    <a:pt x="512475" y="0"/>
                  </a:lnTo>
                  <a:lnTo>
                    <a:pt x="640593" y="0"/>
                  </a:lnTo>
                  <a:lnTo>
                    <a:pt x="768712" y="0"/>
                  </a:lnTo>
                  <a:lnTo>
                    <a:pt x="896831" y="5304"/>
                  </a:lnTo>
                </a:path>
              </a:pathLst>
            </a:custGeom>
            <a:ln w="35231" cap="flat">
              <a:solidFill>
                <a:srgbClr val="BEBEBE">
                  <a:alpha val="69803"/>
                </a:srgbClr>
              </a:solidFill>
              <a:prstDash val="solid"/>
              <a:round/>
            </a:ln>
          </p:spPr>
          <p:txBody>
            <a:bodyPr/>
            <a:lstStyle/>
            <a:p/>
          </p:txBody>
        </p:sp>
        <p:sp>
          <p:nvSpPr>
            <p:cNvPr id="263" name="pl263"/>
            <p:cNvSpPr/>
            <p:nvPr/>
          </p:nvSpPr>
          <p:spPr>
            <a:xfrm>
              <a:off x="1796116"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264" name="pl264"/>
            <p:cNvSpPr/>
            <p:nvPr/>
          </p:nvSpPr>
          <p:spPr>
            <a:xfrm>
              <a:off x="1796116" y="1215245"/>
              <a:ext cx="896831" cy="5304"/>
            </a:xfrm>
            <a:custGeom>
              <a:avLst/>
              <a:pathLst>
                <a:path w="896831" h="5304">
                  <a:moveTo>
                    <a:pt x="0" y="5304"/>
                  </a:moveTo>
                  <a:lnTo>
                    <a:pt x="128118" y="5304"/>
                  </a:lnTo>
                  <a:lnTo>
                    <a:pt x="256237" y="0"/>
                  </a:lnTo>
                  <a:lnTo>
                    <a:pt x="384356" y="0"/>
                  </a:lnTo>
                  <a:lnTo>
                    <a:pt x="512475" y="0"/>
                  </a:lnTo>
                  <a:lnTo>
                    <a:pt x="640593" y="0"/>
                  </a:lnTo>
                  <a:lnTo>
                    <a:pt x="768712" y="0"/>
                  </a:lnTo>
                  <a:lnTo>
                    <a:pt x="896831" y="5304"/>
                  </a:lnTo>
                </a:path>
              </a:pathLst>
            </a:custGeom>
            <a:ln w="40651" cap="flat">
              <a:solidFill>
                <a:srgbClr val="000000">
                  <a:alpha val="100000"/>
                </a:srgbClr>
              </a:solidFill>
              <a:prstDash val="solid"/>
              <a:round/>
            </a:ln>
          </p:spPr>
          <p:txBody>
            <a:bodyPr/>
            <a:lstStyle/>
            <a:p/>
          </p:txBody>
        </p:sp>
        <p:sp>
          <p:nvSpPr>
            <p:cNvPr id="265" name="pl265"/>
            <p:cNvSpPr/>
            <p:nvPr/>
          </p:nvSpPr>
          <p:spPr>
            <a:xfrm>
              <a:off x="1796116" y="1215245"/>
              <a:ext cx="896831" cy="5304"/>
            </a:xfrm>
            <a:custGeom>
              <a:avLst/>
              <a:pathLst>
                <a:path w="896831" h="5304">
                  <a:moveTo>
                    <a:pt x="0" y="5304"/>
                  </a:moveTo>
                  <a:lnTo>
                    <a:pt x="128118" y="5304"/>
                  </a:lnTo>
                  <a:lnTo>
                    <a:pt x="256237" y="0"/>
                  </a:lnTo>
                  <a:lnTo>
                    <a:pt x="384356" y="0"/>
                  </a:lnTo>
                  <a:lnTo>
                    <a:pt x="512475" y="0"/>
                  </a:lnTo>
                  <a:lnTo>
                    <a:pt x="640593" y="0"/>
                  </a:lnTo>
                  <a:lnTo>
                    <a:pt x="768712" y="0"/>
                  </a:lnTo>
                  <a:lnTo>
                    <a:pt x="896831" y="5304"/>
                  </a:lnTo>
                </a:path>
              </a:pathLst>
            </a:custGeom>
            <a:ln w="35231" cap="flat">
              <a:solidFill>
                <a:srgbClr val="F26A21">
                  <a:alpha val="100000"/>
                </a:srgbClr>
              </a:solidFill>
              <a:prstDash val="solid"/>
              <a:round/>
            </a:ln>
          </p:spPr>
          <p:txBody>
            <a:bodyPr/>
            <a:lstStyle/>
            <a:p/>
          </p:txBody>
        </p:sp>
        <p:sp>
          <p:nvSpPr>
            <p:cNvPr id="266" name="pl266"/>
            <p:cNvSpPr/>
            <p:nvPr/>
          </p:nvSpPr>
          <p:spPr>
            <a:xfrm>
              <a:off x="1751274"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67" name="tx267"/>
            <p:cNvSpPr/>
            <p:nvPr/>
          </p:nvSpPr>
          <p:spPr>
            <a:xfrm>
              <a:off x="1765986" y="10575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68" name="tx268"/>
            <p:cNvSpPr/>
            <p:nvPr/>
          </p:nvSpPr>
          <p:spPr>
            <a:xfrm>
              <a:off x="1894105" y="10575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69" name="tx269"/>
            <p:cNvSpPr/>
            <p:nvPr/>
          </p:nvSpPr>
          <p:spPr>
            <a:xfrm>
              <a:off x="2022224" y="10522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0" name="tx270"/>
            <p:cNvSpPr/>
            <p:nvPr/>
          </p:nvSpPr>
          <p:spPr>
            <a:xfrm>
              <a:off x="2150343" y="10522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1" name="tx271"/>
            <p:cNvSpPr/>
            <p:nvPr/>
          </p:nvSpPr>
          <p:spPr>
            <a:xfrm>
              <a:off x="2278461" y="10522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2" name="tx272"/>
            <p:cNvSpPr/>
            <p:nvPr/>
          </p:nvSpPr>
          <p:spPr>
            <a:xfrm>
              <a:off x="2406580" y="10522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3" name="tx273"/>
            <p:cNvSpPr/>
            <p:nvPr/>
          </p:nvSpPr>
          <p:spPr>
            <a:xfrm>
              <a:off x="2534699" y="10522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4" name="tx274"/>
            <p:cNvSpPr/>
            <p:nvPr/>
          </p:nvSpPr>
          <p:spPr>
            <a:xfrm>
              <a:off x="2662818" y="10575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75" name="rc275"/>
            <p:cNvSpPr/>
            <p:nvPr/>
          </p:nvSpPr>
          <p:spPr>
            <a:xfrm>
              <a:off x="1751274" y="1527005"/>
              <a:ext cx="986514" cy="367599"/>
            </a:xfrm>
            <a:prstGeom prst="rect">
              <a:avLst/>
            </a:prstGeom>
            <a:solidFill>
              <a:srgbClr val="EBEBEB">
                <a:alpha val="100000"/>
              </a:srgbClr>
            </a:solidFill>
          </p:spPr>
          <p:txBody>
            <a:bodyPr/>
            <a:lstStyle/>
            <a:p/>
          </p:txBody>
        </p:sp>
        <p:sp>
          <p:nvSpPr>
            <p:cNvPr id="276" name="pl276"/>
            <p:cNvSpPr/>
            <p:nvPr/>
          </p:nvSpPr>
          <p:spPr>
            <a:xfrm>
              <a:off x="1751274" y="18115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7" name="pl277"/>
            <p:cNvSpPr/>
            <p:nvPr/>
          </p:nvSpPr>
          <p:spPr>
            <a:xfrm>
              <a:off x="1751274" y="16789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8" name="pl278"/>
            <p:cNvSpPr/>
            <p:nvPr/>
          </p:nvSpPr>
          <p:spPr>
            <a:xfrm>
              <a:off x="1751274" y="15463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9" name="pl279"/>
            <p:cNvSpPr/>
            <p:nvPr/>
          </p:nvSpPr>
          <p:spPr>
            <a:xfrm>
              <a:off x="1751274"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0" name="pl280"/>
            <p:cNvSpPr/>
            <p:nvPr/>
          </p:nvSpPr>
          <p:spPr>
            <a:xfrm>
              <a:off x="1751274" y="1745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1" name="pl281"/>
            <p:cNvSpPr/>
            <p:nvPr/>
          </p:nvSpPr>
          <p:spPr>
            <a:xfrm>
              <a:off x="1751274" y="161267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2" name="pl282"/>
            <p:cNvSpPr/>
            <p:nvPr/>
          </p:nvSpPr>
          <p:spPr>
            <a:xfrm>
              <a:off x="179611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192423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20523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218047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230859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243671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25648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26929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1796116"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291" name="pl291"/>
            <p:cNvSpPr/>
            <p:nvPr/>
          </p:nvSpPr>
          <p:spPr>
            <a:xfrm>
              <a:off x="1796116" y="1824850"/>
              <a:ext cx="896831" cy="31826"/>
            </a:xfrm>
            <a:custGeom>
              <a:avLst/>
              <a:pathLst>
                <a:path w="896831" h="31826">
                  <a:moveTo>
                    <a:pt x="0" y="31826"/>
                  </a:moveTo>
                  <a:lnTo>
                    <a:pt x="128118" y="31826"/>
                  </a:lnTo>
                  <a:lnTo>
                    <a:pt x="256237" y="26522"/>
                  </a:lnTo>
                  <a:lnTo>
                    <a:pt x="384356" y="0"/>
                  </a:lnTo>
                  <a:lnTo>
                    <a:pt x="512475" y="10608"/>
                  </a:lnTo>
                  <a:lnTo>
                    <a:pt x="640593" y="21217"/>
                  </a:lnTo>
                  <a:lnTo>
                    <a:pt x="768712" y="21217"/>
                  </a:lnTo>
                  <a:lnTo>
                    <a:pt x="896831" y="21217"/>
                  </a:lnTo>
                </a:path>
              </a:pathLst>
            </a:custGeom>
            <a:ln w="40651" cap="flat">
              <a:solidFill>
                <a:srgbClr val="BEBEBE">
                  <a:alpha val="69803"/>
                </a:srgbClr>
              </a:solidFill>
              <a:prstDash val="solid"/>
              <a:round/>
            </a:ln>
          </p:spPr>
          <p:txBody>
            <a:bodyPr/>
            <a:lstStyle/>
            <a:p/>
          </p:txBody>
        </p:sp>
        <p:sp>
          <p:nvSpPr>
            <p:cNvPr id="292" name="pl292"/>
            <p:cNvSpPr/>
            <p:nvPr/>
          </p:nvSpPr>
          <p:spPr>
            <a:xfrm>
              <a:off x="1796116" y="1824850"/>
              <a:ext cx="896831" cy="31826"/>
            </a:xfrm>
            <a:custGeom>
              <a:avLst/>
              <a:pathLst>
                <a:path w="896831" h="31826">
                  <a:moveTo>
                    <a:pt x="0" y="31826"/>
                  </a:moveTo>
                  <a:lnTo>
                    <a:pt x="128118" y="31826"/>
                  </a:lnTo>
                  <a:lnTo>
                    <a:pt x="256237" y="26522"/>
                  </a:lnTo>
                  <a:lnTo>
                    <a:pt x="384356" y="0"/>
                  </a:lnTo>
                  <a:lnTo>
                    <a:pt x="512475" y="10608"/>
                  </a:lnTo>
                  <a:lnTo>
                    <a:pt x="640593" y="21217"/>
                  </a:lnTo>
                  <a:lnTo>
                    <a:pt x="768712" y="21217"/>
                  </a:lnTo>
                  <a:lnTo>
                    <a:pt x="896831" y="21217"/>
                  </a:lnTo>
                </a:path>
              </a:pathLst>
            </a:custGeom>
            <a:ln w="35231" cap="flat">
              <a:solidFill>
                <a:srgbClr val="BEBEBE">
                  <a:alpha val="69803"/>
                </a:srgbClr>
              </a:solidFill>
              <a:prstDash val="solid"/>
              <a:round/>
            </a:ln>
          </p:spPr>
          <p:txBody>
            <a:bodyPr/>
            <a:lstStyle/>
            <a:p/>
          </p:txBody>
        </p:sp>
        <p:sp>
          <p:nvSpPr>
            <p:cNvPr id="293" name="pl293"/>
            <p:cNvSpPr/>
            <p:nvPr/>
          </p:nvSpPr>
          <p:spPr>
            <a:xfrm>
              <a:off x="1796116"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294" name="pl294"/>
            <p:cNvSpPr/>
            <p:nvPr/>
          </p:nvSpPr>
          <p:spPr>
            <a:xfrm>
              <a:off x="1796116" y="1824850"/>
              <a:ext cx="896831" cy="31826"/>
            </a:xfrm>
            <a:custGeom>
              <a:avLst/>
              <a:pathLst>
                <a:path w="896831" h="31826">
                  <a:moveTo>
                    <a:pt x="0" y="31826"/>
                  </a:moveTo>
                  <a:lnTo>
                    <a:pt x="128118" y="31826"/>
                  </a:lnTo>
                  <a:lnTo>
                    <a:pt x="256237" y="26522"/>
                  </a:lnTo>
                  <a:lnTo>
                    <a:pt x="384356" y="0"/>
                  </a:lnTo>
                  <a:lnTo>
                    <a:pt x="512475" y="10608"/>
                  </a:lnTo>
                  <a:lnTo>
                    <a:pt x="640593" y="21217"/>
                  </a:lnTo>
                  <a:lnTo>
                    <a:pt x="768712" y="21217"/>
                  </a:lnTo>
                  <a:lnTo>
                    <a:pt x="896831" y="21217"/>
                  </a:lnTo>
                </a:path>
              </a:pathLst>
            </a:custGeom>
            <a:ln w="40651" cap="flat">
              <a:solidFill>
                <a:srgbClr val="000000">
                  <a:alpha val="100000"/>
                </a:srgbClr>
              </a:solidFill>
              <a:prstDash val="solid"/>
              <a:round/>
            </a:ln>
          </p:spPr>
          <p:txBody>
            <a:bodyPr/>
            <a:lstStyle/>
            <a:p/>
          </p:txBody>
        </p:sp>
        <p:sp>
          <p:nvSpPr>
            <p:cNvPr id="295" name="pl295"/>
            <p:cNvSpPr/>
            <p:nvPr/>
          </p:nvSpPr>
          <p:spPr>
            <a:xfrm>
              <a:off x="1796116" y="1824850"/>
              <a:ext cx="896831" cy="31826"/>
            </a:xfrm>
            <a:custGeom>
              <a:avLst/>
              <a:pathLst>
                <a:path w="896831" h="31826">
                  <a:moveTo>
                    <a:pt x="0" y="31826"/>
                  </a:moveTo>
                  <a:lnTo>
                    <a:pt x="128118" y="31826"/>
                  </a:lnTo>
                  <a:lnTo>
                    <a:pt x="256237" y="26522"/>
                  </a:lnTo>
                  <a:lnTo>
                    <a:pt x="384356" y="0"/>
                  </a:lnTo>
                  <a:lnTo>
                    <a:pt x="512475" y="10608"/>
                  </a:lnTo>
                  <a:lnTo>
                    <a:pt x="640593" y="21217"/>
                  </a:lnTo>
                  <a:lnTo>
                    <a:pt x="768712" y="21217"/>
                  </a:lnTo>
                  <a:lnTo>
                    <a:pt x="896831" y="21217"/>
                  </a:lnTo>
                </a:path>
              </a:pathLst>
            </a:custGeom>
            <a:ln w="35231" cap="flat">
              <a:solidFill>
                <a:srgbClr val="F26A21">
                  <a:alpha val="100000"/>
                </a:srgbClr>
              </a:solidFill>
              <a:prstDash val="solid"/>
              <a:round/>
            </a:ln>
          </p:spPr>
          <p:txBody>
            <a:bodyPr/>
            <a:lstStyle/>
            <a:p/>
          </p:txBody>
        </p:sp>
        <p:sp>
          <p:nvSpPr>
            <p:cNvPr id="296" name="pl296"/>
            <p:cNvSpPr/>
            <p:nvPr/>
          </p:nvSpPr>
          <p:spPr>
            <a:xfrm>
              <a:off x="1751274"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97" name="tx297"/>
            <p:cNvSpPr/>
            <p:nvPr/>
          </p:nvSpPr>
          <p:spPr>
            <a:xfrm>
              <a:off x="1765986" y="16936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98" name="tx298"/>
            <p:cNvSpPr/>
            <p:nvPr/>
          </p:nvSpPr>
          <p:spPr>
            <a:xfrm>
              <a:off x="1894105" y="16936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99" name="tx299"/>
            <p:cNvSpPr/>
            <p:nvPr/>
          </p:nvSpPr>
          <p:spPr>
            <a:xfrm>
              <a:off x="2022224" y="16883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00" name="tx300"/>
            <p:cNvSpPr/>
            <p:nvPr/>
          </p:nvSpPr>
          <p:spPr>
            <a:xfrm>
              <a:off x="2120213" y="16618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01" name="tx301"/>
            <p:cNvSpPr/>
            <p:nvPr/>
          </p:nvSpPr>
          <p:spPr>
            <a:xfrm>
              <a:off x="2278461" y="16724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02" name="tx302"/>
            <p:cNvSpPr/>
            <p:nvPr/>
          </p:nvSpPr>
          <p:spPr>
            <a:xfrm>
              <a:off x="2406580" y="1683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03" name="tx303"/>
            <p:cNvSpPr/>
            <p:nvPr/>
          </p:nvSpPr>
          <p:spPr>
            <a:xfrm>
              <a:off x="2534699" y="1683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04" name="tx304"/>
            <p:cNvSpPr/>
            <p:nvPr/>
          </p:nvSpPr>
          <p:spPr>
            <a:xfrm>
              <a:off x="2662818" y="1683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05" name="rc305"/>
            <p:cNvSpPr/>
            <p:nvPr/>
          </p:nvSpPr>
          <p:spPr>
            <a:xfrm>
              <a:off x="1751274" y="2179046"/>
              <a:ext cx="986514" cy="367599"/>
            </a:xfrm>
            <a:prstGeom prst="rect">
              <a:avLst/>
            </a:prstGeom>
            <a:solidFill>
              <a:srgbClr val="EBEBEB">
                <a:alpha val="100000"/>
              </a:srgbClr>
            </a:solidFill>
          </p:spPr>
          <p:txBody>
            <a:bodyPr/>
            <a:lstStyle/>
            <a:p/>
          </p:txBody>
        </p:sp>
        <p:sp>
          <p:nvSpPr>
            <p:cNvPr id="306" name="pl306"/>
            <p:cNvSpPr/>
            <p:nvPr/>
          </p:nvSpPr>
          <p:spPr>
            <a:xfrm>
              <a:off x="1751274" y="24636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7" name="pl307"/>
            <p:cNvSpPr/>
            <p:nvPr/>
          </p:nvSpPr>
          <p:spPr>
            <a:xfrm>
              <a:off x="1751274" y="23310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8" name="pl308"/>
            <p:cNvSpPr/>
            <p:nvPr/>
          </p:nvSpPr>
          <p:spPr>
            <a:xfrm>
              <a:off x="1751274" y="21984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9" name="pl309"/>
            <p:cNvSpPr/>
            <p:nvPr/>
          </p:nvSpPr>
          <p:spPr>
            <a:xfrm>
              <a:off x="1751274"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0" name="pl310"/>
            <p:cNvSpPr/>
            <p:nvPr/>
          </p:nvSpPr>
          <p:spPr>
            <a:xfrm>
              <a:off x="1751274" y="2397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1" name="pl311"/>
            <p:cNvSpPr/>
            <p:nvPr/>
          </p:nvSpPr>
          <p:spPr>
            <a:xfrm>
              <a:off x="1751274" y="226471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2" name="pl312"/>
            <p:cNvSpPr/>
            <p:nvPr/>
          </p:nvSpPr>
          <p:spPr>
            <a:xfrm>
              <a:off x="179611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192423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20523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218047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230859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243671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25648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26929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1796116"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321" name="pl321"/>
            <p:cNvSpPr/>
            <p:nvPr/>
          </p:nvSpPr>
          <p:spPr>
            <a:xfrm>
              <a:off x="1796116" y="2492805"/>
              <a:ext cx="896831" cy="37131"/>
            </a:xfrm>
            <a:custGeom>
              <a:avLst/>
              <a:pathLst>
                <a:path w="896831" h="37131">
                  <a:moveTo>
                    <a:pt x="0" y="31826"/>
                  </a:moveTo>
                  <a:lnTo>
                    <a:pt x="128118" y="10608"/>
                  </a:lnTo>
                  <a:lnTo>
                    <a:pt x="256237" y="21217"/>
                  </a:lnTo>
                  <a:lnTo>
                    <a:pt x="384356" y="37131"/>
                  </a:lnTo>
                  <a:lnTo>
                    <a:pt x="512475" y="0"/>
                  </a:lnTo>
                  <a:lnTo>
                    <a:pt x="640593" y="37131"/>
                  </a:lnTo>
                  <a:lnTo>
                    <a:pt x="768712" y="26522"/>
                  </a:lnTo>
                  <a:lnTo>
                    <a:pt x="896831" y="26522"/>
                  </a:lnTo>
                </a:path>
              </a:pathLst>
            </a:custGeom>
            <a:ln w="40651" cap="flat">
              <a:solidFill>
                <a:srgbClr val="BEBEBE">
                  <a:alpha val="69803"/>
                </a:srgbClr>
              </a:solidFill>
              <a:prstDash val="solid"/>
              <a:round/>
            </a:ln>
          </p:spPr>
          <p:txBody>
            <a:bodyPr/>
            <a:lstStyle/>
            <a:p/>
          </p:txBody>
        </p:sp>
        <p:sp>
          <p:nvSpPr>
            <p:cNvPr id="322" name="pl322"/>
            <p:cNvSpPr/>
            <p:nvPr/>
          </p:nvSpPr>
          <p:spPr>
            <a:xfrm>
              <a:off x="1796116" y="2492805"/>
              <a:ext cx="896831" cy="37131"/>
            </a:xfrm>
            <a:custGeom>
              <a:avLst/>
              <a:pathLst>
                <a:path w="896831" h="37131">
                  <a:moveTo>
                    <a:pt x="0" y="31826"/>
                  </a:moveTo>
                  <a:lnTo>
                    <a:pt x="128118" y="10608"/>
                  </a:lnTo>
                  <a:lnTo>
                    <a:pt x="256237" y="21217"/>
                  </a:lnTo>
                  <a:lnTo>
                    <a:pt x="384356" y="37131"/>
                  </a:lnTo>
                  <a:lnTo>
                    <a:pt x="512475" y="0"/>
                  </a:lnTo>
                  <a:lnTo>
                    <a:pt x="640593" y="37131"/>
                  </a:lnTo>
                  <a:lnTo>
                    <a:pt x="768712" y="26522"/>
                  </a:lnTo>
                  <a:lnTo>
                    <a:pt x="896831" y="26522"/>
                  </a:lnTo>
                </a:path>
              </a:pathLst>
            </a:custGeom>
            <a:ln w="35231" cap="flat">
              <a:solidFill>
                <a:srgbClr val="BEBEBE">
                  <a:alpha val="69803"/>
                </a:srgbClr>
              </a:solidFill>
              <a:prstDash val="solid"/>
              <a:round/>
            </a:ln>
          </p:spPr>
          <p:txBody>
            <a:bodyPr/>
            <a:lstStyle/>
            <a:p/>
          </p:txBody>
        </p:sp>
        <p:sp>
          <p:nvSpPr>
            <p:cNvPr id="323" name="pl323"/>
            <p:cNvSpPr/>
            <p:nvPr/>
          </p:nvSpPr>
          <p:spPr>
            <a:xfrm>
              <a:off x="1796116"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324" name="pl324"/>
            <p:cNvSpPr/>
            <p:nvPr/>
          </p:nvSpPr>
          <p:spPr>
            <a:xfrm>
              <a:off x="1796116" y="2492805"/>
              <a:ext cx="896831" cy="37131"/>
            </a:xfrm>
            <a:custGeom>
              <a:avLst/>
              <a:pathLst>
                <a:path w="896831" h="37131">
                  <a:moveTo>
                    <a:pt x="0" y="31826"/>
                  </a:moveTo>
                  <a:lnTo>
                    <a:pt x="128118" y="10608"/>
                  </a:lnTo>
                  <a:lnTo>
                    <a:pt x="256237" y="21217"/>
                  </a:lnTo>
                  <a:lnTo>
                    <a:pt x="384356" y="37131"/>
                  </a:lnTo>
                  <a:lnTo>
                    <a:pt x="512475" y="0"/>
                  </a:lnTo>
                  <a:lnTo>
                    <a:pt x="640593" y="37131"/>
                  </a:lnTo>
                  <a:lnTo>
                    <a:pt x="768712" y="26522"/>
                  </a:lnTo>
                  <a:lnTo>
                    <a:pt x="896831" y="26522"/>
                  </a:lnTo>
                </a:path>
              </a:pathLst>
            </a:custGeom>
            <a:ln w="40651" cap="flat">
              <a:solidFill>
                <a:srgbClr val="000000">
                  <a:alpha val="100000"/>
                </a:srgbClr>
              </a:solidFill>
              <a:prstDash val="solid"/>
              <a:round/>
            </a:ln>
          </p:spPr>
          <p:txBody>
            <a:bodyPr/>
            <a:lstStyle/>
            <a:p/>
          </p:txBody>
        </p:sp>
        <p:sp>
          <p:nvSpPr>
            <p:cNvPr id="325" name="pl325"/>
            <p:cNvSpPr/>
            <p:nvPr/>
          </p:nvSpPr>
          <p:spPr>
            <a:xfrm>
              <a:off x="1796116" y="2492805"/>
              <a:ext cx="896831" cy="37131"/>
            </a:xfrm>
            <a:custGeom>
              <a:avLst/>
              <a:pathLst>
                <a:path w="896831" h="37131">
                  <a:moveTo>
                    <a:pt x="0" y="31826"/>
                  </a:moveTo>
                  <a:lnTo>
                    <a:pt x="128118" y="10608"/>
                  </a:lnTo>
                  <a:lnTo>
                    <a:pt x="256237" y="21217"/>
                  </a:lnTo>
                  <a:lnTo>
                    <a:pt x="384356" y="37131"/>
                  </a:lnTo>
                  <a:lnTo>
                    <a:pt x="512475" y="0"/>
                  </a:lnTo>
                  <a:lnTo>
                    <a:pt x="640593" y="37131"/>
                  </a:lnTo>
                  <a:lnTo>
                    <a:pt x="768712" y="26522"/>
                  </a:lnTo>
                  <a:lnTo>
                    <a:pt x="896831" y="26522"/>
                  </a:lnTo>
                </a:path>
              </a:pathLst>
            </a:custGeom>
            <a:ln w="35231" cap="flat">
              <a:solidFill>
                <a:srgbClr val="F26A21">
                  <a:alpha val="100000"/>
                </a:srgbClr>
              </a:solidFill>
              <a:prstDash val="solid"/>
              <a:round/>
            </a:ln>
          </p:spPr>
          <p:txBody>
            <a:bodyPr/>
            <a:lstStyle/>
            <a:p/>
          </p:txBody>
        </p:sp>
        <p:sp>
          <p:nvSpPr>
            <p:cNvPr id="326" name="pl326"/>
            <p:cNvSpPr/>
            <p:nvPr/>
          </p:nvSpPr>
          <p:spPr>
            <a:xfrm>
              <a:off x="1751274"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27" name="tx327"/>
            <p:cNvSpPr/>
            <p:nvPr/>
          </p:nvSpPr>
          <p:spPr>
            <a:xfrm>
              <a:off x="1765986" y="23616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8" name="tx328"/>
            <p:cNvSpPr/>
            <p:nvPr/>
          </p:nvSpPr>
          <p:spPr>
            <a:xfrm>
              <a:off x="1894105" y="2340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29" name="tx329"/>
            <p:cNvSpPr/>
            <p:nvPr/>
          </p:nvSpPr>
          <p:spPr>
            <a:xfrm>
              <a:off x="2022224" y="23509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0" name="tx330"/>
            <p:cNvSpPr/>
            <p:nvPr/>
          </p:nvSpPr>
          <p:spPr>
            <a:xfrm>
              <a:off x="2150343"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1" name="tx331"/>
            <p:cNvSpPr/>
            <p:nvPr/>
          </p:nvSpPr>
          <p:spPr>
            <a:xfrm>
              <a:off x="2278461" y="2329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2" name="tx332"/>
            <p:cNvSpPr/>
            <p:nvPr/>
          </p:nvSpPr>
          <p:spPr>
            <a:xfrm>
              <a:off x="2406580"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3" name="tx333"/>
            <p:cNvSpPr/>
            <p:nvPr/>
          </p:nvSpPr>
          <p:spPr>
            <a:xfrm>
              <a:off x="2534699" y="2356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4" name="tx334"/>
            <p:cNvSpPr/>
            <p:nvPr/>
          </p:nvSpPr>
          <p:spPr>
            <a:xfrm>
              <a:off x="2662818" y="2356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5" name="rc335"/>
            <p:cNvSpPr/>
            <p:nvPr/>
          </p:nvSpPr>
          <p:spPr>
            <a:xfrm>
              <a:off x="1751274" y="2831086"/>
              <a:ext cx="986514" cy="367599"/>
            </a:xfrm>
            <a:prstGeom prst="rect">
              <a:avLst/>
            </a:prstGeom>
            <a:solidFill>
              <a:srgbClr val="EBEBEB">
                <a:alpha val="100000"/>
              </a:srgbClr>
            </a:solidFill>
          </p:spPr>
          <p:txBody>
            <a:bodyPr/>
            <a:lstStyle/>
            <a:p/>
          </p:txBody>
        </p:sp>
        <p:sp>
          <p:nvSpPr>
            <p:cNvPr id="336" name="pl336"/>
            <p:cNvSpPr/>
            <p:nvPr/>
          </p:nvSpPr>
          <p:spPr>
            <a:xfrm>
              <a:off x="1751274" y="31156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7" name="pl337"/>
            <p:cNvSpPr/>
            <p:nvPr/>
          </p:nvSpPr>
          <p:spPr>
            <a:xfrm>
              <a:off x="1751274" y="29830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8" name="pl338"/>
            <p:cNvSpPr/>
            <p:nvPr/>
          </p:nvSpPr>
          <p:spPr>
            <a:xfrm>
              <a:off x="1751274" y="285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9" name="pl339"/>
            <p:cNvSpPr/>
            <p:nvPr/>
          </p:nvSpPr>
          <p:spPr>
            <a:xfrm>
              <a:off x="1751274"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0" name="pl340"/>
            <p:cNvSpPr/>
            <p:nvPr/>
          </p:nvSpPr>
          <p:spPr>
            <a:xfrm>
              <a:off x="1751274" y="3049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1" name="pl341"/>
            <p:cNvSpPr/>
            <p:nvPr/>
          </p:nvSpPr>
          <p:spPr>
            <a:xfrm>
              <a:off x="1751274" y="29167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2" name="pl342"/>
            <p:cNvSpPr/>
            <p:nvPr/>
          </p:nvSpPr>
          <p:spPr>
            <a:xfrm>
              <a:off x="179611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192423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20523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218047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230859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243671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25648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26929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1796116"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351" name="pl351"/>
            <p:cNvSpPr/>
            <p:nvPr/>
          </p:nvSpPr>
          <p:spPr>
            <a:xfrm>
              <a:off x="1796116" y="3118323"/>
              <a:ext cx="896831" cy="47740"/>
            </a:xfrm>
            <a:custGeom>
              <a:avLst/>
              <a:pathLst>
                <a:path w="896831" h="47740">
                  <a:moveTo>
                    <a:pt x="0" y="37131"/>
                  </a:moveTo>
                  <a:lnTo>
                    <a:pt x="128118" y="31826"/>
                  </a:lnTo>
                  <a:lnTo>
                    <a:pt x="256237" y="15913"/>
                  </a:lnTo>
                  <a:lnTo>
                    <a:pt x="384356" y="21217"/>
                  </a:lnTo>
                  <a:lnTo>
                    <a:pt x="512475" y="42435"/>
                  </a:lnTo>
                  <a:lnTo>
                    <a:pt x="640593" y="47740"/>
                  </a:lnTo>
                  <a:lnTo>
                    <a:pt x="768712" y="0"/>
                  </a:lnTo>
                  <a:lnTo>
                    <a:pt x="896831" y="15913"/>
                  </a:lnTo>
                </a:path>
              </a:pathLst>
            </a:custGeom>
            <a:ln w="40651" cap="flat">
              <a:solidFill>
                <a:srgbClr val="BEBEBE">
                  <a:alpha val="69803"/>
                </a:srgbClr>
              </a:solidFill>
              <a:prstDash val="solid"/>
              <a:round/>
            </a:ln>
          </p:spPr>
          <p:txBody>
            <a:bodyPr/>
            <a:lstStyle/>
            <a:p/>
          </p:txBody>
        </p:sp>
        <p:sp>
          <p:nvSpPr>
            <p:cNvPr id="352" name="pl352"/>
            <p:cNvSpPr/>
            <p:nvPr/>
          </p:nvSpPr>
          <p:spPr>
            <a:xfrm>
              <a:off x="1796116" y="3118323"/>
              <a:ext cx="896831" cy="47740"/>
            </a:xfrm>
            <a:custGeom>
              <a:avLst/>
              <a:pathLst>
                <a:path w="896831" h="47740">
                  <a:moveTo>
                    <a:pt x="0" y="37131"/>
                  </a:moveTo>
                  <a:lnTo>
                    <a:pt x="128118" y="31826"/>
                  </a:lnTo>
                  <a:lnTo>
                    <a:pt x="256237" y="15913"/>
                  </a:lnTo>
                  <a:lnTo>
                    <a:pt x="384356" y="21217"/>
                  </a:lnTo>
                  <a:lnTo>
                    <a:pt x="512475" y="42435"/>
                  </a:lnTo>
                  <a:lnTo>
                    <a:pt x="640593" y="47740"/>
                  </a:lnTo>
                  <a:lnTo>
                    <a:pt x="768712" y="0"/>
                  </a:lnTo>
                  <a:lnTo>
                    <a:pt x="896831" y="15913"/>
                  </a:lnTo>
                </a:path>
              </a:pathLst>
            </a:custGeom>
            <a:ln w="35231" cap="flat">
              <a:solidFill>
                <a:srgbClr val="BEBEBE">
                  <a:alpha val="69803"/>
                </a:srgbClr>
              </a:solidFill>
              <a:prstDash val="solid"/>
              <a:round/>
            </a:ln>
          </p:spPr>
          <p:txBody>
            <a:bodyPr/>
            <a:lstStyle/>
            <a:p/>
          </p:txBody>
        </p:sp>
        <p:sp>
          <p:nvSpPr>
            <p:cNvPr id="353" name="pl353"/>
            <p:cNvSpPr/>
            <p:nvPr/>
          </p:nvSpPr>
          <p:spPr>
            <a:xfrm>
              <a:off x="1796116"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354" name="pl354"/>
            <p:cNvSpPr/>
            <p:nvPr/>
          </p:nvSpPr>
          <p:spPr>
            <a:xfrm>
              <a:off x="1796116" y="3118323"/>
              <a:ext cx="896831" cy="47740"/>
            </a:xfrm>
            <a:custGeom>
              <a:avLst/>
              <a:pathLst>
                <a:path w="896831" h="47740">
                  <a:moveTo>
                    <a:pt x="0" y="37131"/>
                  </a:moveTo>
                  <a:lnTo>
                    <a:pt x="128118" y="31826"/>
                  </a:lnTo>
                  <a:lnTo>
                    <a:pt x="256237" y="15913"/>
                  </a:lnTo>
                  <a:lnTo>
                    <a:pt x="384356" y="21217"/>
                  </a:lnTo>
                  <a:lnTo>
                    <a:pt x="512475" y="42435"/>
                  </a:lnTo>
                  <a:lnTo>
                    <a:pt x="640593" y="47740"/>
                  </a:lnTo>
                  <a:lnTo>
                    <a:pt x="768712" y="0"/>
                  </a:lnTo>
                  <a:lnTo>
                    <a:pt x="896831" y="15913"/>
                  </a:lnTo>
                </a:path>
              </a:pathLst>
            </a:custGeom>
            <a:ln w="40651" cap="flat">
              <a:solidFill>
                <a:srgbClr val="000000">
                  <a:alpha val="100000"/>
                </a:srgbClr>
              </a:solidFill>
              <a:prstDash val="solid"/>
              <a:round/>
            </a:ln>
          </p:spPr>
          <p:txBody>
            <a:bodyPr/>
            <a:lstStyle/>
            <a:p/>
          </p:txBody>
        </p:sp>
        <p:sp>
          <p:nvSpPr>
            <p:cNvPr id="355" name="pl355"/>
            <p:cNvSpPr/>
            <p:nvPr/>
          </p:nvSpPr>
          <p:spPr>
            <a:xfrm>
              <a:off x="1796116" y="3118323"/>
              <a:ext cx="896831" cy="47740"/>
            </a:xfrm>
            <a:custGeom>
              <a:avLst/>
              <a:pathLst>
                <a:path w="896831" h="47740">
                  <a:moveTo>
                    <a:pt x="0" y="37131"/>
                  </a:moveTo>
                  <a:lnTo>
                    <a:pt x="128118" y="31826"/>
                  </a:lnTo>
                  <a:lnTo>
                    <a:pt x="256237" y="15913"/>
                  </a:lnTo>
                  <a:lnTo>
                    <a:pt x="384356" y="21217"/>
                  </a:lnTo>
                  <a:lnTo>
                    <a:pt x="512475" y="42435"/>
                  </a:lnTo>
                  <a:lnTo>
                    <a:pt x="640593" y="47740"/>
                  </a:lnTo>
                  <a:lnTo>
                    <a:pt x="768712" y="0"/>
                  </a:lnTo>
                  <a:lnTo>
                    <a:pt x="896831" y="15913"/>
                  </a:lnTo>
                </a:path>
              </a:pathLst>
            </a:custGeom>
            <a:ln w="35231" cap="flat">
              <a:solidFill>
                <a:srgbClr val="F26A21">
                  <a:alpha val="100000"/>
                </a:srgbClr>
              </a:solidFill>
              <a:prstDash val="solid"/>
              <a:round/>
            </a:ln>
          </p:spPr>
          <p:txBody>
            <a:bodyPr/>
            <a:lstStyle/>
            <a:p/>
          </p:txBody>
        </p:sp>
        <p:sp>
          <p:nvSpPr>
            <p:cNvPr id="356" name="pl356"/>
            <p:cNvSpPr/>
            <p:nvPr/>
          </p:nvSpPr>
          <p:spPr>
            <a:xfrm>
              <a:off x="1751274"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57" name="tx357"/>
            <p:cNvSpPr/>
            <p:nvPr/>
          </p:nvSpPr>
          <p:spPr>
            <a:xfrm>
              <a:off x="1765986" y="29924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58" name="tx358"/>
            <p:cNvSpPr/>
            <p:nvPr/>
          </p:nvSpPr>
          <p:spPr>
            <a:xfrm>
              <a:off x="1894105" y="29871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59" name="tx359"/>
            <p:cNvSpPr/>
            <p:nvPr/>
          </p:nvSpPr>
          <p:spPr>
            <a:xfrm>
              <a:off x="2022224" y="2971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60" name="tx360"/>
            <p:cNvSpPr/>
            <p:nvPr/>
          </p:nvSpPr>
          <p:spPr>
            <a:xfrm>
              <a:off x="2150343" y="29765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61" name="tx361"/>
            <p:cNvSpPr/>
            <p:nvPr/>
          </p:nvSpPr>
          <p:spPr>
            <a:xfrm>
              <a:off x="2278461" y="29977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62" name="tx362"/>
            <p:cNvSpPr/>
            <p:nvPr/>
          </p:nvSpPr>
          <p:spPr>
            <a:xfrm>
              <a:off x="2406580" y="30030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3" name="tx363"/>
            <p:cNvSpPr/>
            <p:nvPr/>
          </p:nvSpPr>
          <p:spPr>
            <a:xfrm>
              <a:off x="2504570" y="2955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64" name="tx364"/>
            <p:cNvSpPr/>
            <p:nvPr/>
          </p:nvSpPr>
          <p:spPr>
            <a:xfrm>
              <a:off x="2662818" y="2971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65" name="rc365"/>
            <p:cNvSpPr/>
            <p:nvPr/>
          </p:nvSpPr>
          <p:spPr>
            <a:xfrm>
              <a:off x="1751274" y="3483127"/>
              <a:ext cx="986514" cy="367599"/>
            </a:xfrm>
            <a:prstGeom prst="rect">
              <a:avLst/>
            </a:prstGeom>
            <a:solidFill>
              <a:srgbClr val="EBEBEB">
                <a:alpha val="100000"/>
              </a:srgbClr>
            </a:solidFill>
          </p:spPr>
          <p:txBody>
            <a:bodyPr/>
            <a:lstStyle/>
            <a:p/>
          </p:txBody>
        </p:sp>
        <p:sp>
          <p:nvSpPr>
            <p:cNvPr id="366" name="pl366"/>
            <p:cNvSpPr/>
            <p:nvPr/>
          </p:nvSpPr>
          <p:spPr>
            <a:xfrm>
              <a:off x="1751274" y="37677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7" name="pl367"/>
            <p:cNvSpPr/>
            <p:nvPr/>
          </p:nvSpPr>
          <p:spPr>
            <a:xfrm>
              <a:off x="1751274" y="36351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8" name="pl368"/>
            <p:cNvSpPr/>
            <p:nvPr/>
          </p:nvSpPr>
          <p:spPr>
            <a:xfrm>
              <a:off x="1751274" y="350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9" name="pl369"/>
            <p:cNvSpPr/>
            <p:nvPr/>
          </p:nvSpPr>
          <p:spPr>
            <a:xfrm>
              <a:off x="1751274"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0" name="pl370"/>
            <p:cNvSpPr/>
            <p:nvPr/>
          </p:nvSpPr>
          <p:spPr>
            <a:xfrm>
              <a:off x="1751274" y="37014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1" name="pl371"/>
            <p:cNvSpPr/>
            <p:nvPr/>
          </p:nvSpPr>
          <p:spPr>
            <a:xfrm>
              <a:off x="1751274" y="356879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2" name="pl372"/>
            <p:cNvSpPr/>
            <p:nvPr/>
          </p:nvSpPr>
          <p:spPr>
            <a:xfrm>
              <a:off x="179611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192423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20523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218047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230859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243671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25648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26929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1796116"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381" name="pl381"/>
            <p:cNvSpPr/>
            <p:nvPr/>
          </p:nvSpPr>
          <p:spPr>
            <a:xfrm>
              <a:off x="1796116" y="3738537"/>
              <a:ext cx="896831" cy="79566"/>
            </a:xfrm>
            <a:custGeom>
              <a:avLst/>
              <a:pathLst>
                <a:path w="896831" h="79566">
                  <a:moveTo>
                    <a:pt x="0" y="74262"/>
                  </a:moveTo>
                  <a:lnTo>
                    <a:pt x="128118" y="79566"/>
                  </a:lnTo>
                  <a:lnTo>
                    <a:pt x="256237" y="79566"/>
                  </a:lnTo>
                  <a:lnTo>
                    <a:pt x="384356" y="0"/>
                  </a:lnTo>
                  <a:lnTo>
                    <a:pt x="512475" y="31826"/>
                  </a:lnTo>
                  <a:lnTo>
                    <a:pt x="640593" y="42435"/>
                  </a:lnTo>
                  <a:lnTo>
                    <a:pt x="768712" y="58349"/>
                  </a:lnTo>
                  <a:lnTo>
                    <a:pt x="896831" y="58349"/>
                  </a:lnTo>
                </a:path>
              </a:pathLst>
            </a:custGeom>
            <a:ln w="40651" cap="flat">
              <a:solidFill>
                <a:srgbClr val="BEBEBE">
                  <a:alpha val="69803"/>
                </a:srgbClr>
              </a:solidFill>
              <a:prstDash val="solid"/>
              <a:round/>
            </a:ln>
          </p:spPr>
          <p:txBody>
            <a:bodyPr/>
            <a:lstStyle/>
            <a:p/>
          </p:txBody>
        </p:sp>
        <p:sp>
          <p:nvSpPr>
            <p:cNvPr id="382" name="pl382"/>
            <p:cNvSpPr/>
            <p:nvPr/>
          </p:nvSpPr>
          <p:spPr>
            <a:xfrm>
              <a:off x="1796116" y="3738537"/>
              <a:ext cx="896831" cy="79566"/>
            </a:xfrm>
            <a:custGeom>
              <a:avLst/>
              <a:pathLst>
                <a:path w="896831" h="79566">
                  <a:moveTo>
                    <a:pt x="0" y="74262"/>
                  </a:moveTo>
                  <a:lnTo>
                    <a:pt x="128118" y="79566"/>
                  </a:lnTo>
                  <a:lnTo>
                    <a:pt x="256237" y="79566"/>
                  </a:lnTo>
                  <a:lnTo>
                    <a:pt x="384356" y="0"/>
                  </a:lnTo>
                  <a:lnTo>
                    <a:pt x="512475" y="31826"/>
                  </a:lnTo>
                  <a:lnTo>
                    <a:pt x="640593" y="42435"/>
                  </a:lnTo>
                  <a:lnTo>
                    <a:pt x="768712" y="58349"/>
                  </a:lnTo>
                  <a:lnTo>
                    <a:pt x="896831" y="58349"/>
                  </a:lnTo>
                </a:path>
              </a:pathLst>
            </a:custGeom>
            <a:ln w="35231" cap="flat">
              <a:solidFill>
                <a:srgbClr val="BEBEBE">
                  <a:alpha val="69803"/>
                </a:srgbClr>
              </a:solidFill>
              <a:prstDash val="solid"/>
              <a:round/>
            </a:ln>
          </p:spPr>
          <p:txBody>
            <a:bodyPr/>
            <a:lstStyle/>
            <a:p/>
          </p:txBody>
        </p:sp>
        <p:sp>
          <p:nvSpPr>
            <p:cNvPr id="383" name="pl383"/>
            <p:cNvSpPr/>
            <p:nvPr/>
          </p:nvSpPr>
          <p:spPr>
            <a:xfrm>
              <a:off x="1796116"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384" name="pl384"/>
            <p:cNvSpPr/>
            <p:nvPr/>
          </p:nvSpPr>
          <p:spPr>
            <a:xfrm>
              <a:off x="1796116" y="3738537"/>
              <a:ext cx="896831" cy="79566"/>
            </a:xfrm>
            <a:custGeom>
              <a:avLst/>
              <a:pathLst>
                <a:path w="896831" h="79566">
                  <a:moveTo>
                    <a:pt x="0" y="74262"/>
                  </a:moveTo>
                  <a:lnTo>
                    <a:pt x="128118" y="79566"/>
                  </a:lnTo>
                  <a:lnTo>
                    <a:pt x="256237" y="79566"/>
                  </a:lnTo>
                  <a:lnTo>
                    <a:pt x="384356" y="0"/>
                  </a:lnTo>
                  <a:lnTo>
                    <a:pt x="512475" y="31826"/>
                  </a:lnTo>
                  <a:lnTo>
                    <a:pt x="640593" y="42435"/>
                  </a:lnTo>
                  <a:lnTo>
                    <a:pt x="768712" y="58349"/>
                  </a:lnTo>
                  <a:lnTo>
                    <a:pt x="896831" y="58349"/>
                  </a:lnTo>
                </a:path>
              </a:pathLst>
            </a:custGeom>
            <a:ln w="40651" cap="flat">
              <a:solidFill>
                <a:srgbClr val="000000">
                  <a:alpha val="100000"/>
                </a:srgbClr>
              </a:solidFill>
              <a:prstDash val="solid"/>
              <a:round/>
            </a:ln>
          </p:spPr>
          <p:txBody>
            <a:bodyPr/>
            <a:lstStyle/>
            <a:p/>
          </p:txBody>
        </p:sp>
        <p:sp>
          <p:nvSpPr>
            <p:cNvPr id="385" name="pl385"/>
            <p:cNvSpPr/>
            <p:nvPr/>
          </p:nvSpPr>
          <p:spPr>
            <a:xfrm>
              <a:off x="1796116" y="3738537"/>
              <a:ext cx="896831" cy="79566"/>
            </a:xfrm>
            <a:custGeom>
              <a:avLst/>
              <a:pathLst>
                <a:path w="896831" h="79566">
                  <a:moveTo>
                    <a:pt x="0" y="74262"/>
                  </a:moveTo>
                  <a:lnTo>
                    <a:pt x="128118" y="79566"/>
                  </a:lnTo>
                  <a:lnTo>
                    <a:pt x="256237" y="79566"/>
                  </a:lnTo>
                  <a:lnTo>
                    <a:pt x="384356" y="0"/>
                  </a:lnTo>
                  <a:lnTo>
                    <a:pt x="512475" y="31826"/>
                  </a:lnTo>
                  <a:lnTo>
                    <a:pt x="640593" y="42435"/>
                  </a:lnTo>
                  <a:lnTo>
                    <a:pt x="768712" y="58349"/>
                  </a:lnTo>
                  <a:lnTo>
                    <a:pt x="896831" y="58349"/>
                  </a:lnTo>
                </a:path>
              </a:pathLst>
            </a:custGeom>
            <a:ln w="35231" cap="flat">
              <a:solidFill>
                <a:srgbClr val="F26A21">
                  <a:alpha val="100000"/>
                </a:srgbClr>
              </a:solidFill>
              <a:prstDash val="solid"/>
              <a:round/>
            </a:ln>
          </p:spPr>
          <p:txBody>
            <a:bodyPr/>
            <a:lstStyle/>
            <a:p/>
          </p:txBody>
        </p:sp>
        <p:sp>
          <p:nvSpPr>
            <p:cNvPr id="386" name="pl386"/>
            <p:cNvSpPr/>
            <p:nvPr/>
          </p:nvSpPr>
          <p:spPr>
            <a:xfrm>
              <a:off x="1751274"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87" name="tx387"/>
            <p:cNvSpPr/>
            <p:nvPr/>
          </p:nvSpPr>
          <p:spPr>
            <a:xfrm>
              <a:off x="1765986" y="36497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88" name="tx388"/>
            <p:cNvSpPr/>
            <p:nvPr/>
          </p:nvSpPr>
          <p:spPr>
            <a:xfrm>
              <a:off x="1894105" y="36550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89" name="tx389"/>
            <p:cNvSpPr/>
            <p:nvPr/>
          </p:nvSpPr>
          <p:spPr>
            <a:xfrm>
              <a:off x="2022224" y="36550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90" name="tx390"/>
            <p:cNvSpPr/>
            <p:nvPr/>
          </p:nvSpPr>
          <p:spPr>
            <a:xfrm>
              <a:off x="2120213" y="35755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391" name="tx391"/>
            <p:cNvSpPr/>
            <p:nvPr/>
          </p:nvSpPr>
          <p:spPr>
            <a:xfrm>
              <a:off x="2248332" y="3607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92" name="tx392"/>
            <p:cNvSpPr/>
            <p:nvPr/>
          </p:nvSpPr>
          <p:spPr>
            <a:xfrm>
              <a:off x="2376451" y="36179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93" name="tx393"/>
            <p:cNvSpPr/>
            <p:nvPr/>
          </p:nvSpPr>
          <p:spPr>
            <a:xfrm>
              <a:off x="2534699" y="3633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94" name="tx394"/>
            <p:cNvSpPr/>
            <p:nvPr/>
          </p:nvSpPr>
          <p:spPr>
            <a:xfrm>
              <a:off x="2662818" y="3633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95" name="rc395"/>
            <p:cNvSpPr/>
            <p:nvPr/>
          </p:nvSpPr>
          <p:spPr>
            <a:xfrm>
              <a:off x="1751274" y="4135168"/>
              <a:ext cx="986514" cy="367599"/>
            </a:xfrm>
            <a:prstGeom prst="rect">
              <a:avLst/>
            </a:prstGeom>
            <a:solidFill>
              <a:srgbClr val="EBEBEB">
                <a:alpha val="100000"/>
              </a:srgbClr>
            </a:solidFill>
          </p:spPr>
          <p:txBody>
            <a:bodyPr/>
            <a:lstStyle/>
            <a:p/>
          </p:txBody>
        </p:sp>
        <p:sp>
          <p:nvSpPr>
            <p:cNvPr id="396" name="pl396"/>
            <p:cNvSpPr/>
            <p:nvPr/>
          </p:nvSpPr>
          <p:spPr>
            <a:xfrm>
              <a:off x="1751274" y="441975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7" name="pl397"/>
            <p:cNvSpPr/>
            <p:nvPr/>
          </p:nvSpPr>
          <p:spPr>
            <a:xfrm>
              <a:off x="1751274" y="428714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8" name="pl398"/>
            <p:cNvSpPr/>
            <p:nvPr/>
          </p:nvSpPr>
          <p:spPr>
            <a:xfrm>
              <a:off x="1751274" y="41545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9" name="pl399"/>
            <p:cNvSpPr/>
            <p:nvPr/>
          </p:nvSpPr>
          <p:spPr>
            <a:xfrm>
              <a:off x="1751274"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0" name="pl400"/>
            <p:cNvSpPr/>
            <p:nvPr/>
          </p:nvSpPr>
          <p:spPr>
            <a:xfrm>
              <a:off x="1751274" y="435344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1" name="pl401"/>
            <p:cNvSpPr/>
            <p:nvPr/>
          </p:nvSpPr>
          <p:spPr>
            <a:xfrm>
              <a:off x="1751274" y="422083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2" name="pl402"/>
            <p:cNvSpPr/>
            <p:nvPr/>
          </p:nvSpPr>
          <p:spPr>
            <a:xfrm>
              <a:off x="179611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192423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20523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218047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230859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243671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25648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26929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1796116"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411" name="pl411"/>
            <p:cNvSpPr/>
            <p:nvPr/>
          </p:nvSpPr>
          <p:spPr>
            <a:xfrm>
              <a:off x="1796116" y="4475450"/>
              <a:ext cx="896831" cy="10608"/>
            </a:xfrm>
            <a:custGeom>
              <a:avLst/>
              <a:pathLst>
                <a:path w="896831" h="10608">
                  <a:moveTo>
                    <a:pt x="0" y="0"/>
                  </a:moveTo>
                  <a:lnTo>
                    <a:pt x="128118" y="0"/>
                  </a:lnTo>
                  <a:lnTo>
                    <a:pt x="256237" y="5304"/>
                  </a:lnTo>
                  <a:lnTo>
                    <a:pt x="384356" y="10608"/>
                  </a:lnTo>
                  <a:lnTo>
                    <a:pt x="512475" y="10608"/>
                  </a:lnTo>
                  <a:lnTo>
                    <a:pt x="640593" y="10608"/>
                  </a:lnTo>
                  <a:lnTo>
                    <a:pt x="768712" y="10608"/>
                  </a:lnTo>
                  <a:lnTo>
                    <a:pt x="896831" y="10608"/>
                  </a:lnTo>
                </a:path>
              </a:pathLst>
            </a:custGeom>
            <a:ln w="40651" cap="flat">
              <a:solidFill>
                <a:srgbClr val="BEBEBE">
                  <a:alpha val="69803"/>
                </a:srgbClr>
              </a:solidFill>
              <a:prstDash val="solid"/>
              <a:round/>
            </a:ln>
          </p:spPr>
          <p:txBody>
            <a:bodyPr/>
            <a:lstStyle/>
            <a:p/>
          </p:txBody>
        </p:sp>
        <p:sp>
          <p:nvSpPr>
            <p:cNvPr id="412" name="pl412"/>
            <p:cNvSpPr/>
            <p:nvPr/>
          </p:nvSpPr>
          <p:spPr>
            <a:xfrm>
              <a:off x="1796116" y="4475450"/>
              <a:ext cx="896831" cy="10608"/>
            </a:xfrm>
            <a:custGeom>
              <a:avLst/>
              <a:pathLst>
                <a:path w="896831" h="10608">
                  <a:moveTo>
                    <a:pt x="0" y="0"/>
                  </a:moveTo>
                  <a:lnTo>
                    <a:pt x="128118" y="0"/>
                  </a:lnTo>
                  <a:lnTo>
                    <a:pt x="256237" y="5304"/>
                  </a:lnTo>
                  <a:lnTo>
                    <a:pt x="384356" y="10608"/>
                  </a:lnTo>
                  <a:lnTo>
                    <a:pt x="512475" y="10608"/>
                  </a:lnTo>
                  <a:lnTo>
                    <a:pt x="640593" y="10608"/>
                  </a:lnTo>
                  <a:lnTo>
                    <a:pt x="768712" y="10608"/>
                  </a:lnTo>
                  <a:lnTo>
                    <a:pt x="896831" y="10608"/>
                  </a:lnTo>
                </a:path>
              </a:pathLst>
            </a:custGeom>
            <a:ln w="35231" cap="flat">
              <a:solidFill>
                <a:srgbClr val="BEBEBE">
                  <a:alpha val="69803"/>
                </a:srgbClr>
              </a:solidFill>
              <a:prstDash val="solid"/>
              <a:round/>
            </a:ln>
          </p:spPr>
          <p:txBody>
            <a:bodyPr/>
            <a:lstStyle/>
            <a:p/>
          </p:txBody>
        </p:sp>
        <p:sp>
          <p:nvSpPr>
            <p:cNvPr id="413" name="pl413"/>
            <p:cNvSpPr/>
            <p:nvPr/>
          </p:nvSpPr>
          <p:spPr>
            <a:xfrm>
              <a:off x="1796116"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414" name="pl414"/>
            <p:cNvSpPr/>
            <p:nvPr/>
          </p:nvSpPr>
          <p:spPr>
            <a:xfrm>
              <a:off x="1796116" y="4475450"/>
              <a:ext cx="896831" cy="10608"/>
            </a:xfrm>
            <a:custGeom>
              <a:avLst/>
              <a:pathLst>
                <a:path w="896831" h="10608">
                  <a:moveTo>
                    <a:pt x="0" y="0"/>
                  </a:moveTo>
                  <a:lnTo>
                    <a:pt x="128118" y="0"/>
                  </a:lnTo>
                  <a:lnTo>
                    <a:pt x="256237" y="5304"/>
                  </a:lnTo>
                  <a:lnTo>
                    <a:pt x="384356" y="10608"/>
                  </a:lnTo>
                  <a:lnTo>
                    <a:pt x="512475" y="10608"/>
                  </a:lnTo>
                  <a:lnTo>
                    <a:pt x="640593" y="10608"/>
                  </a:lnTo>
                  <a:lnTo>
                    <a:pt x="768712" y="10608"/>
                  </a:lnTo>
                  <a:lnTo>
                    <a:pt x="896831" y="10608"/>
                  </a:lnTo>
                </a:path>
              </a:pathLst>
            </a:custGeom>
            <a:ln w="40651" cap="flat">
              <a:solidFill>
                <a:srgbClr val="000000">
                  <a:alpha val="100000"/>
                </a:srgbClr>
              </a:solidFill>
              <a:prstDash val="solid"/>
              <a:round/>
            </a:ln>
          </p:spPr>
          <p:txBody>
            <a:bodyPr/>
            <a:lstStyle/>
            <a:p/>
          </p:txBody>
        </p:sp>
        <p:sp>
          <p:nvSpPr>
            <p:cNvPr id="415" name="pl415"/>
            <p:cNvSpPr/>
            <p:nvPr/>
          </p:nvSpPr>
          <p:spPr>
            <a:xfrm>
              <a:off x="1796116" y="4475450"/>
              <a:ext cx="896831" cy="10608"/>
            </a:xfrm>
            <a:custGeom>
              <a:avLst/>
              <a:pathLst>
                <a:path w="896831" h="10608">
                  <a:moveTo>
                    <a:pt x="0" y="0"/>
                  </a:moveTo>
                  <a:lnTo>
                    <a:pt x="128118" y="0"/>
                  </a:lnTo>
                  <a:lnTo>
                    <a:pt x="256237" y="5304"/>
                  </a:lnTo>
                  <a:lnTo>
                    <a:pt x="384356" y="10608"/>
                  </a:lnTo>
                  <a:lnTo>
                    <a:pt x="512475" y="10608"/>
                  </a:lnTo>
                  <a:lnTo>
                    <a:pt x="640593" y="10608"/>
                  </a:lnTo>
                  <a:lnTo>
                    <a:pt x="768712" y="10608"/>
                  </a:lnTo>
                  <a:lnTo>
                    <a:pt x="896831" y="10608"/>
                  </a:lnTo>
                </a:path>
              </a:pathLst>
            </a:custGeom>
            <a:ln w="35231" cap="flat">
              <a:solidFill>
                <a:srgbClr val="F26A21">
                  <a:alpha val="100000"/>
                </a:srgbClr>
              </a:solidFill>
              <a:prstDash val="solid"/>
              <a:round/>
            </a:ln>
          </p:spPr>
          <p:txBody>
            <a:bodyPr/>
            <a:lstStyle/>
            <a:p/>
          </p:txBody>
        </p:sp>
        <p:sp>
          <p:nvSpPr>
            <p:cNvPr id="416" name="pl416"/>
            <p:cNvSpPr/>
            <p:nvPr/>
          </p:nvSpPr>
          <p:spPr>
            <a:xfrm>
              <a:off x="1751274"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17" name="tx417"/>
            <p:cNvSpPr/>
            <p:nvPr/>
          </p:nvSpPr>
          <p:spPr>
            <a:xfrm>
              <a:off x="1765986" y="4312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18" name="tx418"/>
            <p:cNvSpPr/>
            <p:nvPr/>
          </p:nvSpPr>
          <p:spPr>
            <a:xfrm>
              <a:off x="1894105" y="4312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19" name="tx419"/>
            <p:cNvSpPr/>
            <p:nvPr/>
          </p:nvSpPr>
          <p:spPr>
            <a:xfrm>
              <a:off x="2022224" y="431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20" name="tx420"/>
            <p:cNvSpPr/>
            <p:nvPr/>
          </p:nvSpPr>
          <p:spPr>
            <a:xfrm>
              <a:off x="2150343"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1" name="tx421"/>
            <p:cNvSpPr/>
            <p:nvPr/>
          </p:nvSpPr>
          <p:spPr>
            <a:xfrm>
              <a:off x="2278461"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2" name="tx422"/>
            <p:cNvSpPr/>
            <p:nvPr/>
          </p:nvSpPr>
          <p:spPr>
            <a:xfrm>
              <a:off x="2406580"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3" name="tx423"/>
            <p:cNvSpPr/>
            <p:nvPr/>
          </p:nvSpPr>
          <p:spPr>
            <a:xfrm>
              <a:off x="2534699"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4" name="tx424"/>
            <p:cNvSpPr/>
            <p:nvPr/>
          </p:nvSpPr>
          <p:spPr>
            <a:xfrm>
              <a:off x="2662818"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5" name="rc425"/>
            <p:cNvSpPr/>
            <p:nvPr/>
          </p:nvSpPr>
          <p:spPr>
            <a:xfrm>
              <a:off x="1751274" y="4787209"/>
              <a:ext cx="986514" cy="367599"/>
            </a:xfrm>
            <a:prstGeom prst="rect">
              <a:avLst/>
            </a:prstGeom>
            <a:solidFill>
              <a:srgbClr val="EBEBEB">
                <a:alpha val="100000"/>
              </a:srgbClr>
            </a:solidFill>
          </p:spPr>
          <p:txBody>
            <a:bodyPr/>
            <a:lstStyle/>
            <a:p/>
          </p:txBody>
        </p:sp>
        <p:sp>
          <p:nvSpPr>
            <p:cNvPr id="426" name="pl426"/>
            <p:cNvSpPr/>
            <p:nvPr/>
          </p:nvSpPr>
          <p:spPr>
            <a:xfrm>
              <a:off x="1751274" y="50717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7" name="pl427"/>
            <p:cNvSpPr/>
            <p:nvPr/>
          </p:nvSpPr>
          <p:spPr>
            <a:xfrm>
              <a:off x="1751274" y="493918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8" name="pl428"/>
            <p:cNvSpPr/>
            <p:nvPr/>
          </p:nvSpPr>
          <p:spPr>
            <a:xfrm>
              <a:off x="1751274" y="4806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9" name="pl429"/>
            <p:cNvSpPr/>
            <p:nvPr/>
          </p:nvSpPr>
          <p:spPr>
            <a:xfrm>
              <a:off x="1751274"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0" name="pl430"/>
            <p:cNvSpPr/>
            <p:nvPr/>
          </p:nvSpPr>
          <p:spPr>
            <a:xfrm>
              <a:off x="1751274" y="500548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1" name="pl431"/>
            <p:cNvSpPr/>
            <p:nvPr/>
          </p:nvSpPr>
          <p:spPr>
            <a:xfrm>
              <a:off x="1751274" y="487287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2" name="pl432"/>
            <p:cNvSpPr/>
            <p:nvPr/>
          </p:nvSpPr>
          <p:spPr>
            <a:xfrm>
              <a:off x="179611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192423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20523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218047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230859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243671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25648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26929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1796116"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441" name="pl441"/>
            <p:cNvSpPr/>
            <p:nvPr/>
          </p:nvSpPr>
          <p:spPr>
            <a:xfrm>
              <a:off x="1796116" y="5116881"/>
              <a:ext cx="896831" cy="10608"/>
            </a:xfrm>
            <a:custGeom>
              <a:avLst/>
              <a:pathLst>
                <a:path w="896831" h="10608">
                  <a:moveTo>
                    <a:pt x="0" y="10608"/>
                  </a:moveTo>
                  <a:lnTo>
                    <a:pt x="128118" y="5304"/>
                  </a:lnTo>
                  <a:lnTo>
                    <a:pt x="256237" y="5304"/>
                  </a:lnTo>
                  <a:lnTo>
                    <a:pt x="384356" y="10608"/>
                  </a:lnTo>
                  <a:lnTo>
                    <a:pt x="512475" y="5304"/>
                  </a:lnTo>
                  <a:lnTo>
                    <a:pt x="640593" y="0"/>
                  </a:lnTo>
                  <a:lnTo>
                    <a:pt x="768712" y="5304"/>
                  </a:lnTo>
                  <a:lnTo>
                    <a:pt x="896831" y="0"/>
                  </a:lnTo>
                </a:path>
              </a:pathLst>
            </a:custGeom>
            <a:ln w="40651" cap="flat">
              <a:solidFill>
                <a:srgbClr val="BEBEBE">
                  <a:alpha val="69803"/>
                </a:srgbClr>
              </a:solidFill>
              <a:prstDash val="solid"/>
              <a:round/>
            </a:ln>
          </p:spPr>
          <p:txBody>
            <a:bodyPr/>
            <a:lstStyle/>
            <a:p/>
          </p:txBody>
        </p:sp>
        <p:sp>
          <p:nvSpPr>
            <p:cNvPr id="442" name="pl442"/>
            <p:cNvSpPr/>
            <p:nvPr/>
          </p:nvSpPr>
          <p:spPr>
            <a:xfrm>
              <a:off x="1796116" y="5116881"/>
              <a:ext cx="896831" cy="10608"/>
            </a:xfrm>
            <a:custGeom>
              <a:avLst/>
              <a:pathLst>
                <a:path w="896831" h="10608">
                  <a:moveTo>
                    <a:pt x="0" y="10608"/>
                  </a:moveTo>
                  <a:lnTo>
                    <a:pt x="128118" y="5304"/>
                  </a:lnTo>
                  <a:lnTo>
                    <a:pt x="256237" y="5304"/>
                  </a:lnTo>
                  <a:lnTo>
                    <a:pt x="384356" y="10608"/>
                  </a:lnTo>
                  <a:lnTo>
                    <a:pt x="512475" y="5304"/>
                  </a:lnTo>
                  <a:lnTo>
                    <a:pt x="640593" y="0"/>
                  </a:lnTo>
                  <a:lnTo>
                    <a:pt x="768712" y="5304"/>
                  </a:lnTo>
                  <a:lnTo>
                    <a:pt x="896831" y="0"/>
                  </a:lnTo>
                </a:path>
              </a:pathLst>
            </a:custGeom>
            <a:ln w="35231" cap="flat">
              <a:solidFill>
                <a:srgbClr val="BEBEBE">
                  <a:alpha val="69803"/>
                </a:srgbClr>
              </a:solidFill>
              <a:prstDash val="solid"/>
              <a:round/>
            </a:ln>
          </p:spPr>
          <p:txBody>
            <a:bodyPr/>
            <a:lstStyle/>
            <a:p/>
          </p:txBody>
        </p:sp>
        <p:sp>
          <p:nvSpPr>
            <p:cNvPr id="443" name="pl443"/>
            <p:cNvSpPr/>
            <p:nvPr/>
          </p:nvSpPr>
          <p:spPr>
            <a:xfrm>
              <a:off x="1796116"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444" name="pl444"/>
            <p:cNvSpPr/>
            <p:nvPr/>
          </p:nvSpPr>
          <p:spPr>
            <a:xfrm>
              <a:off x="1796116" y="5116881"/>
              <a:ext cx="896831" cy="10608"/>
            </a:xfrm>
            <a:custGeom>
              <a:avLst/>
              <a:pathLst>
                <a:path w="896831" h="10608">
                  <a:moveTo>
                    <a:pt x="0" y="10608"/>
                  </a:moveTo>
                  <a:lnTo>
                    <a:pt x="128118" y="5304"/>
                  </a:lnTo>
                  <a:lnTo>
                    <a:pt x="256237" y="5304"/>
                  </a:lnTo>
                  <a:lnTo>
                    <a:pt x="384356" y="10608"/>
                  </a:lnTo>
                  <a:lnTo>
                    <a:pt x="512475" y="5304"/>
                  </a:lnTo>
                  <a:lnTo>
                    <a:pt x="640593" y="0"/>
                  </a:lnTo>
                  <a:lnTo>
                    <a:pt x="768712" y="5304"/>
                  </a:lnTo>
                  <a:lnTo>
                    <a:pt x="896831" y="0"/>
                  </a:lnTo>
                </a:path>
              </a:pathLst>
            </a:custGeom>
            <a:ln w="40651" cap="flat">
              <a:solidFill>
                <a:srgbClr val="000000">
                  <a:alpha val="100000"/>
                </a:srgbClr>
              </a:solidFill>
              <a:prstDash val="solid"/>
              <a:round/>
            </a:ln>
          </p:spPr>
          <p:txBody>
            <a:bodyPr/>
            <a:lstStyle/>
            <a:p/>
          </p:txBody>
        </p:sp>
        <p:sp>
          <p:nvSpPr>
            <p:cNvPr id="445" name="pl445"/>
            <p:cNvSpPr/>
            <p:nvPr/>
          </p:nvSpPr>
          <p:spPr>
            <a:xfrm>
              <a:off x="1796116" y="5116881"/>
              <a:ext cx="896831" cy="10608"/>
            </a:xfrm>
            <a:custGeom>
              <a:avLst/>
              <a:pathLst>
                <a:path w="896831" h="10608">
                  <a:moveTo>
                    <a:pt x="0" y="10608"/>
                  </a:moveTo>
                  <a:lnTo>
                    <a:pt x="128118" y="5304"/>
                  </a:lnTo>
                  <a:lnTo>
                    <a:pt x="256237" y="5304"/>
                  </a:lnTo>
                  <a:lnTo>
                    <a:pt x="384356" y="10608"/>
                  </a:lnTo>
                  <a:lnTo>
                    <a:pt x="512475" y="5304"/>
                  </a:lnTo>
                  <a:lnTo>
                    <a:pt x="640593" y="0"/>
                  </a:lnTo>
                  <a:lnTo>
                    <a:pt x="768712" y="5304"/>
                  </a:lnTo>
                  <a:lnTo>
                    <a:pt x="896831" y="0"/>
                  </a:lnTo>
                </a:path>
              </a:pathLst>
            </a:custGeom>
            <a:ln w="35231" cap="flat">
              <a:solidFill>
                <a:srgbClr val="F26A21">
                  <a:alpha val="100000"/>
                </a:srgbClr>
              </a:solidFill>
              <a:prstDash val="solid"/>
              <a:round/>
            </a:ln>
          </p:spPr>
          <p:txBody>
            <a:bodyPr/>
            <a:lstStyle/>
            <a:p/>
          </p:txBody>
        </p:sp>
        <p:sp>
          <p:nvSpPr>
            <p:cNvPr id="446" name="pl446"/>
            <p:cNvSpPr/>
            <p:nvPr/>
          </p:nvSpPr>
          <p:spPr>
            <a:xfrm>
              <a:off x="1751274"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47" name="tx447"/>
            <p:cNvSpPr/>
            <p:nvPr/>
          </p:nvSpPr>
          <p:spPr>
            <a:xfrm>
              <a:off x="1765986" y="4964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48" name="tx448"/>
            <p:cNvSpPr/>
            <p:nvPr/>
          </p:nvSpPr>
          <p:spPr>
            <a:xfrm>
              <a:off x="1894105" y="4959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49" name="tx449"/>
            <p:cNvSpPr/>
            <p:nvPr/>
          </p:nvSpPr>
          <p:spPr>
            <a:xfrm>
              <a:off x="2022224" y="4959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0" name="tx450"/>
            <p:cNvSpPr/>
            <p:nvPr/>
          </p:nvSpPr>
          <p:spPr>
            <a:xfrm>
              <a:off x="2150343" y="4964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1" name="tx451"/>
            <p:cNvSpPr/>
            <p:nvPr/>
          </p:nvSpPr>
          <p:spPr>
            <a:xfrm>
              <a:off x="2278461" y="4959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2" name="tx452"/>
            <p:cNvSpPr/>
            <p:nvPr/>
          </p:nvSpPr>
          <p:spPr>
            <a:xfrm>
              <a:off x="2406580" y="49538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53" name="tx453"/>
            <p:cNvSpPr/>
            <p:nvPr/>
          </p:nvSpPr>
          <p:spPr>
            <a:xfrm>
              <a:off x="2534699" y="4959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4" name="tx454"/>
            <p:cNvSpPr/>
            <p:nvPr/>
          </p:nvSpPr>
          <p:spPr>
            <a:xfrm>
              <a:off x="2662818" y="49538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55" name="rc455"/>
            <p:cNvSpPr/>
            <p:nvPr/>
          </p:nvSpPr>
          <p:spPr>
            <a:xfrm>
              <a:off x="2807378" y="874964"/>
              <a:ext cx="986514" cy="367599"/>
            </a:xfrm>
            <a:prstGeom prst="rect">
              <a:avLst/>
            </a:prstGeom>
            <a:solidFill>
              <a:srgbClr val="EBEBEB">
                <a:alpha val="100000"/>
              </a:srgbClr>
            </a:solidFill>
          </p:spPr>
          <p:txBody>
            <a:bodyPr/>
            <a:lstStyle/>
            <a:p/>
          </p:txBody>
        </p:sp>
        <p:sp>
          <p:nvSpPr>
            <p:cNvPr id="456" name="pl456"/>
            <p:cNvSpPr/>
            <p:nvPr/>
          </p:nvSpPr>
          <p:spPr>
            <a:xfrm>
              <a:off x="2807378" y="11595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7" name="pl457"/>
            <p:cNvSpPr/>
            <p:nvPr/>
          </p:nvSpPr>
          <p:spPr>
            <a:xfrm>
              <a:off x="2807378" y="102693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8" name="pl458"/>
            <p:cNvSpPr/>
            <p:nvPr/>
          </p:nvSpPr>
          <p:spPr>
            <a:xfrm>
              <a:off x="2807378" y="8943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9" name="pl459"/>
            <p:cNvSpPr/>
            <p:nvPr/>
          </p:nvSpPr>
          <p:spPr>
            <a:xfrm>
              <a:off x="2807378"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0" name="pl460"/>
            <p:cNvSpPr/>
            <p:nvPr/>
          </p:nvSpPr>
          <p:spPr>
            <a:xfrm>
              <a:off x="2807378" y="1093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1" name="pl461"/>
            <p:cNvSpPr/>
            <p:nvPr/>
          </p:nvSpPr>
          <p:spPr>
            <a:xfrm>
              <a:off x="2807378" y="96063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2" name="pl462"/>
            <p:cNvSpPr/>
            <p:nvPr/>
          </p:nvSpPr>
          <p:spPr>
            <a:xfrm>
              <a:off x="285221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298033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31084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323657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336469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34928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362093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374905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2852219"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471" name="pl471"/>
            <p:cNvSpPr/>
            <p:nvPr/>
          </p:nvSpPr>
          <p:spPr>
            <a:xfrm>
              <a:off x="2852219" y="1140983"/>
              <a:ext cx="896831" cy="31826"/>
            </a:xfrm>
            <a:custGeom>
              <a:avLst/>
              <a:pathLst>
                <a:path w="896831" h="31826">
                  <a:moveTo>
                    <a:pt x="0" y="31826"/>
                  </a:moveTo>
                  <a:lnTo>
                    <a:pt x="128118" y="26522"/>
                  </a:lnTo>
                  <a:lnTo>
                    <a:pt x="256237" y="21217"/>
                  </a:lnTo>
                  <a:lnTo>
                    <a:pt x="384356" y="21217"/>
                  </a:lnTo>
                  <a:lnTo>
                    <a:pt x="512475" y="15913"/>
                  </a:lnTo>
                  <a:lnTo>
                    <a:pt x="640593" y="15913"/>
                  </a:lnTo>
                  <a:lnTo>
                    <a:pt x="768712" y="5304"/>
                  </a:lnTo>
                  <a:lnTo>
                    <a:pt x="896831" y="0"/>
                  </a:lnTo>
                </a:path>
              </a:pathLst>
            </a:custGeom>
            <a:ln w="40651" cap="flat">
              <a:solidFill>
                <a:srgbClr val="BEBEBE">
                  <a:alpha val="69803"/>
                </a:srgbClr>
              </a:solidFill>
              <a:prstDash val="solid"/>
              <a:round/>
            </a:ln>
          </p:spPr>
          <p:txBody>
            <a:bodyPr/>
            <a:lstStyle/>
            <a:p/>
          </p:txBody>
        </p:sp>
        <p:sp>
          <p:nvSpPr>
            <p:cNvPr id="472" name="pl472"/>
            <p:cNvSpPr/>
            <p:nvPr/>
          </p:nvSpPr>
          <p:spPr>
            <a:xfrm>
              <a:off x="2852219" y="1140983"/>
              <a:ext cx="896831" cy="31826"/>
            </a:xfrm>
            <a:custGeom>
              <a:avLst/>
              <a:pathLst>
                <a:path w="896831" h="31826">
                  <a:moveTo>
                    <a:pt x="0" y="31826"/>
                  </a:moveTo>
                  <a:lnTo>
                    <a:pt x="128118" y="26522"/>
                  </a:lnTo>
                  <a:lnTo>
                    <a:pt x="256237" y="21217"/>
                  </a:lnTo>
                  <a:lnTo>
                    <a:pt x="384356" y="21217"/>
                  </a:lnTo>
                  <a:lnTo>
                    <a:pt x="512475" y="15913"/>
                  </a:lnTo>
                  <a:lnTo>
                    <a:pt x="640593" y="15913"/>
                  </a:lnTo>
                  <a:lnTo>
                    <a:pt x="768712" y="5304"/>
                  </a:lnTo>
                  <a:lnTo>
                    <a:pt x="896831" y="0"/>
                  </a:lnTo>
                </a:path>
              </a:pathLst>
            </a:custGeom>
            <a:ln w="35231" cap="flat">
              <a:solidFill>
                <a:srgbClr val="BEBEBE">
                  <a:alpha val="69803"/>
                </a:srgbClr>
              </a:solidFill>
              <a:prstDash val="solid"/>
              <a:round/>
            </a:ln>
          </p:spPr>
          <p:txBody>
            <a:bodyPr/>
            <a:lstStyle/>
            <a:p/>
          </p:txBody>
        </p:sp>
        <p:sp>
          <p:nvSpPr>
            <p:cNvPr id="473" name="pl473"/>
            <p:cNvSpPr/>
            <p:nvPr/>
          </p:nvSpPr>
          <p:spPr>
            <a:xfrm>
              <a:off x="2852219"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474" name="pl474"/>
            <p:cNvSpPr/>
            <p:nvPr/>
          </p:nvSpPr>
          <p:spPr>
            <a:xfrm>
              <a:off x="2852219" y="1140983"/>
              <a:ext cx="896831" cy="31826"/>
            </a:xfrm>
            <a:custGeom>
              <a:avLst/>
              <a:pathLst>
                <a:path w="896831" h="31826">
                  <a:moveTo>
                    <a:pt x="0" y="31826"/>
                  </a:moveTo>
                  <a:lnTo>
                    <a:pt x="128118" y="26522"/>
                  </a:lnTo>
                  <a:lnTo>
                    <a:pt x="256237" y="21217"/>
                  </a:lnTo>
                  <a:lnTo>
                    <a:pt x="384356" y="21217"/>
                  </a:lnTo>
                  <a:lnTo>
                    <a:pt x="512475" y="15913"/>
                  </a:lnTo>
                  <a:lnTo>
                    <a:pt x="640593" y="15913"/>
                  </a:lnTo>
                  <a:lnTo>
                    <a:pt x="768712" y="5304"/>
                  </a:lnTo>
                  <a:lnTo>
                    <a:pt x="896831" y="0"/>
                  </a:lnTo>
                </a:path>
              </a:pathLst>
            </a:custGeom>
            <a:ln w="40651" cap="flat">
              <a:solidFill>
                <a:srgbClr val="000000">
                  <a:alpha val="100000"/>
                </a:srgbClr>
              </a:solidFill>
              <a:prstDash val="solid"/>
              <a:round/>
            </a:ln>
          </p:spPr>
          <p:txBody>
            <a:bodyPr/>
            <a:lstStyle/>
            <a:p/>
          </p:txBody>
        </p:sp>
        <p:sp>
          <p:nvSpPr>
            <p:cNvPr id="475" name="pl475"/>
            <p:cNvSpPr/>
            <p:nvPr/>
          </p:nvSpPr>
          <p:spPr>
            <a:xfrm>
              <a:off x="2852219" y="1140983"/>
              <a:ext cx="896831" cy="31826"/>
            </a:xfrm>
            <a:custGeom>
              <a:avLst/>
              <a:pathLst>
                <a:path w="896831" h="31826">
                  <a:moveTo>
                    <a:pt x="0" y="31826"/>
                  </a:moveTo>
                  <a:lnTo>
                    <a:pt x="128118" y="26522"/>
                  </a:lnTo>
                  <a:lnTo>
                    <a:pt x="256237" y="21217"/>
                  </a:lnTo>
                  <a:lnTo>
                    <a:pt x="384356" y="21217"/>
                  </a:lnTo>
                  <a:lnTo>
                    <a:pt x="512475" y="15913"/>
                  </a:lnTo>
                  <a:lnTo>
                    <a:pt x="640593" y="15913"/>
                  </a:lnTo>
                  <a:lnTo>
                    <a:pt x="768712" y="5304"/>
                  </a:lnTo>
                  <a:lnTo>
                    <a:pt x="896831" y="0"/>
                  </a:lnTo>
                </a:path>
              </a:pathLst>
            </a:custGeom>
            <a:ln w="35231" cap="flat">
              <a:solidFill>
                <a:srgbClr val="F26A21">
                  <a:alpha val="100000"/>
                </a:srgbClr>
              </a:solidFill>
              <a:prstDash val="solid"/>
              <a:round/>
            </a:ln>
          </p:spPr>
          <p:txBody>
            <a:bodyPr/>
            <a:lstStyle/>
            <a:p/>
          </p:txBody>
        </p:sp>
        <p:sp>
          <p:nvSpPr>
            <p:cNvPr id="476" name="pl476"/>
            <p:cNvSpPr/>
            <p:nvPr/>
          </p:nvSpPr>
          <p:spPr>
            <a:xfrm>
              <a:off x="2807378"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77" name="tx477"/>
            <p:cNvSpPr/>
            <p:nvPr/>
          </p:nvSpPr>
          <p:spPr>
            <a:xfrm>
              <a:off x="2791960" y="10097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78" name="tx478"/>
            <p:cNvSpPr/>
            <p:nvPr/>
          </p:nvSpPr>
          <p:spPr>
            <a:xfrm>
              <a:off x="2924103" y="100447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79" name="tx479"/>
            <p:cNvSpPr/>
            <p:nvPr/>
          </p:nvSpPr>
          <p:spPr>
            <a:xfrm>
              <a:off x="3048198" y="9991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80" name="tx480"/>
            <p:cNvSpPr/>
            <p:nvPr/>
          </p:nvSpPr>
          <p:spPr>
            <a:xfrm>
              <a:off x="3176317" y="9991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81" name="tx481"/>
            <p:cNvSpPr/>
            <p:nvPr/>
          </p:nvSpPr>
          <p:spPr>
            <a:xfrm>
              <a:off x="3304436" y="993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82" name="tx482"/>
            <p:cNvSpPr/>
            <p:nvPr/>
          </p:nvSpPr>
          <p:spPr>
            <a:xfrm>
              <a:off x="3432554" y="993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483" name="tx483"/>
            <p:cNvSpPr/>
            <p:nvPr/>
          </p:nvSpPr>
          <p:spPr>
            <a:xfrm>
              <a:off x="3560673" y="9832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484" name="tx484"/>
            <p:cNvSpPr/>
            <p:nvPr/>
          </p:nvSpPr>
          <p:spPr>
            <a:xfrm>
              <a:off x="3688792" y="9779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85" name="rc485"/>
            <p:cNvSpPr/>
            <p:nvPr/>
          </p:nvSpPr>
          <p:spPr>
            <a:xfrm>
              <a:off x="2807378" y="1527005"/>
              <a:ext cx="986514" cy="367599"/>
            </a:xfrm>
            <a:prstGeom prst="rect">
              <a:avLst/>
            </a:prstGeom>
            <a:solidFill>
              <a:srgbClr val="EBEBEB">
                <a:alpha val="100000"/>
              </a:srgbClr>
            </a:solidFill>
          </p:spPr>
          <p:txBody>
            <a:bodyPr/>
            <a:lstStyle/>
            <a:p/>
          </p:txBody>
        </p:sp>
        <p:sp>
          <p:nvSpPr>
            <p:cNvPr id="486" name="pl486"/>
            <p:cNvSpPr/>
            <p:nvPr/>
          </p:nvSpPr>
          <p:spPr>
            <a:xfrm>
              <a:off x="2807378" y="18115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7" name="pl487"/>
            <p:cNvSpPr/>
            <p:nvPr/>
          </p:nvSpPr>
          <p:spPr>
            <a:xfrm>
              <a:off x="2807378" y="16789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8" name="pl488"/>
            <p:cNvSpPr/>
            <p:nvPr/>
          </p:nvSpPr>
          <p:spPr>
            <a:xfrm>
              <a:off x="2807378" y="15463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9" name="pl489"/>
            <p:cNvSpPr/>
            <p:nvPr/>
          </p:nvSpPr>
          <p:spPr>
            <a:xfrm>
              <a:off x="2807378"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0" name="pl490"/>
            <p:cNvSpPr/>
            <p:nvPr/>
          </p:nvSpPr>
          <p:spPr>
            <a:xfrm>
              <a:off x="2807378" y="1745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1" name="pl491"/>
            <p:cNvSpPr/>
            <p:nvPr/>
          </p:nvSpPr>
          <p:spPr>
            <a:xfrm>
              <a:off x="2807378" y="161267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2" name="pl492"/>
            <p:cNvSpPr/>
            <p:nvPr/>
          </p:nvSpPr>
          <p:spPr>
            <a:xfrm>
              <a:off x="285221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298033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31084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323657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336469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34928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362093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374905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2852219"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501" name="pl501"/>
            <p:cNvSpPr/>
            <p:nvPr/>
          </p:nvSpPr>
          <p:spPr>
            <a:xfrm>
              <a:off x="2852219" y="1830155"/>
              <a:ext cx="896831" cy="26522"/>
            </a:xfrm>
            <a:custGeom>
              <a:avLst/>
              <a:pathLst>
                <a:path w="896831" h="26522">
                  <a:moveTo>
                    <a:pt x="0" y="21217"/>
                  </a:moveTo>
                  <a:lnTo>
                    <a:pt x="128118" y="26522"/>
                  </a:lnTo>
                  <a:lnTo>
                    <a:pt x="256237" y="21217"/>
                  </a:lnTo>
                  <a:lnTo>
                    <a:pt x="384356" y="21217"/>
                  </a:lnTo>
                  <a:lnTo>
                    <a:pt x="512475" y="21217"/>
                  </a:lnTo>
                  <a:lnTo>
                    <a:pt x="640593" y="21217"/>
                  </a:lnTo>
                  <a:lnTo>
                    <a:pt x="768712" y="5304"/>
                  </a:lnTo>
                  <a:lnTo>
                    <a:pt x="896831" y="0"/>
                  </a:lnTo>
                </a:path>
              </a:pathLst>
            </a:custGeom>
            <a:ln w="40651" cap="flat">
              <a:solidFill>
                <a:srgbClr val="BEBEBE">
                  <a:alpha val="69803"/>
                </a:srgbClr>
              </a:solidFill>
              <a:prstDash val="solid"/>
              <a:round/>
            </a:ln>
          </p:spPr>
          <p:txBody>
            <a:bodyPr/>
            <a:lstStyle/>
            <a:p/>
          </p:txBody>
        </p:sp>
        <p:sp>
          <p:nvSpPr>
            <p:cNvPr id="502" name="pl502"/>
            <p:cNvSpPr/>
            <p:nvPr/>
          </p:nvSpPr>
          <p:spPr>
            <a:xfrm>
              <a:off x="2852219" y="1830155"/>
              <a:ext cx="896831" cy="26522"/>
            </a:xfrm>
            <a:custGeom>
              <a:avLst/>
              <a:pathLst>
                <a:path w="896831" h="26522">
                  <a:moveTo>
                    <a:pt x="0" y="21217"/>
                  </a:moveTo>
                  <a:lnTo>
                    <a:pt x="128118" y="26522"/>
                  </a:lnTo>
                  <a:lnTo>
                    <a:pt x="256237" y="21217"/>
                  </a:lnTo>
                  <a:lnTo>
                    <a:pt x="384356" y="21217"/>
                  </a:lnTo>
                  <a:lnTo>
                    <a:pt x="512475" y="21217"/>
                  </a:lnTo>
                  <a:lnTo>
                    <a:pt x="640593" y="21217"/>
                  </a:lnTo>
                  <a:lnTo>
                    <a:pt x="768712" y="5304"/>
                  </a:lnTo>
                  <a:lnTo>
                    <a:pt x="896831" y="0"/>
                  </a:lnTo>
                </a:path>
              </a:pathLst>
            </a:custGeom>
            <a:ln w="35231" cap="flat">
              <a:solidFill>
                <a:srgbClr val="BEBEBE">
                  <a:alpha val="69803"/>
                </a:srgbClr>
              </a:solidFill>
              <a:prstDash val="solid"/>
              <a:round/>
            </a:ln>
          </p:spPr>
          <p:txBody>
            <a:bodyPr/>
            <a:lstStyle/>
            <a:p/>
          </p:txBody>
        </p:sp>
        <p:sp>
          <p:nvSpPr>
            <p:cNvPr id="503" name="pl503"/>
            <p:cNvSpPr/>
            <p:nvPr/>
          </p:nvSpPr>
          <p:spPr>
            <a:xfrm>
              <a:off x="2852219"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504" name="pl504"/>
            <p:cNvSpPr/>
            <p:nvPr/>
          </p:nvSpPr>
          <p:spPr>
            <a:xfrm>
              <a:off x="2852219" y="1830155"/>
              <a:ext cx="896831" cy="26522"/>
            </a:xfrm>
            <a:custGeom>
              <a:avLst/>
              <a:pathLst>
                <a:path w="896831" h="26522">
                  <a:moveTo>
                    <a:pt x="0" y="21217"/>
                  </a:moveTo>
                  <a:lnTo>
                    <a:pt x="128118" y="26522"/>
                  </a:lnTo>
                  <a:lnTo>
                    <a:pt x="256237" y="21217"/>
                  </a:lnTo>
                  <a:lnTo>
                    <a:pt x="384356" y="21217"/>
                  </a:lnTo>
                  <a:lnTo>
                    <a:pt x="512475" y="21217"/>
                  </a:lnTo>
                  <a:lnTo>
                    <a:pt x="640593" y="21217"/>
                  </a:lnTo>
                  <a:lnTo>
                    <a:pt x="768712" y="5304"/>
                  </a:lnTo>
                  <a:lnTo>
                    <a:pt x="896831" y="0"/>
                  </a:lnTo>
                </a:path>
              </a:pathLst>
            </a:custGeom>
            <a:ln w="40651" cap="flat">
              <a:solidFill>
                <a:srgbClr val="000000">
                  <a:alpha val="100000"/>
                </a:srgbClr>
              </a:solidFill>
              <a:prstDash val="solid"/>
              <a:round/>
            </a:ln>
          </p:spPr>
          <p:txBody>
            <a:bodyPr/>
            <a:lstStyle/>
            <a:p/>
          </p:txBody>
        </p:sp>
        <p:sp>
          <p:nvSpPr>
            <p:cNvPr id="505" name="pl505"/>
            <p:cNvSpPr/>
            <p:nvPr/>
          </p:nvSpPr>
          <p:spPr>
            <a:xfrm>
              <a:off x="2852219" y="1830155"/>
              <a:ext cx="896831" cy="26522"/>
            </a:xfrm>
            <a:custGeom>
              <a:avLst/>
              <a:pathLst>
                <a:path w="896831" h="26522">
                  <a:moveTo>
                    <a:pt x="0" y="21217"/>
                  </a:moveTo>
                  <a:lnTo>
                    <a:pt x="128118" y="26522"/>
                  </a:lnTo>
                  <a:lnTo>
                    <a:pt x="256237" y="21217"/>
                  </a:lnTo>
                  <a:lnTo>
                    <a:pt x="384356" y="21217"/>
                  </a:lnTo>
                  <a:lnTo>
                    <a:pt x="512475" y="21217"/>
                  </a:lnTo>
                  <a:lnTo>
                    <a:pt x="640593" y="21217"/>
                  </a:lnTo>
                  <a:lnTo>
                    <a:pt x="768712" y="5304"/>
                  </a:lnTo>
                  <a:lnTo>
                    <a:pt x="896831" y="0"/>
                  </a:lnTo>
                </a:path>
              </a:pathLst>
            </a:custGeom>
            <a:ln w="35231" cap="flat">
              <a:solidFill>
                <a:srgbClr val="F26A21">
                  <a:alpha val="100000"/>
                </a:srgbClr>
              </a:solidFill>
              <a:prstDash val="solid"/>
              <a:round/>
            </a:ln>
          </p:spPr>
          <p:txBody>
            <a:bodyPr/>
            <a:lstStyle/>
            <a:p/>
          </p:txBody>
        </p:sp>
        <p:sp>
          <p:nvSpPr>
            <p:cNvPr id="506" name="pl506"/>
            <p:cNvSpPr/>
            <p:nvPr/>
          </p:nvSpPr>
          <p:spPr>
            <a:xfrm>
              <a:off x="2807378"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07" name="tx507"/>
            <p:cNvSpPr/>
            <p:nvPr/>
          </p:nvSpPr>
          <p:spPr>
            <a:xfrm>
              <a:off x="2822090" y="16883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08" name="tx508"/>
            <p:cNvSpPr/>
            <p:nvPr/>
          </p:nvSpPr>
          <p:spPr>
            <a:xfrm>
              <a:off x="2950209" y="16936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09" name="tx509"/>
            <p:cNvSpPr/>
            <p:nvPr/>
          </p:nvSpPr>
          <p:spPr>
            <a:xfrm>
              <a:off x="3078327" y="16883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10" name="tx510"/>
            <p:cNvSpPr/>
            <p:nvPr/>
          </p:nvSpPr>
          <p:spPr>
            <a:xfrm>
              <a:off x="3206446" y="16883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11" name="tx511"/>
            <p:cNvSpPr/>
            <p:nvPr/>
          </p:nvSpPr>
          <p:spPr>
            <a:xfrm>
              <a:off x="3334565" y="16883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12" name="tx512"/>
            <p:cNvSpPr/>
            <p:nvPr/>
          </p:nvSpPr>
          <p:spPr>
            <a:xfrm>
              <a:off x="3462684" y="16883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13" name="tx513"/>
            <p:cNvSpPr/>
            <p:nvPr/>
          </p:nvSpPr>
          <p:spPr>
            <a:xfrm>
              <a:off x="3590803" y="16724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14" name="tx514"/>
            <p:cNvSpPr/>
            <p:nvPr/>
          </p:nvSpPr>
          <p:spPr>
            <a:xfrm>
              <a:off x="3718921" y="16671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15" name="rc515"/>
            <p:cNvSpPr/>
            <p:nvPr/>
          </p:nvSpPr>
          <p:spPr>
            <a:xfrm>
              <a:off x="2807378" y="2179046"/>
              <a:ext cx="986514" cy="367599"/>
            </a:xfrm>
            <a:prstGeom prst="rect">
              <a:avLst/>
            </a:prstGeom>
            <a:solidFill>
              <a:srgbClr val="EBEBEB">
                <a:alpha val="100000"/>
              </a:srgbClr>
            </a:solidFill>
          </p:spPr>
          <p:txBody>
            <a:bodyPr/>
            <a:lstStyle/>
            <a:p/>
          </p:txBody>
        </p:sp>
        <p:sp>
          <p:nvSpPr>
            <p:cNvPr id="516" name="pl516"/>
            <p:cNvSpPr/>
            <p:nvPr/>
          </p:nvSpPr>
          <p:spPr>
            <a:xfrm>
              <a:off x="2807378" y="24636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7" name="pl517"/>
            <p:cNvSpPr/>
            <p:nvPr/>
          </p:nvSpPr>
          <p:spPr>
            <a:xfrm>
              <a:off x="2807378" y="23310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8" name="pl518"/>
            <p:cNvSpPr/>
            <p:nvPr/>
          </p:nvSpPr>
          <p:spPr>
            <a:xfrm>
              <a:off x="2807378" y="21984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9" name="pl519"/>
            <p:cNvSpPr/>
            <p:nvPr/>
          </p:nvSpPr>
          <p:spPr>
            <a:xfrm>
              <a:off x="2807378"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0" name="pl520"/>
            <p:cNvSpPr/>
            <p:nvPr/>
          </p:nvSpPr>
          <p:spPr>
            <a:xfrm>
              <a:off x="2807378" y="2397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1" name="pl521"/>
            <p:cNvSpPr/>
            <p:nvPr/>
          </p:nvSpPr>
          <p:spPr>
            <a:xfrm>
              <a:off x="2807378" y="226471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2" name="pl522"/>
            <p:cNvSpPr/>
            <p:nvPr/>
          </p:nvSpPr>
          <p:spPr>
            <a:xfrm>
              <a:off x="285221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298033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31084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323657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336469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34928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362093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374905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2852219"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531" name="pl531"/>
            <p:cNvSpPr/>
            <p:nvPr/>
          </p:nvSpPr>
          <p:spPr>
            <a:xfrm>
              <a:off x="2852219" y="2508718"/>
              <a:ext cx="896831" cy="21217"/>
            </a:xfrm>
            <a:custGeom>
              <a:avLst/>
              <a:pathLst>
                <a:path w="896831" h="21217">
                  <a:moveTo>
                    <a:pt x="0" y="21217"/>
                  </a:moveTo>
                  <a:lnTo>
                    <a:pt x="128118" y="21217"/>
                  </a:lnTo>
                  <a:lnTo>
                    <a:pt x="256237" y="21217"/>
                  </a:lnTo>
                  <a:lnTo>
                    <a:pt x="384356" y="15913"/>
                  </a:lnTo>
                  <a:lnTo>
                    <a:pt x="512475" y="21217"/>
                  </a:lnTo>
                  <a:lnTo>
                    <a:pt x="640593" y="0"/>
                  </a:lnTo>
                  <a:lnTo>
                    <a:pt x="768712" y="0"/>
                  </a:lnTo>
                  <a:lnTo>
                    <a:pt x="896831" y="21217"/>
                  </a:lnTo>
                </a:path>
              </a:pathLst>
            </a:custGeom>
            <a:ln w="40651" cap="flat">
              <a:solidFill>
                <a:srgbClr val="BEBEBE">
                  <a:alpha val="69803"/>
                </a:srgbClr>
              </a:solidFill>
              <a:prstDash val="solid"/>
              <a:round/>
            </a:ln>
          </p:spPr>
          <p:txBody>
            <a:bodyPr/>
            <a:lstStyle/>
            <a:p/>
          </p:txBody>
        </p:sp>
        <p:sp>
          <p:nvSpPr>
            <p:cNvPr id="532" name="pl532"/>
            <p:cNvSpPr/>
            <p:nvPr/>
          </p:nvSpPr>
          <p:spPr>
            <a:xfrm>
              <a:off x="2852219" y="2508718"/>
              <a:ext cx="896831" cy="21217"/>
            </a:xfrm>
            <a:custGeom>
              <a:avLst/>
              <a:pathLst>
                <a:path w="896831" h="21217">
                  <a:moveTo>
                    <a:pt x="0" y="21217"/>
                  </a:moveTo>
                  <a:lnTo>
                    <a:pt x="128118" y="21217"/>
                  </a:lnTo>
                  <a:lnTo>
                    <a:pt x="256237" y="21217"/>
                  </a:lnTo>
                  <a:lnTo>
                    <a:pt x="384356" y="15913"/>
                  </a:lnTo>
                  <a:lnTo>
                    <a:pt x="512475" y="21217"/>
                  </a:lnTo>
                  <a:lnTo>
                    <a:pt x="640593" y="0"/>
                  </a:lnTo>
                  <a:lnTo>
                    <a:pt x="768712" y="0"/>
                  </a:lnTo>
                  <a:lnTo>
                    <a:pt x="896831" y="21217"/>
                  </a:lnTo>
                </a:path>
              </a:pathLst>
            </a:custGeom>
            <a:ln w="35231" cap="flat">
              <a:solidFill>
                <a:srgbClr val="BEBEBE">
                  <a:alpha val="69803"/>
                </a:srgbClr>
              </a:solidFill>
              <a:prstDash val="solid"/>
              <a:round/>
            </a:ln>
          </p:spPr>
          <p:txBody>
            <a:bodyPr/>
            <a:lstStyle/>
            <a:p/>
          </p:txBody>
        </p:sp>
        <p:sp>
          <p:nvSpPr>
            <p:cNvPr id="533" name="pl533"/>
            <p:cNvSpPr/>
            <p:nvPr/>
          </p:nvSpPr>
          <p:spPr>
            <a:xfrm>
              <a:off x="2852219"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534" name="pl534"/>
            <p:cNvSpPr/>
            <p:nvPr/>
          </p:nvSpPr>
          <p:spPr>
            <a:xfrm>
              <a:off x="2852219" y="2508718"/>
              <a:ext cx="896831" cy="21217"/>
            </a:xfrm>
            <a:custGeom>
              <a:avLst/>
              <a:pathLst>
                <a:path w="896831" h="21217">
                  <a:moveTo>
                    <a:pt x="0" y="21217"/>
                  </a:moveTo>
                  <a:lnTo>
                    <a:pt x="128118" y="21217"/>
                  </a:lnTo>
                  <a:lnTo>
                    <a:pt x="256237" y="21217"/>
                  </a:lnTo>
                  <a:lnTo>
                    <a:pt x="384356" y="15913"/>
                  </a:lnTo>
                  <a:lnTo>
                    <a:pt x="512475" y="21217"/>
                  </a:lnTo>
                  <a:lnTo>
                    <a:pt x="640593" y="0"/>
                  </a:lnTo>
                  <a:lnTo>
                    <a:pt x="768712" y="0"/>
                  </a:lnTo>
                  <a:lnTo>
                    <a:pt x="896831" y="21217"/>
                  </a:lnTo>
                </a:path>
              </a:pathLst>
            </a:custGeom>
            <a:ln w="40651" cap="flat">
              <a:solidFill>
                <a:srgbClr val="000000">
                  <a:alpha val="100000"/>
                </a:srgbClr>
              </a:solidFill>
              <a:prstDash val="solid"/>
              <a:round/>
            </a:ln>
          </p:spPr>
          <p:txBody>
            <a:bodyPr/>
            <a:lstStyle/>
            <a:p/>
          </p:txBody>
        </p:sp>
        <p:sp>
          <p:nvSpPr>
            <p:cNvPr id="535" name="pl535"/>
            <p:cNvSpPr/>
            <p:nvPr/>
          </p:nvSpPr>
          <p:spPr>
            <a:xfrm>
              <a:off x="2852219" y="2508718"/>
              <a:ext cx="896831" cy="21217"/>
            </a:xfrm>
            <a:custGeom>
              <a:avLst/>
              <a:pathLst>
                <a:path w="896831" h="21217">
                  <a:moveTo>
                    <a:pt x="0" y="21217"/>
                  </a:moveTo>
                  <a:lnTo>
                    <a:pt x="128118" y="21217"/>
                  </a:lnTo>
                  <a:lnTo>
                    <a:pt x="256237" y="21217"/>
                  </a:lnTo>
                  <a:lnTo>
                    <a:pt x="384356" y="15913"/>
                  </a:lnTo>
                  <a:lnTo>
                    <a:pt x="512475" y="21217"/>
                  </a:lnTo>
                  <a:lnTo>
                    <a:pt x="640593" y="0"/>
                  </a:lnTo>
                  <a:lnTo>
                    <a:pt x="768712" y="0"/>
                  </a:lnTo>
                  <a:lnTo>
                    <a:pt x="896831" y="21217"/>
                  </a:lnTo>
                </a:path>
              </a:pathLst>
            </a:custGeom>
            <a:ln w="35231" cap="flat">
              <a:solidFill>
                <a:srgbClr val="F26A21">
                  <a:alpha val="100000"/>
                </a:srgbClr>
              </a:solidFill>
              <a:prstDash val="solid"/>
              <a:round/>
            </a:ln>
          </p:spPr>
          <p:txBody>
            <a:bodyPr/>
            <a:lstStyle/>
            <a:p/>
          </p:txBody>
        </p:sp>
        <p:sp>
          <p:nvSpPr>
            <p:cNvPr id="536" name="pl536"/>
            <p:cNvSpPr/>
            <p:nvPr/>
          </p:nvSpPr>
          <p:spPr>
            <a:xfrm>
              <a:off x="2807378"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37" name="tx537"/>
            <p:cNvSpPr/>
            <p:nvPr/>
          </p:nvSpPr>
          <p:spPr>
            <a:xfrm>
              <a:off x="2822090"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8" name="tx538"/>
            <p:cNvSpPr/>
            <p:nvPr/>
          </p:nvSpPr>
          <p:spPr>
            <a:xfrm>
              <a:off x="2950209"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9" name="tx539"/>
            <p:cNvSpPr/>
            <p:nvPr/>
          </p:nvSpPr>
          <p:spPr>
            <a:xfrm>
              <a:off x="3078327"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0" name="tx540"/>
            <p:cNvSpPr/>
            <p:nvPr/>
          </p:nvSpPr>
          <p:spPr>
            <a:xfrm>
              <a:off x="3206446" y="23616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41" name="tx541"/>
            <p:cNvSpPr/>
            <p:nvPr/>
          </p:nvSpPr>
          <p:spPr>
            <a:xfrm>
              <a:off x="3334565"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2" name="tx542"/>
            <p:cNvSpPr/>
            <p:nvPr/>
          </p:nvSpPr>
          <p:spPr>
            <a:xfrm>
              <a:off x="3462684" y="23456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3" name="tx543"/>
            <p:cNvSpPr/>
            <p:nvPr/>
          </p:nvSpPr>
          <p:spPr>
            <a:xfrm>
              <a:off x="3590803" y="23456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44" name="tx544"/>
            <p:cNvSpPr/>
            <p:nvPr/>
          </p:nvSpPr>
          <p:spPr>
            <a:xfrm>
              <a:off x="3718921"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5" name="rc545"/>
            <p:cNvSpPr/>
            <p:nvPr/>
          </p:nvSpPr>
          <p:spPr>
            <a:xfrm>
              <a:off x="2807378" y="2831086"/>
              <a:ext cx="986514" cy="367599"/>
            </a:xfrm>
            <a:prstGeom prst="rect">
              <a:avLst/>
            </a:prstGeom>
            <a:solidFill>
              <a:srgbClr val="EBEBEB">
                <a:alpha val="100000"/>
              </a:srgbClr>
            </a:solidFill>
          </p:spPr>
          <p:txBody>
            <a:bodyPr/>
            <a:lstStyle/>
            <a:p/>
          </p:txBody>
        </p:sp>
        <p:sp>
          <p:nvSpPr>
            <p:cNvPr id="546" name="pl546"/>
            <p:cNvSpPr/>
            <p:nvPr/>
          </p:nvSpPr>
          <p:spPr>
            <a:xfrm>
              <a:off x="2807378" y="31156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7" name="pl547"/>
            <p:cNvSpPr/>
            <p:nvPr/>
          </p:nvSpPr>
          <p:spPr>
            <a:xfrm>
              <a:off x="2807378" y="29830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8" name="pl548"/>
            <p:cNvSpPr/>
            <p:nvPr/>
          </p:nvSpPr>
          <p:spPr>
            <a:xfrm>
              <a:off x="2807378" y="285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9" name="pl549"/>
            <p:cNvSpPr/>
            <p:nvPr/>
          </p:nvSpPr>
          <p:spPr>
            <a:xfrm>
              <a:off x="2807378"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0" name="pl550"/>
            <p:cNvSpPr/>
            <p:nvPr/>
          </p:nvSpPr>
          <p:spPr>
            <a:xfrm>
              <a:off x="2807378" y="3049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1" name="pl551"/>
            <p:cNvSpPr/>
            <p:nvPr/>
          </p:nvSpPr>
          <p:spPr>
            <a:xfrm>
              <a:off x="2807378" y="29167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2" name="pl552"/>
            <p:cNvSpPr/>
            <p:nvPr/>
          </p:nvSpPr>
          <p:spPr>
            <a:xfrm>
              <a:off x="285221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298033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31084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323657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336469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34928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362093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374905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2852219"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561" name="pl561"/>
            <p:cNvSpPr/>
            <p:nvPr/>
          </p:nvSpPr>
          <p:spPr>
            <a:xfrm>
              <a:off x="2852219" y="3166063"/>
              <a:ext cx="896831" cy="15913"/>
            </a:xfrm>
            <a:custGeom>
              <a:avLst/>
              <a:pathLst>
                <a:path w="896831" h="15913">
                  <a:moveTo>
                    <a:pt x="0" y="0"/>
                  </a:moveTo>
                  <a:lnTo>
                    <a:pt x="128118" y="15913"/>
                  </a:lnTo>
                  <a:lnTo>
                    <a:pt x="256237" y="15913"/>
                  </a:lnTo>
                  <a:lnTo>
                    <a:pt x="384356" y="15913"/>
                  </a:lnTo>
                  <a:lnTo>
                    <a:pt x="512475" y="5304"/>
                  </a:lnTo>
                  <a:lnTo>
                    <a:pt x="640593" y="15913"/>
                  </a:lnTo>
                  <a:lnTo>
                    <a:pt x="768712" y="15913"/>
                  </a:lnTo>
                  <a:lnTo>
                    <a:pt x="896831" y="15913"/>
                  </a:lnTo>
                </a:path>
              </a:pathLst>
            </a:custGeom>
            <a:ln w="40651" cap="flat">
              <a:solidFill>
                <a:srgbClr val="BEBEBE">
                  <a:alpha val="69803"/>
                </a:srgbClr>
              </a:solidFill>
              <a:prstDash val="solid"/>
              <a:round/>
            </a:ln>
          </p:spPr>
          <p:txBody>
            <a:bodyPr/>
            <a:lstStyle/>
            <a:p/>
          </p:txBody>
        </p:sp>
        <p:sp>
          <p:nvSpPr>
            <p:cNvPr id="562" name="pl562"/>
            <p:cNvSpPr/>
            <p:nvPr/>
          </p:nvSpPr>
          <p:spPr>
            <a:xfrm>
              <a:off x="2852219" y="3166063"/>
              <a:ext cx="896831" cy="15913"/>
            </a:xfrm>
            <a:custGeom>
              <a:avLst/>
              <a:pathLst>
                <a:path w="896831" h="15913">
                  <a:moveTo>
                    <a:pt x="0" y="0"/>
                  </a:moveTo>
                  <a:lnTo>
                    <a:pt x="128118" y="15913"/>
                  </a:lnTo>
                  <a:lnTo>
                    <a:pt x="256237" y="15913"/>
                  </a:lnTo>
                  <a:lnTo>
                    <a:pt x="384356" y="15913"/>
                  </a:lnTo>
                  <a:lnTo>
                    <a:pt x="512475" y="5304"/>
                  </a:lnTo>
                  <a:lnTo>
                    <a:pt x="640593" y="15913"/>
                  </a:lnTo>
                  <a:lnTo>
                    <a:pt x="768712" y="15913"/>
                  </a:lnTo>
                  <a:lnTo>
                    <a:pt x="896831" y="15913"/>
                  </a:lnTo>
                </a:path>
              </a:pathLst>
            </a:custGeom>
            <a:ln w="35231" cap="flat">
              <a:solidFill>
                <a:srgbClr val="BEBEBE">
                  <a:alpha val="69803"/>
                </a:srgbClr>
              </a:solidFill>
              <a:prstDash val="solid"/>
              <a:round/>
            </a:ln>
          </p:spPr>
          <p:txBody>
            <a:bodyPr/>
            <a:lstStyle/>
            <a:p/>
          </p:txBody>
        </p:sp>
        <p:sp>
          <p:nvSpPr>
            <p:cNvPr id="563" name="pl563"/>
            <p:cNvSpPr/>
            <p:nvPr/>
          </p:nvSpPr>
          <p:spPr>
            <a:xfrm>
              <a:off x="2852219"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564" name="pl564"/>
            <p:cNvSpPr/>
            <p:nvPr/>
          </p:nvSpPr>
          <p:spPr>
            <a:xfrm>
              <a:off x="2852219" y="3166063"/>
              <a:ext cx="896831" cy="15913"/>
            </a:xfrm>
            <a:custGeom>
              <a:avLst/>
              <a:pathLst>
                <a:path w="896831" h="15913">
                  <a:moveTo>
                    <a:pt x="0" y="0"/>
                  </a:moveTo>
                  <a:lnTo>
                    <a:pt x="128118" y="15913"/>
                  </a:lnTo>
                  <a:lnTo>
                    <a:pt x="256237" y="15913"/>
                  </a:lnTo>
                  <a:lnTo>
                    <a:pt x="384356" y="15913"/>
                  </a:lnTo>
                  <a:lnTo>
                    <a:pt x="512475" y="5304"/>
                  </a:lnTo>
                  <a:lnTo>
                    <a:pt x="640593" y="15913"/>
                  </a:lnTo>
                  <a:lnTo>
                    <a:pt x="768712" y="15913"/>
                  </a:lnTo>
                  <a:lnTo>
                    <a:pt x="896831" y="15913"/>
                  </a:lnTo>
                </a:path>
              </a:pathLst>
            </a:custGeom>
            <a:ln w="40651" cap="flat">
              <a:solidFill>
                <a:srgbClr val="000000">
                  <a:alpha val="100000"/>
                </a:srgbClr>
              </a:solidFill>
              <a:prstDash val="solid"/>
              <a:round/>
            </a:ln>
          </p:spPr>
          <p:txBody>
            <a:bodyPr/>
            <a:lstStyle/>
            <a:p/>
          </p:txBody>
        </p:sp>
        <p:sp>
          <p:nvSpPr>
            <p:cNvPr id="565" name="pl565"/>
            <p:cNvSpPr/>
            <p:nvPr/>
          </p:nvSpPr>
          <p:spPr>
            <a:xfrm>
              <a:off x="2852219" y="3166063"/>
              <a:ext cx="896831" cy="15913"/>
            </a:xfrm>
            <a:custGeom>
              <a:avLst/>
              <a:pathLst>
                <a:path w="896831" h="15913">
                  <a:moveTo>
                    <a:pt x="0" y="0"/>
                  </a:moveTo>
                  <a:lnTo>
                    <a:pt x="128118" y="15913"/>
                  </a:lnTo>
                  <a:lnTo>
                    <a:pt x="256237" y="15913"/>
                  </a:lnTo>
                  <a:lnTo>
                    <a:pt x="384356" y="15913"/>
                  </a:lnTo>
                  <a:lnTo>
                    <a:pt x="512475" y="5304"/>
                  </a:lnTo>
                  <a:lnTo>
                    <a:pt x="640593" y="15913"/>
                  </a:lnTo>
                  <a:lnTo>
                    <a:pt x="768712" y="15913"/>
                  </a:lnTo>
                  <a:lnTo>
                    <a:pt x="896831" y="15913"/>
                  </a:lnTo>
                </a:path>
              </a:pathLst>
            </a:custGeom>
            <a:ln w="35231" cap="flat">
              <a:solidFill>
                <a:srgbClr val="F26A21">
                  <a:alpha val="100000"/>
                </a:srgbClr>
              </a:solidFill>
              <a:prstDash val="solid"/>
              <a:round/>
            </a:ln>
          </p:spPr>
          <p:txBody>
            <a:bodyPr/>
            <a:lstStyle/>
            <a:p/>
          </p:txBody>
        </p:sp>
        <p:sp>
          <p:nvSpPr>
            <p:cNvPr id="566" name="pl566"/>
            <p:cNvSpPr/>
            <p:nvPr/>
          </p:nvSpPr>
          <p:spPr>
            <a:xfrm>
              <a:off x="2807378"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67" name="tx567"/>
            <p:cNvSpPr/>
            <p:nvPr/>
          </p:nvSpPr>
          <p:spPr>
            <a:xfrm>
              <a:off x="2822090" y="30030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68" name="tx568"/>
            <p:cNvSpPr/>
            <p:nvPr/>
          </p:nvSpPr>
          <p:spPr>
            <a:xfrm>
              <a:off x="2950209"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9" name="tx569"/>
            <p:cNvSpPr/>
            <p:nvPr/>
          </p:nvSpPr>
          <p:spPr>
            <a:xfrm>
              <a:off x="3078327"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0" name="tx570"/>
            <p:cNvSpPr/>
            <p:nvPr/>
          </p:nvSpPr>
          <p:spPr>
            <a:xfrm>
              <a:off x="3206446"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1" name="tx571"/>
            <p:cNvSpPr/>
            <p:nvPr/>
          </p:nvSpPr>
          <p:spPr>
            <a:xfrm>
              <a:off x="3334565" y="3008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72" name="tx572"/>
            <p:cNvSpPr/>
            <p:nvPr/>
          </p:nvSpPr>
          <p:spPr>
            <a:xfrm>
              <a:off x="3462684"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3" name="tx573"/>
            <p:cNvSpPr/>
            <p:nvPr/>
          </p:nvSpPr>
          <p:spPr>
            <a:xfrm>
              <a:off x="3590803"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4" name="tx574"/>
            <p:cNvSpPr/>
            <p:nvPr/>
          </p:nvSpPr>
          <p:spPr>
            <a:xfrm>
              <a:off x="3718921"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5" name="rc575"/>
            <p:cNvSpPr/>
            <p:nvPr/>
          </p:nvSpPr>
          <p:spPr>
            <a:xfrm>
              <a:off x="2807378" y="3483127"/>
              <a:ext cx="986514" cy="367599"/>
            </a:xfrm>
            <a:prstGeom prst="rect">
              <a:avLst/>
            </a:prstGeom>
            <a:solidFill>
              <a:srgbClr val="EBEBEB">
                <a:alpha val="100000"/>
              </a:srgbClr>
            </a:solidFill>
          </p:spPr>
          <p:txBody>
            <a:bodyPr/>
            <a:lstStyle/>
            <a:p/>
          </p:txBody>
        </p:sp>
        <p:sp>
          <p:nvSpPr>
            <p:cNvPr id="576" name="pl576"/>
            <p:cNvSpPr/>
            <p:nvPr/>
          </p:nvSpPr>
          <p:spPr>
            <a:xfrm>
              <a:off x="2807378" y="37677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7" name="pl577"/>
            <p:cNvSpPr/>
            <p:nvPr/>
          </p:nvSpPr>
          <p:spPr>
            <a:xfrm>
              <a:off x="2807378" y="36351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8" name="pl578"/>
            <p:cNvSpPr/>
            <p:nvPr/>
          </p:nvSpPr>
          <p:spPr>
            <a:xfrm>
              <a:off x="2807378" y="350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9" name="pl579"/>
            <p:cNvSpPr/>
            <p:nvPr/>
          </p:nvSpPr>
          <p:spPr>
            <a:xfrm>
              <a:off x="2807378"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0" name="pl580"/>
            <p:cNvSpPr/>
            <p:nvPr/>
          </p:nvSpPr>
          <p:spPr>
            <a:xfrm>
              <a:off x="2807378" y="37014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1" name="pl581"/>
            <p:cNvSpPr/>
            <p:nvPr/>
          </p:nvSpPr>
          <p:spPr>
            <a:xfrm>
              <a:off x="2807378" y="356879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2" name="pl582"/>
            <p:cNvSpPr/>
            <p:nvPr/>
          </p:nvSpPr>
          <p:spPr>
            <a:xfrm>
              <a:off x="285221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298033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31084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323657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336469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34928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362093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374905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2852219"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591" name="pl591"/>
            <p:cNvSpPr/>
            <p:nvPr/>
          </p:nvSpPr>
          <p:spPr>
            <a:xfrm>
              <a:off x="2852219" y="3802191"/>
              <a:ext cx="896831" cy="26522"/>
            </a:xfrm>
            <a:custGeom>
              <a:avLst/>
              <a:pathLst>
                <a:path w="896831" h="26522">
                  <a:moveTo>
                    <a:pt x="0" y="5304"/>
                  </a:moveTo>
                  <a:lnTo>
                    <a:pt x="128118" y="15913"/>
                  </a:lnTo>
                  <a:lnTo>
                    <a:pt x="256237" y="0"/>
                  </a:lnTo>
                  <a:lnTo>
                    <a:pt x="384356" y="26522"/>
                  </a:lnTo>
                  <a:lnTo>
                    <a:pt x="512475" y="5304"/>
                  </a:lnTo>
                  <a:lnTo>
                    <a:pt x="640593" y="21217"/>
                  </a:lnTo>
                  <a:lnTo>
                    <a:pt x="768712" y="26522"/>
                  </a:lnTo>
                  <a:lnTo>
                    <a:pt x="896831" y="21217"/>
                  </a:lnTo>
                </a:path>
              </a:pathLst>
            </a:custGeom>
            <a:ln w="40651" cap="flat">
              <a:solidFill>
                <a:srgbClr val="BEBEBE">
                  <a:alpha val="69803"/>
                </a:srgbClr>
              </a:solidFill>
              <a:prstDash val="solid"/>
              <a:round/>
            </a:ln>
          </p:spPr>
          <p:txBody>
            <a:bodyPr/>
            <a:lstStyle/>
            <a:p/>
          </p:txBody>
        </p:sp>
        <p:sp>
          <p:nvSpPr>
            <p:cNvPr id="592" name="pl592"/>
            <p:cNvSpPr/>
            <p:nvPr/>
          </p:nvSpPr>
          <p:spPr>
            <a:xfrm>
              <a:off x="2852219" y="3802191"/>
              <a:ext cx="896831" cy="26522"/>
            </a:xfrm>
            <a:custGeom>
              <a:avLst/>
              <a:pathLst>
                <a:path w="896831" h="26522">
                  <a:moveTo>
                    <a:pt x="0" y="5304"/>
                  </a:moveTo>
                  <a:lnTo>
                    <a:pt x="128118" y="15913"/>
                  </a:lnTo>
                  <a:lnTo>
                    <a:pt x="256237" y="0"/>
                  </a:lnTo>
                  <a:lnTo>
                    <a:pt x="384356" y="26522"/>
                  </a:lnTo>
                  <a:lnTo>
                    <a:pt x="512475" y="5304"/>
                  </a:lnTo>
                  <a:lnTo>
                    <a:pt x="640593" y="21217"/>
                  </a:lnTo>
                  <a:lnTo>
                    <a:pt x="768712" y="26522"/>
                  </a:lnTo>
                  <a:lnTo>
                    <a:pt x="896831" y="21217"/>
                  </a:lnTo>
                </a:path>
              </a:pathLst>
            </a:custGeom>
            <a:ln w="35231" cap="flat">
              <a:solidFill>
                <a:srgbClr val="BEBEBE">
                  <a:alpha val="69803"/>
                </a:srgbClr>
              </a:solidFill>
              <a:prstDash val="solid"/>
              <a:round/>
            </a:ln>
          </p:spPr>
          <p:txBody>
            <a:bodyPr/>
            <a:lstStyle/>
            <a:p/>
          </p:txBody>
        </p:sp>
        <p:sp>
          <p:nvSpPr>
            <p:cNvPr id="593" name="pl593"/>
            <p:cNvSpPr/>
            <p:nvPr/>
          </p:nvSpPr>
          <p:spPr>
            <a:xfrm>
              <a:off x="2852219"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594" name="pl594"/>
            <p:cNvSpPr/>
            <p:nvPr/>
          </p:nvSpPr>
          <p:spPr>
            <a:xfrm>
              <a:off x="2852219" y="3802191"/>
              <a:ext cx="896831" cy="26522"/>
            </a:xfrm>
            <a:custGeom>
              <a:avLst/>
              <a:pathLst>
                <a:path w="896831" h="26522">
                  <a:moveTo>
                    <a:pt x="0" y="5304"/>
                  </a:moveTo>
                  <a:lnTo>
                    <a:pt x="128118" y="15913"/>
                  </a:lnTo>
                  <a:lnTo>
                    <a:pt x="256237" y="0"/>
                  </a:lnTo>
                  <a:lnTo>
                    <a:pt x="384356" y="26522"/>
                  </a:lnTo>
                  <a:lnTo>
                    <a:pt x="512475" y="5304"/>
                  </a:lnTo>
                  <a:lnTo>
                    <a:pt x="640593" y="21217"/>
                  </a:lnTo>
                  <a:lnTo>
                    <a:pt x="768712" y="26522"/>
                  </a:lnTo>
                  <a:lnTo>
                    <a:pt x="896831" y="21217"/>
                  </a:lnTo>
                </a:path>
              </a:pathLst>
            </a:custGeom>
            <a:ln w="40651" cap="flat">
              <a:solidFill>
                <a:srgbClr val="000000">
                  <a:alpha val="100000"/>
                </a:srgbClr>
              </a:solidFill>
              <a:prstDash val="solid"/>
              <a:round/>
            </a:ln>
          </p:spPr>
          <p:txBody>
            <a:bodyPr/>
            <a:lstStyle/>
            <a:p/>
          </p:txBody>
        </p:sp>
        <p:sp>
          <p:nvSpPr>
            <p:cNvPr id="595" name="pl595"/>
            <p:cNvSpPr/>
            <p:nvPr/>
          </p:nvSpPr>
          <p:spPr>
            <a:xfrm>
              <a:off x="2852219" y="3802191"/>
              <a:ext cx="896831" cy="26522"/>
            </a:xfrm>
            <a:custGeom>
              <a:avLst/>
              <a:pathLst>
                <a:path w="896831" h="26522">
                  <a:moveTo>
                    <a:pt x="0" y="5304"/>
                  </a:moveTo>
                  <a:lnTo>
                    <a:pt x="128118" y="15913"/>
                  </a:lnTo>
                  <a:lnTo>
                    <a:pt x="256237" y="0"/>
                  </a:lnTo>
                  <a:lnTo>
                    <a:pt x="384356" y="26522"/>
                  </a:lnTo>
                  <a:lnTo>
                    <a:pt x="512475" y="5304"/>
                  </a:lnTo>
                  <a:lnTo>
                    <a:pt x="640593" y="21217"/>
                  </a:lnTo>
                  <a:lnTo>
                    <a:pt x="768712" y="26522"/>
                  </a:lnTo>
                  <a:lnTo>
                    <a:pt x="896831" y="21217"/>
                  </a:lnTo>
                </a:path>
              </a:pathLst>
            </a:custGeom>
            <a:ln w="35231" cap="flat">
              <a:solidFill>
                <a:srgbClr val="F26A21">
                  <a:alpha val="100000"/>
                </a:srgbClr>
              </a:solidFill>
              <a:prstDash val="solid"/>
              <a:round/>
            </a:ln>
          </p:spPr>
          <p:txBody>
            <a:bodyPr/>
            <a:lstStyle/>
            <a:p/>
          </p:txBody>
        </p:sp>
        <p:sp>
          <p:nvSpPr>
            <p:cNvPr id="596" name="pl596"/>
            <p:cNvSpPr/>
            <p:nvPr/>
          </p:nvSpPr>
          <p:spPr>
            <a:xfrm>
              <a:off x="2807378"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97" name="tx597"/>
            <p:cNvSpPr/>
            <p:nvPr/>
          </p:nvSpPr>
          <p:spPr>
            <a:xfrm>
              <a:off x="2822090" y="36444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98" name="tx598"/>
            <p:cNvSpPr/>
            <p:nvPr/>
          </p:nvSpPr>
          <p:spPr>
            <a:xfrm>
              <a:off x="2950209" y="36550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99" name="tx599"/>
            <p:cNvSpPr/>
            <p:nvPr/>
          </p:nvSpPr>
          <p:spPr>
            <a:xfrm>
              <a:off x="3078327" y="36391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00" name="tx600"/>
            <p:cNvSpPr/>
            <p:nvPr/>
          </p:nvSpPr>
          <p:spPr>
            <a:xfrm>
              <a:off x="3206446" y="36656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1" name="tx601"/>
            <p:cNvSpPr/>
            <p:nvPr/>
          </p:nvSpPr>
          <p:spPr>
            <a:xfrm>
              <a:off x="3334565" y="36444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02" name="tx602"/>
            <p:cNvSpPr/>
            <p:nvPr/>
          </p:nvSpPr>
          <p:spPr>
            <a:xfrm>
              <a:off x="3462684" y="36603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3" name="tx603"/>
            <p:cNvSpPr/>
            <p:nvPr/>
          </p:nvSpPr>
          <p:spPr>
            <a:xfrm>
              <a:off x="3590803" y="36656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4" name="tx604"/>
            <p:cNvSpPr/>
            <p:nvPr/>
          </p:nvSpPr>
          <p:spPr>
            <a:xfrm>
              <a:off x="3718921" y="36603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5" name="rc605"/>
            <p:cNvSpPr/>
            <p:nvPr/>
          </p:nvSpPr>
          <p:spPr>
            <a:xfrm>
              <a:off x="2807378" y="4135168"/>
              <a:ext cx="986514" cy="367599"/>
            </a:xfrm>
            <a:prstGeom prst="rect">
              <a:avLst/>
            </a:prstGeom>
            <a:solidFill>
              <a:srgbClr val="EBEBEB">
                <a:alpha val="100000"/>
              </a:srgbClr>
            </a:solidFill>
          </p:spPr>
          <p:txBody>
            <a:bodyPr/>
            <a:lstStyle/>
            <a:p/>
          </p:txBody>
        </p:sp>
        <p:sp>
          <p:nvSpPr>
            <p:cNvPr id="606" name="pl606"/>
            <p:cNvSpPr/>
            <p:nvPr/>
          </p:nvSpPr>
          <p:spPr>
            <a:xfrm>
              <a:off x="2807378" y="441975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7" name="pl607"/>
            <p:cNvSpPr/>
            <p:nvPr/>
          </p:nvSpPr>
          <p:spPr>
            <a:xfrm>
              <a:off x="2807378" y="428714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8" name="pl608"/>
            <p:cNvSpPr/>
            <p:nvPr/>
          </p:nvSpPr>
          <p:spPr>
            <a:xfrm>
              <a:off x="2807378" y="41545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9" name="pl609"/>
            <p:cNvSpPr/>
            <p:nvPr/>
          </p:nvSpPr>
          <p:spPr>
            <a:xfrm>
              <a:off x="2807378"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0" name="pl610"/>
            <p:cNvSpPr/>
            <p:nvPr/>
          </p:nvSpPr>
          <p:spPr>
            <a:xfrm>
              <a:off x="2807378" y="435344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1" name="pl611"/>
            <p:cNvSpPr/>
            <p:nvPr/>
          </p:nvSpPr>
          <p:spPr>
            <a:xfrm>
              <a:off x="2807378" y="422083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2" name="pl612"/>
            <p:cNvSpPr/>
            <p:nvPr/>
          </p:nvSpPr>
          <p:spPr>
            <a:xfrm>
              <a:off x="285221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3" name="pl613"/>
            <p:cNvSpPr/>
            <p:nvPr/>
          </p:nvSpPr>
          <p:spPr>
            <a:xfrm>
              <a:off x="298033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4" name="pl614"/>
            <p:cNvSpPr/>
            <p:nvPr/>
          </p:nvSpPr>
          <p:spPr>
            <a:xfrm>
              <a:off x="31084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5" name="pl615"/>
            <p:cNvSpPr/>
            <p:nvPr/>
          </p:nvSpPr>
          <p:spPr>
            <a:xfrm>
              <a:off x="323657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6" name="pl616"/>
            <p:cNvSpPr/>
            <p:nvPr/>
          </p:nvSpPr>
          <p:spPr>
            <a:xfrm>
              <a:off x="336469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7" name="pl617"/>
            <p:cNvSpPr/>
            <p:nvPr/>
          </p:nvSpPr>
          <p:spPr>
            <a:xfrm>
              <a:off x="34928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8" name="pl618"/>
            <p:cNvSpPr/>
            <p:nvPr/>
          </p:nvSpPr>
          <p:spPr>
            <a:xfrm>
              <a:off x="362093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9" name="pl619"/>
            <p:cNvSpPr/>
            <p:nvPr/>
          </p:nvSpPr>
          <p:spPr>
            <a:xfrm>
              <a:off x="374905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0" name="pl620"/>
            <p:cNvSpPr/>
            <p:nvPr/>
          </p:nvSpPr>
          <p:spPr>
            <a:xfrm>
              <a:off x="2852219"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621" name="pl621"/>
            <p:cNvSpPr/>
            <p:nvPr/>
          </p:nvSpPr>
          <p:spPr>
            <a:xfrm>
              <a:off x="2852219" y="4448927"/>
              <a:ext cx="896831" cy="37131"/>
            </a:xfrm>
            <a:custGeom>
              <a:avLst/>
              <a:pathLst>
                <a:path w="896831" h="37131">
                  <a:moveTo>
                    <a:pt x="0" y="15913"/>
                  </a:moveTo>
                  <a:lnTo>
                    <a:pt x="128118" y="26522"/>
                  </a:lnTo>
                  <a:lnTo>
                    <a:pt x="256237" y="0"/>
                  </a:lnTo>
                  <a:lnTo>
                    <a:pt x="384356" y="0"/>
                  </a:lnTo>
                  <a:lnTo>
                    <a:pt x="512475" y="37131"/>
                  </a:lnTo>
                  <a:lnTo>
                    <a:pt x="640593" y="37131"/>
                  </a:lnTo>
                  <a:lnTo>
                    <a:pt x="768712" y="10608"/>
                  </a:lnTo>
                  <a:lnTo>
                    <a:pt x="896831" y="21217"/>
                  </a:lnTo>
                </a:path>
              </a:pathLst>
            </a:custGeom>
            <a:ln w="40651" cap="flat">
              <a:solidFill>
                <a:srgbClr val="BEBEBE">
                  <a:alpha val="69803"/>
                </a:srgbClr>
              </a:solidFill>
              <a:prstDash val="solid"/>
              <a:round/>
            </a:ln>
          </p:spPr>
          <p:txBody>
            <a:bodyPr/>
            <a:lstStyle/>
            <a:p/>
          </p:txBody>
        </p:sp>
        <p:sp>
          <p:nvSpPr>
            <p:cNvPr id="622" name="pl622"/>
            <p:cNvSpPr/>
            <p:nvPr/>
          </p:nvSpPr>
          <p:spPr>
            <a:xfrm>
              <a:off x="2852219" y="4448927"/>
              <a:ext cx="896831" cy="37131"/>
            </a:xfrm>
            <a:custGeom>
              <a:avLst/>
              <a:pathLst>
                <a:path w="896831" h="37131">
                  <a:moveTo>
                    <a:pt x="0" y="15913"/>
                  </a:moveTo>
                  <a:lnTo>
                    <a:pt x="128118" y="26522"/>
                  </a:lnTo>
                  <a:lnTo>
                    <a:pt x="256237" y="0"/>
                  </a:lnTo>
                  <a:lnTo>
                    <a:pt x="384356" y="0"/>
                  </a:lnTo>
                  <a:lnTo>
                    <a:pt x="512475" y="37131"/>
                  </a:lnTo>
                  <a:lnTo>
                    <a:pt x="640593" y="37131"/>
                  </a:lnTo>
                  <a:lnTo>
                    <a:pt x="768712" y="10608"/>
                  </a:lnTo>
                  <a:lnTo>
                    <a:pt x="896831" y="21217"/>
                  </a:lnTo>
                </a:path>
              </a:pathLst>
            </a:custGeom>
            <a:ln w="35231" cap="flat">
              <a:solidFill>
                <a:srgbClr val="BEBEBE">
                  <a:alpha val="69803"/>
                </a:srgbClr>
              </a:solidFill>
              <a:prstDash val="solid"/>
              <a:round/>
            </a:ln>
          </p:spPr>
          <p:txBody>
            <a:bodyPr/>
            <a:lstStyle/>
            <a:p/>
          </p:txBody>
        </p:sp>
        <p:sp>
          <p:nvSpPr>
            <p:cNvPr id="623" name="pl623"/>
            <p:cNvSpPr/>
            <p:nvPr/>
          </p:nvSpPr>
          <p:spPr>
            <a:xfrm>
              <a:off x="2852219"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624" name="pl624"/>
            <p:cNvSpPr/>
            <p:nvPr/>
          </p:nvSpPr>
          <p:spPr>
            <a:xfrm>
              <a:off x="2852219" y="4448927"/>
              <a:ext cx="896831" cy="37131"/>
            </a:xfrm>
            <a:custGeom>
              <a:avLst/>
              <a:pathLst>
                <a:path w="896831" h="37131">
                  <a:moveTo>
                    <a:pt x="0" y="15913"/>
                  </a:moveTo>
                  <a:lnTo>
                    <a:pt x="128118" y="26522"/>
                  </a:lnTo>
                  <a:lnTo>
                    <a:pt x="256237" y="0"/>
                  </a:lnTo>
                  <a:lnTo>
                    <a:pt x="384356" y="0"/>
                  </a:lnTo>
                  <a:lnTo>
                    <a:pt x="512475" y="37131"/>
                  </a:lnTo>
                  <a:lnTo>
                    <a:pt x="640593" y="37131"/>
                  </a:lnTo>
                  <a:lnTo>
                    <a:pt x="768712" y="10608"/>
                  </a:lnTo>
                  <a:lnTo>
                    <a:pt x="896831" y="21217"/>
                  </a:lnTo>
                </a:path>
              </a:pathLst>
            </a:custGeom>
            <a:ln w="40651" cap="flat">
              <a:solidFill>
                <a:srgbClr val="000000">
                  <a:alpha val="100000"/>
                </a:srgbClr>
              </a:solidFill>
              <a:prstDash val="solid"/>
              <a:round/>
            </a:ln>
          </p:spPr>
          <p:txBody>
            <a:bodyPr/>
            <a:lstStyle/>
            <a:p/>
          </p:txBody>
        </p:sp>
        <p:sp>
          <p:nvSpPr>
            <p:cNvPr id="625" name="pl625"/>
            <p:cNvSpPr/>
            <p:nvPr/>
          </p:nvSpPr>
          <p:spPr>
            <a:xfrm>
              <a:off x="2852219" y="4448927"/>
              <a:ext cx="896831" cy="37131"/>
            </a:xfrm>
            <a:custGeom>
              <a:avLst/>
              <a:pathLst>
                <a:path w="896831" h="37131">
                  <a:moveTo>
                    <a:pt x="0" y="15913"/>
                  </a:moveTo>
                  <a:lnTo>
                    <a:pt x="128118" y="26522"/>
                  </a:lnTo>
                  <a:lnTo>
                    <a:pt x="256237" y="0"/>
                  </a:lnTo>
                  <a:lnTo>
                    <a:pt x="384356" y="0"/>
                  </a:lnTo>
                  <a:lnTo>
                    <a:pt x="512475" y="37131"/>
                  </a:lnTo>
                  <a:lnTo>
                    <a:pt x="640593" y="37131"/>
                  </a:lnTo>
                  <a:lnTo>
                    <a:pt x="768712" y="10608"/>
                  </a:lnTo>
                  <a:lnTo>
                    <a:pt x="896831" y="21217"/>
                  </a:lnTo>
                </a:path>
              </a:pathLst>
            </a:custGeom>
            <a:ln w="35231" cap="flat">
              <a:solidFill>
                <a:srgbClr val="F26A21">
                  <a:alpha val="100000"/>
                </a:srgbClr>
              </a:solidFill>
              <a:prstDash val="solid"/>
              <a:round/>
            </a:ln>
          </p:spPr>
          <p:txBody>
            <a:bodyPr/>
            <a:lstStyle/>
            <a:p/>
          </p:txBody>
        </p:sp>
        <p:sp>
          <p:nvSpPr>
            <p:cNvPr id="626" name="pl626"/>
            <p:cNvSpPr/>
            <p:nvPr/>
          </p:nvSpPr>
          <p:spPr>
            <a:xfrm>
              <a:off x="2807378"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27" name="tx627"/>
            <p:cNvSpPr/>
            <p:nvPr/>
          </p:nvSpPr>
          <p:spPr>
            <a:xfrm>
              <a:off x="2822090" y="430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28" name="tx628"/>
            <p:cNvSpPr/>
            <p:nvPr/>
          </p:nvSpPr>
          <p:spPr>
            <a:xfrm>
              <a:off x="2950209" y="4312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9" name="tx629"/>
            <p:cNvSpPr/>
            <p:nvPr/>
          </p:nvSpPr>
          <p:spPr>
            <a:xfrm>
              <a:off x="3078327" y="42858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30" name="tx630"/>
            <p:cNvSpPr/>
            <p:nvPr/>
          </p:nvSpPr>
          <p:spPr>
            <a:xfrm>
              <a:off x="3206446" y="42858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31" name="tx631"/>
            <p:cNvSpPr/>
            <p:nvPr/>
          </p:nvSpPr>
          <p:spPr>
            <a:xfrm>
              <a:off x="3334565"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2" name="tx632"/>
            <p:cNvSpPr/>
            <p:nvPr/>
          </p:nvSpPr>
          <p:spPr>
            <a:xfrm>
              <a:off x="3462684"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3" name="tx633"/>
            <p:cNvSpPr/>
            <p:nvPr/>
          </p:nvSpPr>
          <p:spPr>
            <a:xfrm>
              <a:off x="3590803" y="429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34" name="tx634"/>
            <p:cNvSpPr/>
            <p:nvPr/>
          </p:nvSpPr>
          <p:spPr>
            <a:xfrm>
              <a:off x="3718921" y="43071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35" name="rc635"/>
            <p:cNvSpPr/>
            <p:nvPr/>
          </p:nvSpPr>
          <p:spPr>
            <a:xfrm>
              <a:off x="2807378" y="4787209"/>
              <a:ext cx="986514" cy="367599"/>
            </a:xfrm>
            <a:prstGeom prst="rect">
              <a:avLst/>
            </a:prstGeom>
            <a:solidFill>
              <a:srgbClr val="EBEBEB">
                <a:alpha val="100000"/>
              </a:srgbClr>
            </a:solidFill>
          </p:spPr>
          <p:txBody>
            <a:bodyPr/>
            <a:lstStyle/>
            <a:p/>
          </p:txBody>
        </p:sp>
        <p:sp>
          <p:nvSpPr>
            <p:cNvPr id="636" name="pl636"/>
            <p:cNvSpPr/>
            <p:nvPr/>
          </p:nvSpPr>
          <p:spPr>
            <a:xfrm>
              <a:off x="2807378" y="50717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7" name="pl637"/>
            <p:cNvSpPr/>
            <p:nvPr/>
          </p:nvSpPr>
          <p:spPr>
            <a:xfrm>
              <a:off x="2807378" y="493918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8" name="pl638"/>
            <p:cNvSpPr/>
            <p:nvPr/>
          </p:nvSpPr>
          <p:spPr>
            <a:xfrm>
              <a:off x="2807378" y="4806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9" name="pl639"/>
            <p:cNvSpPr/>
            <p:nvPr/>
          </p:nvSpPr>
          <p:spPr>
            <a:xfrm>
              <a:off x="2807378"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0" name="pl640"/>
            <p:cNvSpPr/>
            <p:nvPr/>
          </p:nvSpPr>
          <p:spPr>
            <a:xfrm>
              <a:off x="2807378" y="500548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1" name="pl641"/>
            <p:cNvSpPr/>
            <p:nvPr/>
          </p:nvSpPr>
          <p:spPr>
            <a:xfrm>
              <a:off x="2807378" y="487287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2" name="pl642"/>
            <p:cNvSpPr/>
            <p:nvPr/>
          </p:nvSpPr>
          <p:spPr>
            <a:xfrm>
              <a:off x="285221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3" name="pl643"/>
            <p:cNvSpPr/>
            <p:nvPr/>
          </p:nvSpPr>
          <p:spPr>
            <a:xfrm>
              <a:off x="298033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4" name="pl644"/>
            <p:cNvSpPr/>
            <p:nvPr/>
          </p:nvSpPr>
          <p:spPr>
            <a:xfrm>
              <a:off x="31084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5" name="pl645"/>
            <p:cNvSpPr/>
            <p:nvPr/>
          </p:nvSpPr>
          <p:spPr>
            <a:xfrm>
              <a:off x="323657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6" name="pl646"/>
            <p:cNvSpPr/>
            <p:nvPr/>
          </p:nvSpPr>
          <p:spPr>
            <a:xfrm>
              <a:off x="336469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7" name="pl647"/>
            <p:cNvSpPr/>
            <p:nvPr/>
          </p:nvSpPr>
          <p:spPr>
            <a:xfrm>
              <a:off x="34928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362093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374905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2852219"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651" name="pl651"/>
            <p:cNvSpPr/>
            <p:nvPr/>
          </p:nvSpPr>
          <p:spPr>
            <a:xfrm>
              <a:off x="2852219" y="5111577"/>
              <a:ext cx="896831" cy="15913"/>
            </a:xfrm>
            <a:custGeom>
              <a:avLst/>
              <a:pathLst>
                <a:path w="896831" h="15913">
                  <a:moveTo>
                    <a:pt x="0" y="15913"/>
                  </a:moveTo>
                  <a:lnTo>
                    <a:pt x="128118" y="5304"/>
                  </a:lnTo>
                  <a:lnTo>
                    <a:pt x="256237" y="5304"/>
                  </a:lnTo>
                  <a:lnTo>
                    <a:pt x="384356" y="5304"/>
                  </a:lnTo>
                  <a:lnTo>
                    <a:pt x="512475" y="5304"/>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652" name="pl652"/>
            <p:cNvSpPr/>
            <p:nvPr/>
          </p:nvSpPr>
          <p:spPr>
            <a:xfrm>
              <a:off x="2852219" y="5111577"/>
              <a:ext cx="896831" cy="15913"/>
            </a:xfrm>
            <a:custGeom>
              <a:avLst/>
              <a:pathLst>
                <a:path w="896831" h="15913">
                  <a:moveTo>
                    <a:pt x="0" y="15913"/>
                  </a:moveTo>
                  <a:lnTo>
                    <a:pt x="128118" y="5304"/>
                  </a:lnTo>
                  <a:lnTo>
                    <a:pt x="256237" y="5304"/>
                  </a:lnTo>
                  <a:lnTo>
                    <a:pt x="384356" y="5304"/>
                  </a:lnTo>
                  <a:lnTo>
                    <a:pt x="512475" y="5304"/>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653" name="pl653"/>
            <p:cNvSpPr/>
            <p:nvPr/>
          </p:nvSpPr>
          <p:spPr>
            <a:xfrm>
              <a:off x="2852219"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654" name="pl654"/>
            <p:cNvSpPr/>
            <p:nvPr/>
          </p:nvSpPr>
          <p:spPr>
            <a:xfrm>
              <a:off x="2852219" y="5111577"/>
              <a:ext cx="896831" cy="15913"/>
            </a:xfrm>
            <a:custGeom>
              <a:avLst/>
              <a:pathLst>
                <a:path w="896831" h="15913">
                  <a:moveTo>
                    <a:pt x="0" y="15913"/>
                  </a:moveTo>
                  <a:lnTo>
                    <a:pt x="128118" y="5304"/>
                  </a:lnTo>
                  <a:lnTo>
                    <a:pt x="256237" y="5304"/>
                  </a:lnTo>
                  <a:lnTo>
                    <a:pt x="384356" y="5304"/>
                  </a:lnTo>
                  <a:lnTo>
                    <a:pt x="512475" y="5304"/>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655" name="pl655"/>
            <p:cNvSpPr/>
            <p:nvPr/>
          </p:nvSpPr>
          <p:spPr>
            <a:xfrm>
              <a:off x="2852219" y="5111577"/>
              <a:ext cx="896831" cy="15913"/>
            </a:xfrm>
            <a:custGeom>
              <a:avLst/>
              <a:pathLst>
                <a:path w="896831" h="15913">
                  <a:moveTo>
                    <a:pt x="0" y="15913"/>
                  </a:moveTo>
                  <a:lnTo>
                    <a:pt x="128118" y="5304"/>
                  </a:lnTo>
                  <a:lnTo>
                    <a:pt x="256237" y="5304"/>
                  </a:lnTo>
                  <a:lnTo>
                    <a:pt x="384356" y="5304"/>
                  </a:lnTo>
                  <a:lnTo>
                    <a:pt x="512475" y="5304"/>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656" name="pl656"/>
            <p:cNvSpPr/>
            <p:nvPr/>
          </p:nvSpPr>
          <p:spPr>
            <a:xfrm>
              <a:off x="2807378"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57" name="tx657"/>
            <p:cNvSpPr/>
            <p:nvPr/>
          </p:nvSpPr>
          <p:spPr>
            <a:xfrm>
              <a:off x="2822090" y="49644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8" name="tx658"/>
            <p:cNvSpPr/>
            <p:nvPr/>
          </p:nvSpPr>
          <p:spPr>
            <a:xfrm>
              <a:off x="2950209" y="49538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59" name="tx659"/>
            <p:cNvSpPr/>
            <p:nvPr/>
          </p:nvSpPr>
          <p:spPr>
            <a:xfrm>
              <a:off x="3078327" y="49538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60" name="tx660"/>
            <p:cNvSpPr/>
            <p:nvPr/>
          </p:nvSpPr>
          <p:spPr>
            <a:xfrm>
              <a:off x="3206446" y="49538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61" name="tx661"/>
            <p:cNvSpPr/>
            <p:nvPr/>
          </p:nvSpPr>
          <p:spPr>
            <a:xfrm>
              <a:off x="3334565" y="49538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62" name="tx662"/>
            <p:cNvSpPr/>
            <p:nvPr/>
          </p:nvSpPr>
          <p:spPr>
            <a:xfrm>
              <a:off x="3462684"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63" name="tx663"/>
            <p:cNvSpPr/>
            <p:nvPr/>
          </p:nvSpPr>
          <p:spPr>
            <a:xfrm>
              <a:off x="3590803"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64" name="tx664"/>
            <p:cNvSpPr/>
            <p:nvPr/>
          </p:nvSpPr>
          <p:spPr>
            <a:xfrm>
              <a:off x="3718921"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65" name="rc665"/>
            <p:cNvSpPr/>
            <p:nvPr/>
          </p:nvSpPr>
          <p:spPr>
            <a:xfrm>
              <a:off x="3863481" y="874964"/>
              <a:ext cx="986514" cy="367599"/>
            </a:xfrm>
            <a:prstGeom prst="rect">
              <a:avLst/>
            </a:prstGeom>
            <a:solidFill>
              <a:srgbClr val="EBEBEB">
                <a:alpha val="100000"/>
              </a:srgbClr>
            </a:solidFill>
          </p:spPr>
          <p:txBody>
            <a:bodyPr/>
            <a:lstStyle/>
            <a:p/>
          </p:txBody>
        </p:sp>
        <p:sp>
          <p:nvSpPr>
            <p:cNvPr id="666" name="pl666"/>
            <p:cNvSpPr/>
            <p:nvPr/>
          </p:nvSpPr>
          <p:spPr>
            <a:xfrm>
              <a:off x="3863481" y="11595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7" name="pl667"/>
            <p:cNvSpPr/>
            <p:nvPr/>
          </p:nvSpPr>
          <p:spPr>
            <a:xfrm>
              <a:off x="3863481" y="102693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8" name="pl668"/>
            <p:cNvSpPr/>
            <p:nvPr/>
          </p:nvSpPr>
          <p:spPr>
            <a:xfrm>
              <a:off x="3863481" y="8943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9" name="pl669"/>
            <p:cNvSpPr/>
            <p:nvPr/>
          </p:nvSpPr>
          <p:spPr>
            <a:xfrm>
              <a:off x="3863481"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0" name="pl670"/>
            <p:cNvSpPr/>
            <p:nvPr/>
          </p:nvSpPr>
          <p:spPr>
            <a:xfrm>
              <a:off x="3863481" y="1093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1" name="pl671"/>
            <p:cNvSpPr/>
            <p:nvPr/>
          </p:nvSpPr>
          <p:spPr>
            <a:xfrm>
              <a:off x="3863481" y="96063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2" name="pl672"/>
            <p:cNvSpPr/>
            <p:nvPr/>
          </p:nvSpPr>
          <p:spPr>
            <a:xfrm>
              <a:off x="390832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3" name="pl673"/>
            <p:cNvSpPr/>
            <p:nvPr/>
          </p:nvSpPr>
          <p:spPr>
            <a:xfrm>
              <a:off x="403644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4" name="pl674"/>
            <p:cNvSpPr/>
            <p:nvPr/>
          </p:nvSpPr>
          <p:spPr>
            <a:xfrm>
              <a:off x="416456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5" name="pl675"/>
            <p:cNvSpPr/>
            <p:nvPr/>
          </p:nvSpPr>
          <p:spPr>
            <a:xfrm>
              <a:off x="429267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6" name="pl676"/>
            <p:cNvSpPr/>
            <p:nvPr/>
          </p:nvSpPr>
          <p:spPr>
            <a:xfrm>
              <a:off x="442079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7" name="pl677"/>
            <p:cNvSpPr/>
            <p:nvPr/>
          </p:nvSpPr>
          <p:spPr>
            <a:xfrm>
              <a:off x="454891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8" name="pl678"/>
            <p:cNvSpPr/>
            <p:nvPr/>
          </p:nvSpPr>
          <p:spPr>
            <a:xfrm>
              <a:off x="467703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9" name="pl679"/>
            <p:cNvSpPr/>
            <p:nvPr/>
          </p:nvSpPr>
          <p:spPr>
            <a:xfrm>
              <a:off x="480515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80" name="pl680"/>
            <p:cNvSpPr/>
            <p:nvPr/>
          </p:nvSpPr>
          <p:spPr>
            <a:xfrm>
              <a:off x="3908323"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681" name="pl681"/>
            <p:cNvSpPr/>
            <p:nvPr/>
          </p:nvSpPr>
          <p:spPr>
            <a:xfrm>
              <a:off x="3908323" y="12046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682" name="pl682"/>
            <p:cNvSpPr/>
            <p:nvPr/>
          </p:nvSpPr>
          <p:spPr>
            <a:xfrm>
              <a:off x="3908323" y="12046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683" name="pl683"/>
            <p:cNvSpPr/>
            <p:nvPr/>
          </p:nvSpPr>
          <p:spPr>
            <a:xfrm>
              <a:off x="3908323"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684" name="pl684"/>
            <p:cNvSpPr/>
            <p:nvPr/>
          </p:nvSpPr>
          <p:spPr>
            <a:xfrm>
              <a:off x="3908323" y="12046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685" name="pl685"/>
            <p:cNvSpPr/>
            <p:nvPr/>
          </p:nvSpPr>
          <p:spPr>
            <a:xfrm>
              <a:off x="3908323" y="12046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686" name="pl686"/>
            <p:cNvSpPr/>
            <p:nvPr/>
          </p:nvSpPr>
          <p:spPr>
            <a:xfrm>
              <a:off x="3863481"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87" name="tx687"/>
            <p:cNvSpPr/>
            <p:nvPr/>
          </p:nvSpPr>
          <p:spPr>
            <a:xfrm>
              <a:off x="3878194" y="1041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88" name="tx688"/>
            <p:cNvSpPr/>
            <p:nvPr/>
          </p:nvSpPr>
          <p:spPr>
            <a:xfrm>
              <a:off x="4006312" y="1041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89" name="tx689"/>
            <p:cNvSpPr/>
            <p:nvPr/>
          </p:nvSpPr>
          <p:spPr>
            <a:xfrm>
              <a:off x="4134431" y="1041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0" name="tx690"/>
            <p:cNvSpPr/>
            <p:nvPr/>
          </p:nvSpPr>
          <p:spPr>
            <a:xfrm>
              <a:off x="4262550" y="1041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1" name="tx691"/>
            <p:cNvSpPr/>
            <p:nvPr/>
          </p:nvSpPr>
          <p:spPr>
            <a:xfrm>
              <a:off x="4390669" y="1041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2" name="tx692"/>
            <p:cNvSpPr/>
            <p:nvPr/>
          </p:nvSpPr>
          <p:spPr>
            <a:xfrm>
              <a:off x="4518787" y="1041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3" name="tx693"/>
            <p:cNvSpPr/>
            <p:nvPr/>
          </p:nvSpPr>
          <p:spPr>
            <a:xfrm>
              <a:off x="4646906" y="1041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4" name="tx694"/>
            <p:cNvSpPr/>
            <p:nvPr/>
          </p:nvSpPr>
          <p:spPr>
            <a:xfrm>
              <a:off x="4775025" y="1041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5" name="rc695"/>
            <p:cNvSpPr/>
            <p:nvPr/>
          </p:nvSpPr>
          <p:spPr>
            <a:xfrm>
              <a:off x="3863481" y="1527005"/>
              <a:ext cx="986514" cy="367599"/>
            </a:xfrm>
            <a:prstGeom prst="rect">
              <a:avLst/>
            </a:prstGeom>
            <a:solidFill>
              <a:srgbClr val="EBEBEB">
                <a:alpha val="100000"/>
              </a:srgbClr>
            </a:solidFill>
          </p:spPr>
          <p:txBody>
            <a:bodyPr/>
            <a:lstStyle/>
            <a:p/>
          </p:txBody>
        </p:sp>
        <p:sp>
          <p:nvSpPr>
            <p:cNvPr id="696" name="pl696"/>
            <p:cNvSpPr/>
            <p:nvPr/>
          </p:nvSpPr>
          <p:spPr>
            <a:xfrm>
              <a:off x="3863481" y="18115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7" name="pl697"/>
            <p:cNvSpPr/>
            <p:nvPr/>
          </p:nvSpPr>
          <p:spPr>
            <a:xfrm>
              <a:off x="3863481" y="16789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8" name="pl698"/>
            <p:cNvSpPr/>
            <p:nvPr/>
          </p:nvSpPr>
          <p:spPr>
            <a:xfrm>
              <a:off x="3863481" y="15463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9" name="pl699"/>
            <p:cNvSpPr/>
            <p:nvPr/>
          </p:nvSpPr>
          <p:spPr>
            <a:xfrm>
              <a:off x="3863481"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0" name="pl700"/>
            <p:cNvSpPr/>
            <p:nvPr/>
          </p:nvSpPr>
          <p:spPr>
            <a:xfrm>
              <a:off x="3863481" y="1745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1" name="pl701"/>
            <p:cNvSpPr/>
            <p:nvPr/>
          </p:nvSpPr>
          <p:spPr>
            <a:xfrm>
              <a:off x="3863481" y="161267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2" name="pl702"/>
            <p:cNvSpPr/>
            <p:nvPr/>
          </p:nvSpPr>
          <p:spPr>
            <a:xfrm>
              <a:off x="390832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403644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4" name="pl704"/>
            <p:cNvSpPr/>
            <p:nvPr/>
          </p:nvSpPr>
          <p:spPr>
            <a:xfrm>
              <a:off x="416456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5" name="pl705"/>
            <p:cNvSpPr/>
            <p:nvPr/>
          </p:nvSpPr>
          <p:spPr>
            <a:xfrm>
              <a:off x="429267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6" name="pl706"/>
            <p:cNvSpPr/>
            <p:nvPr/>
          </p:nvSpPr>
          <p:spPr>
            <a:xfrm>
              <a:off x="442079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7" name="pl707"/>
            <p:cNvSpPr/>
            <p:nvPr/>
          </p:nvSpPr>
          <p:spPr>
            <a:xfrm>
              <a:off x="454891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467703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480515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3908323"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711" name="pl711"/>
            <p:cNvSpPr/>
            <p:nvPr/>
          </p:nvSpPr>
          <p:spPr>
            <a:xfrm>
              <a:off x="3908323" y="1787719"/>
              <a:ext cx="896831" cy="26522"/>
            </a:xfrm>
            <a:custGeom>
              <a:avLst/>
              <a:pathLst>
                <a:path w="896831" h="26522">
                  <a:moveTo>
                    <a:pt x="0" y="26522"/>
                  </a:moveTo>
                  <a:lnTo>
                    <a:pt x="128118" y="5304"/>
                  </a:lnTo>
                  <a:lnTo>
                    <a:pt x="256237" y="5304"/>
                  </a:lnTo>
                  <a:lnTo>
                    <a:pt x="384356" y="5304"/>
                  </a:lnTo>
                  <a:lnTo>
                    <a:pt x="512475" y="0"/>
                  </a:lnTo>
                  <a:lnTo>
                    <a:pt x="640593" y="26522"/>
                  </a:lnTo>
                  <a:lnTo>
                    <a:pt x="768712" y="5304"/>
                  </a:lnTo>
                  <a:lnTo>
                    <a:pt x="896831" y="0"/>
                  </a:lnTo>
                </a:path>
              </a:pathLst>
            </a:custGeom>
            <a:ln w="40651" cap="flat">
              <a:solidFill>
                <a:srgbClr val="BEBEBE">
                  <a:alpha val="69803"/>
                </a:srgbClr>
              </a:solidFill>
              <a:prstDash val="solid"/>
              <a:round/>
            </a:ln>
          </p:spPr>
          <p:txBody>
            <a:bodyPr/>
            <a:lstStyle/>
            <a:p/>
          </p:txBody>
        </p:sp>
        <p:sp>
          <p:nvSpPr>
            <p:cNvPr id="712" name="pl712"/>
            <p:cNvSpPr/>
            <p:nvPr/>
          </p:nvSpPr>
          <p:spPr>
            <a:xfrm>
              <a:off x="3908323" y="1787719"/>
              <a:ext cx="896831" cy="26522"/>
            </a:xfrm>
            <a:custGeom>
              <a:avLst/>
              <a:pathLst>
                <a:path w="896831" h="26522">
                  <a:moveTo>
                    <a:pt x="0" y="26522"/>
                  </a:moveTo>
                  <a:lnTo>
                    <a:pt x="128118" y="5304"/>
                  </a:lnTo>
                  <a:lnTo>
                    <a:pt x="256237" y="5304"/>
                  </a:lnTo>
                  <a:lnTo>
                    <a:pt x="384356" y="5304"/>
                  </a:lnTo>
                  <a:lnTo>
                    <a:pt x="512475" y="0"/>
                  </a:lnTo>
                  <a:lnTo>
                    <a:pt x="640593" y="26522"/>
                  </a:lnTo>
                  <a:lnTo>
                    <a:pt x="768712" y="5304"/>
                  </a:lnTo>
                  <a:lnTo>
                    <a:pt x="896831" y="0"/>
                  </a:lnTo>
                </a:path>
              </a:pathLst>
            </a:custGeom>
            <a:ln w="35231" cap="flat">
              <a:solidFill>
                <a:srgbClr val="BEBEBE">
                  <a:alpha val="69803"/>
                </a:srgbClr>
              </a:solidFill>
              <a:prstDash val="solid"/>
              <a:round/>
            </a:ln>
          </p:spPr>
          <p:txBody>
            <a:bodyPr/>
            <a:lstStyle/>
            <a:p/>
          </p:txBody>
        </p:sp>
        <p:sp>
          <p:nvSpPr>
            <p:cNvPr id="713" name="pl713"/>
            <p:cNvSpPr/>
            <p:nvPr/>
          </p:nvSpPr>
          <p:spPr>
            <a:xfrm>
              <a:off x="3908323"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714" name="pl714"/>
            <p:cNvSpPr/>
            <p:nvPr/>
          </p:nvSpPr>
          <p:spPr>
            <a:xfrm>
              <a:off x="3908323" y="1787719"/>
              <a:ext cx="896831" cy="26522"/>
            </a:xfrm>
            <a:custGeom>
              <a:avLst/>
              <a:pathLst>
                <a:path w="896831" h="26522">
                  <a:moveTo>
                    <a:pt x="0" y="26522"/>
                  </a:moveTo>
                  <a:lnTo>
                    <a:pt x="128118" y="5304"/>
                  </a:lnTo>
                  <a:lnTo>
                    <a:pt x="256237" y="5304"/>
                  </a:lnTo>
                  <a:lnTo>
                    <a:pt x="384356" y="5304"/>
                  </a:lnTo>
                  <a:lnTo>
                    <a:pt x="512475" y="0"/>
                  </a:lnTo>
                  <a:lnTo>
                    <a:pt x="640593" y="26522"/>
                  </a:lnTo>
                  <a:lnTo>
                    <a:pt x="768712" y="5304"/>
                  </a:lnTo>
                  <a:lnTo>
                    <a:pt x="896831" y="0"/>
                  </a:lnTo>
                </a:path>
              </a:pathLst>
            </a:custGeom>
            <a:ln w="40651" cap="flat">
              <a:solidFill>
                <a:srgbClr val="000000">
                  <a:alpha val="100000"/>
                </a:srgbClr>
              </a:solidFill>
              <a:prstDash val="solid"/>
              <a:round/>
            </a:ln>
          </p:spPr>
          <p:txBody>
            <a:bodyPr/>
            <a:lstStyle/>
            <a:p/>
          </p:txBody>
        </p:sp>
        <p:sp>
          <p:nvSpPr>
            <p:cNvPr id="715" name="pl715"/>
            <p:cNvSpPr/>
            <p:nvPr/>
          </p:nvSpPr>
          <p:spPr>
            <a:xfrm>
              <a:off x="3908323" y="1787719"/>
              <a:ext cx="896831" cy="26522"/>
            </a:xfrm>
            <a:custGeom>
              <a:avLst/>
              <a:pathLst>
                <a:path w="896831" h="26522">
                  <a:moveTo>
                    <a:pt x="0" y="26522"/>
                  </a:moveTo>
                  <a:lnTo>
                    <a:pt x="128118" y="5304"/>
                  </a:lnTo>
                  <a:lnTo>
                    <a:pt x="256237" y="5304"/>
                  </a:lnTo>
                  <a:lnTo>
                    <a:pt x="384356" y="5304"/>
                  </a:lnTo>
                  <a:lnTo>
                    <a:pt x="512475" y="0"/>
                  </a:lnTo>
                  <a:lnTo>
                    <a:pt x="640593" y="26522"/>
                  </a:lnTo>
                  <a:lnTo>
                    <a:pt x="768712" y="5304"/>
                  </a:lnTo>
                  <a:lnTo>
                    <a:pt x="896831" y="0"/>
                  </a:lnTo>
                </a:path>
              </a:pathLst>
            </a:custGeom>
            <a:ln w="35231" cap="flat">
              <a:solidFill>
                <a:srgbClr val="F26A21">
                  <a:alpha val="100000"/>
                </a:srgbClr>
              </a:solidFill>
              <a:prstDash val="solid"/>
              <a:round/>
            </a:ln>
          </p:spPr>
          <p:txBody>
            <a:bodyPr/>
            <a:lstStyle/>
            <a:p/>
          </p:txBody>
        </p:sp>
        <p:sp>
          <p:nvSpPr>
            <p:cNvPr id="716" name="pl716"/>
            <p:cNvSpPr/>
            <p:nvPr/>
          </p:nvSpPr>
          <p:spPr>
            <a:xfrm>
              <a:off x="3863481"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17" name="tx717"/>
            <p:cNvSpPr/>
            <p:nvPr/>
          </p:nvSpPr>
          <p:spPr>
            <a:xfrm>
              <a:off x="3848064" y="16512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18" name="tx718"/>
            <p:cNvSpPr/>
            <p:nvPr/>
          </p:nvSpPr>
          <p:spPr>
            <a:xfrm>
              <a:off x="3976183" y="16299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719" name="tx719"/>
            <p:cNvSpPr/>
            <p:nvPr/>
          </p:nvSpPr>
          <p:spPr>
            <a:xfrm>
              <a:off x="4104302" y="16299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720" name="tx720"/>
            <p:cNvSpPr/>
            <p:nvPr/>
          </p:nvSpPr>
          <p:spPr>
            <a:xfrm>
              <a:off x="4232420" y="16299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721" name="tx721"/>
            <p:cNvSpPr/>
            <p:nvPr/>
          </p:nvSpPr>
          <p:spPr>
            <a:xfrm>
              <a:off x="4360539" y="16246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722" name="tx722"/>
            <p:cNvSpPr/>
            <p:nvPr/>
          </p:nvSpPr>
          <p:spPr>
            <a:xfrm>
              <a:off x="4488658" y="16512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23" name="tx723"/>
            <p:cNvSpPr/>
            <p:nvPr/>
          </p:nvSpPr>
          <p:spPr>
            <a:xfrm>
              <a:off x="4616777" y="16299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724" name="tx724"/>
            <p:cNvSpPr/>
            <p:nvPr/>
          </p:nvSpPr>
          <p:spPr>
            <a:xfrm>
              <a:off x="4744895" y="16246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725" name="rc725"/>
            <p:cNvSpPr/>
            <p:nvPr/>
          </p:nvSpPr>
          <p:spPr>
            <a:xfrm>
              <a:off x="3863481" y="2179046"/>
              <a:ext cx="986514" cy="367599"/>
            </a:xfrm>
            <a:prstGeom prst="rect">
              <a:avLst/>
            </a:prstGeom>
            <a:solidFill>
              <a:srgbClr val="EBEBEB">
                <a:alpha val="100000"/>
              </a:srgbClr>
            </a:solidFill>
          </p:spPr>
          <p:txBody>
            <a:bodyPr/>
            <a:lstStyle/>
            <a:p/>
          </p:txBody>
        </p:sp>
        <p:sp>
          <p:nvSpPr>
            <p:cNvPr id="726" name="pl726"/>
            <p:cNvSpPr/>
            <p:nvPr/>
          </p:nvSpPr>
          <p:spPr>
            <a:xfrm>
              <a:off x="3863481" y="24636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7" name="pl727"/>
            <p:cNvSpPr/>
            <p:nvPr/>
          </p:nvSpPr>
          <p:spPr>
            <a:xfrm>
              <a:off x="3863481" y="23310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8" name="pl728"/>
            <p:cNvSpPr/>
            <p:nvPr/>
          </p:nvSpPr>
          <p:spPr>
            <a:xfrm>
              <a:off x="3863481" y="21984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9" name="pl729"/>
            <p:cNvSpPr/>
            <p:nvPr/>
          </p:nvSpPr>
          <p:spPr>
            <a:xfrm>
              <a:off x="3863481"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0" name="pl730"/>
            <p:cNvSpPr/>
            <p:nvPr/>
          </p:nvSpPr>
          <p:spPr>
            <a:xfrm>
              <a:off x="3863481" y="2397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1" name="pl731"/>
            <p:cNvSpPr/>
            <p:nvPr/>
          </p:nvSpPr>
          <p:spPr>
            <a:xfrm>
              <a:off x="3863481" y="226471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2" name="pl732"/>
            <p:cNvSpPr/>
            <p:nvPr/>
          </p:nvSpPr>
          <p:spPr>
            <a:xfrm>
              <a:off x="390832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403644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416456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5" name="pl735"/>
            <p:cNvSpPr/>
            <p:nvPr/>
          </p:nvSpPr>
          <p:spPr>
            <a:xfrm>
              <a:off x="429267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6" name="pl736"/>
            <p:cNvSpPr/>
            <p:nvPr/>
          </p:nvSpPr>
          <p:spPr>
            <a:xfrm>
              <a:off x="442079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454891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467703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480515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3908323"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741" name="pl741"/>
            <p:cNvSpPr/>
            <p:nvPr/>
          </p:nvSpPr>
          <p:spPr>
            <a:xfrm>
              <a:off x="3908323" y="2413238"/>
              <a:ext cx="896831" cy="26522"/>
            </a:xfrm>
            <a:custGeom>
              <a:avLst/>
              <a:pathLst>
                <a:path w="896831" h="26522">
                  <a:moveTo>
                    <a:pt x="0" y="0"/>
                  </a:moveTo>
                  <a:lnTo>
                    <a:pt x="128118" y="5304"/>
                  </a:lnTo>
                  <a:lnTo>
                    <a:pt x="256237" y="5304"/>
                  </a:lnTo>
                  <a:lnTo>
                    <a:pt x="384356" y="10608"/>
                  </a:lnTo>
                  <a:lnTo>
                    <a:pt x="512475" y="21217"/>
                  </a:lnTo>
                  <a:lnTo>
                    <a:pt x="640593" y="21217"/>
                  </a:lnTo>
                  <a:lnTo>
                    <a:pt x="768712" y="21217"/>
                  </a:lnTo>
                  <a:lnTo>
                    <a:pt x="896831" y="26522"/>
                  </a:lnTo>
                </a:path>
              </a:pathLst>
            </a:custGeom>
            <a:ln w="40651" cap="flat">
              <a:solidFill>
                <a:srgbClr val="BEBEBE">
                  <a:alpha val="69803"/>
                </a:srgbClr>
              </a:solidFill>
              <a:prstDash val="solid"/>
              <a:round/>
            </a:ln>
          </p:spPr>
          <p:txBody>
            <a:bodyPr/>
            <a:lstStyle/>
            <a:p/>
          </p:txBody>
        </p:sp>
        <p:sp>
          <p:nvSpPr>
            <p:cNvPr id="742" name="pl742"/>
            <p:cNvSpPr/>
            <p:nvPr/>
          </p:nvSpPr>
          <p:spPr>
            <a:xfrm>
              <a:off x="3908323" y="2413238"/>
              <a:ext cx="896831" cy="26522"/>
            </a:xfrm>
            <a:custGeom>
              <a:avLst/>
              <a:pathLst>
                <a:path w="896831" h="26522">
                  <a:moveTo>
                    <a:pt x="0" y="0"/>
                  </a:moveTo>
                  <a:lnTo>
                    <a:pt x="128118" y="5304"/>
                  </a:lnTo>
                  <a:lnTo>
                    <a:pt x="256237" y="5304"/>
                  </a:lnTo>
                  <a:lnTo>
                    <a:pt x="384356" y="10608"/>
                  </a:lnTo>
                  <a:lnTo>
                    <a:pt x="512475" y="21217"/>
                  </a:lnTo>
                  <a:lnTo>
                    <a:pt x="640593" y="21217"/>
                  </a:lnTo>
                  <a:lnTo>
                    <a:pt x="768712" y="21217"/>
                  </a:lnTo>
                  <a:lnTo>
                    <a:pt x="896831" y="26522"/>
                  </a:lnTo>
                </a:path>
              </a:pathLst>
            </a:custGeom>
            <a:ln w="35231" cap="flat">
              <a:solidFill>
                <a:srgbClr val="BEBEBE">
                  <a:alpha val="69803"/>
                </a:srgbClr>
              </a:solidFill>
              <a:prstDash val="solid"/>
              <a:round/>
            </a:ln>
          </p:spPr>
          <p:txBody>
            <a:bodyPr/>
            <a:lstStyle/>
            <a:p/>
          </p:txBody>
        </p:sp>
        <p:sp>
          <p:nvSpPr>
            <p:cNvPr id="743" name="pl743"/>
            <p:cNvSpPr/>
            <p:nvPr/>
          </p:nvSpPr>
          <p:spPr>
            <a:xfrm>
              <a:off x="3908323"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744" name="pl744"/>
            <p:cNvSpPr/>
            <p:nvPr/>
          </p:nvSpPr>
          <p:spPr>
            <a:xfrm>
              <a:off x="3908323" y="2413238"/>
              <a:ext cx="896831" cy="26522"/>
            </a:xfrm>
            <a:custGeom>
              <a:avLst/>
              <a:pathLst>
                <a:path w="896831" h="26522">
                  <a:moveTo>
                    <a:pt x="0" y="0"/>
                  </a:moveTo>
                  <a:lnTo>
                    <a:pt x="128118" y="5304"/>
                  </a:lnTo>
                  <a:lnTo>
                    <a:pt x="256237" y="5304"/>
                  </a:lnTo>
                  <a:lnTo>
                    <a:pt x="384356" y="10608"/>
                  </a:lnTo>
                  <a:lnTo>
                    <a:pt x="512475" y="21217"/>
                  </a:lnTo>
                  <a:lnTo>
                    <a:pt x="640593" y="21217"/>
                  </a:lnTo>
                  <a:lnTo>
                    <a:pt x="768712" y="21217"/>
                  </a:lnTo>
                  <a:lnTo>
                    <a:pt x="896831" y="26522"/>
                  </a:lnTo>
                </a:path>
              </a:pathLst>
            </a:custGeom>
            <a:ln w="40651" cap="flat">
              <a:solidFill>
                <a:srgbClr val="000000">
                  <a:alpha val="100000"/>
                </a:srgbClr>
              </a:solidFill>
              <a:prstDash val="solid"/>
              <a:round/>
            </a:ln>
          </p:spPr>
          <p:txBody>
            <a:bodyPr/>
            <a:lstStyle/>
            <a:p/>
          </p:txBody>
        </p:sp>
        <p:sp>
          <p:nvSpPr>
            <p:cNvPr id="745" name="pl745"/>
            <p:cNvSpPr/>
            <p:nvPr/>
          </p:nvSpPr>
          <p:spPr>
            <a:xfrm>
              <a:off x="3908323" y="2413238"/>
              <a:ext cx="896831" cy="26522"/>
            </a:xfrm>
            <a:custGeom>
              <a:avLst/>
              <a:pathLst>
                <a:path w="896831" h="26522">
                  <a:moveTo>
                    <a:pt x="0" y="0"/>
                  </a:moveTo>
                  <a:lnTo>
                    <a:pt x="128118" y="5304"/>
                  </a:lnTo>
                  <a:lnTo>
                    <a:pt x="256237" y="5304"/>
                  </a:lnTo>
                  <a:lnTo>
                    <a:pt x="384356" y="10608"/>
                  </a:lnTo>
                  <a:lnTo>
                    <a:pt x="512475" y="21217"/>
                  </a:lnTo>
                  <a:lnTo>
                    <a:pt x="640593" y="21217"/>
                  </a:lnTo>
                  <a:lnTo>
                    <a:pt x="768712" y="21217"/>
                  </a:lnTo>
                  <a:lnTo>
                    <a:pt x="896831" y="26522"/>
                  </a:lnTo>
                </a:path>
              </a:pathLst>
            </a:custGeom>
            <a:ln w="35231" cap="flat">
              <a:solidFill>
                <a:srgbClr val="F26A21">
                  <a:alpha val="100000"/>
                </a:srgbClr>
              </a:solidFill>
              <a:prstDash val="solid"/>
              <a:round/>
            </a:ln>
          </p:spPr>
          <p:txBody>
            <a:bodyPr/>
            <a:lstStyle/>
            <a:p/>
          </p:txBody>
        </p:sp>
        <p:sp>
          <p:nvSpPr>
            <p:cNvPr id="746" name="pl746"/>
            <p:cNvSpPr/>
            <p:nvPr/>
          </p:nvSpPr>
          <p:spPr>
            <a:xfrm>
              <a:off x="3863481"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47" name="tx747"/>
            <p:cNvSpPr/>
            <p:nvPr/>
          </p:nvSpPr>
          <p:spPr>
            <a:xfrm>
              <a:off x="3848064" y="22502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748" name="tx748"/>
            <p:cNvSpPr/>
            <p:nvPr/>
          </p:nvSpPr>
          <p:spPr>
            <a:xfrm>
              <a:off x="3976183" y="2255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749" name="tx749"/>
            <p:cNvSpPr/>
            <p:nvPr/>
          </p:nvSpPr>
          <p:spPr>
            <a:xfrm>
              <a:off x="4104302" y="2255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750" name="tx750"/>
            <p:cNvSpPr/>
            <p:nvPr/>
          </p:nvSpPr>
          <p:spPr>
            <a:xfrm>
              <a:off x="4232420" y="22608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751" name="tx751"/>
            <p:cNvSpPr/>
            <p:nvPr/>
          </p:nvSpPr>
          <p:spPr>
            <a:xfrm>
              <a:off x="4360539" y="22714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752" name="tx752"/>
            <p:cNvSpPr/>
            <p:nvPr/>
          </p:nvSpPr>
          <p:spPr>
            <a:xfrm>
              <a:off x="4488658" y="22714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753" name="tx753"/>
            <p:cNvSpPr/>
            <p:nvPr/>
          </p:nvSpPr>
          <p:spPr>
            <a:xfrm>
              <a:off x="4616777" y="22714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754" name="tx754"/>
            <p:cNvSpPr/>
            <p:nvPr/>
          </p:nvSpPr>
          <p:spPr>
            <a:xfrm>
              <a:off x="4744895" y="22767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755" name="rc755"/>
            <p:cNvSpPr/>
            <p:nvPr/>
          </p:nvSpPr>
          <p:spPr>
            <a:xfrm>
              <a:off x="3863481" y="2831086"/>
              <a:ext cx="986514" cy="367599"/>
            </a:xfrm>
            <a:prstGeom prst="rect">
              <a:avLst/>
            </a:prstGeom>
            <a:solidFill>
              <a:srgbClr val="EBEBEB">
                <a:alpha val="100000"/>
              </a:srgbClr>
            </a:solidFill>
          </p:spPr>
          <p:txBody>
            <a:bodyPr/>
            <a:lstStyle/>
            <a:p/>
          </p:txBody>
        </p:sp>
        <p:sp>
          <p:nvSpPr>
            <p:cNvPr id="756" name="pl756"/>
            <p:cNvSpPr/>
            <p:nvPr/>
          </p:nvSpPr>
          <p:spPr>
            <a:xfrm>
              <a:off x="3863481" y="31156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7" name="pl757"/>
            <p:cNvSpPr/>
            <p:nvPr/>
          </p:nvSpPr>
          <p:spPr>
            <a:xfrm>
              <a:off x="3863481" y="29830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8" name="pl758"/>
            <p:cNvSpPr/>
            <p:nvPr/>
          </p:nvSpPr>
          <p:spPr>
            <a:xfrm>
              <a:off x="3863481" y="285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9" name="pl759"/>
            <p:cNvSpPr/>
            <p:nvPr/>
          </p:nvSpPr>
          <p:spPr>
            <a:xfrm>
              <a:off x="3863481"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0" name="pl760"/>
            <p:cNvSpPr/>
            <p:nvPr/>
          </p:nvSpPr>
          <p:spPr>
            <a:xfrm>
              <a:off x="3863481" y="3049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1" name="pl761"/>
            <p:cNvSpPr/>
            <p:nvPr/>
          </p:nvSpPr>
          <p:spPr>
            <a:xfrm>
              <a:off x="3863481" y="29167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2" name="pl762"/>
            <p:cNvSpPr/>
            <p:nvPr/>
          </p:nvSpPr>
          <p:spPr>
            <a:xfrm>
              <a:off x="390832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403644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416456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429267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6" name="pl766"/>
            <p:cNvSpPr/>
            <p:nvPr/>
          </p:nvSpPr>
          <p:spPr>
            <a:xfrm>
              <a:off x="442079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454891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467703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480515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3908323"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771" name="pl771"/>
            <p:cNvSpPr/>
            <p:nvPr/>
          </p:nvSpPr>
          <p:spPr>
            <a:xfrm>
              <a:off x="3908323" y="3075887"/>
              <a:ext cx="896831" cy="58349"/>
            </a:xfrm>
            <a:custGeom>
              <a:avLst/>
              <a:pathLst>
                <a:path w="896831" h="58349">
                  <a:moveTo>
                    <a:pt x="0" y="47740"/>
                  </a:moveTo>
                  <a:lnTo>
                    <a:pt x="128118" y="15913"/>
                  </a:lnTo>
                  <a:lnTo>
                    <a:pt x="256237" y="0"/>
                  </a:lnTo>
                  <a:lnTo>
                    <a:pt x="384356" y="15913"/>
                  </a:lnTo>
                  <a:lnTo>
                    <a:pt x="512475" y="26522"/>
                  </a:lnTo>
                  <a:lnTo>
                    <a:pt x="640593" y="58349"/>
                  </a:lnTo>
                  <a:lnTo>
                    <a:pt x="768712" y="58349"/>
                  </a:lnTo>
                  <a:lnTo>
                    <a:pt x="896831" y="58349"/>
                  </a:lnTo>
                </a:path>
              </a:pathLst>
            </a:custGeom>
            <a:ln w="40651" cap="flat">
              <a:solidFill>
                <a:srgbClr val="BEBEBE">
                  <a:alpha val="69803"/>
                </a:srgbClr>
              </a:solidFill>
              <a:prstDash val="solid"/>
              <a:round/>
            </a:ln>
          </p:spPr>
          <p:txBody>
            <a:bodyPr/>
            <a:lstStyle/>
            <a:p/>
          </p:txBody>
        </p:sp>
        <p:sp>
          <p:nvSpPr>
            <p:cNvPr id="772" name="pl772"/>
            <p:cNvSpPr/>
            <p:nvPr/>
          </p:nvSpPr>
          <p:spPr>
            <a:xfrm>
              <a:off x="3908323" y="3075887"/>
              <a:ext cx="896831" cy="58349"/>
            </a:xfrm>
            <a:custGeom>
              <a:avLst/>
              <a:pathLst>
                <a:path w="896831" h="58349">
                  <a:moveTo>
                    <a:pt x="0" y="47740"/>
                  </a:moveTo>
                  <a:lnTo>
                    <a:pt x="128118" y="15913"/>
                  </a:lnTo>
                  <a:lnTo>
                    <a:pt x="256237" y="0"/>
                  </a:lnTo>
                  <a:lnTo>
                    <a:pt x="384356" y="15913"/>
                  </a:lnTo>
                  <a:lnTo>
                    <a:pt x="512475" y="26522"/>
                  </a:lnTo>
                  <a:lnTo>
                    <a:pt x="640593" y="58349"/>
                  </a:lnTo>
                  <a:lnTo>
                    <a:pt x="768712" y="58349"/>
                  </a:lnTo>
                  <a:lnTo>
                    <a:pt x="896831" y="58349"/>
                  </a:lnTo>
                </a:path>
              </a:pathLst>
            </a:custGeom>
            <a:ln w="35231" cap="flat">
              <a:solidFill>
                <a:srgbClr val="BEBEBE">
                  <a:alpha val="69803"/>
                </a:srgbClr>
              </a:solidFill>
              <a:prstDash val="solid"/>
              <a:round/>
            </a:ln>
          </p:spPr>
          <p:txBody>
            <a:bodyPr/>
            <a:lstStyle/>
            <a:p/>
          </p:txBody>
        </p:sp>
        <p:sp>
          <p:nvSpPr>
            <p:cNvPr id="773" name="pl773"/>
            <p:cNvSpPr/>
            <p:nvPr/>
          </p:nvSpPr>
          <p:spPr>
            <a:xfrm>
              <a:off x="3908323"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774" name="pl774"/>
            <p:cNvSpPr/>
            <p:nvPr/>
          </p:nvSpPr>
          <p:spPr>
            <a:xfrm>
              <a:off x="3908323" y="3075887"/>
              <a:ext cx="896831" cy="58349"/>
            </a:xfrm>
            <a:custGeom>
              <a:avLst/>
              <a:pathLst>
                <a:path w="896831" h="58349">
                  <a:moveTo>
                    <a:pt x="0" y="47740"/>
                  </a:moveTo>
                  <a:lnTo>
                    <a:pt x="128118" y="15913"/>
                  </a:lnTo>
                  <a:lnTo>
                    <a:pt x="256237" y="0"/>
                  </a:lnTo>
                  <a:lnTo>
                    <a:pt x="384356" y="15913"/>
                  </a:lnTo>
                  <a:lnTo>
                    <a:pt x="512475" y="26522"/>
                  </a:lnTo>
                  <a:lnTo>
                    <a:pt x="640593" y="58349"/>
                  </a:lnTo>
                  <a:lnTo>
                    <a:pt x="768712" y="58349"/>
                  </a:lnTo>
                  <a:lnTo>
                    <a:pt x="896831" y="58349"/>
                  </a:lnTo>
                </a:path>
              </a:pathLst>
            </a:custGeom>
            <a:ln w="40651" cap="flat">
              <a:solidFill>
                <a:srgbClr val="000000">
                  <a:alpha val="100000"/>
                </a:srgbClr>
              </a:solidFill>
              <a:prstDash val="solid"/>
              <a:round/>
            </a:ln>
          </p:spPr>
          <p:txBody>
            <a:bodyPr/>
            <a:lstStyle/>
            <a:p/>
          </p:txBody>
        </p:sp>
        <p:sp>
          <p:nvSpPr>
            <p:cNvPr id="775" name="pl775"/>
            <p:cNvSpPr/>
            <p:nvPr/>
          </p:nvSpPr>
          <p:spPr>
            <a:xfrm>
              <a:off x="3908323" y="3075887"/>
              <a:ext cx="896831" cy="58349"/>
            </a:xfrm>
            <a:custGeom>
              <a:avLst/>
              <a:pathLst>
                <a:path w="896831" h="58349">
                  <a:moveTo>
                    <a:pt x="0" y="47740"/>
                  </a:moveTo>
                  <a:lnTo>
                    <a:pt x="128118" y="15913"/>
                  </a:lnTo>
                  <a:lnTo>
                    <a:pt x="256237" y="0"/>
                  </a:lnTo>
                  <a:lnTo>
                    <a:pt x="384356" y="15913"/>
                  </a:lnTo>
                  <a:lnTo>
                    <a:pt x="512475" y="26522"/>
                  </a:lnTo>
                  <a:lnTo>
                    <a:pt x="640593" y="58349"/>
                  </a:lnTo>
                  <a:lnTo>
                    <a:pt x="768712" y="58349"/>
                  </a:lnTo>
                  <a:lnTo>
                    <a:pt x="896831" y="58349"/>
                  </a:lnTo>
                </a:path>
              </a:pathLst>
            </a:custGeom>
            <a:ln w="35231" cap="flat">
              <a:solidFill>
                <a:srgbClr val="F26A21">
                  <a:alpha val="100000"/>
                </a:srgbClr>
              </a:solidFill>
              <a:prstDash val="solid"/>
              <a:round/>
            </a:ln>
          </p:spPr>
          <p:txBody>
            <a:bodyPr/>
            <a:lstStyle/>
            <a:p/>
          </p:txBody>
        </p:sp>
        <p:sp>
          <p:nvSpPr>
            <p:cNvPr id="776" name="pl776"/>
            <p:cNvSpPr/>
            <p:nvPr/>
          </p:nvSpPr>
          <p:spPr>
            <a:xfrm>
              <a:off x="3863481"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77" name="tx777"/>
            <p:cNvSpPr/>
            <p:nvPr/>
          </p:nvSpPr>
          <p:spPr>
            <a:xfrm>
              <a:off x="3852087" y="296059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78" name="tx778"/>
            <p:cNvSpPr/>
            <p:nvPr/>
          </p:nvSpPr>
          <p:spPr>
            <a:xfrm>
              <a:off x="3976183" y="29287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779" name="tx779"/>
            <p:cNvSpPr/>
            <p:nvPr/>
          </p:nvSpPr>
          <p:spPr>
            <a:xfrm>
              <a:off x="4104302" y="29128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780" name="tx780"/>
            <p:cNvSpPr/>
            <p:nvPr/>
          </p:nvSpPr>
          <p:spPr>
            <a:xfrm>
              <a:off x="4232420" y="29287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781" name="tx781"/>
            <p:cNvSpPr/>
            <p:nvPr/>
          </p:nvSpPr>
          <p:spPr>
            <a:xfrm>
              <a:off x="4360539" y="29393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782" name="tx782"/>
            <p:cNvSpPr/>
            <p:nvPr/>
          </p:nvSpPr>
          <p:spPr>
            <a:xfrm>
              <a:off x="4518787" y="2971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83" name="tx783"/>
            <p:cNvSpPr/>
            <p:nvPr/>
          </p:nvSpPr>
          <p:spPr>
            <a:xfrm>
              <a:off x="4646906" y="2971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84" name="tx784"/>
            <p:cNvSpPr/>
            <p:nvPr/>
          </p:nvSpPr>
          <p:spPr>
            <a:xfrm>
              <a:off x="4775025" y="2971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85" name="rc785"/>
            <p:cNvSpPr/>
            <p:nvPr/>
          </p:nvSpPr>
          <p:spPr>
            <a:xfrm>
              <a:off x="3863481" y="3483127"/>
              <a:ext cx="986514" cy="367599"/>
            </a:xfrm>
            <a:prstGeom prst="rect">
              <a:avLst/>
            </a:prstGeom>
            <a:solidFill>
              <a:srgbClr val="EBEBEB">
                <a:alpha val="100000"/>
              </a:srgbClr>
            </a:solidFill>
          </p:spPr>
          <p:txBody>
            <a:bodyPr/>
            <a:lstStyle/>
            <a:p/>
          </p:txBody>
        </p:sp>
        <p:sp>
          <p:nvSpPr>
            <p:cNvPr id="786" name="pl786"/>
            <p:cNvSpPr/>
            <p:nvPr/>
          </p:nvSpPr>
          <p:spPr>
            <a:xfrm>
              <a:off x="3863481" y="37677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7" name="pl787"/>
            <p:cNvSpPr/>
            <p:nvPr/>
          </p:nvSpPr>
          <p:spPr>
            <a:xfrm>
              <a:off x="3863481" y="36351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8" name="pl788"/>
            <p:cNvSpPr/>
            <p:nvPr/>
          </p:nvSpPr>
          <p:spPr>
            <a:xfrm>
              <a:off x="3863481" y="350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9" name="pl789"/>
            <p:cNvSpPr/>
            <p:nvPr/>
          </p:nvSpPr>
          <p:spPr>
            <a:xfrm>
              <a:off x="3863481"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0" name="pl790"/>
            <p:cNvSpPr/>
            <p:nvPr/>
          </p:nvSpPr>
          <p:spPr>
            <a:xfrm>
              <a:off x="3863481" y="37014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1" name="pl791"/>
            <p:cNvSpPr/>
            <p:nvPr/>
          </p:nvSpPr>
          <p:spPr>
            <a:xfrm>
              <a:off x="3863481" y="356879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2" name="pl792"/>
            <p:cNvSpPr/>
            <p:nvPr/>
          </p:nvSpPr>
          <p:spPr>
            <a:xfrm>
              <a:off x="390832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403644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416456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429267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442079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7" name="pl797"/>
            <p:cNvSpPr/>
            <p:nvPr/>
          </p:nvSpPr>
          <p:spPr>
            <a:xfrm>
              <a:off x="454891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8" name="pl798"/>
            <p:cNvSpPr/>
            <p:nvPr/>
          </p:nvSpPr>
          <p:spPr>
            <a:xfrm>
              <a:off x="467703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480515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3908323"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801" name="pl801"/>
            <p:cNvSpPr/>
            <p:nvPr/>
          </p:nvSpPr>
          <p:spPr>
            <a:xfrm>
              <a:off x="3908323"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802" name="pl802"/>
            <p:cNvSpPr/>
            <p:nvPr/>
          </p:nvSpPr>
          <p:spPr>
            <a:xfrm>
              <a:off x="3908323"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803" name="pl803"/>
            <p:cNvSpPr/>
            <p:nvPr/>
          </p:nvSpPr>
          <p:spPr>
            <a:xfrm>
              <a:off x="3908323"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804" name="pl804"/>
            <p:cNvSpPr/>
            <p:nvPr/>
          </p:nvSpPr>
          <p:spPr>
            <a:xfrm>
              <a:off x="3908323"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805" name="pl805"/>
            <p:cNvSpPr/>
            <p:nvPr/>
          </p:nvSpPr>
          <p:spPr>
            <a:xfrm>
              <a:off x="3908323"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806" name="pl806"/>
            <p:cNvSpPr/>
            <p:nvPr/>
          </p:nvSpPr>
          <p:spPr>
            <a:xfrm>
              <a:off x="3863481"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07" name="tx807"/>
            <p:cNvSpPr/>
            <p:nvPr/>
          </p:nvSpPr>
          <p:spPr>
            <a:xfrm>
              <a:off x="3878194"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8" name="tx808"/>
            <p:cNvSpPr/>
            <p:nvPr/>
          </p:nvSpPr>
          <p:spPr>
            <a:xfrm>
              <a:off x="4006312"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9" name="tx809"/>
            <p:cNvSpPr/>
            <p:nvPr/>
          </p:nvSpPr>
          <p:spPr>
            <a:xfrm>
              <a:off x="4134431"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0" name="tx810"/>
            <p:cNvSpPr/>
            <p:nvPr/>
          </p:nvSpPr>
          <p:spPr>
            <a:xfrm>
              <a:off x="4262550"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1" name="tx811"/>
            <p:cNvSpPr/>
            <p:nvPr/>
          </p:nvSpPr>
          <p:spPr>
            <a:xfrm>
              <a:off x="4390669"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2" name="tx812"/>
            <p:cNvSpPr/>
            <p:nvPr/>
          </p:nvSpPr>
          <p:spPr>
            <a:xfrm>
              <a:off x="4518787"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3" name="tx813"/>
            <p:cNvSpPr/>
            <p:nvPr/>
          </p:nvSpPr>
          <p:spPr>
            <a:xfrm>
              <a:off x="4646906"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4" name="tx814"/>
            <p:cNvSpPr/>
            <p:nvPr/>
          </p:nvSpPr>
          <p:spPr>
            <a:xfrm>
              <a:off x="4775025"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5" name="rc815"/>
            <p:cNvSpPr/>
            <p:nvPr/>
          </p:nvSpPr>
          <p:spPr>
            <a:xfrm>
              <a:off x="3863481" y="4135168"/>
              <a:ext cx="986514" cy="367599"/>
            </a:xfrm>
            <a:prstGeom prst="rect">
              <a:avLst/>
            </a:prstGeom>
            <a:solidFill>
              <a:srgbClr val="EBEBEB">
                <a:alpha val="100000"/>
              </a:srgbClr>
            </a:solidFill>
          </p:spPr>
          <p:txBody>
            <a:bodyPr/>
            <a:lstStyle/>
            <a:p/>
          </p:txBody>
        </p:sp>
        <p:sp>
          <p:nvSpPr>
            <p:cNvPr id="816" name="pl816"/>
            <p:cNvSpPr/>
            <p:nvPr/>
          </p:nvSpPr>
          <p:spPr>
            <a:xfrm>
              <a:off x="3863481" y="441975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7" name="pl817"/>
            <p:cNvSpPr/>
            <p:nvPr/>
          </p:nvSpPr>
          <p:spPr>
            <a:xfrm>
              <a:off x="3863481" y="428714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8" name="pl818"/>
            <p:cNvSpPr/>
            <p:nvPr/>
          </p:nvSpPr>
          <p:spPr>
            <a:xfrm>
              <a:off x="3863481" y="41545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9" name="pl819"/>
            <p:cNvSpPr/>
            <p:nvPr/>
          </p:nvSpPr>
          <p:spPr>
            <a:xfrm>
              <a:off x="3863481"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0" name="pl820"/>
            <p:cNvSpPr/>
            <p:nvPr/>
          </p:nvSpPr>
          <p:spPr>
            <a:xfrm>
              <a:off x="3863481" y="435344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1" name="pl821"/>
            <p:cNvSpPr/>
            <p:nvPr/>
          </p:nvSpPr>
          <p:spPr>
            <a:xfrm>
              <a:off x="3863481" y="422083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2" name="pl822"/>
            <p:cNvSpPr/>
            <p:nvPr/>
          </p:nvSpPr>
          <p:spPr>
            <a:xfrm>
              <a:off x="390832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403644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416456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429267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442079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454891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467703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480515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3908323"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831" name="pl831"/>
            <p:cNvSpPr/>
            <p:nvPr/>
          </p:nvSpPr>
          <p:spPr>
            <a:xfrm>
              <a:off x="3908323" y="4464841"/>
              <a:ext cx="896831" cy="21217"/>
            </a:xfrm>
            <a:custGeom>
              <a:avLst/>
              <a:pathLst>
                <a:path w="896831" h="21217">
                  <a:moveTo>
                    <a:pt x="0" y="0"/>
                  </a:moveTo>
                  <a:lnTo>
                    <a:pt x="128118" y="21217"/>
                  </a:lnTo>
                  <a:lnTo>
                    <a:pt x="256237" y="10608"/>
                  </a:lnTo>
                  <a:lnTo>
                    <a:pt x="384356" y="10608"/>
                  </a:lnTo>
                  <a:lnTo>
                    <a:pt x="512475" y="15913"/>
                  </a:lnTo>
                  <a:lnTo>
                    <a:pt x="640593" y="15913"/>
                  </a:lnTo>
                  <a:lnTo>
                    <a:pt x="768712" y="15913"/>
                  </a:lnTo>
                  <a:lnTo>
                    <a:pt x="896831" y="15913"/>
                  </a:lnTo>
                </a:path>
              </a:pathLst>
            </a:custGeom>
            <a:ln w="40651" cap="flat">
              <a:solidFill>
                <a:srgbClr val="BEBEBE">
                  <a:alpha val="69803"/>
                </a:srgbClr>
              </a:solidFill>
              <a:prstDash val="solid"/>
              <a:round/>
            </a:ln>
          </p:spPr>
          <p:txBody>
            <a:bodyPr/>
            <a:lstStyle/>
            <a:p/>
          </p:txBody>
        </p:sp>
        <p:sp>
          <p:nvSpPr>
            <p:cNvPr id="832" name="pl832"/>
            <p:cNvSpPr/>
            <p:nvPr/>
          </p:nvSpPr>
          <p:spPr>
            <a:xfrm>
              <a:off x="3908323" y="4464841"/>
              <a:ext cx="896831" cy="21217"/>
            </a:xfrm>
            <a:custGeom>
              <a:avLst/>
              <a:pathLst>
                <a:path w="896831" h="21217">
                  <a:moveTo>
                    <a:pt x="0" y="0"/>
                  </a:moveTo>
                  <a:lnTo>
                    <a:pt x="128118" y="21217"/>
                  </a:lnTo>
                  <a:lnTo>
                    <a:pt x="256237" y="10608"/>
                  </a:lnTo>
                  <a:lnTo>
                    <a:pt x="384356" y="10608"/>
                  </a:lnTo>
                  <a:lnTo>
                    <a:pt x="512475" y="15913"/>
                  </a:lnTo>
                  <a:lnTo>
                    <a:pt x="640593" y="15913"/>
                  </a:lnTo>
                  <a:lnTo>
                    <a:pt x="768712" y="15913"/>
                  </a:lnTo>
                  <a:lnTo>
                    <a:pt x="896831" y="15913"/>
                  </a:lnTo>
                </a:path>
              </a:pathLst>
            </a:custGeom>
            <a:ln w="35231" cap="flat">
              <a:solidFill>
                <a:srgbClr val="BEBEBE">
                  <a:alpha val="69803"/>
                </a:srgbClr>
              </a:solidFill>
              <a:prstDash val="solid"/>
              <a:round/>
            </a:ln>
          </p:spPr>
          <p:txBody>
            <a:bodyPr/>
            <a:lstStyle/>
            <a:p/>
          </p:txBody>
        </p:sp>
        <p:sp>
          <p:nvSpPr>
            <p:cNvPr id="833" name="pl833"/>
            <p:cNvSpPr/>
            <p:nvPr/>
          </p:nvSpPr>
          <p:spPr>
            <a:xfrm>
              <a:off x="3908323"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834" name="pl834"/>
            <p:cNvSpPr/>
            <p:nvPr/>
          </p:nvSpPr>
          <p:spPr>
            <a:xfrm>
              <a:off x="3908323" y="4464841"/>
              <a:ext cx="896831" cy="21217"/>
            </a:xfrm>
            <a:custGeom>
              <a:avLst/>
              <a:pathLst>
                <a:path w="896831" h="21217">
                  <a:moveTo>
                    <a:pt x="0" y="0"/>
                  </a:moveTo>
                  <a:lnTo>
                    <a:pt x="128118" y="21217"/>
                  </a:lnTo>
                  <a:lnTo>
                    <a:pt x="256237" y="10608"/>
                  </a:lnTo>
                  <a:lnTo>
                    <a:pt x="384356" y="10608"/>
                  </a:lnTo>
                  <a:lnTo>
                    <a:pt x="512475" y="15913"/>
                  </a:lnTo>
                  <a:lnTo>
                    <a:pt x="640593" y="15913"/>
                  </a:lnTo>
                  <a:lnTo>
                    <a:pt x="768712" y="15913"/>
                  </a:lnTo>
                  <a:lnTo>
                    <a:pt x="896831" y="15913"/>
                  </a:lnTo>
                </a:path>
              </a:pathLst>
            </a:custGeom>
            <a:ln w="40651" cap="flat">
              <a:solidFill>
                <a:srgbClr val="000000">
                  <a:alpha val="100000"/>
                </a:srgbClr>
              </a:solidFill>
              <a:prstDash val="solid"/>
              <a:round/>
            </a:ln>
          </p:spPr>
          <p:txBody>
            <a:bodyPr/>
            <a:lstStyle/>
            <a:p/>
          </p:txBody>
        </p:sp>
        <p:sp>
          <p:nvSpPr>
            <p:cNvPr id="835" name="pl835"/>
            <p:cNvSpPr/>
            <p:nvPr/>
          </p:nvSpPr>
          <p:spPr>
            <a:xfrm>
              <a:off x="3908323" y="4464841"/>
              <a:ext cx="896831" cy="21217"/>
            </a:xfrm>
            <a:custGeom>
              <a:avLst/>
              <a:pathLst>
                <a:path w="896831" h="21217">
                  <a:moveTo>
                    <a:pt x="0" y="0"/>
                  </a:moveTo>
                  <a:lnTo>
                    <a:pt x="128118" y="21217"/>
                  </a:lnTo>
                  <a:lnTo>
                    <a:pt x="256237" y="10608"/>
                  </a:lnTo>
                  <a:lnTo>
                    <a:pt x="384356" y="10608"/>
                  </a:lnTo>
                  <a:lnTo>
                    <a:pt x="512475" y="15913"/>
                  </a:lnTo>
                  <a:lnTo>
                    <a:pt x="640593" y="15913"/>
                  </a:lnTo>
                  <a:lnTo>
                    <a:pt x="768712" y="15913"/>
                  </a:lnTo>
                  <a:lnTo>
                    <a:pt x="896831" y="15913"/>
                  </a:lnTo>
                </a:path>
              </a:pathLst>
            </a:custGeom>
            <a:ln w="35231" cap="flat">
              <a:solidFill>
                <a:srgbClr val="F26A21">
                  <a:alpha val="100000"/>
                </a:srgbClr>
              </a:solidFill>
              <a:prstDash val="solid"/>
              <a:round/>
            </a:ln>
          </p:spPr>
          <p:txBody>
            <a:bodyPr/>
            <a:lstStyle/>
            <a:p/>
          </p:txBody>
        </p:sp>
        <p:sp>
          <p:nvSpPr>
            <p:cNvPr id="836" name="pl836"/>
            <p:cNvSpPr/>
            <p:nvPr/>
          </p:nvSpPr>
          <p:spPr>
            <a:xfrm>
              <a:off x="3863481"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37" name="tx837"/>
            <p:cNvSpPr/>
            <p:nvPr/>
          </p:nvSpPr>
          <p:spPr>
            <a:xfrm>
              <a:off x="3878194" y="430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38" name="tx838"/>
            <p:cNvSpPr/>
            <p:nvPr/>
          </p:nvSpPr>
          <p:spPr>
            <a:xfrm>
              <a:off x="4006312"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9" name="tx839"/>
            <p:cNvSpPr/>
            <p:nvPr/>
          </p:nvSpPr>
          <p:spPr>
            <a:xfrm>
              <a:off x="4134431" y="4312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0" name="tx840"/>
            <p:cNvSpPr/>
            <p:nvPr/>
          </p:nvSpPr>
          <p:spPr>
            <a:xfrm>
              <a:off x="4262550" y="43124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1" name="tx841"/>
            <p:cNvSpPr/>
            <p:nvPr/>
          </p:nvSpPr>
          <p:spPr>
            <a:xfrm>
              <a:off x="4390669" y="431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2" name="tx842"/>
            <p:cNvSpPr/>
            <p:nvPr/>
          </p:nvSpPr>
          <p:spPr>
            <a:xfrm>
              <a:off x="4518787" y="431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3" name="tx843"/>
            <p:cNvSpPr/>
            <p:nvPr/>
          </p:nvSpPr>
          <p:spPr>
            <a:xfrm>
              <a:off x="4646906" y="431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4" name="tx844"/>
            <p:cNvSpPr/>
            <p:nvPr/>
          </p:nvSpPr>
          <p:spPr>
            <a:xfrm>
              <a:off x="4775025" y="431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5" name="rc845"/>
            <p:cNvSpPr/>
            <p:nvPr/>
          </p:nvSpPr>
          <p:spPr>
            <a:xfrm>
              <a:off x="3863481" y="4787209"/>
              <a:ext cx="986514" cy="367599"/>
            </a:xfrm>
            <a:prstGeom prst="rect">
              <a:avLst/>
            </a:prstGeom>
            <a:solidFill>
              <a:srgbClr val="EBEBEB">
                <a:alpha val="100000"/>
              </a:srgbClr>
            </a:solidFill>
          </p:spPr>
          <p:txBody>
            <a:bodyPr/>
            <a:lstStyle/>
            <a:p/>
          </p:txBody>
        </p:sp>
        <p:sp>
          <p:nvSpPr>
            <p:cNvPr id="846" name="pl846"/>
            <p:cNvSpPr/>
            <p:nvPr/>
          </p:nvSpPr>
          <p:spPr>
            <a:xfrm>
              <a:off x="3863481" y="50717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7" name="pl847"/>
            <p:cNvSpPr/>
            <p:nvPr/>
          </p:nvSpPr>
          <p:spPr>
            <a:xfrm>
              <a:off x="3863481" y="493918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8" name="pl848"/>
            <p:cNvSpPr/>
            <p:nvPr/>
          </p:nvSpPr>
          <p:spPr>
            <a:xfrm>
              <a:off x="3863481" y="4806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9" name="pl849"/>
            <p:cNvSpPr/>
            <p:nvPr/>
          </p:nvSpPr>
          <p:spPr>
            <a:xfrm>
              <a:off x="3863481"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0" name="pl850"/>
            <p:cNvSpPr/>
            <p:nvPr/>
          </p:nvSpPr>
          <p:spPr>
            <a:xfrm>
              <a:off x="3863481" y="500548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1" name="pl851"/>
            <p:cNvSpPr/>
            <p:nvPr/>
          </p:nvSpPr>
          <p:spPr>
            <a:xfrm>
              <a:off x="3863481" y="487287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2" name="pl852"/>
            <p:cNvSpPr/>
            <p:nvPr/>
          </p:nvSpPr>
          <p:spPr>
            <a:xfrm>
              <a:off x="390832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403644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416456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429267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442079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454891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467703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9" name="pl859"/>
            <p:cNvSpPr/>
            <p:nvPr/>
          </p:nvSpPr>
          <p:spPr>
            <a:xfrm>
              <a:off x="480515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60" name="pl860"/>
            <p:cNvSpPr/>
            <p:nvPr/>
          </p:nvSpPr>
          <p:spPr>
            <a:xfrm>
              <a:off x="3908323"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861" name="pl861"/>
            <p:cNvSpPr/>
            <p:nvPr/>
          </p:nvSpPr>
          <p:spPr>
            <a:xfrm>
              <a:off x="3908323" y="5100968"/>
              <a:ext cx="896831" cy="15913"/>
            </a:xfrm>
            <a:custGeom>
              <a:avLst/>
              <a:pathLst>
                <a:path w="896831" h="15913">
                  <a:moveTo>
                    <a:pt x="0" y="0"/>
                  </a:moveTo>
                  <a:lnTo>
                    <a:pt x="128118" y="10608"/>
                  </a:lnTo>
                  <a:lnTo>
                    <a:pt x="256237" y="10608"/>
                  </a:lnTo>
                  <a:lnTo>
                    <a:pt x="384356" y="15913"/>
                  </a:lnTo>
                  <a:lnTo>
                    <a:pt x="512475" y="10608"/>
                  </a:lnTo>
                  <a:lnTo>
                    <a:pt x="640593" y="10608"/>
                  </a:lnTo>
                  <a:lnTo>
                    <a:pt x="768712" y="10608"/>
                  </a:lnTo>
                  <a:lnTo>
                    <a:pt x="896831" y="10608"/>
                  </a:lnTo>
                </a:path>
              </a:pathLst>
            </a:custGeom>
            <a:ln w="40651" cap="flat">
              <a:solidFill>
                <a:srgbClr val="BEBEBE">
                  <a:alpha val="69803"/>
                </a:srgbClr>
              </a:solidFill>
              <a:prstDash val="solid"/>
              <a:round/>
            </a:ln>
          </p:spPr>
          <p:txBody>
            <a:bodyPr/>
            <a:lstStyle/>
            <a:p/>
          </p:txBody>
        </p:sp>
        <p:sp>
          <p:nvSpPr>
            <p:cNvPr id="862" name="pl862"/>
            <p:cNvSpPr/>
            <p:nvPr/>
          </p:nvSpPr>
          <p:spPr>
            <a:xfrm>
              <a:off x="3908323" y="5100968"/>
              <a:ext cx="896831" cy="15913"/>
            </a:xfrm>
            <a:custGeom>
              <a:avLst/>
              <a:pathLst>
                <a:path w="896831" h="15913">
                  <a:moveTo>
                    <a:pt x="0" y="0"/>
                  </a:moveTo>
                  <a:lnTo>
                    <a:pt x="128118" y="10608"/>
                  </a:lnTo>
                  <a:lnTo>
                    <a:pt x="256237" y="10608"/>
                  </a:lnTo>
                  <a:lnTo>
                    <a:pt x="384356" y="15913"/>
                  </a:lnTo>
                  <a:lnTo>
                    <a:pt x="512475" y="10608"/>
                  </a:lnTo>
                  <a:lnTo>
                    <a:pt x="640593" y="10608"/>
                  </a:lnTo>
                  <a:lnTo>
                    <a:pt x="768712" y="10608"/>
                  </a:lnTo>
                  <a:lnTo>
                    <a:pt x="896831" y="10608"/>
                  </a:lnTo>
                </a:path>
              </a:pathLst>
            </a:custGeom>
            <a:ln w="35231" cap="flat">
              <a:solidFill>
                <a:srgbClr val="BEBEBE">
                  <a:alpha val="69803"/>
                </a:srgbClr>
              </a:solidFill>
              <a:prstDash val="solid"/>
              <a:round/>
            </a:ln>
          </p:spPr>
          <p:txBody>
            <a:bodyPr/>
            <a:lstStyle/>
            <a:p/>
          </p:txBody>
        </p:sp>
        <p:sp>
          <p:nvSpPr>
            <p:cNvPr id="863" name="pl863"/>
            <p:cNvSpPr/>
            <p:nvPr/>
          </p:nvSpPr>
          <p:spPr>
            <a:xfrm>
              <a:off x="3908323"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864" name="pl864"/>
            <p:cNvSpPr/>
            <p:nvPr/>
          </p:nvSpPr>
          <p:spPr>
            <a:xfrm>
              <a:off x="3908323" y="5100968"/>
              <a:ext cx="896831" cy="15913"/>
            </a:xfrm>
            <a:custGeom>
              <a:avLst/>
              <a:pathLst>
                <a:path w="896831" h="15913">
                  <a:moveTo>
                    <a:pt x="0" y="0"/>
                  </a:moveTo>
                  <a:lnTo>
                    <a:pt x="128118" y="10608"/>
                  </a:lnTo>
                  <a:lnTo>
                    <a:pt x="256237" y="10608"/>
                  </a:lnTo>
                  <a:lnTo>
                    <a:pt x="384356" y="15913"/>
                  </a:lnTo>
                  <a:lnTo>
                    <a:pt x="512475" y="10608"/>
                  </a:lnTo>
                  <a:lnTo>
                    <a:pt x="640593" y="10608"/>
                  </a:lnTo>
                  <a:lnTo>
                    <a:pt x="768712" y="10608"/>
                  </a:lnTo>
                  <a:lnTo>
                    <a:pt x="896831" y="10608"/>
                  </a:lnTo>
                </a:path>
              </a:pathLst>
            </a:custGeom>
            <a:ln w="40651" cap="flat">
              <a:solidFill>
                <a:srgbClr val="000000">
                  <a:alpha val="100000"/>
                </a:srgbClr>
              </a:solidFill>
              <a:prstDash val="solid"/>
              <a:round/>
            </a:ln>
          </p:spPr>
          <p:txBody>
            <a:bodyPr/>
            <a:lstStyle/>
            <a:p/>
          </p:txBody>
        </p:sp>
        <p:sp>
          <p:nvSpPr>
            <p:cNvPr id="865" name="pl865"/>
            <p:cNvSpPr/>
            <p:nvPr/>
          </p:nvSpPr>
          <p:spPr>
            <a:xfrm>
              <a:off x="3908323" y="5100968"/>
              <a:ext cx="896831" cy="15913"/>
            </a:xfrm>
            <a:custGeom>
              <a:avLst/>
              <a:pathLst>
                <a:path w="896831" h="15913">
                  <a:moveTo>
                    <a:pt x="0" y="0"/>
                  </a:moveTo>
                  <a:lnTo>
                    <a:pt x="128118" y="10608"/>
                  </a:lnTo>
                  <a:lnTo>
                    <a:pt x="256237" y="10608"/>
                  </a:lnTo>
                  <a:lnTo>
                    <a:pt x="384356" y="15913"/>
                  </a:lnTo>
                  <a:lnTo>
                    <a:pt x="512475" y="10608"/>
                  </a:lnTo>
                  <a:lnTo>
                    <a:pt x="640593" y="10608"/>
                  </a:lnTo>
                  <a:lnTo>
                    <a:pt x="768712" y="10608"/>
                  </a:lnTo>
                  <a:lnTo>
                    <a:pt x="896831" y="10608"/>
                  </a:lnTo>
                </a:path>
              </a:pathLst>
            </a:custGeom>
            <a:ln w="35231" cap="flat">
              <a:solidFill>
                <a:srgbClr val="F26A21">
                  <a:alpha val="100000"/>
                </a:srgbClr>
              </a:solidFill>
              <a:prstDash val="solid"/>
              <a:round/>
            </a:ln>
          </p:spPr>
          <p:txBody>
            <a:bodyPr/>
            <a:lstStyle/>
            <a:p/>
          </p:txBody>
        </p:sp>
        <p:sp>
          <p:nvSpPr>
            <p:cNvPr id="866" name="pl866"/>
            <p:cNvSpPr/>
            <p:nvPr/>
          </p:nvSpPr>
          <p:spPr>
            <a:xfrm>
              <a:off x="3863481"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67" name="tx867"/>
            <p:cNvSpPr/>
            <p:nvPr/>
          </p:nvSpPr>
          <p:spPr>
            <a:xfrm>
              <a:off x="3878194" y="4937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8" name="tx868"/>
            <p:cNvSpPr/>
            <p:nvPr/>
          </p:nvSpPr>
          <p:spPr>
            <a:xfrm>
              <a:off x="4006312"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69" name="tx869"/>
            <p:cNvSpPr/>
            <p:nvPr/>
          </p:nvSpPr>
          <p:spPr>
            <a:xfrm>
              <a:off x="4134431"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0" name="tx870"/>
            <p:cNvSpPr/>
            <p:nvPr/>
          </p:nvSpPr>
          <p:spPr>
            <a:xfrm>
              <a:off x="4262550" y="49538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1" name="tx871"/>
            <p:cNvSpPr/>
            <p:nvPr/>
          </p:nvSpPr>
          <p:spPr>
            <a:xfrm>
              <a:off x="4390669"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2" name="tx872"/>
            <p:cNvSpPr/>
            <p:nvPr/>
          </p:nvSpPr>
          <p:spPr>
            <a:xfrm>
              <a:off x="4518787"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3" name="tx873"/>
            <p:cNvSpPr/>
            <p:nvPr/>
          </p:nvSpPr>
          <p:spPr>
            <a:xfrm>
              <a:off x="4646906"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4" name="tx874"/>
            <p:cNvSpPr/>
            <p:nvPr/>
          </p:nvSpPr>
          <p:spPr>
            <a:xfrm>
              <a:off x="4775025"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5" name="rc875"/>
            <p:cNvSpPr/>
            <p:nvPr/>
          </p:nvSpPr>
          <p:spPr>
            <a:xfrm>
              <a:off x="4919585" y="874964"/>
              <a:ext cx="986514" cy="367599"/>
            </a:xfrm>
            <a:prstGeom prst="rect">
              <a:avLst/>
            </a:prstGeom>
            <a:solidFill>
              <a:srgbClr val="EBEBEB">
                <a:alpha val="100000"/>
              </a:srgbClr>
            </a:solidFill>
          </p:spPr>
          <p:txBody>
            <a:bodyPr/>
            <a:lstStyle/>
            <a:p/>
          </p:txBody>
        </p:sp>
        <p:sp>
          <p:nvSpPr>
            <p:cNvPr id="876" name="pl876"/>
            <p:cNvSpPr/>
            <p:nvPr/>
          </p:nvSpPr>
          <p:spPr>
            <a:xfrm>
              <a:off x="4919585" y="11595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7" name="pl877"/>
            <p:cNvSpPr/>
            <p:nvPr/>
          </p:nvSpPr>
          <p:spPr>
            <a:xfrm>
              <a:off x="4919585" y="102693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8" name="pl878"/>
            <p:cNvSpPr/>
            <p:nvPr/>
          </p:nvSpPr>
          <p:spPr>
            <a:xfrm>
              <a:off x="4919585" y="8943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9" name="pl879"/>
            <p:cNvSpPr/>
            <p:nvPr/>
          </p:nvSpPr>
          <p:spPr>
            <a:xfrm>
              <a:off x="4919585"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0" name="pl880"/>
            <p:cNvSpPr/>
            <p:nvPr/>
          </p:nvSpPr>
          <p:spPr>
            <a:xfrm>
              <a:off x="4919585" y="1093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1" name="pl881"/>
            <p:cNvSpPr/>
            <p:nvPr/>
          </p:nvSpPr>
          <p:spPr>
            <a:xfrm>
              <a:off x="4919585" y="96063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2" name="pl882"/>
            <p:cNvSpPr/>
            <p:nvPr/>
          </p:nvSpPr>
          <p:spPr>
            <a:xfrm>
              <a:off x="496442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509254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522066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534878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547690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560502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573313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586125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90" name="pl890"/>
            <p:cNvSpPr/>
            <p:nvPr/>
          </p:nvSpPr>
          <p:spPr>
            <a:xfrm>
              <a:off x="4964427"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891" name="pl891"/>
            <p:cNvSpPr/>
            <p:nvPr/>
          </p:nvSpPr>
          <p:spPr>
            <a:xfrm>
              <a:off x="4964427" y="1199332"/>
              <a:ext cx="896831" cy="26522"/>
            </a:xfrm>
            <a:custGeom>
              <a:avLst/>
              <a:pathLst>
                <a:path w="896831" h="26522">
                  <a:moveTo>
                    <a:pt x="0" y="5304"/>
                  </a:moveTo>
                  <a:lnTo>
                    <a:pt x="128118" y="5304"/>
                  </a:lnTo>
                  <a:lnTo>
                    <a:pt x="256237" y="0"/>
                  </a:lnTo>
                  <a:lnTo>
                    <a:pt x="384356" y="15913"/>
                  </a:lnTo>
                  <a:lnTo>
                    <a:pt x="512475" y="15913"/>
                  </a:lnTo>
                  <a:lnTo>
                    <a:pt x="640593" y="26522"/>
                  </a:lnTo>
                  <a:lnTo>
                    <a:pt x="768712" y="26522"/>
                  </a:lnTo>
                  <a:lnTo>
                    <a:pt x="896831" y="26522"/>
                  </a:lnTo>
                </a:path>
              </a:pathLst>
            </a:custGeom>
            <a:ln w="40651" cap="flat">
              <a:solidFill>
                <a:srgbClr val="BEBEBE">
                  <a:alpha val="69803"/>
                </a:srgbClr>
              </a:solidFill>
              <a:prstDash val="solid"/>
              <a:round/>
            </a:ln>
          </p:spPr>
          <p:txBody>
            <a:bodyPr/>
            <a:lstStyle/>
            <a:p/>
          </p:txBody>
        </p:sp>
        <p:sp>
          <p:nvSpPr>
            <p:cNvPr id="892" name="pl892"/>
            <p:cNvSpPr/>
            <p:nvPr/>
          </p:nvSpPr>
          <p:spPr>
            <a:xfrm>
              <a:off x="4964427" y="1199332"/>
              <a:ext cx="896831" cy="26522"/>
            </a:xfrm>
            <a:custGeom>
              <a:avLst/>
              <a:pathLst>
                <a:path w="896831" h="26522">
                  <a:moveTo>
                    <a:pt x="0" y="5304"/>
                  </a:moveTo>
                  <a:lnTo>
                    <a:pt x="128118" y="5304"/>
                  </a:lnTo>
                  <a:lnTo>
                    <a:pt x="256237" y="0"/>
                  </a:lnTo>
                  <a:lnTo>
                    <a:pt x="384356" y="15913"/>
                  </a:lnTo>
                  <a:lnTo>
                    <a:pt x="512475" y="15913"/>
                  </a:lnTo>
                  <a:lnTo>
                    <a:pt x="640593" y="26522"/>
                  </a:lnTo>
                  <a:lnTo>
                    <a:pt x="768712" y="26522"/>
                  </a:lnTo>
                  <a:lnTo>
                    <a:pt x="896831" y="26522"/>
                  </a:lnTo>
                </a:path>
              </a:pathLst>
            </a:custGeom>
            <a:ln w="35231" cap="flat">
              <a:solidFill>
                <a:srgbClr val="BEBEBE">
                  <a:alpha val="69803"/>
                </a:srgbClr>
              </a:solidFill>
              <a:prstDash val="solid"/>
              <a:round/>
            </a:ln>
          </p:spPr>
          <p:txBody>
            <a:bodyPr/>
            <a:lstStyle/>
            <a:p/>
          </p:txBody>
        </p:sp>
        <p:sp>
          <p:nvSpPr>
            <p:cNvPr id="893" name="pl893"/>
            <p:cNvSpPr/>
            <p:nvPr/>
          </p:nvSpPr>
          <p:spPr>
            <a:xfrm>
              <a:off x="4964427"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894" name="pl894"/>
            <p:cNvSpPr/>
            <p:nvPr/>
          </p:nvSpPr>
          <p:spPr>
            <a:xfrm>
              <a:off x="4964427" y="1199332"/>
              <a:ext cx="896831" cy="26522"/>
            </a:xfrm>
            <a:custGeom>
              <a:avLst/>
              <a:pathLst>
                <a:path w="896831" h="26522">
                  <a:moveTo>
                    <a:pt x="0" y="5304"/>
                  </a:moveTo>
                  <a:lnTo>
                    <a:pt x="128118" y="5304"/>
                  </a:lnTo>
                  <a:lnTo>
                    <a:pt x="256237" y="0"/>
                  </a:lnTo>
                  <a:lnTo>
                    <a:pt x="384356" y="15913"/>
                  </a:lnTo>
                  <a:lnTo>
                    <a:pt x="512475" y="15913"/>
                  </a:lnTo>
                  <a:lnTo>
                    <a:pt x="640593" y="26522"/>
                  </a:lnTo>
                  <a:lnTo>
                    <a:pt x="768712" y="26522"/>
                  </a:lnTo>
                  <a:lnTo>
                    <a:pt x="896831" y="26522"/>
                  </a:lnTo>
                </a:path>
              </a:pathLst>
            </a:custGeom>
            <a:ln w="40651" cap="flat">
              <a:solidFill>
                <a:srgbClr val="000000">
                  <a:alpha val="100000"/>
                </a:srgbClr>
              </a:solidFill>
              <a:prstDash val="solid"/>
              <a:round/>
            </a:ln>
          </p:spPr>
          <p:txBody>
            <a:bodyPr/>
            <a:lstStyle/>
            <a:p/>
          </p:txBody>
        </p:sp>
        <p:sp>
          <p:nvSpPr>
            <p:cNvPr id="895" name="pl895"/>
            <p:cNvSpPr/>
            <p:nvPr/>
          </p:nvSpPr>
          <p:spPr>
            <a:xfrm>
              <a:off x="4964427" y="1199332"/>
              <a:ext cx="896831" cy="26522"/>
            </a:xfrm>
            <a:custGeom>
              <a:avLst/>
              <a:pathLst>
                <a:path w="896831" h="26522">
                  <a:moveTo>
                    <a:pt x="0" y="5304"/>
                  </a:moveTo>
                  <a:lnTo>
                    <a:pt x="128118" y="5304"/>
                  </a:lnTo>
                  <a:lnTo>
                    <a:pt x="256237" y="0"/>
                  </a:lnTo>
                  <a:lnTo>
                    <a:pt x="384356" y="15913"/>
                  </a:lnTo>
                  <a:lnTo>
                    <a:pt x="512475" y="15913"/>
                  </a:lnTo>
                  <a:lnTo>
                    <a:pt x="640593" y="26522"/>
                  </a:lnTo>
                  <a:lnTo>
                    <a:pt x="768712" y="26522"/>
                  </a:lnTo>
                  <a:lnTo>
                    <a:pt x="896831" y="26522"/>
                  </a:lnTo>
                </a:path>
              </a:pathLst>
            </a:custGeom>
            <a:ln w="35231" cap="flat">
              <a:solidFill>
                <a:srgbClr val="F26A21">
                  <a:alpha val="100000"/>
                </a:srgbClr>
              </a:solidFill>
              <a:prstDash val="solid"/>
              <a:round/>
            </a:ln>
          </p:spPr>
          <p:txBody>
            <a:bodyPr/>
            <a:lstStyle/>
            <a:p/>
          </p:txBody>
        </p:sp>
        <p:sp>
          <p:nvSpPr>
            <p:cNvPr id="896" name="pl896"/>
            <p:cNvSpPr/>
            <p:nvPr/>
          </p:nvSpPr>
          <p:spPr>
            <a:xfrm>
              <a:off x="4919585"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97" name="tx897"/>
            <p:cNvSpPr/>
            <p:nvPr/>
          </p:nvSpPr>
          <p:spPr>
            <a:xfrm>
              <a:off x="4934297" y="1041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98" name="tx898"/>
            <p:cNvSpPr/>
            <p:nvPr/>
          </p:nvSpPr>
          <p:spPr>
            <a:xfrm>
              <a:off x="5062416" y="1041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99" name="tx899"/>
            <p:cNvSpPr/>
            <p:nvPr/>
          </p:nvSpPr>
          <p:spPr>
            <a:xfrm>
              <a:off x="5190535" y="10363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00" name="tx900"/>
            <p:cNvSpPr/>
            <p:nvPr/>
          </p:nvSpPr>
          <p:spPr>
            <a:xfrm>
              <a:off x="5318653" y="10522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1" name="tx901"/>
            <p:cNvSpPr/>
            <p:nvPr/>
          </p:nvSpPr>
          <p:spPr>
            <a:xfrm>
              <a:off x="5446772" y="10522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2" name="tx902"/>
            <p:cNvSpPr/>
            <p:nvPr/>
          </p:nvSpPr>
          <p:spPr>
            <a:xfrm>
              <a:off x="5574891"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3" name="tx903"/>
            <p:cNvSpPr/>
            <p:nvPr/>
          </p:nvSpPr>
          <p:spPr>
            <a:xfrm>
              <a:off x="5703010"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4" name="tx904"/>
            <p:cNvSpPr/>
            <p:nvPr/>
          </p:nvSpPr>
          <p:spPr>
            <a:xfrm>
              <a:off x="5831129"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5" name="rc905"/>
            <p:cNvSpPr/>
            <p:nvPr/>
          </p:nvSpPr>
          <p:spPr>
            <a:xfrm>
              <a:off x="4919585" y="1527005"/>
              <a:ext cx="986514" cy="367599"/>
            </a:xfrm>
            <a:prstGeom prst="rect">
              <a:avLst/>
            </a:prstGeom>
            <a:solidFill>
              <a:srgbClr val="EBEBEB">
                <a:alpha val="100000"/>
              </a:srgbClr>
            </a:solidFill>
          </p:spPr>
          <p:txBody>
            <a:bodyPr/>
            <a:lstStyle/>
            <a:p/>
          </p:txBody>
        </p:sp>
        <p:sp>
          <p:nvSpPr>
            <p:cNvPr id="906" name="pl906"/>
            <p:cNvSpPr/>
            <p:nvPr/>
          </p:nvSpPr>
          <p:spPr>
            <a:xfrm>
              <a:off x="4919585" y="18115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7" name="pl907"/>
            <p:cNvSpPr/>
            <p:nvPr/>
          </p:nvSpPr>
          <p:spPr>
            <a:xfrm>
              <a:off x="4919585" y="16789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8" name="pl908"/>
            <p:cNvSpPr/>
            <p:nvPr/>
          </p:nvSpPr>
          <p:spPr>
            <a:xfrm>
              <a:off x="4919585" y="15463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9" name="pl909"/>
            <p:cNvSpPr/>
            <p:nvPr/>
          </p:nvSpPr>
          <p:spPr>
            <a:xfrm>
              <a:off x="4919585"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0" name="pl910"/>
            <p:cNvSpPr/>
            <p:nvPr/>
          </p:nvSpPr>
          <p:spPr>
            <a:xfrm>
              <a:off x="4919585" y="1745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1" name="pl911"/>
            <p:cNvSpPr/>
            <p:nvPr/>
          </p:nvSpPr>
          <p:spPr>
            <a:xfrm>
              <a:off x="4919585" y="161267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2" name="pl912"/>
            <p:cNvSpPr/>
            <p:nvPr/>
          </p:nvSpPr>
          <p:spPr>
            <a:xfrm>
              <a:off x="496442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509254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522066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534878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547690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560502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573313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586125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4964427"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921" name="pl921"/>
            <p:cNvSpPr/>
            <p:nvPr/>
          </p:nvSpPr>
          <p:spPr>
            <a:xfrm>
              <a:off x="4964427" y="1793024"/>
              <a:ext cx="896831" cy="68958"/>
            </a:xfrm>
            <a:custGeom>
              <a:avLst/>
              <a:pathLst>
                <a:path w="896831" h="68958">
                  <a:moveTo>
                    <a:pt x="0" y="42435"/>
                  </a:moveTo>
                  <a:lnTo>
                    <a:pt x="128118" y="47740"/>
                  </a:lnTo>
                  <a:lnTo>
                    <a:pt x="256237" y="42435"/>
                  </a:lnTo>
                  <a:lnTo>
                    <a:pt x="384356" y="0"/>
                  </a:lnTo>
                  <a:lnTo>
                    <a:pt x="512475" y="0"/>
                  </a:lnTo>
                  <a:lnTo>
                    <a:pt x="640593" y="53044"/>
                  </a:lnTo>
                  <a:lnTo>
                    <a:pt x="768712" y="53044"/>
                  </a:lnTo>
                  <a:lnTo>
                    <a:pt x="896831" y="68958"/>
                  </a:lnTo>
                </a:path>
              </a:pathLst>
            </a:custGeom>
            <a:ln w="40651" cap="flat">
              <a:solidFill>
                <a:srgbClr val="BEBEBE">
                  <a:alpha val="69803"/>
                </a:srgbClr>
              </a:solidFill>
              <a:prstDash val="solid"/>
              <a:round/>
            </a:ln>
          </p:spPr>
          <p:txBody>
            <a:bodyPr/>
            <a:lstStyle/>
            <a:p/>
          </p:txBody>
        </p:sp>
        <p:sp>
          <p:nvSpPr>
            <p:cNvPr id="922" name="pl922"/>
            <p:cNvSpPr/>
            <p:nvPr/>
          </p:nvSpPr>
          <p:spPr>
            <a:xfrm>
              <a:off x="4964427" y="1793024"/>
              <a:ext cx="896831" cy="68958"/>
            </a:xfrm>
            <a:custGeom>
              <a:avLst/>
              <a:pathLst>
                <a:path w="896831" h="68958">
                  <a:moveTo>
                    <a:pt x="0" y="42435"/>
                  </a:moveTo>
                  <a:lnTo>
                    <a:pt x="128118" y="47740"/>
                  </a:lnTo>
                  <a:lnTo>
                    <a:pt x="256237" y="42435"/>
                  </a:lnTo>
                  <a:lnTo>
                    <a:pt x="384356" y="0"/>
                  </a:lnTo>
                  <a:lnTo>
                    <a:pt x="512475" y="0"/>
                  </a:lnTo>
                  <a:lnTo>
                    <a:pt x="640593" y="53044"/>
                  </a:lnTo>
                  <a:lnTo>
                    <a:pt x="768712" y="53044"/>
                  </a:lnTo>
                  <a:lnTo>
                    <a:pt x="896831" y="68958"/>
                  </a:lnTo>
                </a:path>
              </a:pathLst>
            </a:custGeom>
            <a:ln w="35231" cap="flat">
              <a:solidFill>
                <a:srgbClr val="BEBEBE">
                  <a:alpha val="69803"/>
                </a:srgbClr>
              </a:solidFill>
              <a:prstDash val="solid"/>
              <a:round/>
            </a:ln>
          </p:spPr>
          <p:txBody>
            <a:bodyPr/>
            <a:lstStyle/>
            <a:p/>
          </p:txBody>
        </p:sp>
        <p:sp>
          <p:nvSpPr>
            <p:cNvPr id="923" name="pl923"/>
            <p:cNvSpPr/>
            <p:nvPr/>
          </p:nvSpPr>
          <p:spPr>
            <a:xfrm>
              <a:off x="4964427"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924" name="pl924"/>
            <p:cNvSpPr/>
            <p:nvPr/>
          </p:nvSpPr>
          <p:spPr>
            <a:xfrm>
              <a:off x="4964427" y="1793024"/>
              <a:ext cx="896831" cy="68958"/>
            </a:xfrm>
            <a:custGeom>
              <a:avLst/>
              <a:pathLst>
                <a:path w="896831" h="68958">
                  <a:moveTo>
                    <a:pt x="0" y="42435"/>
                  </a:moveTo>
                  <a:lnTo>
                    <a:pt x="128118" y="47740"/>
                  </a:lnTo>
                  <a:lnTo>
                    <a:pt x="256237" y="42435"/>
                  </a:lnTo>
                  <a:lnTo>
                    <a:pt x="384356" y="0"/>
                  </a:lnTo>
                  <a:lnTo>
                    <a:pt x="512475" y="0"/>
                  </a:lnTo>
                  <a:lnTo>
                    <a:pt x="640593" y="53044"/>
                  </a:lnTo>
                  <a:lnTo>
                    <a:pt x="768712" y="53044"/>
                  </a:lnTo>
                  <a:lnTo>
                    <a:pt x="896831" y="68958"/>
                  </a:lnTo>
                </a:path>
              </a:pathLst>
            </a:custGeom>
            <a:ln w="40651" cap="flat">
              <a:solidFill>
                <a:srgbClr val="000000">
                  <a:alpha val="100000"/>
                </a:srgbClr>
              </a:solidFill>
              <a:prstDash val="solid"/>
              <a:round/>
            </a:ln>
          </p:spPr>
          <p:txBody>
            <a:bodyPr/>
            <a:lstStyle/>
            <a:p/>
          </p:txBody>
        </p:sp>
        <p:sp>
          <p:nvSpPr>
            <p:cNvPr id="925" name="pl925"/>
            <p:cNvSpPr/>
            <p:nvPr/>
          </p:nvSpPr>
          <p:spPr>
            <a:xfrm>
              <a:off x="4964427" y="1793024"/>
              <a:ext cx="896831" cy="68958"/>
            </a:xfrm>
            <a:custGeom>
              <a:avLst/>
              <a:pathLst>
                <a:path w="896831" h="68958">
                  <a:moveTo>
                    <a:pt x="0" y="42435"/>
                  </a:moveTo>
                  <a:lnTo>
                    <a:pt x="128118" y="47740"/>
                  </a:lnTo>
                  <a:lnTo>
                    <a:pt x="256237" y="42435"/>
                  </a:lnTo>
                  <a:lnTo>
                    <a:pt x="384356" y="0"/>
                  </a:lnTo>
                  <a:lnTo>
                    <a:pt x="512475" y="0"/>
                  </a:lnTo>
                  <a:lnTo>
                    <a:pt x="640593" y="53044"/>
                  </a:lnTo>
                  <a:lnTo>
                    <a:pt x="768712" y="53044"/>
                  </a:lnTo>
                  <a:lnTo>
                    <a:pt x="896831" y="68958"/>
                  </a:lnTo>
                </a:path>
              </a:pathLst>
            </a:custGeom>
            <a:ln w="35231" cap="flat">
              <a:solidFill>
                <a:srgbClr val="F26A21">
                  <a:alpha val="100000"/>
                </a:srgbClr>
              </a:solidFill>
              <a:prstDash val="solid"/>
              <a:round/>
            </a:ln>
          </p:spPr>
          <p:txBody>
            <a:bodyPr/>
            <a:lstStyle/>
            <a:p/>
          </p:txBody>
        </p:sp>
        <p:sp>
          <p:nvSpPr>
            <p:cNvPr id="926" name="pl926"/>
            <p:cNvSpPr/>
            <p:nvPr/>
          </p:nvSpPr>
          <p:spPr>
            <a:xfrm>
              <a:off x="4919585"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27" name="tx927"/>
            <p:cNvSpPr/>
            <p:nvPr/>
          </p:nvSpPr>
          <p:spPr>
            <a:xfrm>
              <a:off x="4934297" y="16724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28" name="tx928"/>
            <p:cNvSpPr/>
            <p:nvPr/>
          </p:nvSpPr>
          <p:spPr>
            <a:xfrm>
              <a:off x="5062416" y="16777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29" name="tx929"/>
            <p:cNvSpPr/>
            <p:nvPr/>
          </p:nvSpPr>
          <p:spPr>
            <a:xfrm>
              <a:off x="5190535" y="16724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30" name="tx930"/>
            <p:cNvSpPr/>
            <p:nvPr/>
          </p:nvSpPr>
          <p:spPr>
            <a:xfrm>
              <a:off x="5288524" y="16299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31" name="tx931"/>
            <p:cNvSpPr/>
            <p:nvPr/>
          </p:nvSpPr>
          <p:spPr>
            <a:xfrm>
              <a:off x="5416643" y="16299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932" name="tx932"/>
            <p:cNvSpPr/>
            <p:nvPr/>
          </p:nvSpPr>
          <p:spPr>
            <a:xfrm>
              <a:off x="5574891" y="1683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33" name="tx933"/>
            <p:cNvSpPr/>
            <p:nvPr/>
          </p:nvSpPr>
          <p:spPr>
            <a:xfrm>
              <a:off x="5703010" y="1683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34" name="tx934"/>
            <p:cNvSpPr/>
            <p:nvPr/>
          </p:nvSpPr>
          <p:spPr>
            <a:xfrm>
              <a:off x="5831129" y="1698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35" name="rc935"/>
            <p:cNvSpPr/>
            <p:nvPr/>
          </p:nvSpPr>
          <p:spPr>
            <a:xfrm>
              <a:off x="4919585" y="2179046"/>
              <a:ext cx="986514" cy="367599"/>
            </a:xfrm>
            <a:prstGeom prst="rect">
              <a:avLst/>
            </a:prstGeom>
            <a:solidFill>
              <a:srgbClr val="EBEBEB">
                <a:alpha val="100000"/>
              </a:srgbClr>
            </a:solidFill>
          </p:spPr>
          <p:txBody>
            <a:bodyPr/>
            <a:lstStyle/>
            <a:p/>
          </p:txBody>
        </p:sp>
        <p:sp>
          <p:nvSpPr>
            <p:cNvPr id="936" name="pl936"/>
            <p:cNvSpPr/>
            <p:nvPr/>
          </p:nvSpPr>
          <p:spPr>
            <a:xfrm>
              <a:off x="4919585" y="24636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7" name="pl937"/>
            <p:cNvSpPr/>
            <p:nvPr/>
          </p:nvSpPr>
          <p:spPr>
            <a:xfrm>
              <a:off x="4919585" y="23310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8" name="pl938"/>
            <p:cNvSpPr/>
            <p:nvPr/>
          </p:nvSpPr>
          <p:spPr>
            <a:xfrm>
              <a:off x="4919585" y="21984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9" name="pl939"/>
            <p:cNvSpPr/>
            <p:nvPr/>
          </p:nvSpPr>
          <p:spPr>
            <a:xfrm>
              <a:off x="4919585"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0" name="pl940"/>
            <p:cNvSpPr/>
            <p:nvPr/>
          </p:nvSpPr>
          <p:spPr>
            <a:xfrm>
              <a:off x="4919585" y="2397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1" name="pl941"/>
            <p:cNvSpPr/>
            <p:nvPr/>
          </p:nvSpPr>
          <p:spPr>
            <a:xfrm>
              <a:off x="4919585" y="226471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2" name="pl942"/>
            <p:cNvSpPr/>
            <p:nvPr/>
          </p:nvSpPr>
          <p:spPr>
            <a:xfrm>
              <a:off x="496442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3" name="pl943"/>
            <p:cNvSpPr/>
            <p:nvPr/>
          </p:nvSpPr>
          <p:spPr>
            <a:xfrm>
              <a:off x="509254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522066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534878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547690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560502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573313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586125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4964427"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951" name="pl951"/>
            <p:cNvSpPr/>
            <p:nvPr/>
          </p:nvSpPr>
          <p:spPr>
            <a:xfrm>
              <a:off x="4964427" y="2455673"/>
              <a:ext cx="896831" cy="53044"/>
            </a:xfrm>
            <a:custGeom>
              <a:avLst/>
              <a:pathLst>
                <a:path w="896831" h="53044">
                  <a:moveTo>
                    <a:pt x="0" y="15913"/>
                  </a:moveTo>
                  <a:lnTo>
                    <a:pt x="128118" y="31826"/>
                  </a:lnTo>
                  <a:lnTo>
                    <a:pt x="256237" y="5304"/>
                  </a:lnTo>
                  <a:lnTo>
                    <a:pt x="384356" y="0"/>
                  </a:lnTo>
                  <a:lnTo>
                    <a:pt x="512475" y="47740"/>
                  </a:lnTo>
                  <a:lnTo>
                    <a:pt x="640593" y="53044"/>
                  </a:lnTo>
                  <a:lnTo>
                    <a:pt x="768712" y="53044"/>
                  </a:lnTo>
                  <a:lnTo>
                    <a:pt x="896831" y="37131"/>
                  </a:lnTo>
                </a:path>
              </a:pathLst>
            </a:custGeom>
            <a:ln w="40651" cap="flat">
              <a:solidFill>
                <a:srgbClr val="BEBEBE">
                  <a:alpha val="69803"/>
                </a:srgbClr>
              </a:solidFill>
              <a:prstDash val="solid"/>
              <a:round/>
            </a:ln>
          </p:spPr>
          <p:txBody>
            <a:bodyPr/>
            <a:lstStyle/>
            <a:p/>
          </p:txBody>
        </p:sp>
        <p:sp>
          <p:nvSpPr>
            <p:cNvPr id="952" name="pl952"/>
            <p:cNvSpPr/>
            <p:nvPr/>
          </p:nvSpPr>
          <p:spPr>
            <a:xfrm>
              <a:off x="4964427" y="2455673"/>
              <a:ext cx="896831" cy="53044"/>
            </a:xfrm>
            <a:custGeom>
              <a:avLst/>
              <a:pathLst>
                <a:path w="896831" h="53044">
                  <a:moveTo>
                    <a:pt x="0" y="15913"/>
                  </a:moveTo>
                  <a:lnTo>
                    <a:pt x="128118" y="31826"/>
                  </a:lnTo>
                  <a:lnTo>
                    <a:pt x="256237" y="5304"/>
                  </a:lnTo>
                  <a:lnTo>
                    <a:pt x="384356" y="0"/>
                  </a:lnTo>
                  <a:lnTo>
                    <a:pt x="512475" y="47740"/>
                  </a:lnTo>
                  <a:lnTo>
                    <a:pt x="640593" y="53044"/>
                  </a:lnTo>
                  <a:lnTo>
                    <a:pt x="768712" y="53044"/>
                  </a:lnTo>
                  <a:lnTo>
                    <a:pt x="896831" y="37131"/>
                  </a:lnTo>
                </a:path>
              </a:pathLst>
            </a:custGeom>
            <a:ln w="35231" cap="flat">
              <a:solidFill>
                <a:srgbClr val="BEBEBE">
                  <a:alpha val="69803"/>
                </a:srgbClr>
              </a:solidFill>
              <a:prstDash val="solid"/>
              <a:round/>
            </a:ln>
          </p:spPr>
          <p:txBody>
            <a:bodyPr/>
            <a:lstStyle/>
            <a:p/>
          </p:txBody>
        </p:sp>
        <p:sp>
          <p:nvSpPr>
            <p:cNvPr id="953" name="pl953"/>
            <p:cNvSpPr/>
            <p:nvPr/>
          </p:nvSpPr>
          <p:spPr>
            <a:xfrm>
              <a:off x="4964427"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954" name="pl954"/>
            <p:cNvSpPr/>
            <p:nvPr/>
          </p:nvSpPr>
          <p:spPr>
            <a:xfrm>
              <a:off x="4964427" y="2455673"/>
              <a:ext cx="896831" cy="53044"/>
            </a:xfrm>
            <a:custGeom>
              <a:avLst/>
              <a:pathLst>
                <a:path w="896831" h="53044">
                  <a:moveTo>
                    <a:pt x="0" y="15913"/>
                  </a:moveTo>
                  <a:lnTo>
                    <a:pt x="128118" y="31826"/>
                  </a:lnTo>
                  <a:lnTo>
                    <a:pt x="256237" y="5304"/>
                  </a:lnTo>
                  <a:lnTo>
                    <a:pt x="384356" y="0"/>
                  </a:lnTo>
                  <a:lnTo>
                    <a:pt x="512475" y="47740"/>
                  </a:lnTo>
                  <a:lnTo>
                    <a:pt x="640593" y="53044"/>
                  </a:lnTo>
                  <a:lnTo>
                    <a:pt x="768712" y="53044"/>
                  </a:lnTo>
                  <a:lnTo>
                    <a:pt x="896831" y="37131"/>
                  </a:lnTo>
                </a:path>
              </a:pathLst>
            </a:custGeom>
            <a:ln w="40651" cap="flat">
              <a:solidFill>
                <a:srgbClr val="000000">
                  <a:alpha val="100000"/>
                </a:srgbClr>
              </a:solidFill>
              <a:prstDash val="solid"/>
              <a:round/>
            </a:ln>
          </p:spPr>
          <p:txBody>
            <a:bodyPr/>
            <a:lstStyle/>
            <a:p/>
          </p:txBody>
        </p:sp>
        <p:sp>
          <p:nvSpPr>
            <p:cNvPr id="955" name="pl955"/>
            <p:cNvSpPr/>
            <p:nvPr/>
          </p:nvSpPr>
          <p:spPr>
            <a:xfrm>
              <a:off x="4964427" y="2455673"/>
              <a:ext cx="896831" cy="53044"/>
            </a:xfrm>
            <a:custGeom>
              <a:avLst/>
              <a:pathLst>
                <a:path w="896831" h="53044">
                  <a:moveTo>
                    <a:pt x="0" y="15913"/>
                  </a:moveTo>
                  <a:lnTo>
                    <a:pt x="128118" y="31826"/>
                  </a:lnTo>
                  <a:lnTo>
                    <a:pt x="256237" y="5304"/>
                  </a:lnTo>
                  <a:lnTo>
                    <a:pt x="384356" y="0"/>
                  </a:lnTo>
                  <a:lnTo>
                    <a:pt x="512475" y="47740"/>
                  </a:lnTo>
                  <a:lnTo>
                    <a:pt x="640593" y="53044"/>
                  </a:lnTo>
                  <a:lnTo>
                    <a:pt x="768712" y="53044"/>
                  </a:lnTo>
                  <a:lnTo>
                    <a:pt x="896831" y="37131"/>
                  </a:lnTo>
                </a:path>
              </a:pathLst>
            </a:custGeom>
            <a:ln w="35231" cap="flat">
              <a:solidFill>
                <a:srgbClr val="F26A21">
                  <a:alpha val="100000"/>
                </a:srgbClr>
              </a:solidFill>
              <a:prstDash val="solid"/>
              <a:round/>
            </a:ln>
          </p:spPr>
          <p:txBody>
            <a:bodyPr/>
            <a:lstStyle/>
            <a:p/>
          </p:txBody>
        </p:sp>
        <p:sp>
          <p:nvSpPr>
            <p:cNvPr id="956" name="pl956"/>
            <p:cNvSpPr/>
            <p:nvPr/>
          </p:nvSpPr>
          <p:spPr>
            <a:xfrm>
              <a:off x="4919585"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57" name="tx957"/>
            <p:cNvSpPr/>
            <p:nvPr/>
          </p:nvSpPr>
          <p:spPr>
            <a:xfrm>
              <a:off x="4908191" y="230855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58" name="tx958"/>
            <p:cNvSpPr/>
            <p:nvPr/>
          </p:nvSpPr>
          <p:spPr>
            <a:xfrm>
              <a:off x="5062416" y="2324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59" name="tx959"/>
            <p:cNvSpPr/>
            <p:nvPr/>
          </p:nvSpPr>
          <p:spPr>
            <a:xfrm>
              <a:off x="5160405" y="22979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60" name="tx960"/>
            <p:cNvSpPr/>
            <p:nvPr/>
          </p:nvSpPr>
          <p:spPr>
            <a:xfrm>
              <a:off x="5288524" y="22926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61" name="tx961"/>
            <p:cNvSpPr/>
            <p:nvPr/>
          </p:nvSpPr>
          <p:spPr>
            <a:xfrm>
              <a:off x="5446772" y="2340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62" name="tx962"/>
            <p:cNvSpPr/>
            <p:nvPr/>
          </p:nvSpPr>
          <p:spPr>
            <a:xfrm>
              <a:off x="5574891" y="23456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63" name="tx963"/>
            <p:cNvSpPr/>
            <p:nvPr/>
          </p:nvSpPr>
          <p:spPr>
            <a:xfrm>
              <a:off x="5703010" y="23456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64" name="tx964"/>
            <p:cNvSpPr/>
            <p:nvPr/>
          </p:nvSpPr>
          <p:spPr>
            <a:xfrm>
              <a:off x="5831129" y="2329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65" name="rc965"/>
            <p:cNvSpPr/>
            <p:nvPr/>
          </p:nvSpPr>
          <p:spPr>
            <a:xfrm>
              <a:off x="4919585" y="2831086"/>
              <a:ext cx="986514" cy="367599"/>
            </a:xfrm>
            <a:prstGeom prst="rect">
              <a:avLst/>
            </a:prstGeom>
            <a:solidFill>
              <a:srgbClr val="EBEBEB">
                <a:alpha val="100000"/>
              </a:srgbClr>
            </a:solidFill>
          </p:spPr>
          <p:txBody>
            <a:bodyPr/>
            <a:lstStyle/>
            <a:p/>
          </p:txBody>
        </p:sp>
        <p:sp>
          <p:nvSpPr>
            <p:cNvPr id="966" name="pl966"/>
            <p:cNvSpPr/>
            <p:nvPr/>
          </p:nvSpPr>
          <p:spPr>
            <a:xfrm>
              <a:off x="4919585" y="31156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7" name="pl967"/>
            <p:cNvSpPr/>
            <p:nvPr/>
          </p:nvSpPr>
          <p:spPr>
            <a:xfrm>
              <a:off x="4919585" y="29830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8" name="pl968"/>
            <p:cNvSpPr/>
            <p:nvPr/>
          </p:nvSpPr>
          <p:spPr>
            <a:xfrm>
              <a:off x="4919585" y="285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9" name="pl969"/>
            <p:cNvSpPr/>
            <p:nvPr/>
          </p:nvSpPr>
          <p:spPr>
            <a:xfrm>
              <a:off x="4919585"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0" name="pl970"/>
            <p:cNvSpPr/>
            <p:nvPr/>
          </p:nvSpPr>
          <p:spPr>
            <a:xfrm>
              <a:off x="4919585" y="3049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1" name="pl971"/>
            <p:cNvSpPr/>
            <p:nvPr/>
          </p:nvSpPr>
          <p:spPr>
            <a:xfrm>
              <a:off x="4919585" y="29167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2" name="pl972"/>
            <p:cNvSpPr/>
            <p:nvPr/>
          </p:nvSpPr>
          <p:spPr>
            <a:xfrm>
              <a:off x="496442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3" name="pl973"/>
            <p:cNvSpPr/>
            <p:nvPr/>
          </p:nvSpPr>
          <p:spPr>
            <a:xfrm>
              <a:off x="509254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4" name="pl974"/>
            <p:cNvSpPr/>
            <p:nvPr/>
          </p:nvSpPr>
          <p:spPr>
            <a:xfrm>
              <a:off x="522066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534878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547690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560502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573313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586125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4964427"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981" name="pl981"/>
            <p:cNvSpPr/>
            <p:nvPr/>
          </p:nvSpPr>
          <p:spPr>
            <a:xfrm>
              <a:off x="4964427" y="3107714"/>
              <a:ext cx="896831" cy="53044"/>
            </a:xfrm>
            <a:custGeom>
              <a:avLst/>
              <a:pathLst>
                <a:path w="896831" h="53044">
                  <a:moveTo>
                    <a:pt x="0" y="53044"/>
                  </a:moveTo>
                  <a:lnTo>
                    <a:pt x="128118" y="21217"/>
                  </a:lnTo>
                  <a:lnTo>
                    <a:pt x="256237" y="5304"/>
                  </a:lnTo>
                  <a:lnTo>
                    <a:pt x="384356" y="0"/>
                  </a:lnTo>
                  <a:lnTo>
                    <a:pt x="512475" y="0"/>
                  </a:lnTo>
                  <a:lnTo>
                    <a:pt x="640593" y="10608"/>
                  </a:lnTo>
                  <a:lnTo>
                    <a:pt x="768712" y="0"/>
                  </a:lnTo>
                  <a:lnTo>
                    <a:pt x="896831" y="0"/>
                  </a:lnTo>
                </a:path>
              </a:pathLst>
            </a:custGeom>
            <a:ln w="40651" cap="flat">
              <a:solidFill>
                <a:srgbClr val="BEBEBE">
                  <a:alpha val="69803"/>
                </a:srgbClr>
              </a:solidFill>
              <a:prstDash val="solid"/>
              <a:round/>
            </a:ln>
          </p:spPr>
          <p:txBody>
            <a:bodyPr/>
            <a:lstStyle/>
            <a:p/>
          </p:txBody>
        </p:sp>
        <p:sp>
          <p:nvSpPr>
            <p:cNvPr id="982" name="pl982"/>
            <p:cNvSpPr/>
            <p:nvPr/>
          </p:nvSpPr>
          <p:spPr>
            <a:xfrm>
              <a:off x="4964427" y="3107714"/>
              <a:ext cx="896831" cy="53044"/>
            </a:xfrm>
            <a:custGeom>
              <a:avLst/>
              <a:pathLst>
                <a:path w="896831" h="53044">
                  <a:moveTo>
                    <a:pt x="0" y="53044"/>
                  </a:moveTo>
                  <a:lnTo>
                    <a:pt x="128118" y="21217"/>
                  </a:lnTo>
                  <a:lnTo>
                    <a:pt x="256237" y="5304"/>
                  </a:lnTo>
                  <a:lnTo>
                    <a:pt x="384356" y="0"/>
                  </a:lnTo>
                  <a:lnTo>
                    <a:pt x="512475" y="0"/>
                  </a:lnTo>
                  <a:lnTo>
                    <a:pt x="640593" y="10608"/>
                  </a:lnTo>
                  <a:lnTo>
                    <a:pt x="768712" y="0"/>
                  </a:lnTo>
                  <a:lnTo>
                    <a:pt x="896831" y="0"/>
                  </a:lnTo>
                </a:path>
              </a:pathLst>
            </a:custGeom>
            <a:ln w="35231" cap="flat">
              <a:solidFill>
                <a:srgbClr val="BEBEBE">
                  <a:alpha val="69803"/>
                </a:srgbClr>
              </a:solidFill>
              <a:prstDash val="solid"/>
              <a:round/>
            </a:ln>
          </p:spPr>
          <p:txBody>
            <a:bodyPr/>
            <a:lstStyle/>
            <a:p/>
          </p:txBody>
        </p:sp>
        <p:sp>
          <p:nvSpPr>
            <p:cNvPr id="983" name="pl983"/>
            <p:cNvSpPr/>
            <p:nvPr/>
          </p:nvSpPr>
          <p:spPr>
            <a:xfrm>
              <a:off x="4964427"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984" name="pl984"/>
            <p:cNvSpPr/>
            <p:nvPr/>
          </p:nvSpPr>
          <p:spPr>
            <a:xfrm>
              <a:off x="4964427" y="3107714"/>
              <a:ext cx="896831" cy="53044"/>
            </a:xfrm>
            <a:custGeom>
              <a:avLst/>
              <a:pathLst>
                <a:path w="896831" h="53044">
                  <a:moveTo>
                    <a:pt x="0" y="53044"/>
                  </a:moveTo>
                  <a:lnTo>
                    <a:pt x="128118" y="21217"/>
                  </a:lnTo>
                  <a:lnTo>
                    <a:pt x="256237" y="5304"/>
                  </a:lnTo>
                  <a:lnTo>
                    <a:pt x="384356" y="0"/>
                  </a:lnTo>
                  <a:lnTo>
                    <a:pt x="512475" y="0"/>
                  </a:lnTo>
                  <a:lnTo>
                    <a:pt x="640593" y="10608"/>
                  </a:lnTo>
                  <a:lnTo>
                    <a:pt x="768712" y="0"/>
                  </a:lnTo>
                  <a:lnTo>
                    <a:pt x="896831" y="0"/>
                  </a:lnTo>
                </a:path>
              </a:pathLst>
            </a:custGeom>
            <a:ln w="40651" cap="flat">
              <a:solidFill>
                <a:srgbClr val="000000">
                  <a:alpha val="100000"/>
                </a:srgbClr>
              </a:solidFill>
              <a:prstDash val="solid"/>
              <a:round/>
            </a:ln>
          </p:spPr>
          <p:txBody>
            <a:bodyPr/>
            <a:lstStyle/>
            <a:p/>
          </p:txBody>
        </p:sp>
        <p:sp>
          <p:nvSpPr>
            <p:cNvPr id="985" name="pl985"/>
            <p:cNvSpPr/>
            <p:nvPr/>
          </p:nvSpPr>
          <p:spPr>
            <a:xfrm>
              <a:off x="4964427" y="3107714"/>
              <a:ext cx="896831" cy="53044"/>
            </a:xfrm>
            <a:custGeom>
              <a:avLst/>
              <a:pathLst>
                <a:path w="896831" h="53044">
                  <a:moveTo>
                    <a:pt x="0" y="53044"/>
                  </a:moveTo>
                  <a:lnTo>
                    <a:pt x="128118" y="21217"/>
                  </a:lnTo>
                  <a:lnTo>
                    <a:pt x="256237" y="5304"/>
                  </a:lnTo>
                  <a:lnTo>
                    <a:pt x="384356" y="0"/>
                  </a:lnTo>
                  <a:lnTo>
                    <a:pt x="512475" y="0"/>
                  </a:lnTo>
                  <a:lnTo>
                    <a:pt x="640593" y="10608"/>
                  </a:lnTo>
                  <a:lnTo>
                    <a:pt x="768712" y="0"/>
                  </a:lnTo>
                  <a:lnTo>
                    <a:pt x="896831" y="0"/>
                  </a:lnTo>
                </a:path>
              </a:pathLst>
            </a:custGeom>
            <a:ln w="35231" cap="flat">
              <a:solidFill>
                <a:srgbClr val="F26A21">
                  <a:alpha val="100000"/>
                </a:srgbClr>
              </a:solidFill>
              <a:prstDash val="solid"/>
              <a:round/>
            </a:ln>
          </p:spPr>
          <p:txBody>
            <a:bodyPr/>
            <a:lstStyle/>
            <a:p/>
          </p:txBody>
        </p:sp>
        <p:sp>
          <p:nvSpPr>
            <p:cNvPr id="986" name="pl986"/>
            <p:cNvSpPr/>
            <p:nvPr/>
          </p:nvSpPr>
          <p:spPr>
            <a:xfrm>
              <a:off x="4919585"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87" name="tx987"/>
            <p:cNvSpPr/>
            <p:nvPr/>
          </p:nvSpPr>
          <p:spPr>
            <a:xfrm>
              <a:off x="4934297" y="29977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88" name="tx988"/>
            <p:cNvSpPr/>
            <p:nvPr/>
          </p:nvSpPr>
          <p:spPr>
            <a:xfrm>
              <a:off x="5032286" y="2965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89" name="tx989"/>
            <p:cNvSpPr/>
            <p:nvPr/>
          </p:nvSpPr>
          <p:spPr>
            <a:xfrm>
              <a:off x="5160405" y="29499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90" name="tx990"/>
            <p:cNvSpPr/>
            <p:nvPr/>
          </p:nvSpPr>
          <p:spPr>
            <a:xfrm>
              <a:off x="5288524" y="29446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91" name="tx991"/>
            <p:cNvSpPr/>
            <p:nvPr/>
          </p:nvSpPr>
          <p:spPr>
            <a:xfrm>
              <a:off x="5416643" y="29446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92" name="tx992"/>
            <p:cNvSpPr/>
            <p:nvPr/>
          </p:nvSpPr>
          <p:spPr>
            <a:xfrm>
              <a:off x="5544762" y="2955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93" name="tx993"/>
            <p:cNvSpPr/>
            <p:nvPr/>
          </p:nvSpPr>
          <p:spPr>
            <a:xfrm>
              <a:off x="5672880" y="29446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94" name="tx994"/>
            <p:cNvSpPr/>
            <p:nvPr/>
          </p:nvSpPr>
          <p:spPr>
            <a:xfrm>
              <a:off x="5800999" y="29446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95" name="rc995"/>
            <p:cNvSpPr/>
            <p:nvPr/>
          </p:nvSpPr>
          <p:spPr>
            <a:xfrm>
              <a:off x="4919585" y="3483127"/>
              <a:ext cx="986514" cy="367599"/>
            </a:xfrm>
            <a:prstGeom prst="rect">
              <a:avLst/>
            </a:prstGeom>
            <a:solidFill>
              <a:srgbClr val="EBEBEB">
                <a:alpha val="100000"/>
              </a:srgbClr>
            </a:solidFill>
          </p:spPr>
          <p:txBody>
            <a:bodyPr/>
            <a:lstStyle/>
            <a:p/>
          </p:txBody>
        </p:sp>
        <p:sp>
          <p:nvSpPr>
            <p:cNvPr id="996" name="pl996"/>
            <p:cNvSpPr/>
            <p:nvPr/>
          </p:nvSpPr>
          <p:spPr>
            <a:xfrm>
              <a:off x="4919585" y="37677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7" name="pl997"/>
            <p:cNvSpPr/>
            <p:nvPr/>
          </p:nvSpPr>
          <p:spPr>
            <a:xfrm>
              <a:off x="4919585" y="36351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8" name="pl998"/>
            <p:cNvSpPr/>
            <p:nvPr/>
          </p:nvSpPr>
          <p:spPr>
            <a:xfrm>
              <a:off x="4919585" y="350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9" name="pl999"/>
            <p:cNvSpPr/>
            <p:nvPr/>
          </p:nvSpPr>
          <p:spPr>
            <a:xfrm>
              <a:off x="4919585"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0" name="pl1000"/>
            <p:cNvSpPr/>
            <p:nvPr/>
          </p:nvSpPr>
          <p:spPr>
            <a:xfrm>
              <a:off x="4919585" y="37014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1" name="pl1001"/>
            <p:cNvSpPr/>
            <p:nvPr/>
          </p:nvSpPr>
          <p:spPr>
            <a:xfrm>
              <a:off x="4919585" y="356879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2" name="pl1002"/>
            <p:cNvSpPr/>
            <p:nvPr/>
          </p:nvSpPr>
          <p:spPr>
            <a:xfrm>
              <a:off x="496442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3" name="pl1003"/>
            <p:cNvSpPr/>
            <p:nvPr/>
          </p:nvSpPr>
          <p:spPr>
            <a:xfrm>
              <a:off x="509254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4" name="pl1004"/>
            <p:cNvSpPr/>
            <p:nvPr/>
          </p:nvSpPr>
          <p:spPr>
            <a:xfrm>
              <a:off x="522066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5" name="pl1005"/>
            <p:cNvSpPr/>
            <p:nvPr/>
          </p:nvSpPr>
          <p:spPr>
            <a:xfrm>
              <a:off x="534878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547690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560502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573313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586125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4964427"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011" name="pl1011"/>
            <p:cNvSpPr/>
            <p:nvPr/>
          </p:nvSpPr>
          <p:spPr>
            <a:xfrm>
              <a:off x="4964427" y="3765060"/>
              <a:ext cx="896831" cy="26522"/>
            </a:xfrm>
            <a:custGeom>
              <a:avLst/>
              <a:pathLst>
                <a:path w="896831" h="26522">
                  <a:moveTo>
                    <a:pt x="0" y="0"/>
                  </a:moveTo>
                  <a:lnTo>
                    <a:pt x="128118" y="5304"/>
                  </a:lnTo>
                  <a:lnTo>
                    <a:pt x="256237" y="0"/>
                  </a:lnTo>
                  <a:lnTo>
                    <a:pt x="384356" y="0"/>
                  </a:lnTo>
                  <a:lnTo>
                    <a:pt x="512475" y="5304"/>
                  </a:lnTo>
                  <a:lnTo>
                    <a:pt x="640593" y="15913"/>
                  </a:lnTo>
                  <a:lnTo>
                    <a:pt x="768712" y="21217"/>
                  </a:lnTo>
                  <a:lnTo>
                    <a:pt x="896831" y="26522"/>
                  </a:lnTo>
                </a:path>
              </a:pathLst>
            </a:custGeom>
            <a:ln w="40651" cap="flat">
              <a:solidFill>
                <a:srgbClr val="BEBEBE">
                  <a:alpha val="69803"/>
                </a:srgbClr>
              </a:solidFill>
              <a:prstDash val="solid"/>
              <a:round/>
            </a:ln>
          </p:spPr>
          <p:txBody>
            <a:bodyPr/>
            <a:lstStyle/>
            <a:p/>
          </p:txBody>
        </p:sp>
        <p:sp>
          <p:nvSpPr>
            <p:cNvPr id="1012" name="pl1012"/>
            <p:cNvSpPr/>
            <p:nvPr/>
          </p:nvSpPr>
          <p:spPr>
            <a:xfrm>
              <a:off x="4964427" y="3765060"/>
              <a:ext cx="896831" cy="26522"/>
            </a:xfrm>
            <a:custGeom>
              <a:avLst/>
              <a:pathLst>
                <a:path w="896831" h="26522">
                  <a:moveTo>
                    <a:pt x="0" y="0"/>
                  </a:moveTo>
                  <a:lnTo>
                    <a:pt x="128118" y="5304"/>
                  </a:lnTo>
                  <a:lnTo>
                    <a:pt x="256237" y="0"/>
                  </a:lnTo>
                  <a:lnTo>
                    <a:pt x="384356" y="0"/>
                  </a:lnTo>
                  <a:lnTo>
                    <a:pt x="512475" y="5304"/>
                  </a:lnTo>
                  <a:lnTo>
                    <a:pt x="640593" y="15913"/>
                  </a:lnTo>
                  <a:lnTo>
                    <a:pt x="768712" y="21217"/>
                  </a:lnTo>
                  <a:lnTo>
                    <a:pt x="896831" y="26522"/>
                  </a:lnTo>
                </a:path>
              </a:pathLst>
            </a:custGeom>
            <a:ln w="35231" cap="flat">
              <a:solidFill>
                <a:srgbClr val="BEBEBE">
                  <a:alpha val="69803"/>
                </a:srgbClr>
              </a:solidFill>
              <a:prstDash val="solid"/>
              <a:round/>
            </a:ln>
          </p:spPr>
          <p:txBody>
            <a:bodyPr/>
            <a:lstStyle/>
            <a:p/>
          </p:txBody>
        </p:sp>
        <p:sp>
          <p:nvSpPr>
            <p:cNvPr id="1013" name="pl1013"/>
            <p:cNvSpPr/>
            <p:nvPr/>
          </p:nvSpPr>
          <p:spPr>
            <a:xfrm>
              <a:off x="4964427"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014" name="pl1014"/>
            <p:cNvSpPr/>
            <p:nvPr/>
          </p:nvSpPr>
          <p:spPr>
            <a:xfrm>
              <a:off x="4964427" y="3765060"/>
              <a:ext cx="896831" cy="26522"/>
            </a:xfrm>
            <a:custGeom>
              <a:avLst/>
              <a:pathLst>
                <a:path w="896831" h="26522">
                  <a:moveTo>
                    <a:pt x="0" y="0"/>
                  </a:moveTo>
                  <a:lnTo>
                    <a:pt x="128118" y="5304"/>
                  </a:lnTo>
                  <a:lnTo>
                    <a:pt x="256237" y="0"/>
                  </a:lnTo>
                  <a:lnTo>
                    <a:pt x="384356" y="0"/>
                  </a:lnTo>
                  <a:lnTo>
                    <a:pt x="512475" y="5304"/>
                  </a:lnTo>
                  <a:lnTo>
                    <a:pt x="640593" y="15913"/>
                  </a:lnTo>
                  <a:lnTo>
                    <a:pt x="768712" y="21217"/>
                  </a:lnTo>
                  <a:lnTo>
                    <a:pt x="896831" y="26522"/>
                  </a:lnTo>
                </a:path>
              </a:pathLst>
            </a:custGeom>
            <a:ln w="40651" cap="flat">
              <a:solidFill>
                <a:srgbClr val="000000">
                  <a:alpha val="100000"/>
                </a:srgbClr>
              </a:solidFill>
              <a:prstDash val="solid"/>
              <a:round/>
            </a:ln>
          </p:spPr>
          <p:txBody>
            <a:bodyPr/>
            <a:lstStyle/>
            <a:p/>
          </p:txBody>
        </p:sp>
        <p:sp>
          <p:nvSpPr>
            <p:cNvPr id="1015" name="pl1015"/>
            <p:cNvSpPr/>
            <p:nvPr/>
          </p:nvSpPr>
          <p:spPr>
            <a:xfrm>
              <a:off x="4964427" y="3765060"/>
              <a:ext cx="896831" cy="26522"/>
            </a:xfrm>
            <a:custGeom>
              <a:avLst/>
              <a:pathLst>
                <a:path w="896831" h="26522">
                  <a:moveTo>
                    <a:pt x="0" y="0"/>
                  </a:moveTo>
                  <a:lnTo>
                    <a:pt x="128118" y="5304"/>
                  </a:lnTo>
                  <a:lnTo>
                    <a:pt x="256237" y="0"/>
                  </a:lnTo>
                  <a:lnTo>
                    <a:pt x="384356" y="0"/>
                  </a:lnTo>
                  <a:lnTo>
                    <a:pt x="512475" y="5304"/>
                  </a:lnTo>
                  <a:lnTo>
                    <a:pt x="640593" y="15913"/>
                  </a:lnTo>
                  <a:lnTo>
                    <a:pt x="768712" y="21217"/>
                  </a:lnTo>
                  <a:lnTo>
                    <a:pt x="896831" y="26522"/>
                  </a:lnTo>
                </a:path>
              </a:pathLst>
            </a:custGeom>
            <a:ln w="35231" cap="flat">
              <a:solidFill>
                <a:srgbClr val="F26A21">
                  <a:alpha val="100000"/>
                </a:srgbClr>
              </a:solidFill>
              <a:prstDash val="solid"/>
              <a:round/>
            </a:ln>
          </p:spPr>
          <p:txBody>
            <a:bodyPr/>
            <a:lstStyle/>
            <a:p/>
          </p:txBody>
        </p:sp>
        <p:sp>
          <p:nvSpPr>
            <p:cNvPr id="1016" name="pl1016"/>
            <p:cNvSpPr/>
            <p:nvPr/>
          </p:nvSpPr>
          <p:spPr>
            <a:xfrm>
              <a:off x="4919585"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17" name="tx1017"/>
            <p:cNvSpPr/>
            <p:nvPr/>
          </p:nvSpPr>
          <p:spPr>
            <a:xfrm>
              <a:off x="4904168" y="3602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18" name="tx1018"/>
            <p:cNvSpPr/>
            <p:nvPr/>
          </p:nvSpPr>
          <p:spPr>
            <a:xfrm>
              <a:off x="5032286" y="3607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019" name="tx1019"/>
            <p:cNvSpPr/>
            <p:nvPr/>
          </p:nvSpPr>
          <p:spPr>
            <a:xfrm>
              <a:off x="5160405" y="3602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20" name="tx1020"/>
            <p:cNvSpPr/>
            <p:nvPr/>
          </p:nvSpPr>
          <p:spPr>
            <a:xfrm>
              <a:off x="5288524" y="3602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021" name="tx1021"/>
            <p:cNvSpPr/>
            <p:nvPr/>
          </p:nvSpPr>
          <p:spPr>
            <a:xfrm>
              <a:off x="5416643" y="3607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022" name="tx1022"/>
            <p:cNvSpPr/>
            <p:nvPr/>
          </p:nvSpPr>
          <p:spPr>
            <a:xfrm>
              <a:off x="5544762" y="36179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23" name="tx1023"/>
            <p:cNvSpPr/>
            <p:nvPr/>
          </p:nvSpPr>
          <p:spPr>
            <a:xfrm>
              <a:off x="5703010" y="3623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24" name="tx1024"/>
            <p:cNvSpPr/>
            <p:nvPr/>
          </p:nvSpPr>
          <p:spPr>
            <a:xfrm>
              <a:off x="5831129" y="36285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25" name="rc1025"/>
            <p:cNvSpPr/>
            <p:nvPr/>
          </p:nvSpPr>
          <p:spPr>
            <a:xfrm>
              <a:off x="4919585" y="4135168"/>
              <a:ext cx="986514" cy="367599"/>
            </a:xfrm>
            <a:prstGeom prst="rect">
              <a:avLst/>
            </a:prstGeom>
            <a:solidFill>
              <a:srgbClr val="EBEBEB">
                <a:alpha val="100000"/>
              </a:srgbClr>
            </a:solidFill>
          </p:spPr>
          <p:txBody>
            <a:bodyPr/>
            <a:lstStyle/>
            <a:p/>
          </p:txBody>
        </p:sp>
        <p:sp>
          <p:nvSpPr>
            <p:cNvPr id="1026" name="pl1026"/>
            <p:cNvSpPr/>
            <p:nvPr/>
          </p:nvSpPr>
          <p:spPr>
            <a:xfrm>
              <a:off x="4919585" y="441975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7" name="pl1027"/>
            <p:cNvSpPr/>
            <p:nvPr/>
          </p:nvSpPr>
          <p:spPr>
            <a:xfrm>
              <a:off x="4919585" y="428714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8" name="pl1028"/>
            <p:cNvSpPr/>
            <p:nvPr/>
          </p:nvSpPr>
          <p:spPr>
            <a:xfrm>
              <a:off x="4919585" y="41545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9" name="pl1029"/>
            <p:cNvSpPr/>
            <p:nvPr/>
          </p:nvSpPr>
          <p:spPr>
            <a:xfrm>
              <a:off x="4919585"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0" name="pl1030"/>
            <p:cNvSpPr/>
            <p:nvPr/>
          </p:nvSpPr>
          <p:spPr>
            <a:xfrm>
              <a:off x="4919585" y="435344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1" name="pl1031"/>
            <p:cNvSpPr/>
            <p:nvPr/>
          </p:nvSpPr>
          <p:spPr>
            <a:xfrm>
              <a:off x="4919585" y="422083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2" name="pl1032"/>
            <p:cNvSpPr/>
            <p:nvPr/>
          </p:nvSpPr>
          <p:spPr>
            <a:xfrm>
              <a:off x="496442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509254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522066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5" name="pl1035"/>
            <p:cNvSpPr/>
            <p:nvPr/>
          </p:nvSpPr>
          <p:spPr>
            <a:xfrm>
              <a:off x="534878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6" name="pl1036"/>
            <p:cNvSpPr/>
            <p:nvPr/>
          </p:nvSpPr>
          <p:spPr>
            <a:xfrm>
              <a:off x="547690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560502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573313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9" name="pl1039"/>
            <p:cNvSpPr/>
            <p:nvPr/>
          </p:nvSpPr>
          <p:spPr>
            <a:xfrm>
              <a:off x="586125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0" name="pl1040"/>
            <p:cNvSpPr/>
            <p:nvPr/>
          </p:nvSpPr>
          <p:spPr>
            <a:xfrm>
              <a:off x="4964427"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041" name="pl1041"/>
            <p:cNvSpPr/>
            <p:nvPr/>
          </p:nvSpPr>
          <p:spPr>
            <a:xfrm>
              <a:off x="4964427" y="4433014"/>
              <a:ext cx="896831" cy="47740"/>
            </a:xfrm>
            <a:custGeom>
              <a:avLst/>
              <a:pathLst>
                <a:path w="896831" h="47740">
                  <a:moveTo>
                    <a:pt x="0" y="47740"/>
                  </a:moveTo>
                  <a:lnTo>
                    <a:pt x="128118" y="26522"/>
                  </a:lnTo>
                  <a:lnTo>
                    <a:pt x="256237" y="31826"/>
                  </a:lnTo>
                  <a:lnTo>
                    <a:pt x="384356" y="10608"/>
                  </a:lnTo>
                  <a:lnTo>
                    <a:pt x="512475" y="0"/>
                  </a:lnTo>
                  <a:lnTo>
                    <a:pt x="640593" y="5304"/>
                  </a:lnTo>
                  <a:lnTo>
                    <a:pt x="768712" y="31826"/>
                  </a:lnTo>
                  <a:lnTo>
                    <a:pt x="896831" y="31826"/>
                  </a:lnTo>
                </a:path>
              </a:pathLst>
            </a:custGeom>
            <a:ln w="40651" cap="flat">
              <a:solidFill>
                <a:srgbClr val="BEBEBE">
                  <a:alpha val="69803"/>
                </a:srgbClr>
              </a:solidFill>
              <a:prstDash val="solid"/>
              <a:round/>
            </a:ln>
          </p:spPr>
          <p:txBody>
            <a:bodyPr/>
            <a:lstStyle/>
            <a:p/>
          </p:txBody>
        </p:sp>
        <p:sp>
          <p:nvSpPr>
            <p:cNvPr id="1042" name="pl1042"/>
            <p:cNvSpPr/>
            <p:nvPr/>
          </p:nvSpPr>
          <p:spPr>
            <a:xfrm>
              <a:off x="4964427" y="4433014"/>
              <a:ext cx="896831" cy="47740"/>
            </a:xfrm>
            <a:custGeom>
              <a:avLst/>
              <a:pathLst>
                <a:path w="896831" h="47740">
                  <a:moveTo>
                    <a:pt x="0" y="47740"/>
                  </a:moveTo>
                  <a:lnTo>
                    <a:pt x="128118" y="26522"/>
                  </a:lnTo>
                  <a:lnTo>
                    <a:pt x="256237" y="31826"/>
                  </a:lnTo>
                  <a:lnTo>
                    <a:pt x="384356" y="10608"/>
                  </a:lnTo>
                  <a:lnTo>
                    <a:pt x="512475" y="0"/>
                  </a:lnTo>
                  <a:lnTo>
                    <a:pt x="640593" y="5304"/>
                  </a:lnTo>
                  <a:lnTo>
                    <a:pt x="768712" y="31826"/>
                  </a:lnTo>
                  <a:lnTo>
                    <a:pt x="896831" y="31826"/>
                  </a:lnTo>
                </a:path>
              </a:pathLst>
            </a:custGeom>
            <a:ln w="35231" cap="flat">
              <a:solidFill>
                <a:srgbClr val="BEBEBE">
                  <a:alpha val="69803"/>
                </a:srgbClr>
              </a:solidFill>
              <a:prstDash val="solid"/>
              <a:round/>
            </a:ln>
          </p:spPr>
          <p:txBody>
            <a:bodyPr/>
            <a:lstStyle/>
            <a:p/>
          </p:txBody>
        </p:sp>
        <p:sp>
          <p:nvSpPr>
            <p:cNvPr id="1043" name="pl1043"/>
            <p:cNvSpPr/>
            <p:nvPr/>
          </p:nvSpPr>
          <p:spPr>
            <a:xfrm>
              <a:off x="4964427"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044" name="pl1044"/>
            <p:cNvSpPr/>
            <p:nvPr/>
          </p:nvSpPr>
          <p:spPr>
            <a:xfrm>
              <a:off x="4964427" y="4433014"/>
              <a:ext cx="896831" cy="47740"/>
            </a:xfrm>
            <a:custGeom>
              <a:avLst/>
              <a:pathLst>
                <a:path w="896831" h="47740">
                  <a:moveTo>
                    <a:pt x="0" y="47740"/>
                  </a:moveTo>
                  <a:lnTo>
                    <a:pt x="128118" y="26522"/>
                  </a:lnTo>
                  <a:lnTo>
                    <a:pt x="256237" y="31826"/>
                  </a:lnTo>
                  <a:lnTo>
                    <a:pt x="384356" y="10608"/>
                  </a:lnTo>
                  <a:lnTo>
                    <a:pt x="512475" y="0"/>
                  </a:lnTo>
                  <a:lnTo>
                    <a:pt x="640593" y="5304"/>
                  </a:lnTo>
                  <a:lnTo>
                    <a:pt x="768712" y="31826"/>
                  </a:lnTo>
                  <a:lnTo>
                    <a:pt x="896831" y="31826"/>
                  </a:lnTo>
                </a:path>
              </a:pathLst>
            </a:custGeom>
            <a:ln w="40651" cap="flat">
              <a:solidFill>
                <a:srgbClr val="000000">
                  <a:alpha val="100000"/>
                </a:srgbClr>
              </a:solidFill>
              <a:prstDash val="solid"/>
              <a:round/>
            </a:ln>
          </p:spPr>
          <p:txBody>
            <a:bodyPr/>
            <a:lstStyle/>
            <a:p/>
          </p:txBody>
        </p:sp>
        <p:sp>
          <p:nvSpPr>
            <p:cNvPr id="1045" name="pl1045"/>
            <p:cNvSpPr/>
            <p:nvPr/>
          </p:nvSpPr>
          <p:spPr>
            <a:xfrm>
              <a:off x="4964427" y="4433014"/>
              <a:ext cx="896831" cy="47740"/>
            </a:xfrm>
            <a:custGeom>
              <a:avLst/>
              <a:pathLst>
                <a:path w="896831" h="47740">
                  <a:moveTo>
                    <a:pt x="0" y="47740"/>
                  </a:moveTo>
                  <a:lnTo>
                    <a:pt x="128118" y="26522"/>
                  </a:lnTo>
                  <a:lnTo>
                    <a:pt x="256237" y="31826"/>
                  </a:lnTo>
                  <a:lnTo>
                    <a:pt x="384356" y="10608"/>
                  </a:lnTo>
                  <a:lnTo>
                    <a:pt x="512475" y="0"/>
                  </a:lnTo>
                  <a:lnTo>
                    <a:pt x="640593" y="5304"/>
                  </a:lnTo>
                  <a:lnTo>
                    <a:pt x="768712" y="31826"/>
                  </a:lnTo>
                  <a:lnTo>
                    <a:pt x="896831" y="31826"/>
                  </a:lnTo>
                </a:path>
              </a:pathLst>
            </a:custGeom>
            <a:ln w="35231" cap="flat">
              <a:solidFill>
                <a:srgbClr val="F26A21">
                  <a:alpha val="100000"/>
                </a:srgbClr>
              </a:solidFill>
              <a:prstDash val="solid"/>
              <a:round/>
            </a:ln>
          </p:spPr>
          <p:txBody>
            <a:bodyPr/>
            <a:lstStyle/>
            <a:p/>
          </p:txBody>
        </p:sp>
        <p:sp>
          <p:nvSpPr>
            <p:cNvPr id="1046" name="pl1046"/>
            <p:cNvSpPr/>
            <p:nvPr/>
          </p:nvSpPr>
          <p:spPr>
            <a:xfrm>
              <a:off x="4919585"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47" name="tx1047"/>
            <p:cNvSpPr/>
            <p:nvPr/>
          </p:nvSpPr>
          <p:spPr>
            <a:xfrm>
              <a:off x="4934297" y="43177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48" name="tx1048"/>
            <p:cNvSpPr/>
            <p:nvPr/>
          </p:nvSpPr>
          <p:spPr>
            <a:xfrm>
              <a:off x="5062416" y="429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49" name="tx1049"/>
            <p:cNvSpPr/>
            <p:nvPr/>
          </p:nvSpPr>
          <p:spPr>
            <a:xfrm>
              <a:off x="5190535" y="430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50" name="tx1050"/>
            <p:cNvSpPr/>
            <p:nvPr/>
          </p:nvSpPr>
          <p:spPr>
            <a:xfrm>
              <a:off x="5318653" y="42805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51" name="tx1051"/>
            <p:cNvSpPr/>
            <p:nvPr/>
          </p:nvSpPr>
          <p:spPr>
            <a:xfrm>
              <a:off x="5416643" y="42699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052" name="tx1052"/>
            <p:cNvSpPr/>
            <p:nvPr/>
          </p:nvSpPr>
          <p:spPr>
            <a:xfrm>
              <a:off x="5574891" y="42752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53" name="tx1053"/>
            <p:cNvSpPr/>
            <p:nvPr/>
          </p:nvSpPr>
          <p:spPr>
            <a:xfrm>
              <a:off x="5703010" y="430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54" name="tx1054"/>
            <p:cNvSpPr/>
            <p:nvPr/>
          </p:nvSpPr>
          <p:spPr>
            <a:xfrm>
              <a:off x="5831129" y="430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55" name="rc1055"/>
            <p:cNvSpPr/>
            <p:nvPr/>
          </p:nvSpPr>
          <p:spPr>
            <a:xfrm>
              <a:off x="4919585" y="4787209"/>
              <a:ext cx="986514" cy="367599"/>
            </a:xfrm>
            <a:prstGeom prst="rect">
              <a:avLst/>
            </a:prstGeom>
            <a:solidFill>
              <a:srgbClr val="EBEBEB">
                <a:alpha val="100000"/>
              </a:srgbClr>
            </a:solidFill>
          </p:spPr>
          <p:txBody>
            <a:bodyPr/>
            <a:lstStyle/>
            <a:p/>
          </p:txBody>
        </p:sp>
        <p:sp>
          <p:nvSpPr>
            <p:cNvPr id="1056" name="pl1056"/>
            <p:cNvSpPr/>
            <p:nvPr/>
          </p:nvSpPr>
          <p:spPr>
            <a:xfrm>
              <a:off x="4919585" y="50717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7" name="pl1057"/>
            <p:cNvSpPr/>
            <p:nvPr/>
          </p:nvSpPr>
          <p:spPr>
            <a:xfrm>
              <a:off x="4919585" y="493918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8" name="pl1058"/>
            <p:cNvSpPr/>
            <p:nvPr/>
          </p:nvSpPr>
          <p:spPr>
            <a:xfrm>
              <a:off x="4919585" y="4806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9" name="pl1059"/>
            <p:cNvSpPr/>
            <p:nvPr/>
          </p:nvSpPr>
          <p:spPr>
            <a:xfrm>
              <a:off x="4919585"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0" name="pl1060"/>
            <p:cNvSpPr/>
            <p:nvPr/>
          </p:nvSpPr>
          <p:spPr>
            <a:xfrm>
              <a:off x="4919585" y="500548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1" name="pl1061"/>
            <p:cNvSpPr/>
            <p:nvPr/>
          </p:nvSpPr>
          <p:spPr>
            <a:xfrm>
              <a:off x="4919585" y="487287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2" name="pl1062"/>
            <p:cNvSpPr/>
            <p:nvPr/>
          </p:nvSpPr>
          <p:spPr>
            <a:xfrm>
              <a:off x="496442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3" name="pl1063"/>
            <p:cNvSpPr/>
            <p:nvPr/>
          </p:nvSpPr>
          <p:spPr>
            <a:xfrm>
              <a:off x="509254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4" name="pl1064"/>
            <p:cNvSpPr/>
            <p:nvPr/>
          </p:nvSpPr>
          <p:spPr>
            <a:xfrm>
              <a:off x="522066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5" name="pl1065"/>
            <p:cNvSpPr/>
            <p:nvPr/>
          </p:nvSpPr>
          <p:spPr>
            <a:xfrm>
              <a:off x="534878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6" name="pl1066"/>
            <p:cNvSpPr/>
            <p:nvPr/>
          </p:nvSpPr>
          <p:spPr>
            <a:xfrm>
              <a:off x="547690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7" name="pl1067"/>
            <p:cNvSpPr/>
            <p:nvPr/>
          </p:nvSpPr>
          <p:spPr>
            <a:xfrm>
              <a:off x="560502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573313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586125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4964427"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071" name="pl1071"/>
            <p:cNvSpPr/>
            <p:nvPr/>
          </p:nvSpPr>
          <p:spPr>
            <a:xfrm>
              <a:off x="4964427" y="5106273"/>
              <a:ext cx="896831" cy="26522"/>
            </a:xfrm>
            <a:custGeom>
              <a:avLst/>
              <a:pathLst>
                <a:path w="896831" h="26522">
                  <a:moveTo>
                    <a:pt x="0" y="10608"/>
                  </a:moveTo>
                  <a:lnTo>
                    <a:pt x="128118" y="15913"/>
                  </a:lnTo>
                  <a:lnTo>
                    <a:pt x="256237" y="5304"/>
                  </a:lnTo>
                  <a:lnTo>
                    <a:pt x="384356" y="0"/>
                  </a:lnTo>
                  <a:lnTo>
                    <a:pt x="512475" y="5304"/>
                  </a:lnTo>
                  <a:lnTo>
                    <a:pt x="640593" y="10608"/>
                  </a:lnTo>
                  <a:lnTo>
                    <a:pt x="768712" y="15913"/>
                  </a:lnTo>
                  <a:lnTo>
                    <a:pt x="896831" y="26522"/>
                  </a:lnTo>
                </a:path>
              </a:pathLst>
            </a:custGeom>
            <a:ln w="40651" cap="flat">
              <a:solidFill>
                <a:srgbClr val="BEBEBE">
                  <a:alpha val="69803"/>
                </a:srgbClr>
              </a:solidFill>
              <a:prstDash val="solid"/>
              <a:round/>
            </a:ln>
          </p:spPr>
          <p:txBody>
            <a:bodyPr/>
            <a:lstStyle/>
            <a:p/>
          </p:txBody>
        </p:sp>
        <p:sp>
          <p:nvSpPr>
            <p:cNvPr id="1072" name="pl1072"/>
            <p:cNvSpPr/>
            <p:nvPr/>
          </p:nvSpPr>
          <p:spPr>
            <a:xfrm>
              <a:off x="4964427" y="5106273"/>
              <a:ext cx="896831" cy="26522"/>
            </a:xfrm>
            <a:custGeom>
              <a:avLst/>
              <a:pathLst>
                <a:path w="896831" h="26522">
                  <a:moveTo>
                    <a:pt x="0" y="10608"/>
                  </a:moveTo>
                  <a:lnTo>
                    <a:pt x="128118" y="15913"/>
                  </a:lnTo>
                  <a:lnTo>
                    <a:pt x="256237" y="5304"/>
                  </a:lnTo>
                  <a:lnTo>
                    <a:pt x="384356" y="0"/>
                  </a:lnTo>
                  <a:lnTo>
                    <a:pt x="512475" y="5304"/>
                  </a:lnTo>
                  <a:lnTo>
                    <a:pt x="640593" y="10608"/>
                  </a:lnTo>
                  <a:lnTo>
                    <a:pt x="768712" y="15913"/>
                  </a:lnTo>
                  <a:lnTo>
                    <a:pt x="896831" y="26522"/>
                  </a:lnTo>
                </a:path>
              </a:pathLst>
            </a:custGeom>
            <a:ln w="35231" cap="flat">
              <a:solidFill>
                <a:srgbClr val="BEBEBE">
                  <a:alpha val="69803"/>
                </a:srgbClr>
              </a:solidFill>
              <a:prstDash val="solid"/>
              <a:round/>
            </a:ln>
          </p:spPr>
          <p:txBody>
            <a:bodyPr/>
            <a:lstStyle/>
            <a:p/>
          </p:txBody>
        </p:sp>
        <p:sp>
          <p:nvSpPr>
            <p:cNvPr id="1073" name="pl1073"/>
            <p:cNvSpPr/>
            <p:nvPr/>
          </p:nvSpPr>
          <p:spPr>
            <a:xfrm>
              <a:off x="4964427"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074" name="pl1074"/>
            <p:cNvSpPr/>
            <p:nvPr/>
          </p:nvSpPr>
          <p:spPr>
            <a:xfrm>
              <a:off x="4964427" y="5106273"/>
              <a:ext cx="896831" cy="26522"/>
            </a:xfrm>
            <a:custGeom>
              <a:avLst/>
              <a:pathLst>
                <a:path w="896831" h="26522">
                  <a:moveTo>
                    <a:pt x="0" y="10608"/>
                  </a:moveTo>
                  <a:lnTo>
                    <a:pt x="128118" y="15913"/>
                  </a:lnTo>
                  <a:lnTo>
                    <a:pt x="256237" y="5304"/>
                  </a:lnTo>
                  <a:lnTo>
                    <a:pt x="384356" y="0"/>
                  </a:lnTo>
                  <a:lnTo>
                    <a:pt x="512475" y="5304"/>
                  </a:lnTo>
                  <a:lnTo>
                    <a:pt x="640593" y="10608"/>
                  </a:lnTo>
                  <a:lnTo>
                    <a:pt x="768712" y="15913"/>
                  </a:lnTo>
                  <a:lnTo>
                    <a:pt x="896831" y="26522"/>
                  </a:lnTo>
                </a:path>
              </a:pathLst>
            </a:custGeom>
            <a:ln w="40651" cap="flat">
              <a:solidFill>
                <a:srgbClr val="000000">
                  <a:alpha val="100000"/>
                </a:srgbClr>
              </a:solidFill>
              <a:prstDash val="solid"/>
              <a:round/>
            </a:ln>
          </p:spPr>
          <p:txBody>
            <a:bodyPr/>
            <a:lstStyle/>
            <a:p/>
          </p:txBody>
        </p:sp>
        <p:sp>
          <p:nvSpPr>
            <p:cNvPr id="1075" name="pl1075"/>
            <p:cNvSpPr/>
            <p:nvPr/>
          </p:nvSpPr>
          <p:spPr>
            <a:xfrm>
              <a:off x="4964427" y="5106273"/>
              <a:ext cx="896831" cy="26522"/>
            </a:xfrm>
            <a:custGeom>
              <a:avLst/>
              <a:pathLst>
                <a:path w="896831" h="26522">
                  <a:moveTo>
                    <a:pt x="0" y="10608"/>
                  </a:moveTo>
                  <a:lnTo>
                    <a:pt x="128118" y="15913"/>
                  </a:lnTo>
                  <a:lnTo>
                    <a:pt x="256237" y="5304"/>
                  </a:lnTo>
                  <a:lnTo>
                    <a:pt x="384356" y="0"/>
                  </a:lnTo>
                  <a:lnTo>
                    <a:pt x="512475" y="5304"/>
                  </a:lnTo>
                  <a:lnTo>
                    <a:pt x="640593" y="10608"/>
                  </a:lnTo>
                  <a:lnTo>
                    <a:pt x="768712" y="15913"/>
                  </a:lnTo>
                  <a:lnTo>
                    <a:pt x="896831" y="26522"/>
                  </a:lnTo>
                </a:path>
              </a:pathLst>
            </a:custGeom>
            <a:ln w="35231" cap="flat">
              <a:solidFill>
                <a:srgbClr val="F26A21">
                  <a:alpha val="100000"/>
                </a:srgbClr>
              </a:solidFill>
              <a:prstDash val="solid"/>
              <a:round/>
            </a:ln>
          </p:spPr>
          <p:txBody>
            <a:bodyPr/>
            <a:lstStyle/>
            <a:p/>
          </p:txBody>
        </p:sp>
        <p:sp>
          <p:nvSpPr>
            <p:cNvPr id="1076" name="pl1076"/>
            <p:cNvSpPr/>
            <p:nvPr/>
          </p:nvSpPr>
          <p:spPr>
            <a:xfrm>
              <a:off x="4919585"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77" name="tx1077"/>
            <p:cNvSpPr/>
            <p:nvPr/>
          </p:nvSpPr>
          <p:spPr>
            <a:xfrm>
              <a:off x="4934297" y="49538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78" name="tx1078"/>
            <p:cNvSpPr/>
            <p:nvPr/>
          </p:nvSpPr>
          <p:spPr>
            <a:xfrm>
              <a:off x="5062416" y="4959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79" name="tx1079"/>
            <p:cNvSpPr/>
            <p:nvPr/>
          </p:nvSpPr>
          <p:spPr>
            <a:xfrm>
              <a:off x="5190535"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80" name="tx1080"/>
            <p:cNvSpPr/>
            <p:nvPr/>
          </p:nvSpPr>
          <p:spPr>
            <a:xfrm>
              <a:off x="5318653" y="49432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081" name="tx1081"/>
            <p:cNvSpPr/>
            <p:nvPr/>
          </p:nvSpPr>
          <p:spPr>
            <a:xfrm>
              <a:off x="5446772"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82" name="tx1082"/>
            <p:cNvSpPr/>
            <p:nvPr/>
          </p:nvSpPr>
          <p:spPr>
            <a:xfrm>
              <a:off x="5574891" y="49538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83" name="tx1083"/>
            <p:cNvSpPr/>
            <p:nvPr/>
          </p:nvSpPr>
          <p:spPr>
            <a:xfrm>
              <a:off x="5703010" y="4959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4" name="tx1084"/>
            <p:cNvSpPr/>
            <p:nvPr/>
          </p:nvSpPr>
          <p:spPr>
            <a:xfrm>
              <a:off x="5831129" y="49697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85" name="rc1085"/>
            <p:cNvSpPr/>
            <p:nvPr/>
          </p:nvSpPr>
          <p:spPr>
            <a:xfrm>
              <a:off x="5975689" y="874964"/>
              <a:ext cx="986514" cy="367599"/>
            </a:xfrm>
            <a:prstGeom prst="rect">
              <a:avLst/>
            </a:prstGeom>
            <a:solidFill>
              <a:srgbClr val="EBEBEB">
                <a:alpha val="100000"/>
              </a:srgbClr>
            </a:solidFill>
          </p:spPr>
          <p:txBody>
            <a:bodyPr/>
            <a:lstStyle/>
            <a:p/>
          </p:txBody>
        </p:sp>
        <p:sp>
          <p:nvSpPr>
            <p:cNvPr id="1086" name="pl1086"/>
            <p:cNvSpPr/>
            <p:nvPr/>
          </p:nvSpPr>
          <p:spPr>
            <a:xfrm>
              <a:off x="5975689" y="11595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7" name="pl1087"/>
            <p:cNvSpPr/>
            <p:nvPr/>
          </p:nvSpPr>
          <p:spPr>
            <a:xfrm>
              <a:off x="5975689" y="102693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8" name="pl1088"/>
            <p:cNvSpPr/>
            <p:nvPr/>
          </p:nvSpPr>
          <p:spPr>
            <a:xfrm>
              <a:off x="5975689" y="8943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9" name="pl1089"/>
            <p:cNvSpPr/>
            <p:nvPr/>
          </p:nvSpPr>
          <p:spPr>
            <a:xfrm>
              <a:off x="5975689"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0" name="pl1090"/>
            <p:cNvSpPr/>
            <p:nvPr/>
          </p:nvSpPr>
          <p:spPr>
            <a:xfrm>
              <a:off x="5975689" y="1093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1" name="pl1091"/>
            <p:cNvSpPr/>
            <p:nvPr/>
          </p:nvSpPr>
          <p:spPr>
            <a:xfrm>
              <a:off x="5975689" y="96063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2" name="pl1092"/>
            <p:cNvSpPr/>
            <p:nvPr/>
          </p:nvSpPr>
          <p:spPr>
            <a:xfrm>
              <a:off x="602053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3" name="pl1093"/>
            <p:cNvSpPr/>
            <p:nvPr/>
          </p:nvSpPr>
          <p:spPr>
            <a:xfrm>
              <a:off x="614864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4" name="pl1094"/>
            <p:cNvSpPr/>
            <p:nvPr/>
          </p:nvSpPr>
          <p:spPr>
            <a:xfrm>
              <a:off x="627676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5" name="pl1095"/>
            <p:cNvSpPr/>
            <p:nvPr/>
          </p:nvSpPr>
          <p:spPr>
            <a:xfrm>
              <a:off x="64048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6" name="pl1096"/>
            <p:cNvSpPr/>
            <p:nvPr/>
          </p:nvSpPr>
          <p:spPr>
            <a:xfrm>
              <a:off x="653300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7" name="pl1097"/>
            <p:cNvSpPr/>
            <p:nvPr/>
          </p:nvSpPr>
          <p:spPr>
            <a:xfrm>
              <a:off x="666112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8" name="pl1098"/>
            <p:cNvSpPr/>
            <p:nvPr/>
          </p:nvSpPr>
          <p:spPr>
            <a:xfrm>
              <a:off x="678924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691736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6020530"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101" name="pl1101"/>
            <p:cNvSpPr/>
            <p:nvPr/>
          </p:nvSpPr>
          <p:spPr>
            <a:xfrm>
              <a:off x="6020530" y="1172809"/>
              <a:ext cx="896831" cy="31826"/>
            </a:xfrm>
            <a:custGeom>
              <a:avLst/>
              <a:pathLst>
                <a:path w="896831" h="31826">
                  <a:moveTo>
                    <a:pt x="0" y="31826"/>
                  </a:moveTo>
                  <a:lnTo>
                    <a:pt x="128118" y="26522"/>
                  </a:lnTo>
                  <a:lnTo>
                    <a:pt x="256237" y="15913"/>
                  </a:lnTo>
                  <a:lnTo>
                    <a:pt x="384356" y="15913"/>
                  </a:lnTo>
                  <a:lnTo>
                    <a:pt x="512475" y="5304"/>
                  </a:lnTo>
                  <a:lnTo>
                    <a:pt x="640593" y="0"/>
                  </a:lnTo>
                  <a:lnTo>
                    <a:pt x="768712" y="10608"/>
                  </a:lnTo>
                  <a:lnTo>
                    <a:pt x="896831" y="15913"/>
                  </a:lnTo>
                </a:path>
              </a:pathLst>
            </a:custGeom>
            <a:ln w="40651" cap="flat">
              <a:solidFill>
                <a:srgbClr val="BEBEBE">
                  <a:alpha val="69803"/>
                </a:srgbClr>
              </a:solidFill>
              <a:prstDash val="solid"/>
              <a:round/>
            </a:ln>
          </p:spPr>
          <p:txBody>
            <a:bodyPr/>
            <a:lstStyle/>
            <a:p/>
          </p:txBody>
        </p:sp>
        <p:sp>
          <p:nvSpPr>
            <p:cNvPr id="1102" name="pl1102"/>
            <p:cNvSpPr/>
            <p:nvPr/>
          </p:nvSpPr>
          <p:spPr>
            <a:xfrm>
              <a:off x="6020530" y="1172809"/>
              <a:ext cx="896831" cy="31826"/>
            </a:xfrm>
            <a:custGeom>
              <a:avLst/>
              <a:pathLst>
                <a:path w="896831" h="31826">
                  <a:moveTo>
                    <a:pt x="0" y="31826"/>
                  </a:moveTo>
                  <a:lnTo>
                    <a:pt x="128118" y="26522"/>
                  </a:lnTo>
                  <a:lnTo>
                    <a:pt x="256237" y="15913"/>
                  </a:lnTo>
                  <a:lnTo>
                    <a:pt x="384356" y="15913"/>
                  </a:lnTo>
                  <a:lnTo>
                    <a:pt x="512475" y="5304"/>
                  </a:lnTo>
                  <a:lnTo>
                    <a:pt x="640593" y="0"/>
                  </a:lnTo>
                  <a:lnTo>
                    <a:pt x="768712" y="10608"/>
                  </a:lnTo>
                  <a:lnTo>
                    <a:pt x="896831" y="15913"/>
                  </a:lnTo>
                </a:path>
              </a:pathLst>
            </a:custGeom>
            <a:ln w="35231" cap="flat">
              <a:solidFill>
                <a:srgbClr val="BEBEBE">
                  <a:alpha val="69803"/>
                </a:srgbClr>
              </a:solidFill>
              <a:prstDash val="solid"/>
              <a:round/>
            </a:ln>
          </p:spPr>
          <p:txBody>
            <a:bodyPr/>
            <a:lstStyle/>
            <a:p/>
          </p:txBody>
        </p:sp>
        <p:sp>
          <p:nvSpPr>
            <p:cNvPr id="1103" name="pl1103"/>
            <p:cNvSpPr/>
            <p:nvPr/>
          </p:nvSpPr>
          <p:spPr>
            <a:xfrm>
              <a:off x="6020530"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104" name="pl1104"/>
            <p:cNvSpPr/>
            <p:nvPr/>
          </p:nvSpPr>
          <p:spPr>
            <a:xfrm>
              <a:off x="6020530" y="1172809"/>
              <a:ext cx="896831" cy="31826"/>
            </a:xfrm>
            <a:custGeom>
              <a:avLst/>
              <a:pathLst>
                <a:path w="896831" h="31826">
                  <a:moveTo>
                    <a:pt x="0" y="31826"/>
                  </a:moveTo>
                  <a:lnTo>
                    <a:pt x="128118" y="26522"/>
                  </a:lnTo>
                  <a:lnTo>
                    <a:pt x="256237" y="15913"/>
                  </a:lnTo>
                  <a:lnTo>
                    <a:pt x="384356" y="15913"/>
                  </a:lnTo>
                  <a:lnTo>
                    <a:pt x="512475" y="5304"/>
                  </a:lnTo>
                  <a:lnTo>
                    <a:pt x="640593" y="0"/>
                  </a:lnTo>
                  <a:lnTo>
                    <a:pt x="768712" y="10608"/>
                  </a:lnTo>
                  <a:lnTo>
                    <a:pt x="896831" y="15913"/>
                  </a:lnTo>
                </a:path>
              </a:pathLst>
            </a:custGeom>
            <a:ln w="40651" cap="flat">
              <a:solidFill>
                <a:srgbClr val="000000">
                  <a:alpha val="100000"/>
                </a:srgbClr>
              </a:solidFill>
              <a:prstDash val="solid"/>
              <a:round/>
            </a:ln>
          </p:spPr>
          <p:txBody>
            <a:bodyPr/>
            <a:lstStyle/>
            <a:p/>
          </p:txBody>
        </p:sp>
        <p:sp>
          <p:nvSpPr>
            <p:cNvPr id="1105" name="pl1105"/>
            <p:cNvSpPr/>
            <p:nvPr/>
          </p:nvSpPr>
          <p:spPr>
            <a:xfrm>
              <a:off x="6020530" y="1172809"/>
              <a:ext cx="896831" cy="31826"/>
            </a:xfrm>
            <a:custGeom>
              <a:avLst/>
              <a:pathLst>
                <a:path w="896831" h="31826">
                  <a:moveTo>
                    <a:pt x="0" y="31826"/>
                  </a:moveTo>
                  <a:lnTo>
                    <a:pt x="128118" y="26522"/>
                  </a:lnTo>
                  <a:lnTo>
                    <a:pt x="256237" y="15913"/>
                  </a:lnTo>
                  <a:lnTo>
                    <a:pt x="384356" y="15913"/>
                  </a:lnTo>
                  <a:lnTo>
                    <a:pt x="512475" y="5304"/>
                  </a:lnTo>
                  <a:lnTo>
                    <a:pt x="640593" y="0"/>
                  </a:lnTo>
                  <a:lnTo>
                    <a:pt x="768712" y="10608"/>
                  </a:lnTo>
                  <a:lnTo>
                    <a:pt x="896831" y="15913"/>
                  </a:lnTo>
                </a:path>
              </a:pathLst>
            </a:custGeom>
            <a:ln w="35231" cap="flat">
              <a:solidFill>
                <a:srgbClr val="F26A21">
                  <a:alpha val="100000"/>
                </a:srgbClr>
              </a:solidFill>
              <a:prstDash val="solid"/>
              <a:round/>
            </a:ln>
          </p:spPr>
          <p:txBody>
            <a:bodyPr/>
            <a:lstStyle/>
            <a:p/>
          </p:txBody>
        </p:sp>
        <p:sp>
          <p:nvSpPr>
            <p:cNvPr id="1106" name="pl1106"/>
            <p:cNvSpPr/>
            <p:nvPr/>
          </p:nvSpPr>
          <p:spPr>
            <a:xfrm>
              <a:off x="5975689"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07" name="tx1107"/>
            <p:cNvSpPr/>
            <p:nvPr/>
          </p:nvSpPr>
          <p:spPr>
            <a:xfrm>
              <a:off x="5990401" y="10416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08" name="tx1108"/>
            <p:cNvSpPr/>
            <p:nvPr/>
          </p:nvSpPr>
          <p:spPr>
            <a:xfrm>
              <a:off x="6118520" y="10363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09" name="tx1109"/>
            <p:cNvSpPr/>
            <p:nvPr/>
          </p:nvSpPr>
          <p:spPr>
            <a:xfrm>
              <a:off x="6246638" y="10256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10" name="tx1110"/>
            <p:cNvSpPr/>
            <p:nvPr/>
          </p:nvSpPr>
          <p:spPr>
            <a:xfrm>
              <a:off x="6374757" y="10256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11" name="tx1111"/>
            <p:cNvSpPr/>
            <p:nvPr/>
          </p:nvSpPr>
          <p:spPr>
            <a:xfrm>
              <a:off x="6502876" y="10150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12" name="tx1112"/>
            <p:cNvSpPr/>
            <p:nvPr/>
          </p:nvSpPr>
          <p:spPr>
            <a:xfrm>
              <a:off x="6600865" y="10097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13" name="tx1113"/>
            <p:cNvSpPr/>
            <p:nvPr/>
          </p:nvSpPr>
          <p:spPr>
            <a:xfrm>
              <a:off x="6759113" y="10203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114" name="tx1114"/>
            <p:cNvSpPr/>
            <p:nvPr/>
          </p:nvSpPr>
          <p:spPr>
            <a:xfrm>
              <a:off x="6887232" y="10256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15" name="rc1115"/>
            <p:cNvSpPr/>
            <p:nvPr/>
          </p:nvSpPr>
          <p:spPr>
            <a:xfrm>
              <a:off x="5975689" y="1527005"/>
              <a:ext cx="986514" cy="367599"/>
            </a:xfrm>
            <a:prstGeom prst="rect">
              <a:avLst/>
            </a:prstGeom>
            <a:solidFill>
              <a:srgbClr val="EBEBEB">
                <a:alpha val="100000"/>
              </a:srgbClr>
            </a:solidFill>
          </p:spPr>
          <p:txBody>
            <a:bodyPr/>
            <a:lstStyle/>
            <a:p/>
          </p:txBody>
        </p:sp>
        <p:sp>
          <p:nvSpPr>
            <p:cNvPr id="1116" name="pl1116"/>
            <p:cNvSpPr/>
            <p:nvPr/>
          </p:nvSpPr>
          <p:spPr>
            <a:xfrm>
              <a:off x="5975689" y="18115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7" name="pl1117"/>
            <p:cNvSpPr/>
            <p:nvPr/>
          </p:nvSpPr>
          <p:spPr>
            <a:xfrm>
              <a:off x="5975689" y="16789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8" name="pl1118"/>
            <p:cNvSpPr/>
            <p:nvPr/>
          </p:nvSpPr>
          <p:spPr>
            <a:xfrm>
              <a:off x="5975689" y="15463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9" name="pl1119"/>
            <p:cNvSpPr/>
            <p:nvPr/>
          </p:nvSpPr>
          <p:spPr>
            <a:xfrm>
              <a:off x="5975689"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0" name="pl1120"/>
            <p:cNvSpPr/>
            <p:nvPr/>
          </p:nvSpPr>
          <p:spPr>
            <a:xfrm>
              <a:off x="5975689" y="1745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1" name="pl1121"/>
            <p:cNvSpPr/>
            <p:nvPr/>
          </p:nvSpPr>
          <p:spPr>
            <a:xfrm>
              <a:off x="5975689" y="161267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2" name="pl1122"/>
            <p:cNvSpPr/>
            <p:nvPr/>
          </p:nvSpPr>
          <p:spPr>
            <a:xfrm>
              <a:off x="602053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3" name="pl1123"/>
            <p:cNvSpPr/>
            <p:nvPr/>
          </p:nvSpPr>
          <p:spPr>
            <a:xfrm>
              <a:off x="614864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4" name="pl1124"/>
            <p:cNvSpPr/>
            <p:nvPr/>
          </p:nvSpPr>
          <p:spPr>
            <a:xfrm>
              <a:off x="627676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5" name="pl1125"/>
            <p:cNvSpPr/>
            <p:nvPr/>
          </p:nvSpPr>
          <p:spPr>
            <a:xfrm>
              <a:off x="64048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6" name="pl1126"/>
            <p:cNvSpPr/>
            <p:nvPr/>
          </p:nvSpPr>
          <p:spPr>
            <a:xfrm>
              <a:off x="653300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7" name="pl1127"/>
            <p:cNvSpPr/>
            <p:nvPr/>
          </p:nvSpPr>
          <p:spPr>
            <a:xfrm>
              <a:off x="666112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8" name="pl1128"/>
            <p:cNvSpPr/>
            <p:nvPr/>
          </p:nvSpPr>
          <p:spPr>
            <a:xfrm>
              <a:off x="678924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9" name="pl1129"/>
            <p:cNvSpPr/>
            <p:nvPr/>
          </p:nvSpPr>
          <p:spPr>
            <a:xfrm>
              <a:off x="691736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0" name="pl1130"/>
            <p:cNvSpPr/>
            <p:nvPr/>
          </p:nvSpPr>
          <p:spPr>
            <a:xfrm>
              <a:off x="6020530"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131" name="pl1131"/>
            <p:cNvSpPr/>
            <p:nvPr/>
          </p:nvSpPr>
          <p:spPr>
            <a:xfrm>
              <a:off x="6020530" y="1867286"/>
              <a:ext cx="896831" cy="10608"/>
            </a:xfrm>
            <a:custGeom>
              <a:avLst/>
              <a:pathLst>
                <a:path w="896831" h="10608">
                  <a:moveTo>
                    <a:pt x="0" y="0"/>
                  </a:moveTo>
                  <a:lnTo>
                    <a:pt x="128118" y="5304"/>
                  </a:lnTo>
                  <a:lnTo>
                    <a:pt x="256237" y="5304"/>
                  </a:lnTo>
                  <a:lnTo>
                    <a:pt x="384356" y="10608"/>
                  </a:lnTo>
                  <a:lnTo>
                    <a:pt x="512475" y="10608"/>
                  </a:lnTo>
                  <a:lnTo>
                    <a:pt x="640593" y="10608"/>
                  </a:lnTo>
                  <a:lnTo>
                    <a:pt x="768712" y="0"/>
                  </a:lnTo>
                  <a:lnTo>
                    <a:pt x="896831" y="10608"/>
                  </a:lnTo>
                </a:path>
              </a:pathLst>
            </a:custGeom>
            <a:ln w="40651" cap="flat">
              <a:solidFill>
                <a:srgbClr val="BEBEBE">
                  <a:alpha val="69803"/>
                </a:srgbClr>
              </a:solidFill>
              <a:prstDash val="solid"/>
              <a:round/>
            </a:ln>
          </p:spPr>
          <p:txBody>
            <a:bodyPr/>
            <a:lstStyle/>
            <a:p/>
          </p:txBody>
        </p:sp>
        <p:sp>
          <p:nvSpPr>
            <p:cNvPr id="1132" name="pl1132"/>
            <p:cNvSpPr/>
            <p:nvPr/>
          </p:nvSpPr>
          <p:spPr>
            <a:xfrm>
              <a:off x="6020530" y="1867286"/>
              <a:ext cx="896831" cy="10608"/>
            </a:xfrm>
            <a:custGeom>
              <a:avLst/>
              <a:pathLst>
                <a:path w="896831" h="10608">
                  <a:moveTo>
                    <a:pt x="0" y="0"/>
                  </a:moveTo>
                  <a:lnTo>
                    <a:pt x="128118" y="5304"/>
                  </a:lnTo>
                  <a:lnTo>
                    <a:pt x="256237" y="5304"/>
                  </a:lnTo>
                  <a:lnTo>
                    <a:pt x="384356" y="10608"/>
                  </a:lnTo>
                  <a:lnTo>
                    <a:pt x="512475" y="10608"/>
                  </a:lnTo>
                  <a:lnTo>
                    <a:pt x="640593" y="10608"/>
                  </a:lnTo>
                  <a:lnTo>
                    <a:pt x="768712" y="0"/>
                  </a:lnTo>
                  <a:lnTo>
                    <a:pt x="896831" y="10608"/>
                  </a:lnTo>
                </a:path>
              </a:pathLst>
            </a:custGeom>
            <a:ln w="35231" cap="flat">
              <a:solidFill>
                <a:srgbClr val="BEBEBE">
                  <a:alpha val="69803"/>
                </a:srgbClr>
              </a:solidFill>
              <a:prstDash val="solid"/>
              <a:round/>
            </a:ln>
          </p:spPr>
          <p:txBody>
            <a:bodyPr/>
            <a:lstStyle/>
            <a:p/>
          </p:txBody>
        </p:sp>
        <p:sp>
          <p:nvSpPr>
            <p:cNvPr id="1133" name="pl1133"/>
            <p:cNvSpPr/>
            <p:nvPr/>
          </p:nvSpPr>
          <p:spPr>
            <a:xfrm>
              <a:off x="6020530"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134" name="pl1134"/>
            <p:cNvSpPr/>
            <p:nvPr/>
          </p:nvSpPr>
          <p:spPr>
            <a:xfrm>
              <a:off x="6020530" y="1867286"/>
              <a:ext cx="896831" cy="10608"/>
            </a:xfrm>
            <a:custGeom>
              <a:avLst/>
              <a:pathLst>
                <a:path w="896831" h="10608">
                  <a:moveTo>
                    <a:pt x="0" y="0"/>
                  </a:moveTo>
                  <a:lnTo>
                    <a:pt x="128118" y="5304"/>
                  </a:lnTo>
                  <a:lnTo>
                    <a:pt x="256237" y="5304"/>
                  </a:lnTo>
                  <a:lnTo>
                    <a:pt x="384356" y="10608"/>
                  </a:lnTo>
                  <a:lnTo>
                    <a:pt x="512475" y="10608"/>
                  </a:lnTo>
                  <a:lnTo>
                    <a:pt x="640593" y="10608"/>
                  </a:lnTo>
                  <a:lnTo>
                    <a:pt x="768712" y="0"/>
                  </a:lnTo>
                  <a:lnTo>
                    <a:pt x="896831" y="10608"/>
                  </a:lnTo>
                </a:path>
              </a:pathLst>
            </a:custGeom>
            <a:ln w="40651" cap="flat">
              <a:solidFill>
                <a:srgbClr val="000000">
                  <a:alpha val="100000"/>
                </a:srgbClr>
              </a:solidFill>
              <a:prstDash val="solid"/>
              <a:round/>
            </a:ln>
          </p:spPr>
          <p:txBody>
            <a:bodyPr/>
            <a:lstStyle/>
            <a:p/>
          </p:txBody>
        </p:sp>
        <p:sp>
          <p:nvSpPr>
            <p:cNvPr id="1135" name="pl1135"/>
            <p:cNvSpPr/>
            <p:nvPr/>
          </p:nvSpPr>
          <p:spPr>
            <a:xfrm>
              <a:off x="6020530" y="1867286"/>
              <a:ext cx="896831" cy="10608"/>
            </a:xfrm>
            <a:custGeom>
              <a:avLst/>
              <a:pathLst>
                <a:path w="896831" h="10608">
                  <a:moveTo>
                    <a:pt x="0" y="0"/>
                  </a:moveTo>
                  <a:lnTo>
                    <a:pt x="128118" y="5304"/>
                  </a:lnTo>
                  <a:lnTo>
                    <a:pt x="256237" y="5304"/>
                  </a:lnTo>
                  <a:lnTo>
                    <a:pt x="384356" y="10608"/>
                  </a:lnTo>
                  <a:lnTo>
                    <a:pt x="512475" y="10608"/>
                  </a:lnTo>
                  <a:lnTo>
                    <a:pt x="640593" y="10608"/>
                  </a:lnTo>
                  <a:lnTo>
                    <a:pt x="768712" y="0"/>
                  </a:lnTo>
                  <a:lnTo>
                    <a:pt x="896831" y="10608"/>
                  </a:lnTo>
                </a:path>
              </a:pathLst>
            </a:custGeom>
            <a:ln w="35231" cap="flat">
              <a:solidFill>
                <a:srgbClr val="F26A21">
                  <a:alpha val="100000"/>
                </a:srgbClr>
              </a:solidFill>
              <a:prstDash val="solid"/>
              <a:round/>
            </a:ln>
          </p:spPr>
          <p:txBody>
            <a:bodyPr/>
            <a:lstStyle/>
            <a:p/>
          </p:txBody>
        </p:sp>
        <p:sp>
          <p:nvSpPr>
            <p:cNvPr id="1136" name="pl1136"/>
            <p:cNvSpPr/>
            <p:nvPr/>
          </p:nvSpPr>
          <p:spPr>
            <a:xfrm>
              <a:off x="5975689"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37" name="tx1137"/>
            <p:cNvSpPr/>
            <p:nvPr/>
          </p:nvSpPr>
          <p:spPr>
            <a:xfrm>
              <a:off x="5990401" y="17042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38" name="tx1138"/>
            <p:cNvSpPr/>
            <p:nvPr/>
          </p:nvSpPr>
          <p:spPr>
            <a:xfrm>
              <a:off x="6118520" y="17095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39" name="tx1139"/>
            <p:cNvSpPr/>
            <p:nvPr/>
          </p:nvSpPr>
          <p:spPr>
            <a:xfrm>
              <a:off x="6246638" y="17095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40" name="tx1140"/>
            <p:cNvSpPr/>
            <p:nvPr/>
          </p:nvSpPr>
          <p:spPr>
            <a:xfrm>
              <a:off x="6374757"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1" name="tx1141"/>
            <p:cNvSpPr/>
            <p:nvPr/>
          </p:nvSpPr>
          <p:spPr>
            <a:xfrm>
              <a:off x="6502876"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2" name="tx1142"/>
            <p:cNvSpPr/>
            <p:nvPr/>
          </p:nvSpPr>
          <p:spPr>
            <a:xfrm>
              <a:off x="6630995"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3" name="tx1143"/>
            <p:cNvSpPr/>
            <p:nvPr/>
          </p:nvSpPr>
          <p:spPr>
            <a:xfrm>
              <a:off x="6759113" y="17042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44" name="tx1144"/>
            <p:cNvSpPr/>
            <p:nvPr/>
          </p:nvSpPr>
          <p:spPr>
            <a:xfrm>
              <a:off x="6887232"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5" name="rc1145"/>
            <p:cNvSpPr/>
            <p:nvPr/>
          </p:nvSpPr>
          <p:spPr>
            <a:xfrm>
              <a:off x="5975689" y="2179046"/>
              <a:ext cx="986514" cy="367599"/>
            </a:xfrm>
            <a:prstGeom prst="rect">
              <a:avLst/>
            </a:prstGeom>
            <a:solidFill>
              <a:srgbClr val="EBEBEB">
                <a:alpha val="100000"/>
              </a:srgbClr>
            </a:solidFill>
          </p:spPr>
          <p:txBody>
            <a:bodyPr/>
            <a:lstStyle/>
            <a:p/>
          </p:txBody>
        </p:sp>
        <p:sp>
          <p:nvSpPr>
            <p:cNvPr id="1146" name="pl1146"/>
            <p:cNvSpPr/>
            <p:nvPr/>
          </p:nvSpPr>
          <p:spPr>
            <a:xfrm>
              <a:off x="5975689" y="24636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7" name="pl1147"/>
            <p:cNvSpPr/>
            <p:nvPr/>
          </p:nvSpPr>
          <p:spPr>
            <a:xfrm>
              <a:off x="5975689" y="23310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8" name="pl1148"/>
            <p:cNvSpPr/>
            <p:nvPr/>
          </p:nvSpPr>
          <p:spPr>
            <a:xfrm>
              <a:off x="5975689" y="21984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9" name="pl1149"/>
            <p:cNvSpPr/>
            <p:nvPr/>
          </p:nvSpPr>
          <p:spPr>
            <a:xfrm>
              <a:off x="5975689"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0" name="pl1150"/>
            <p:cNvSpPr/>
            <p:nvPr/>
          </p:nvSpPr>
          <p:spPr>
            <a:xfrm>
              <a:off x="5975689" y="2397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1" name="pl1151"/>
            <p:cNvSpPr/>
            <p:nvPr/>
          </p:nvSpPr>
          <p:spPr>
            <a:xfrm>
              <a:off x="5975689" y="226471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2" name="pl1152"/>
            <p:cNvSpPr/>
            <p:nvPr/>
          </p:nvSpPr>
          <p:spPr>
            <a:xfrm>
              <a:off x="602053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3" name="pl1153"/>
            <p:cNvSpPr/>
            <p:nvPr/>
          </p:nvSpPr>
          <p:spPr>
            <a:xfrm>
              <a:off x="614864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4" name="pl1154"/>
            <p:cNvSpPr/>
            <p:nvPr/>
          </p:nvSpPr>
          <p:spPr>
            <a:xfrm>
              <a:off x="627676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5" name="pl1155"/>
            <p:cNvSpPr/>
            <p:nvPr/>
          </p:nvSpPr>
          <p:spPr>
            <a:xfrm>
              <a:off x="64048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6" name="pl1156"/>
            <p:cNvSpPr/>
            <p:nvPr/>
          </p:nvSpPr>
          <p:spPr>
            <a:xfrm>
              <a:off x="653300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7" name="pl1157"/>
            <p:cNvSpPr/>
            <p:nvPr/>
          </p:nvSpPr>
          <p:spPr>
            <a:xfrm>
              <a:off x="666112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8" name="pl1158"/>
            <p:cNvSpPr/>
            <p:nvPr/>
          </p:nvSpPr>
          <p:spPr>
            <a:xfrm>
              <a:off x="678924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9" name="pl1159"/>
            <p:cNvSpPr/>
            <p:nvPr/>
          </p:nvSpPr>
          <p:spPr>
            <a:xfrm>
              <a:off x="691736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0" name="pl1160"/>
            <p:cNvSpPr/>
            <p:nvPr/>
          </p:nvSpPr>
          <p:spPr>
            <a:xfrm>
              <a:off x="6020530"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161" name="pl1161"/>
            <p:cNvSpPr/>
            <p:nvPr/>
          </p:nvSpPr>
          <p:spPr>
            <a:xfrm>
              <a:off x="6020530" y="2328366"/>
              <a:ext cx="896831" cy="90175"/>
            </a:xfrm>
            <a:custGeom>
              <a:avLst/>
              <a:pathLst>
                <a:path w="896831" h="90175">
                  <a:moveTo>
                    <a:pt x="0" y="42435"/>
                  </a:moveTo>
                  <a:lnTo>
                    <a:pt x="128118" y="10608"/>
                  </a:lnTo>
                  <a:lnTo>
                    <a:pt x="256237" y="53044"/>
                  </a:lnTo>
                  <a:lnTo>
                    <a:pt x="384356" y="0"/>
                  </a:lnTo>
                  <a:lnTo>
                    <a:pt x="512475" y="37131"/>
                  </a:lnTo>
                  <a:lnTo>
                    <a:pt x="640593" y="63653"/>
                  </a:lnTo>
                  <a:lnTo>
                    <a:pt x="768712" y="90175"/>
                  </a:lnTo>
                  <a:lnTo>
                    <a:pt x="896831" y="63653"/>
                  </a:lnTo>
                </a:path>
              </a:pathLst>
            </a:custGeom>
            <a:ln w="40651" cap="flat">
              <a:solidFill>
                <a:srgbClr val="BEBEBE">
                  <a:alpha val="69803"/>
                </a:srgbClr>
              </a:solidFill>
              <a:prstDash val="solid"/>
              <a:round/>
            </a:ln>
          </p:spPr>
          <p:txBody>
            <a:bodyPr/>
            <a:lstStyle/>
            <a:p/>
          </p:txBody>
        </p:sp>
        <p:sp>
          <p:nvSpPr>
            <p:cNvPr id="1162" name="pl1162"/>
            <p:cNvSpPr/>
            <p:nvPr/>
          </p:nvSpPr>
          <p:spPr>
            <a:xfrm>
              <a:off x="6020530" y="2328366"/>
              <a:ext cx="896831" cy="90175"/>
            </a:xfrm>
            <a:custGeom>
              <a:avLst/>
              <a:pathLst>
                <a:path w="896831" h="90175">
                  <a:moveTo>
                    <a:pt x="0" y="42435"/>
                  </a:moveTo>
                  <a:lnTo>
                    <a:pt x="128118" y="10608"/>
                  </a:lnTo>
                  <a:lnTo>
                    <a:pt x="256237" y="53044"/>
                  </a:lnTo>
                  <a:lnTo>
                    <a:pt x="384356" y="0"/>
                  </a:lnTo>
                  <a:lnTo>
                    <a:pt x="512475" y="37131"/>
                  </a:lnTo>
                  <a:lnTo>
                    <a:pt x="640593" y="63653"/>
                  </a:lnTo>
                  <a:lnTo>
                    <a:pt x="768712" y="90175"/>
                  </a:lnTo>
                  <a:lnTo>
                    <a:pt x="896831" y="63653"/>
                  </a:lnTo>
                </a:path>
              </a:pathLst>
            </a:custGeom>
            <a:ln w="35231" cap="flat">
              <a:solidFill>
                <a:srgbClr val="BEBEBE">
                  <a:alpha val="69803"/>
                </a:srgbClr>
              </a:solidFill>
              <a:prstDash val="solid"/>
              <a:round/>
            </a:ln>
          </p:spPr>
          <p:txBody>
            <a:bodyPr/>
            <a:lstStyle/>
            <a:p/>
          </p:txBody>
        </p:sp>
        <p:sp>
          <p:nvSpPr>
            <p:cNvPr id="1163" name="pl1163"/>
            <p:cNvSpPr/>
            <p:nvPr/>
          </p:nvSpPr>
          <p:spPr>
            <a:xfrm>
              <a:off x="6020530"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164" name="pl1164"/>
            <p:cNvSpPr/>
            <p:nvPr/>
          </p:nvSpPr>
          <p:spPr>
            <a:xfrm>
              <a:off x="6020530" y="2328366"/>
              <a:ext cx="896831" cy="90175"/>
            </a:xfrm>
            <a:custGeom>
              <a:avLst/>
              <a:pathLst>
                <a:path w="896831" h="90175">
                  <a:moveTo>
                    <a:pt x="0" y="42435"/>
                  </a:moveTo>
                  <a:lnTo>
                    <a:pt x="128118" y="10608"/>
                  </a:lnTo>
                  <a:lnTo>
                    <a:pt x="256237" y="53044"/>
                  </a:lnTo>
                  <a:lnTo>
                    <a:pt x="384356" y="0"/>
                  </a:lnTo>
                  <a:lnTo>
                    <a:pt x="512475" y="37131"/>
                  </a:lnTo>
                  <a:lnTo>
                    <a:pt x="640593" y="63653"/>
                  </a:lnTo>
                  <a:lnTo>
                    <a:pt x="768712" y="90175"/>
                  </a:lnTo>
                  <a:lnTo>
                    <a:pt x="896831" y="63653"/>
                  </a:lnTo>
                </a:path>
              </a:pathLst>
            </a:custGeom>
            <a:ln w="40651" cap="flat">
              <a:solidFill>
                <a:srgbClr val="000000">
                  <a:alpha val="100000"/>
                </a:srgbClr>
              </a:solidFill>
              <a:prstDash val="solid"/>
              <a:round/>
            </a:ln>
          </p:spPr>
          <p:txBody>
            <a:bodyPr/>
            <a:lstStyle/>
            <a:p/>
          </p:txBody>
        </p:sp>
        <p:sp>
          <p:nvSpPr>
            <p:cNvPr id="1165" name="pl1165"/>
            <p:cNvSpPr/>
            <p:nvPr/>
          </p:nvSpPr>
          <p:spPr>
            <a:xfrm>
              <a:off x="6020530" y="2328366"/>
              <a:ext cx="896831" cy="90175"/>
            </a:xfrm>
            <a:custGeom>
              <a:avLst/>
              <a:pathLst>
                <a:path w="896831" h="90175">
                  <a:moveTo>
                    <a:pt x="0" y="42435"/>
                  </a:moveTo>
                  <a:lnTo>
                    <a:pt x="128118" y="10608"/>
                  </a:lnTo>
                  <a:lnTo>
                    <a:pt x="256237" y="53044"/>
                  </a:lnTo>
                  <a:lnTo>
                    <a:pt x="384356" y="0"/>
                  </a:lnTo>
                  <a:lnTo>
                    <a:pt x="512475" y="37131"/>
                  </a:lnTo>
                  <a:lnTo>
                    <a:pt x="640593" y="63653"/>
                  </a:lnTo>
                  <a:lnTo>
                    <a:pt x="768712" y="90175"/>
                  </a:lnTo>
                  <a:lnTo>
                    <a:pt x="896831" y="63653"/>
                  </a:lnTo>
                </a:path>
              </a:pathLst>
            </a:custGeom>
            <a:ln w="35231" cap="flat">
              <a:solidFill>
                <a:srgbClr val="F26A21">
                  <a:alpha val="100000"/>
                </a:srgbClr>
              </a:solidFill>
              <a:prstDash val="solid"/>
              <a:round/>
            </a:ln>
          </p:spPr>
          <p:txBody>
            <a:bodyPr/>
            <a:lstStyle/>
            <a:p/>
          </p:txBody>
        </p:sp>
        <p:sp>
          <p:nvSpPr>
            <p:cNvPr id="1166" name="pl1166"/>
            <p:cNvSpPr/>
            <p:nvPr/>
          </p:nvSpPr>
          <p:spPr>
            <a:xfrm>
              <a:off x="5975689"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67" name="tx1167"/>
            <p:cNvSpPr/>
            <p:nvPr/>
          </p:nvSpPr>
          <p:spPr>
            <a:xfrm>
              <a:off x="5960271" y="22077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1168" name="tx1168"/>
            <p:cNvSpPr/>
            <p:nvPr/>
          </p:nvSpPr>
          <p:spPr>
            <a:xfrm>
              <a:off x="6088390" y="21759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36</a:t>
              </a:r>
            </a:p>
          </p:txBody>
        </p:sp>
        <p:sp>
          <p:nvSpPr>
            <p:cNvPr id="1169" name="tx1169"/>
            <p:cNvSpPr/>
            <p:nvPr/>
          </p:nvSpPr>
          <p:spPr>
            <a:xfrm>
              <a:off x="6216509" y="22183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170" name="tx1170"/>
            <p:cNvSpPr/>
            <p:nvPr/>
          </p:nvSpPr>
          <p:spPr>
            <a:xfrm>
              <a:off x="6344628" y="21653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38</a:t>
              </a:r>
            </a:p>
          </p:txBody>
        </p:sp>
        <p:sp>
          <p:nvSpPr>
            <p:cNvPr id="1171" name="tx1171"/>
            <p:cNvSpPr/>
            <p:nvPr/>
          </p:nvSpPr>
          <p:spPr>
            <a:xfrm>
              <a:off x="6472746" y="22024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172" name="tx1172"/>
            <p:cNvSpPr/>
            <p:nvPr/>
          </p:nvSpPr>
          <p:spPr>
            <a:xfrm>
              <a:off x="6600865" y="2228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173" name="tx1173"/>
            <p:cNvSpPr/>
            <p:nvPr/>
          </p:nvSpPr>
          <p:spPr>
            <a:xfrm>
              <a:off x="6728984" y="2255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174" name="tx1174"/>
            <p:cNvSpPr/>
            <p:nvPr/>
          </p:nvSpPr>
          <p:spPr>
            <a:xfrm>
              <a:off x="6857103" y="2228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175" name="rc1175"/>
            <p:cNvSpPr/>
            <p:nvPr/>
          </p:nvSpPr>
          <p:spPr>
            <a:xfrm>
              <a:off x="5975689" y="2831086"/>
              <a:ext cx="986514" cy="367599"/>
            </a:xfrm>
            <a:prstGeom prst="rect">
              <a:avLst/>
            </a:prstGeom>
            <a:solidFill>
              <a:srgbClr val="EBEBEB">
                <a:alpha val="100000"/>
              </a:srgbClr>
            </a:solidFill>
          </p:spPr>
          <p:txBody>
            <a:bodyPr/>
            <a:lstStyle/>
            <a:p/>
          </p:txBody>
        </p:sp>
        <p:sp>
          <p:nvSpPr>
            <p:cNvPr id="1176" name="pl1176"/>
            <p:cNvSpPr/>
            <p:nvPr/>
          </p:nvSpPr>
          <p:spPr>
            <a:xfrm>
              <a:off x="5975689" y="31156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7" name="pl1177"/>
            <p:cNvSpPr/>
            <p:nvPr/>
          </p:nvSpPr>
          <p:spPr>
            <a:xfrm>
              <a:off x="5975689" y="29830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8" name="pl1178"/>
            <p:cNvSpPr/>
            <p:nvPr/>
          </p:nvSpPr>
          <p:spPr>
            <a:xfrm>
              <a:off x="5975689" y="285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9" name="pl1179"/>
            <p:cNvSpPr/>
            <p:nvPr/>
          </p:nvSpPr>
          <p:spPr>
            <a:xfrm>
              <a:off x="5975689"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0" name="pl1180"/>
            <p:cNvSpPr/>
            <p:nvPr/>
          </p:nvSpPr>
          <p:spPr>
            <a:xfrm>
              <a:off x="5975689" y="3049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1" name="pl1181"/>
            <p:cNvSpPr/>
            <p:nvPr/>
          </p:nvSpPr>
          <p:spPr>
            <a:xfrm>
              <a:off x="5975689" y="29167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2" name="pl1182"/>
            <p:cNvSpPr/>
            <p:nvPr/>
          </p:nvSpPr>
          <p:spPr>
            <a:xfrm>
              <a:off x="602053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3" name="pl1183"/>
            <p:cNvSpPr/>
            <p:nvPr/>
          </p:nvSpPr>
          <p:spPr>
            <a:xfrm>
              <a:off x="614864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4" name="pl1184"/>
            <p:cNvSpPr/>
            <p:nvPr/>
          </p:nvSpPr>
          <p:spPr>
            <a:xfrm>
              <a:off x="627676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5" name="pl1185"/>
            <p:cNvSpPr/>
            <p:nvPr/>
          </p:nvSpPr>
          <p:spPr>
            <a:xfrm>
              <a:off x="64048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6" name="pl1186"/>
            <p:cNvSpPr/>
            <p:nvPr/>
          </p:nvSpPr>
          <p:spPr>
            <a:xfrm>
              <a:off x="653300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7" name="pl1187"/>
            <p:cNvSpPr/>
            <p:nvPr/>
          </p:nvSpPr>
          <p:spPr>
            <a:xfrm>
              <a:off x="666112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8" name="pl1188"/>
            <p:cNvSpPr/>
            <p:nvPr/>
          </p:nvSpPr>
          <p:spPr>
            <a:xfrm>
              <a:off x="678924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9" name="pl1189"/>
            <p:cNvSpPr/>
            <p:nvPr/>
          </p:nvSpPr>
          <p:spPr>
            <a:xfrm>
              <a:off x="691736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0" name="pl1190"/>
            <p:cNvSpPr/>
            <p:nvPr/>
          </p:nvSpPr>
          <p:spPr>
            <a:xfrm>
              <a:off x="6020530"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191" name="pl1191"/>
            <p:cNvSpPr/>
            <p:nvPr/>
          </p:nvSpPr>
          <p:spPr>
            <a:xfrm>
              <a:off x="6020530" y="3160759"/>
              <a:ext cx="896831" cy="15913"/>
            </a:xfrm>
            <a:custGeom>
              <a:avLst/>
              <a:pathLst>
                <a:path w="896831" h="15913">
                  <a:moveTo>
                    <a:pt x="0" y="0"/>
                  </a:moveTo>
                  <a:lnTo>
                    <a:pt x="128118" y="10608"/>
                  </a:lnTo>
                  <a:lnTo>
                    <a:pt x="256237" y="15913"/>
                  </a:lnTo>
                  <a:lnTo>
                    <a:pt x="384356" y="10608"/>
                  </a:lnTo>
                  <a:lnTo>
                    <a:pt x="512475" y="5304"/>
                  </a:lnTo>
                  <a:lnTo>
                    <a:pt x="640593" y="0"/>
                  </a:lnTo>
                  <a:lnTo>
                    <a:pt x="768712" y="5304"/>
                  </a:lnTo>
                  <a:lnTo>
                    <a:pt x="896831" y="0"/>
                  </a:lnTo>
                </a:path>
              </a:pathLst>
            </a:custGeom>
            <a:ln w="40651" cap="flat">
              <a:solidFill>
                <a:srgbClr val="BEBEBE">
                  <a:alpha val="69803"/>
                </a:srgbClr>
              </a:solidFill>
              <a:prstDash val="solid"/>
              <a:round/>
            </a:ln>
          </p:spPr>
          <p:txBody>
            <a:bodyPr/>
            <a:lstStyle/>
            <a:p/>
          </p:txBody>
        </p:sp>
        <p:sp>
          <p:nvSpPr>
            <p:cNvPr id="1192" name="pl1192"/>
            <p:cNvSpPr/>
            <p:nvPr/>
          </p:nvSpPr>
          <p:spPr>
            <a:xfrm>
              <a:off x="6020530" y="3160759"/>
              <a:ext cx="896831" cy="15913"/>
            </a:xfrm>
            <a:custGeom>
              <a:avLst/>
              <a:pathLst>
                <a:path w="896831" h="15913">
                  <a:moveTo>
                    <a:pt x="0" y="0"/>
                  </a:moveTo>
                  <a:lnTo>
                    <a:pt x="128118" y="10608"/>
                  </a:lnTo>
                  <a:lnTo>
                    <a:pt x="256237" y="15913"/>
                  </a:lnTo>
                  <a:lnTo>
                    <a:pt x="384356" y="10608"/>
                  </a:lnTo>
                  <a:lnTo>
                    <a:pt x="512475" y="5304"/>
                  </a:lnTo>
                  <a:lnTo>
                    <a:pt x="640593" y="0"/>
                  </a:lnTo>
                  <a:lnTo>
                    <a:pt x="768712" y="5304"/>
                  </a:lnTo>
                  <a:lnTo>
                    <a:pt x="896831" y="0"/>
                  </a:lnTo>
                </a:path>
              </a:pathLst>
            </a:custGeom>
            <a:ln w="35231" cap="flat">
              <a:solidFill>
                <a:srgbClr val="BEBEBE">
                  <a:alpha val="69803"/>
                </a:srgbClr>
              </a:solidFill>
              <a:prstDash val="solid"/>
              <a:round/>
            </a:ln>
          </p:spPr>
          <p:txBody>
            <a:bodyPr/>
            <a:lstStyle/>
            <a:p/>
          </p:txBody>
        </p:sp>
        <p:sp>
          <p:nvSpPr>
            <p:cNvPr id="1193" name="pl1193"/>
            <p:cNvSpPr/>
            <p:nvPr/>
          </p:nvSpPr>
          <p:spPr>
            <a:xfrm>
              <a:off x="6020530"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194" name="pl1194"/>
            <p:cNvSpPr/>
            <p:nvPr/>
          </p:nvSpPr>
          <p:spPr>
            <a:xfrm>
              <a:off x="6020530" y="3160759"/>
              <a:ext cx="896831" cy="15913"/>
            </a:xfrm>
            <a:custGeom>
              <a:avLst/>
              <a:pathLst>
                <a:path w="896831" h="15913">
                  <a:moveTo>
                    <a:pt x="0" y="0"/>
                  </a:moveTo>
                  <a:lnTo>
                    <a:pt x="128118" y="10608"/>
                  </a:lnTo>
                  <a:lnTo>
                    <a:pt x="256237" y="15913"/>
                  </a:lnTo>
                  <a:lnTo>
                    <a:pt x="384356" y="10608"/>
                  </a:lnTo>
                  <a:lnTo>
                    <a:pt x="512475" y="5304"/>
                  </a:lnTo>
                  <a:lnTo>
                    <a:pt x="640593" y="0"/>
                  </a:lnTo>
                  <a:lnTo>
                    <a:pt x="768712" y="5304"/>
                  </a:lnTo>
                  <a:lnTo>
                    <a:pt x="896831" y="0"/>
                  </a:lnTo>
                </a:path>
              </a:pathLst>
            </a:custGeom>
            <a:ln w="40651" cap="flat">
              <a:solidFill>
                <a:srgbClr val="000000">
                  <a:alpha val="100000"/>
                </a:srgbClr>
              </a:solidFill>
              <a:prstDash val="solid"/>
              <a:round/>
            </a:ln>
          </p:spPr>
          <p:txBody>
            <a:bodyPr/>
            <a:lstStyle/>
            <a:p/>
          </p:txBody>
        </p:sp>
        <p:sp>
          <p:nvSpPr>
            <p:cNvPr id="1195" name="pl1195"/>
            <p:cNvSpPr/>
            <p:nvPr/>
          </p:nvSpPr>
          <p:spPr>
            <a:xfrm>
              <a:off x="6020530" y="3160759"/>
              <a:ext cx="896831" cy="15913"/>
            </a:xfrm>
            <a:custGeom>
              <a:avLst/>
              <a:pathLst>
                <a:path w="896831" h="15913">
                  <a:moveTo>
                    <a:pt x="0" y="0"/>
                  </a:moveTo>
                  <a:lnTo>
                    <a:pt x="128118" y="10608"/>
                  </a:lnTo>
                  <a:lnTo>
                    <a:pt x="256237" y="15913"/>
                  </a:lnTo>
                  <a:lnTo>
                    <a:pt x="384356" y="10608"/>
                  </a:lnTo>
                  <a:lnTo>
                    <a:pt x="512475" y="5304"/>
                  </a:lnTo>
                  <a:lnTo>
                    <a:pt x="640593" y="0"/>
                  </a:lnTo>
                  <a:lnTo>
                    <a:pt x="768712" y="5304"/>
                  </a:lnTo>
                  <a:lnTo>
                    <a:pt x="896831" y="0"/>
                  </a:lnTo>
                </a:path>
              </a:pathLst>
            </a:custGeom>
            <a:ln w="35231" cap="flat">
              <a:solidFill>
                <a:srgbClr val="F26A21">
                  <a:alpha val="100000"/>
                </a:srgbClr>
              </a:solidFill>
              <a:prstDash val="solid"/>
              <a:round/>
            </a:ln>
          </p:spPr>
          <p:txBody>
            <a:bodyPr/>
            <a:lstStyle/>
            <a:p/>
          </p:txBody>
        </p:sp>
        <p:sp>
          <p:nvSpPr>
            <p:cNvPr id="1196" name="pl1196"/>
            <p:cNvSpPr/>
            <p:nvPr/>
          </p:nvSpPr>
          <p:spPr>
            <a:xfrm>
              <a:off x="5975689"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97" name="tx1197"/>
            <p:cNvSpPr/>
            <p:nvPr/>
          </p:nvSpPr>
          <p:spPr>
            <a:xfrm>
              <a:off x="5990401" y="29977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98" name="tx1198"/>
            <p:cNvSpPr/>
            <p:nvPr/>
          </p:nvSpPr>
          <p:spPr>
            <a:xfrm>
              <a:off x="6118520" y="3008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99" name="tx1199"/>
            <p:cNvSpPr/>
            <p:nvPr/>
          </p:nvSpPr>
          <p:spPr>
            <a:xfrm>
              <a:off x="6246638" y="30136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00" name="tx1200"/>
            <p:cNvSpPr/>
            <p:nvPr/>
          </p:nvSpPr>
          <p:spPr>
            <a:xfrm>
              <a:off x="6374757" y="3008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01" name="tx1201"/>
            <p:cNvSpPr/>
            <p:nvPr/>
          </p:nvSpPr>
          <p:spPr>
            <a:xfrm>
              <a:off x="6502876" y="30030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02" name="tx1202"/>
            <p:cNvSpPr/>
            <p:nvPr/>
          </p:nvSpPr>
          <p:spPr>
            <a:xfrm>
              <a:off x="6630995" y="29977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03" name="tx1203"/>
            <p:cNvSpPr/>
            <p:nvPr/>
          </p:nvSpPr>
          <p:spPr>
            <a:xfrm>
              <a:off x="6759113" y="30030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04" name="tx1204"/>
            <p:cNvSpPr/>
            <p:nvPr/>
          </p:nvSpPr>
          <p:spPr>
            <a:xfrm>
              <a:off x="6887232" y="29977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05" name="rc1205"/>
            <p:cNvSpPr/>
            <p:nvPr/>
          </p:nvSpPr>
          <p:spPr>
            <a:xfrm>
              <a:off x="5975689" y="3483127"/>
              <a:ext cx="986514" cy="367599"/>
            </a:xfrm>
            <a:prstGeom prst="rect">
              <a:avLst/>
            </a:prstGeom>
            <a:solidFill>
              <a:srgbClr val="EBEBEB">
                <a:alpha val="100000"/>
              </a:srgbClr>
            </a:solidFill>
          </p:spPr>
          <p:txBody>
            <a:bodyPr/>
            <a:lstStyle/>
            <a:p/>
          </p:txBody>
        </p:sp>
        <p:sp>
          <p:nvSpPr>
            <p:cNvPr id="1206" name="pl1206"/>
            <p:cNvSpPr/>
            <p:nvPr/>
          </p:nvSpPr>
          <p:spPr>
            <a:xfrm>
              <a:off x="5975689" y="37677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7" name="pl1207"/>
            <p:cNvSpPr/>
            <p:nvPr/>
          </p:nvSpPr>
          <p:spPr>
            <a:xfrm>
              <a:off x="5975689" y="36351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8" name="pl1208"/>
            <p:cNvSpPr/>
            <p:nvPr/>
          </p:nvSpPr>
          <p:spPr>
            <a:xfrm>
              <a:off x="5975689" y="350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9" name="pl1209"/>
            <p:cNvSpPr/>
            <p:nvPr/>
          </p:nvSpPr>
          <p:spPr>
            <a:xfrm>
              <a:off x="5975689"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0" name="pl1210"/>
            <p:cNvSpPr/>
            <p:nvPr/>
          </p:nvSpPr>
          <p:spPr>
            <a:xfrm>
              <a:off x="5975689" y="37014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1" name="pl1211"/>
            <p:cNvSpPr/>
            <p:nvPr/>
          </p:nvSpPr>
          <p:spPr>
            <a:xfrm>
              <a:off x="5975689" y="356879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2" name="pl1212"/>
            <p:cNvSpPr/>
            <p:nvPr/>
          </p:nvSpPr>
          <p:spPr>
            <a:xfrm>
              <a:off x="602053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3" name="pl1213"/>
            <p:cNvSpPr/>
            <p:nvPr/>
          </p:nvSpPr>
          <p:spPr>
            <a:xfrm>
              <a:off x="614864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4" name="pl1214"/>
            <p:cNvSpPr/>
            <p:nvPr/>
          </p:nvSpPr>
          <p:spPr>
            <a:xfrm>
              <a:off x="627676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5" name="pl1215"/>
            <p:cNvSpPr/>
            <p:nvPr/>
          </p:nvSpPr>
          <p:spPr>
            <a:xfrm>
              <a:off x="64048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6" name="pl1216"/>
            <p:cNvSpPr/>
            <p:nvPr/>
          </p:nvSpPr>
          <p:spPr>
            <a:xfrm>
              <a:off x="653300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7" name="pl1217"/>
            <p:cNvSpPr/>
            <p:nvPr/>
          </p:nvSpPr>
          <p:spPr>
            <a:xfrm>
              <a:off x="666112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8" name="pl1218"/>
            <p:cNvSpPr/>
            <p:nvPr/>
          </p:nvSpPr>
          <p:spPr>
            <a:xfrm>
              <a:off x="678924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9" name="pl1219"/>
            <p:cNvSpPr/>
            <p:nvPr/>
          </p:nvSpPr>
          <p:spPr>
            <a:xfrm>
              <a:off x="691736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20" name="pl1220"/>
            <p:cNvSpPr/>
            <p:nvPr/>
          </p:nvSpPr>
          <p:spPr>
            <a:xfrm>
              <a:off x="6020530"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221" name="pl1221"/>
            <p:cNvSpPr/>
            <p:nvPr/>
          </p:nvSpPr>
          <p:spPr>
            <a:xfrm>
              <a:off x="6020530" y="3765060"/>
              <a:ext cx="896831" cy="26522"/>
            </a:xfrm>
            <a:custGeom>
              <a:avLst/>
              <a:pathLst>
                <a:path w="896831" h="26522">
                  <a:moveTo>
                    <a:pt x="0" y="5304"/>
                  </a:moveTo>
                  <a:lnTo>
                    <a:pt x="128118" y="26522"/>
                  </a:lnTo>
                  <a:lnTo>
                    <a:pt x="256237" y="10608"/>
                  </a:lnTo>
                  <a:lnTo>
                    <a:pt x="384356" y="5304"/>
                  </a:lnTo>
                  <a:lnTo>
                    <a:pt x="512475" y="0"/>
                  </a:lnTo>
                  <a:lnTo>
                    <a:pt x="640593" y="10608"/>
                  </a:lnTo>
                  <a:lnTo>
                    <a:pt x="768712" y="10608"/>
                  </a:lnTo>
                  <a:lnTo>
                    <a:pt x="896831" y="10608"/>
                  </a:lnTo>
                </a:path>
              </a:pathLst>
            </a:custGeom>
            <a:ln w="40651" cap="flat">
              <a:solidFill>
                <a:srgbClr val="BEBEBE">
                  <a:alpha val="69803"/>
                </a:srgbClr>
              </a:solidFill>
              <a:prstDash val="solid"/>
              <a:round/>
            </a:ln>
          </p:spPr>
          <p:txBody>
            <a:bodyPr/>
            <a:lstStyle/>
            <a:p/>
          </p:txBody>
        </p:sp>
        <p:sp>
          <p:nvSpPr>
            <p:cNvPr id="1222" name="pl1222"/>
            <p:cNvSpPr/>
            <p:nvPr/>
          </p:nvSpPr>
          <p:spPr>
            <a:xfrm>
              <a:off x="6020530" y="3765060"/>
              <a:ext cx="896831" cy="26522"/>
            </a:xfrm>
            <a:custGeom>
              <a:avLst/>
              <a:pathLst>
                <a:path w="896831" h="26522">
                  <a:moveTo>
                    <a:pt x="0" y="5304"/>
                  </a:moveTo>
                  <a:lnTo>
                    <a:pt x="128118" y="26522"/>
                  </a:lnTo>
                  <a:lnTo>
                    <a:pt x="256237" y="10608"/>
                  </a:lnTo>
                  <a:lnTo>
                    <a:pt x="384356" y="5304"/>
                  </a:lnTo>
                  <a:lnTo>
                    <a:pt x="512475" y="0"/>
                  </a:lnTo>
                  <a:lnTo>
                    <a:pt x="640593" y="10608"/>
                  </a:lnTo>
                  <a:lnTo>
                    <a:pt x="768712" y="10608"/>
                  </a:lnTo>
                  <a:lnTo>
                    <a:pt x="896831" y="10608"/>
                  </a:lnTo>
                </a:path>
              </a:pathLst>
            </a:custGeom>
            <a:ln w="35231" cap="flat">
              <a:solidFill>
                <a:srgbClr val="BEBEBE">
                  <a:alpha val="69803"/>
                </a:srgbClr>
              </a:solidFill>
              <a:prstDash val="solid"/>
              <a:round/>
            </a:ln>
          </p:spPr>
          <p:txBody>
            <a:bodyPr/>
            <a:lstStyle/>
            <a:p/>
          </p:txBody>
        </p:sp>
        <p:sp>
          <p:nvSpPr>
            <p:cNvPr id="1223" name="pl1223"/>
            <p:cNvSpPr/>
            <p:nvPr/>
          </p:nvSpPr>
          <p:spPr>
            <a:xfrm>
              <a:off x="6020530"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224" name="pl1224"/>
            <p:cNvSpPr/>
            <p:nvPr/>
          </p:nvSpPr>
          <p:spPr>
            <a:xfrm>
              <a:off x="6020530" y="3765060"/>
              <a:ext cx="896831" cy="26522"/>
            </a:xfrm>
            <a:custGeom>
              <a:avLst/>
              <a:pathLst>
                <a:path w="896831" h="26522">
                  <a:moveTo>
                    <a:pt x="0" y="5304"/>
                  </a:moveTo>
                  <a:lnTo>
                    <a:pt x="128118" y="26522"/>
                  </a:lnTo>
                  <a:lnTo>
                    <a:pt x="256237" y="10608"/>
                  </a:lnTo>
                  <a:lnTo>
                    <a:pt x="384356" y="5304"/>
                  </a:lnTo>
                  <a:lnTo>
                    <a:pt x="512475" y="0"/>
                  </a:lnTo>
                  <a:lnTo>
                    <a:pt x="640593" y="10608"/>
                  </a:lnTo>
                  <a:lnTo>
                    <a:pt x="768712" y="10608"/>
                  </a:lnTo>
                  <a:lnTo>
                    <a:pt x="896831" y="10608"/>
                  </a:lnTo>
                </a:path>
              </a:pathLst>
            </a:custGeom>
            <a:ln w="40651" cap="flat">
              <a:solidFill>
                <a:srgbClr val="000000">
                  <a:alpha val="100000"/>
                </a:srgbClr>
              </a:solidFill>
              <a:prstDash val="solid"/>
              <a:round/>
            </a:ln>
          </p:spPr>
          <p:txBody>
            <a:bodyPr/>
            <a:lstStyle/>
            <a:p/>
          </p:txBody>
        </p:sp>
        <p:sp>
          <p:nvSpPr>
            <p:cNvPr id="1225" name="pl1225"/>
            <p:cNvSpPr/>
            <p:nvPr/>
          </p:nvSpPr>
          <p:spPr>
            <a:xfrm>
              <a:off x="6020530" y="3765060"/>
              <a:ext cx="896831" cy="26522"/>
            </a:xfrm>
            <a:custGeom>
              <a:avLst/>
              <a:pathLst>
                <a:path w="896831" h="26522">
                  <a:moveTo>
                    <a:pt x="0" y="5304"/>
                  </a:moveTo>
                  <a:lnTo>
                    <a:pt x="128118" y="26522"/>
                  </a:lnTo>
                  <a:lnTo>
                    <a:pt x="256237" y="10608"/>
                  </a:lnTo>
                  <a:lnTo>
                    <a:pt x="384356" y="5304"/>
                  </a:lnTo>
                  <a:lnTo>
                    <a:pt x="512475" y="0"/>
                  </a:lnTo>
                  <a:lnTo>
                    <a:pt x="640593" y="10608"/>
                  </a:lnTo>
                  <a:lnTo>
                    <a:pt x="768712" y="10608"/>
                  </a:lnTo>
                  <a:lnTo>
                    <a:pt x="896831" y="10608"/>
                  </a:lnTo>
                </a:path>
              </a:pathLst>
            </a:custGeom>
            <a:ln w="35231" cap="flat">
              <a:solidFill>
                <a:srgbClr val="F26A21">
                  <a:alpha val="100000"/>
                </a:srgbClr>
              </a:solidFill>
              <a:prstDash val="solid"/>
              <a:round/>
            </a:ln>
          </p:spPr>
          <p:txBody>
            <a:bodyPr/>
            <a:lstStyle/>
            <a:p/>
          </p:txBody>
        </p:sp>
        <p:sp>
          <p:nvSpPr>
            <p:cNvPr id="1226" name="pl1226"/>
            <p:cNvSpPr/>
            <p:nvPr/>
          </p:nvSpPr>
          <p:spPr>
            <a:xfrm>
              <a:off x="5975689"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27" name="tx1227"/>
            <p:cNvSpPr/>
            <p:nvPr/>
          </p:nvSpPr>
          <p:spPr>
            <a:xfrm>
              <a:off x="5960271" y="3607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28" name="tx1228"/>
            <p:cNvSpPr/>
            <p:nvPr/>
          </p:nvSpPr>
          <p:spPr>
            <a:xfrm>
              <a:off x="6118520" y="36285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29" name="tx1229"/>
            <p:cNvSpPr/>
            <p:nvPr/>
          </p:nvSpPr>
          <p:spPr>
            <a:xfrm>
              <a:off x="6220532" y="361264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30" name="tx1230"/>
            <p:cNvSpPr/>
            <p:nvPr/>
          </p:nvSpPr>
          <p:spPr>
            <a:xfrm>
              <a:off x="6344628" y="3607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31" name="tx1231"/>
            <p:cNvSpPr/>
            <p:nvPr/>
          </p:nvSpPr>
          <p:spPr>
            <a:xfrm>
              <a:off x="6472746" y="36020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32" name="tx1232"/>
            <p:cNvSpPr/>
            <p:nvPr/>
          </p:nvSpPr>
          <p:spPr>
            <a:xfrm>
              <a:off x="6604889" y="361264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33" name="tx1233"/>
            <p:cNvSpPr/>
            <p:nvPr/>
          </p:nvSpPr>
          <p:spPr>
            <a:xfrm>
              <a:off x="6733007" y="361264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34" name="tx1234"/>
            <p:cNvSpPr/>
            <p:nvPr/>
          </p:nvSpPr>
          <p:spPr>
            <a:xfrm>
              <a:off x="6861126" y="361264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35" name="rc1235"/>
            <p:cNvSpPr/>
            <p:nvPr/>
          </p:nvSpPr>
          <p:spPr>
            <a:xfrm>
              <a:off x="5975689" y="4135168"/>
              <a:ext cx="986514" cy="367599"/>
            </a:xfrm>
            <a:prstGeom prst="rect">
              <a:avLst/>
            </a:prstGeom>
            <a:solidFill>
              <a:srgbClr val="EBEBEB">
                <a:alpha val="100000"/>
              </a:srgbClr>
            </a:solidFill>
          </p:spPr>
          <p:txBody>
            <a:bodyPr/>
            <a:lstStyle/>
            <a:p/>
          </p:txBody>
        </p:sp>
        <p:sp>
          <p:nvSpPr>
            <p:cNvPr id="1236" name="pl1236"/>
            <p:cNvSpPr/>
            <p:nvPr/>
          </p:nvSpPr>
          <p:spPr>
            <a:xfrm>
              <a:off x="5975689" y="441975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7" name="pl1237"/>
            <p:cNvSpPr/>
            <p:nvPr/>
          </p:nvSpPr>
          <p:spPr>
            <a:xfrm>
              <a:off x="5975689" y="428714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8" name="pl1238"/>
            <p:cNvSpPr/>
            <p:nvPr/>
          </p:nvSpPr>
          <p:spPr>
            <a:xfrm>
              <a:off x="5975689" y="41545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9" name="pl1239"/>
            <p:cNvSpPr/>
            <p:nvPr/>
          </p:nvSpPr>
          <p:spPr>
            <a:xfrm>
              <a:off x="5975689"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0" name="pl1240"/>
            <p:cNvSpPr/>
            <p:nvPr/>
          </p:nvSpPr>
          <p:spPr>
            <a:xfrm>
              <a:off x="5975689" y="435344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1" name="pl1241"/>
            <p:cNvSpPr/>
            <p:nvPr/>
          </p:nvSpPr>
          <p:spPr>
            <a:xfrm>
              <a:off x="5975689" y="422083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2" name="pl1242"/>
            <p:cNvSpPr/>
            <p:nvPr/>
          </p:nvSpPr>
          <p:spPr>
            <a:xfrm>
              <a:off x="602053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3" name="pl1243"/>
            <p:cNvSpPr/>
            <p:nvPr/>
          </p:nvSpPr>
          <p:spPr>
            <a:xfrm>
              <a:off x="614864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4" name="pl1244"/>
            <p:cNvSpPr/>
            <p:nvPr/>
          </p:nvSpPr>
          <p:spPr>
            <a:xfrm>
              <a:off x="627676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5" name="pl1245"/>
            <p:cNvSpPr/>
            <p:nvPr/>
          </p:nvSpPr>
          <p:spPr>
            <a:xfrm>
              <a:off x="64048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6" name="pl1246"/>
            <p:cNvSpPr/>
            <p:nvPr/>
          </p:nvSpPr>
          <p:spPr>
            <a:xfrm>
              <a:off x="653300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7" name="pl1247"/>
            <p:cNvSpPr/>
            <p:nvPr/>
          </p:nvSpPr>
          <p:spPr>
            <a:xfrm>
              <a:off x="666112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8" name="pl1248"/>
            <p:cNvSpPr/>
            <p:nvPr/>
          </p:nvSpPr>
          <p:spPr>
            <a:xfrm>
              <a:off x="678924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9" name="pl1249"/>
            <p:cNvSpPr/>
            <p:nvPr/>
          </p:nvSpPr>
          <p:spPr>
            <a:xfrm>
              <a:off x="691736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0" name="pl1250"/>
            <p:cNvSpPr/>
            <p:nvPr/>
          </p:nvSpPr>
          <p:spPr>
            <a:xfrm>
              <a:off x="6020530"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251" name="pl1251"/>
            <p:cNvSpPr/>
            <p:nvPr/>
          </p:nvSpPr>
          <p:spPr>
            <a:xfrm>
              <a:off x="6020530" y="4422405"/>
              <a:ext cx="896831" cy="31826"/>
            </a:xfrm>
            <a:custGeom>
              <a:avLst/>
              <a:pathLst>
                <a:path w="896831" h="31826">
                  <a:moveTo>
                    <a:pt x="0" y="0"/>
                  </a:moveTo>
                  <a:lnTo>
                    <a:pt x="128118" y="5304"/>
                  </a:lnTo>
                  <a:lnTo>
                    <a:pt x="256237" y="5304"/>
                  </a:lnTo>
                  <a:lnTo>
                    <a:pt x="384356" y="15913"/>
                  </a:lnTo>
                  <a:lnTo>
                    <a:pt x="512475" y="10608"/>
                  </a:lnTo>
                  <a:lnTo>
                    <a:pt x="640593" y="10608"/>
                  </a:lnTo>
                  <a:lnTo>
                    <a:pt x="768712" y="10608"/>
                  </a:lnTo>
                  <a:lnTo>
                    <a:pt x="896831" y="31826"/>
                  </a:lnTo>
                </a:path>
              </a:pathLst>
            </a:custGeom>
            <a:ln w="40651" cap="flat">
              <a:solidFill>
                <a:srgbClr val="BEBEBE">
                  <a:alpha val="69803"/>
                </a:srgbClr>
              </a:solidFill>
              <a:prstDash val="solid"/>
              <a:round/>
            </a:ln>
          </p:spPr>
          <p:txBody>
            <a:bodyPr/>
            <a:lstStyle/>
            <a:p/>
          </p:txBody>
        </p:sp>
        <p:sp>
          <p:nvSpPr>
            <p:cNvPr id="1252" name="pl1252"/>
            <p:cNvSpPr/>
            <p:nvPr/>
          </p:nvSpPr>
          <p:spPr>
            <a:xfrm>
              <a:off x="6020530" y="4422405"/>
              <a:ext cx="896831" cy="31826"/>
            </a:xfrm>
            <a:custGeom>
              <a:avLst/>
              <a:pathLst>
                <a:path w="896831" h="31826">
                  <a:moveTo>
                    <a:pt x="0" y="0"/>
                  </a:moveTo>
                  <a:lnTo>
                    <a:pt x="128118" y="5304"/>
                  </a:lnTo>
                  <a:lnTo>
                    <a:pt x="256237" y="5304"/>
                  </a:lnTo>
                  <a:lnTo>
                    <a:pt x="384356" y="15913"/>
                  </a:lnTo>
                  <a:lnTo>
                    <a:pt x="512475" y="10608"/>
                  </a:lnTo>
                  <a:lnTo>
                    <a:pt x="640593" y="10608"/>
                  </a:lnTo>
                  <a:lnTo>
                    <a:pt x="768712" y="10608"/>
                  </a:lnTo>
                  <a:lnTo>
                    <a:pt x="896831" y="31826"/>
                  </a:lnTo>
                </a:path>
              </a:pathLst>
            </a:custGeom>
            <a:ln w="35231" cap="flat">
              <a:solidFill>
                <a:srgbClr val="BEBEBE">
                  <a:alpha val="69803"/>
                </a:srgbClr>
              </a:solidFill>
              <a:prstDash val="solid"/>
              <a:round/>
            </a:ln>
          </p:spPr>
          <p:txBody>
            <a:bodyPr/>
            <a:lstStyle/>
            <a:p/>
          </p:txBody>
        </p:sp>
        <p:sp>
          <p:nvSpPr>
            <p:cNvPr id="1253" name="pl1253"/>
            <p:cNvSpPr/>
            <p:nvPr/>
          </p:nvSpPr>
          <p:spPr>
            <a:xfrm>
              <a:off x="6020530"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254" name="pl1254"/>
            <p:cNvSpPr/>
            <p:nvPr/>
          </p:nvSpPr>
          <p:spPr>
            <a:xfrm>
              <a:off x="6020530" y="4422405"/>
              <a:ext cx="896831" cy="31826"/>
            </a:xfrm>
            <a:custGeom>
              <a:avLst/>
              <a:pathLst>
                <a:path w="896831" h="31826">
                  <a:moveTo>
                    <a:pt x="0" y="0"/>
                  </a:moveTo>
                  <a:lnTo>
                    <a:pt x="128118" y="5304"/>
                  </a:lnTo>
                  <a:lnTo>
                    <a:pt x="256237" y="5304"/>
                  </a:lnTo>
                  <a:lnTo>
                    <a:pt x="384356" y="15913"/>
                  </a:lnTo>
                  <a:lnTo>
                    <a:pt x="512475" y="10608"/>
                  </a:lnTo>
                  <a:lnTo>
                    <a:pt x="640593" y="10608"/>
                  </a:lnTo>
                  <a:lnTo>
                    <a:pt x="768712" y="10608"/>
                  </a:lnTo>
                  <a:lnTo>
                    <a:pt x="896831" y="31826"/>
                  </a:lnTo>
                </a:path>
              </a:pathLst>
            </a:custGeom>
            <a:ln w="40651" cap="flat">
              <a:solidFill>
                <a:srgbClr val="000000">
                  <a:alpha val="100000"/>
                </a:srgbClr>
              </a:solidFill>
              <a:prstDash val="solid"/>
              <a:round/>
            </a:ln>
          </p:spPr>
          <p:txBody>
            <a:bodyPr/>
            <a:lstStyle/>
            <a:p/>
          </p:txBody>
        </p:sp>
        <p:sp>
          <p:nvSpPr>
            <p:cNvPr id="1255" name="pl1255"/>
            <p:cNvSpPr/>
            <p:nvPr/>
          </p:nvSpPr>
          <p:spPr>
            <a:xfrm>
              <a:off x="6020530" y="4422405"/>
              <a:ext cx="896831" cy="31826"/>
            </a:xfrm>
            <a:custGeom>
              <a:avLst/>
              <a:pathLst>
                <a:path w="896831" h="31826">
                  <a:moveTo>
                    <a:pt x="0" y="0"/>
                  </a:moveTo>
                  <a:lnTo>
                    <a:pt x="128118" y="5304"/>
                  </a:lnTo>
                  <a:lnTo>
                    <a:pt x="256237" y="5304"/>
                  </a:lnTo>
                  <a:lnTo>
                    <a:pt x="384356" y="15913"/>
                  </a:lnTo>
                  <a:lnTo>
                    <a:pt x="512475" y="10608"/>
                  </a:lnTo>
                  <a:lnTo>
                    <a:pt x="640593" y="10608"/>
                  </a:lnTo>
                  <a:lnTo>
                    <a:pt x="768712" y="10608"/>
                  </a:lnTo>
                  <a:lnTo>
                    <a:pt x="896831" y="31826"/>
                  </a:lnTo>
                </a:path>
              </a:pathLst>
            </a:custGeom>
            <a:ln w="35231" cap="flat">
              <a:solidFill>
                <a:srgbClr val="F26A21">
                  <a:alpha val="100000"/>
                </a:srgbClr>
              </a:solidFill>
              <a:prstDash val="solid"/>
              <a:round/>
            </a:ln>
          </p:spPr>
          <p:txBody>
            <a:bodyPr/>
            <a:lstStyle/>
            <a:p/>
          </p:txBody>
        </p:sp>
        <p:sp>
          <p:nvSpPr>
            <p:cNvPr id="1256" name="pl1256"/>
            <p:cNvSpPr/>
            <p:nvPr/>
          </p:nvSpPr>
          <p:spPr>
            <a:xfrm>
              <a:off x="5975689"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57" name="tx1257"/>
            <p:cNvSpPr/>
            <p:nvPr/>
          </p:nvSpPr>
          <p:spPr>
            <a:xfrm>
              <a:off x="5960271" y="42593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58" name="tx1258"/>
            <p:cNvSpPr/>
            <p:nvPr/>
          </p:nvSpPr>
          <p:spPr>
            <a:xfrm>
              <a:off x="6092413" y="426468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59" name="tx1259"/>
            <p:cNvSpPr/>
            <p:nvPr/>
          </p:nvSpPr>
          <p:spPr>
            <a:xfrm>
              <a:off x="6220532" y="426468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60" name="tx1260"/>
            <p:cNvSpPr/>
            <p:nvPr/>
          </p:nvSpPr>
          <p:spPr>
            <a:xfrm>
              <a:off x="6374757" y="42752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61" name="tx1261"/>
            <p:cNvSpPr/>
            <p:nvPr/>
          </p:nvSpPr>
          <p:spPr>
            <a:xfrm>
              <a:off x="6472746" y="42699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62" name="tx1262"/>
            <p:cNvSpPr/>
            <p:nvPr/>
          </p:nvSpPr>
          <p:spPr>
            <a:xfrm>
              <a:off x="6600865" y="42699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63" name="tx1263"/>
            <p:cNvSpPr/>
            <p:nvPr/>
          </p:nvSpPr>
          <p:spPr>
            <a:xfrm>
              <a:off x="6728984" y="42699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64" name="tx1264"/>
            <p:cNvSpPr/>
            <p:nvPr/>
          </p:nvSpPr>
          <p:spPr>
            <a:xfrm>
              <a:off x="6887232" y="42912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65" name="rc1265"/>
            <p:cNvSpPr/>
            <p:nvPr/>
          </p:nvSpPr>
          <p:spPr>
            <a:xfrm>
              <a:off x="5975689" y="4787209"/>
              <a:ext cx="986514" cy="367599"/>
            </a:xfrm>
            <a:prstGeom prst="rect">
              <a:avLst/>
            </a:prstGeom>
            <a:solidFill>
              <a:srgbClr val="EBEBEB">
                <a:alpha val="100000"/>
              </a:srgbClr>
            </a:solidFill>
          </p:spPr>
          <p:txBody>
            <a:bodyPr/>
            <a:lstStyle/>
            <a:p/>
          </p:txBody>
        </p:sp>
        <p:sp>
          <p:nvSpPr>
            <p:cNvPr id="1266" name="pl1266"/>
            <p:cNvSpPr/>
            <p:nvPr/>
          </p:nvSpPr>
          <p:spPr>
            <a:xfrm>
              <a:off x="5975689" y="50717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7" name="pl1267"/>
            <p:cNvSpPr/>
            <p:nvPr/>
          </p:nvSpPr>
          <p:spPr>
            <a:xfrm>
              <a:off x="5975689" y="493918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8" name="pl1268"/>
            <p:cNvSpPr/>
            <p:nvPr/>
          </p:nvSpPr>
          <p:spPr>
            <a:xfrm>
              <a:off x="5975689" y="4806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9" name="pl1269"/>
            <p:cNvSpPr/>
            <p:nvPr/>
          </p:nvSpPr>
          <p:spPr>
            <a:xfrm>
              <a:off x="5975689"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0" name="pl1270"/>
            <p:cNvSpPr/>
            <p:nvPr/>
          </p:nvSpPr>
          <p:spPr>
            <a:xfrm>
              <a:off x="5975689" y="500548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1" name="pl1271"/>
            <p:cNvSpPr/>
            <p:nvPr/>
          </p:nvSpPr>
          <p:spPr>
            <a:xfrm>
              <a:off x="5975689" y="487287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2" name="pl1272"/>
            <p:cNvSpPr/>
            <p:nvPr/>
          </p:nvSpPr>
          <p:spPr>
            <a:xfrm>
              <a:off x="602053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3" name="pl1273"/>
            <p:cNvSpPr/>
            <p:nvPr/>
          </p:nvSpPr>
          <p:spPr>
            <a:xfrm>
              <a:off x="614864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4" name="pl1274"/>
            <p:cNvSpPr/>
            <p:nvPr/>
          </p:nvSpPr>
          <p:spPr>
            <a:xfrm>
              <a:off x="627676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5" name="pl1275"/>
            <p:cNvSpPr/>
            <p:nvPr/>
          </p:nvSpPr>
          <p:spPr>
            <a:xfrm>
              <a:off x="64048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6" name="pl1276"/>
            <p:cNvSpPr/>
            <p:nvPr/>
          </p:nvSpPr>
          <p:spPr>
            <a:xfrm>
              <a:off x="653300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7" name="pl1277"/>
            <p:cNvSpPr/>
            <p:nvPr/>
          </p:nvSpPr>
          <p:spPr>
            <a:xfrm>
              <a:off x="666112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8" name="pl1278"/>
            <p:cNvSpPr/>
            <p:nvPr/>
          </p:nvSpPr>
          <p:spPr>
            <a:xfrm>
              <a:off x="678924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9" name="pl1279"/>
            <p:cNvSpPr/>
            <p:nvPr/>
          </p:nvSpPr>
          <p:spPr>
            <a:xfrm>
              <a:off x="691736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0" name="pl1280"/>
            <p:cNvSpPr/>
            <p:nvPr/>
          </p:nvSpPr>
          <p:spPr>
            <a:xfrm>
              <a:off x="6020530"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281" name="pl1281"/>
            <p:cNvSpPr/>
            <p:nvPr/>
          </p:nvSpPr>
          <p:spPr>
            <a:xfrm>
              <a:off x="6020530" y="5132795"/>
              <a:ext cx="896831" cy="5304"/>
            </a:xfrm>
            <a:custGeom>
              <a:avLst/>
              <a:pathLst>
                <a:path w="896831" h="5304">
                  <a:moveTo>
                    <a:pt x="0" y="0"/>
                  </a:moveTo>
                  <a:lnTo>
                    <a:pt x="128118" y="5304"/>
                  </a:lnTo>
                  <a:lnTo>
                    <a:pt x="256237" y="0"/>
                  </a:lnTo>
                  <a:lnTo>
                    <a:pt x="384356" y="5304"/>
                  </a:lnTo>
                  <a:lnTo>
                    <a:pt x="512475" y="5304"/>
                  </a:lnTo>
                  <a:lnTo>
                    <a:pt x="640593" y="5304"/>
                  </a:lnTo>
                  <a:lnTo>
                    <a:pt x="768712" y="5304"/>
                  </a:lnTo>
                  <a:lnTo>
                    <a:pt x="896831" y="5304"/>
                  </a:lnTo>
                </a:path>
              </a:pathLst>
            </a:custGeom>
            <a:ln w="40651" cap="flat">
              <a:solidFill>
                <a:srgbClr val="BEBEBE">
                  <a:alpha val="69803"/>
                </a:srgbClr>
              </a:solidFill>
              <a:prstDash val="solid"/>
              <a:round/>
            </a:ln>
          </p:spPr>
          <p:txBody>
            <a:bodyPr/>
            <a:lstStyle/>
            <a:p/>
          </p:txBody>
        </p:sp>
        <p:sp>
          <p:nvSpPr>
            <p:cNvPr id="1282" name="pl1282"/>
            <p:cNvSpPr/>
            <p:nvPr/>
          </p:nvSpPr>
          <p:spPr>
            <a:xfrm>
              <a:off x="6020530" y="5132795"/>
              <a:ext cx="896831" cy="5304"/>
            </a:xfrm>
            <a:custGeom>
              <a:avLst/>
              <a:pathLst>
                <a:path w="896831" h="5304">
                  <a:moveTo>
                    <a:pt x="0" y="0"/>
                  </a:moveTo>
                  <a:lnTo>
                    <a:pt x="128118" y="5304"/>
                  </a:lnTo>
                  <a:lnTo>
                    <a:pt x="256237" y="0"/>
                  </a:lnTo>
                  <a:lnTo>
                    <a:pt x="384356" y="5304"/>
                  </a:lnTo>
                  <a:lnTo>
                    <a:pt x="512475" y="5304"/>
                  </a:lnTo>
                  <a:lnTo>
                    <a:pt x="640593" y="5304"/>
                  </a:lnTo>
                  <a:lnTo>
                    <a:pt x="768712" y="5304"/>
                  </a:lnTo>
                  <a:lnTo>
                    <a:pt x="896831" y="5304"/>
                  </a:lnTo>
                </a:path>
              </a:pathLst>
            </a:custGeom>
            <a:ln w="35231" cap="flat">
              <a:solidFill>
                <a:srgbClr val="BEBEBE">
                  <a:alpha val="69803"/>
                </a:srgbClr>
              </a:solidFill>
              <a:prstDash val="solid"/>
              <a:round/>
            </a:ln>
          </p:spPr>
          <p:txBody>
            <a:bodyPr/>
            <a:lstStyle/>
            <a:p/>
          </p:txBody>
        </p:sp>
        <p:sp>
          <p:nvSpPr>
            <p:cNvPr id="1283" name="pl1283"/>
            <p:cNvSpPr/>
            <p:nvPr/>
          </p:nvSpPr>
          <p:spPr>
            <a:xfrm>
              <a:off x="6020530"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284" name="pl1284"/>
            <p:cNvSpPr/>
            <p:nvPr/>
          </p:nvSpPr>
          <p:spPr>
            <a:xfrm>
              <a:off x="6020530" y="5132795"/>
              <a:ext cx="896831" cy="5304"/>
            </a:xfrm>
            <a:custGeom>
              <a:avLst/>
              <a:pathLst>
                <a:path w="896831" h="5304">
                  <a:moveTo>
                    <a:pt x="0" y="0"/>
                  </a:moveTo>
                  <a:lnTo>
                    <a:pt x="128118" y="5304"/>
                  </a:lnTo>
                  <a:lnTo>
                    <a:pt x="256237" y="0"/>
                  </a:lnTo>
                  <a:lnTo>
                    <a:pt x="384356" y="5304"/>
                  </a:lnTo>
                  <a:lnTo>
                    <a:pt x="512475" y="5304"/>
                  </a:lnTo>
                  <a:lnTo>
                    <a:pt x="640593" y="5304"/>
                  </a:lnTo>
                  <a:lnTo>
                    <a:pt x="768712" y="5304"/>
                  </a:lnTo>
                  <a:lnTo>
                    <a:pt x="896831" y="5304"/>
                  </a:lnTo>
                </a:path>
              </a:pathLst>
            </a:custGeom>
            <a:ln w="40651" cap="flat">
              <a:solidFill>
                <a:srgbClr val="000000">
                  <a:alpha val="100000"/>
                </a:srgbClr>
              </a:solidFill>
              <a:prstDash val="solid"/>
              <a:round/>
            </a:ln>
          </p:spPr>
          <p:txBody>
            <a:bodyPr/>
            <a:lstStyle/>
            <a:p/>
          </p:txBody>
        </p:sp>
        <p:sp>
          <p:nvSpPr>
            <p:cNvPr id="1285" name="pl1285"/>
            <p:cNvSpPr/>
            <p:nvPr/>
          </p:nvSpPr>
          <p:spPr>
            <a:xfrm>
              <a:off x="6020530" y="5132795"/>
              <a:ext cx="896831" cy="5304"/>
            </a:xfrm>
            <a:custGeom>
              <a:avLst/>
              <a:pathLst>
                <a:path w="896831" h="5304">
                  <a:moveTo>
                    <a:pt x="0" y="0"/>
                  </a:moveTo>
                  <a:lnTo>
                    <a:pt x="128118" y="5304"/>
                  </a:lnTo>
                  <a:lnTo>
                    <a:pt x="256237" y="0"/>
                  </a:lnTo>
                  <a:lnTo>
                    <a:pt x="384356" y="5304"/>
                  </a:lnTo>
                  <a:lnTo>
                    <a:pt x="512475" y="5304"/>
                  </a:lnTo>
                  <a:lnTo>
                    <a:pt x="640593" y="5304"/>
                  </a:lnTo>
                  <a:lnTo>
                    <a:pt x="768712" y="5304"/>
                  </a:lnTo>
                  <a:lnTo>
                    <a:pt x="896831" y="5304"/>
                  </a:lnTo>
                </a:path>
              </a:pathLst>
            </a:custGeom>
            <a:ln w="35231" cap="flat">
              <a:solidFill>
                <a:srgbClr val="F26A21">
                  <a:alpha val="100000"/>
                </a:srgbClr>
              </a:solidFill>
              <a:prstDash val="solid"/>
              <a:round/>
            </a:ln>
          </p:spPr>
          <p:txBody>
            <a:bodyPr/>
            <a:lstStyle/>
            <a:p/>
          </p:txBody>
        </p:sp>
        <p:sp>
          <p:nvSpPr>
            <p:cNvPr id="1286" name="pl1286"/>
            <p:cNvSpPr/>
            <p:nvPr/>
          </p:nvSpPr>
          <p:spPr>
            <a:xfrm>
              <a:off x="5975689"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87" name="tx1287"/>
            <p:cNvSpPr/>
            <p:nvPr/>
          </p:nvSpPr>
          <p:spPr>
            <a:xfrm>
              <a:off x="5990401" y="49697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88" name="tx1288"/>
            <p:cNvSpPr/>
            <p:nvPr/>
          </p:nvSpPr>
          <p:spPr>
            <a:xfrm>
              <a:off x="6118520"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9" name="tx1289"/>
            <p:cNvSpPr/>
            <p:nvPr/>
          </p:nvSpPr>
          <p:spPr>
            <a:xfrm>
              <a:off x="6246638" y="49697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90" name="tx1290"/>
            <p:cNvSpPr/>
            <p:nvPr/>
          </p:nvSpPr>
          <p:spPr>
            <a:xfrm>
              <a:off x="637475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1" name="tx1291"/>
            <p:cNvSpPr/>
            <p:nvPr/>
          </p:nvSpPr>
          <p:spPr>
            <a:xfrm>
              <a:off x="6502876"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2" name="tx1292"/>
            <p:cNvSpPr/>
            <p:nvPr/>
          </p:nvSpPr>
          <p:spPr>
            <a:xfrm>
              <a:off x="663099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3" name="tx1293"/>
            <p:cNvSpPr/>
            <p:nvPr/>
          </p:nvSpPr>
          <p:spPr>
            <a:xfrm>
              <a:off x="6759113"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4" name="tx1294"/>
            <p:cNvSpPr/>
            <p:nvPr/>
          </p:nvSpPr>
          <p:spPr>
            <a:xfrm>
              <a:off x="6887232"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5" name="rc1295"/>
            <p:cNvSpPr/>
            <p:nvPr/>
          </p:nvSpPr>
          <p:spPr>
            <a:xfrm>
              <a:off x="7031792" y="874964"/>
              <a:ext cx="986514" cy="367599"/>
            </a:xfrm>
            <a:prstGeom prst="rect">
              <a:avLst/>
            </a:prstGeom>
            <a:solidFill>
              <a:srgbClr val="EBEBEB">
                <a:alpha val="100000"/>
              </a:srgbClr>
            </a:solidFill>
          </p:spPr>
          <p:txBody>
            <a:bodyPr/>
            <a:lstStyle/>
            <a:p/>
          </p:txBody>
        </p:sp>
        <p:sp>
          <p:nvSpPr>
            <p:cNvPr id="1296" name="pl1296"/>
            <p:cNvSpPr/>
            <p:nvPr/>
          </p:nvSpPr>
          <p:spPr>
            <a:xfrm>
              <a:off x="7031792" y="11595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7" name="pl1297"/>
            <p:cNvSpPr/>
            <p:nvPr/>
          </p:nvSpPr>
          <p:spPr>
            <a:xfrm>
              <a:off x="7031792" y="102693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8" name="pl1298"/>
            <p:cNvSpPr/>
            <p:nvPr/>
          </p:nvSpPr>
          <p:spPr>
            <a:xfrm>
              <a:off x="7031792" y="8943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9" name="pl1299"/>
            <p:cNvSpPr/>
            <p:nvPr/>
          </p:nvSpPr>
          <p:spPr>
            <a:xfrm>
              <a:off x="7031792"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0" name="pl1300"/>
            <p:cNvSpPr/>
            <p:nvPr/>
          </p:nvSpPr>
          <p:spPr>
            <a:xfrm>
              <a:off x="7031792" y="1093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1" name="pl1301"/>
            <p:cNvSpPr/>
            <p:nvPr/>
          </p:nvSpPr>
          <p:spPr>
            <a:xfrm>
              <a:off x="7031792" y="96063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2" name="pl1302"/>
            <p:cNvSpPr/>
            <p:nvPr/>
          </p:nvSpPr>
          <p:spPr>
            <a:xfrm>
              <a:off x="707663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3" name="pl1303"/>
            <p:cNvSpPr/>
            <p:nvPr/>
          </p:nvSpPr>
          <p:spPr>
            <a:xfrm>
              <a:off x="72047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4" name="pl1304"/>
            <p:cNvSpPr/>
            <p:nvPr/>
          </p:nvSpPr>
          <p:spPr>
            <a:xfrm>
              <a:off x="733287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5" name="pl1305"/>
            <p:cNvSpPr/>
            <p:nvPr/>
          </p:nvSpPr>
          <p:spPr>
            <a:xfrm>
              <a:off x="746099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6" name="pl1306"/>
            <p:cNvSpPr/>
            <p:nvPr/>
          </p:nvSpPr>
          <p:spPr>
            <a:xfrm>
              <a:off x="758910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7" name="pl1307"/>
            <p:cNvSpPr/>
            <p:nvPr/>
          </p:nvSpPr>
          <p:spPr>
            <a:xfrm>
              <a:off x="77172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8" name="pl1308"/>
            <p:cNvSpPr/>
            <p:nvPr/>
          </p:nvSpPr>
          <p:spPr>
            <a:xfrm>
              <a:off x="78453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9" name="pl1309"/>
            <p:cNvSpPr/>
            <p:nvPr/>
          </p:nvSpPr>
          <p:spPr>
            <a:xfrm>
              <a:off x="797346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0" name="pl1310"/>
            <p:cNvSpPr/>
            <p:nvPr/>
          </p:nvSpPr>
          <p:spPr>
            <a:xfrm>
              <a:off x="7076634"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311" name="pl1311"/>
            <p:cNvSpPr/>
            <p:nvPr/>
          </p:nvSpPr>
          <p:spPr>
            <a:xfrm>
              <a:off x="7076634" y="1183418"/>
              <a:ext cx="896831" cy="26522"/>
            </a:xfrm>
            <a:custGeom>
              <a:avLst/>
              <a:pathLst>
                <a:path w="896831" h="26522">
                  <a:moveTo>
                    <a:pt x="0" y="0"/>
                  </a:moveTo>
                  <a:lnTo>
                    <a:pt x="128118" y="5304"/>
                  </a:lnTo>
                  <a:lnTo>
                    <a:pt x="256237" y="0"/>
                  </a:lnTo>
                  <a:lnTo>
                    <a:pt x="384356" y="5304"/>
                  </a:lnTo>
                  <a:lnTo>
                    <a:pt x="512475" y="5304"/>
                  </a:lnTo>
                  <a:lnTo>
                    <a:pt x="640593" y="5304"/>
                  </a:lnTo>
                  <a:lnTo>
                    <a:pt x="768712" y="10608"/>
                  </a:lnTo>
                  <a:lnTo>
                    <a:pt x="896831" y="26522"/>
                  </a:lnTo>
                </a:path>
              </a:pathLst>
            </a:custGeom>
            <a:ln w="40651" cap="flat">
              <a:solidFill>
                <a:srgbClr val="BEBEBE">
                  <a:alpha val="69803"/>
                </a:srgbClr>
              </a:solidFill>
              <a:prstDash val="solid"/>
              <a:round/>
            </a:ln>
          </p:spPr>
          <p:txBody>
            <a:bodyPr/>
            <a:lstStyle/>
            <a:p/>
          </p:txBody>
        </p:sp>
        <p:sp>
          <p:nvSpPr>
            <p:cNvPr id="1312" name="pl1312"/>
            <p:cNvSpPr/>
            <p:nvPr/>
          </p:nvSpPr>
          <p:spPr>
            <a:xfrm>
              <a:off x="7076634" y="1183418"/>
              <a:ext cx="896831" cy="26522"/>
            </a:xfrm>
            <a:custGeom>
              <a:avLst/>
              <a:pathLst>
                <a:path w="896831" h="26522">
                  <a:moveTo>
                    <a:pt x="0" y="0"/>
                  </a:moveTo>
                  <a:lnTo>
                    <a:pt x="128118" y="5304"/>
                  </a:lnTo>
                  <a:lnTo>
                    <a:pt x="256237" y="0"/>
                  </a:lnTo>
                  <a:lnTo>
                    <a:pt x="384356" y="5304"/>
                  </a:lnTo>
                  <a:lnTo>
                    <a:pt x="512475" y="5304"/>
                  </a:lnTo>
                  <a:lnTo>
                    <a:pt x="640593" y="5304"/>
                  </a:lnTo>
                  <a:lnTo>
                    <a:pt x="768712" y="10608"/>
                  </a:lnTo>
                  <a:lnTo>
                    <a:pt x="896831" y="26522"/>
                  </a:lnTo>
                </a:path>
              </a:pathLst>
            </a:custGeom>
            <a:ln w="35231" cap="flat">
              <a:solidFill>
                <a:srgbClr val="BEBEBE">
                  <a:alpha val="69803"/>
                </a:srgbClr>
              </a:solidFill>
              <a:prstDash val="solid"/>
              <a:round/>
            </a:ln>
          </p:spPr>
          <p:txBody>
            <a:bodyPr/>
            <a:lstStyle/>
            <a:p/>
          </p:txBody>
        </p:sp>
        <p:sp>
          <p:nvSpPr>
            <p:cNvPr id="1313" name="pl1313"/>
            <p:cNvSpPr/>
            <p:nvPr/>
          </p:nvSpPr>
          <p:spPr>
            <a:xfrm>
              <a:off x="7076634"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314" name="pl1314"/>
            <p:cNvSpPr/>
            <p:nvPr/>
          </p:nvSpPr>
          <p:spPr>
            <a:xfrm>
              <a:off x="7076634" y="1183418"/>
              <a:ext cx="896831" cy="26522"/>
            </a:xfrm>
            <a:custGeom>
              <a:avLst/>
              <a:pathLst>
                <a:path w="896831" h="26522">
                  <a:moveTo>
                    <a:pt x="0" y="0"/>
                  </a:moveTo>
                  <a:lnTo>
                    <a:pt x="128118" y="5304"/>
                  </a:lnTo>
                  <a:lnTo>
                    <a:pt x="256237" y="0"/>
                  </a:lnTo>
                  <a:lnTo>
                    <a:pt x="384356" y="5304"/>
                  </a:lnTo>
                  <a:lnTo>
                    <a:pt x="512475" y="5304"/>
                  </a:lnTo>
                  <a:lnTo>
                    <a:pt x="640593" y="5304"/>
                  </a:lnTo>
                  <a:lnTo>
                    <a:pt x="768712" y="10608"/>
                  </a:lnTo>
                  <a:lnTo>
                    <a:pt x="896831" y="26522"/>
                  </a:lnTo>
                </a:path>
              </a:pathLst>
            </a:custGeom>
            <a:ln w="40651" cap="flat">
              <a:solidFill>
                <a:srgbClr val="000000">
                  <a:alpha val="100000"/>
                </a:srgbClr>
              </a:solidFill>
              <a:prstDash val="solid"/>
              <a:round/>
            </a:ln>
          </p:spPr>
          <p:txBody>
            <a:bodyPr/>
            <a:lstStyle/>
            <a:p/>
          </p:txBody>
        </p:sp>
        <p:sp>
          <p:nvSpPr>
            <p:cNvPr id="1315" name="pl1315"/>
            <p:cNvSpPr/>
            <p:nvPr/>
          </p:nvSpPr>
          <p:spPr>
            <a:xfrm>
              <a:off x="7076634" y="1183418"/>
              <a:ext cx="896831" cy="26522"/>
            </a:xfrm>
            <a:custGeom>
              <a:avLst/>
              <a:pathLst>
                <a:path w="896831" h="26522">
                  <a:moveTo>
                    <a:pt x="0" y="0"/>
                  </a:moveTo>
                  <a:lnTo>
                    <a:pt x="128118" y="5304"/>
                  </a:lnTo>
                  <a:lnTo>
                    <a:pt x="256237" y="0"/>
                  </a:lnTo>
                  <a:lnTo>
                    <a:pt x="384356" y="5304"/>
                  </a:lnTo>
                  <a:lnTo>
                    <a:pt x="512475" y="5304"/>
                  </a:lnTo>
                  <a:lnTo>
                    <a:pt x="640593" y="5304"/>
                  </a:lnTo>
                  <a:lnTo>
                    <a:pt x="768712" y="10608"/>
                  </a:lnTo>
                  <a:lnTo>
                    <a:pt x="896831" y="26522"/>
                  </a:lnTo>
                </a:path>
              </a:pathLst>
            </a:custGeom>
            <a:ln w="35231" cap="flat">
              <a:solidFill>
                <a:srgbClr val="F26A21">
                  <a:alpha val="100000"/>
                </a:srgbClr>
              </a:solidFill>
              <a:prstDash val="solid"/>
              <a:round/>
            </a:ln>
          </p:spPr>
          <p:txBody>
            <a:bodyPr/>
            <a:lstStyle/>
            <a:p/>
          </p:txBody>
        </p:sp>
        <p:sp>
          <p:nvSpPr>
            <p:cNvPr id="1316" name="pl1316"/>
            <p:cNvSpPr/>
            <p:nvPr/>
          </p:nvSpPr>
          <p:spPr>
            <a:xfrm>
              <a:off x="7031792"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17" name="tx1317"/>
            <p:cNvSpPr/>
            <p:nvPr/>
          </p:nvSpPr>
          <p:spPr>
            <a:xfrm>
              <a:off x="7046504" y="10203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318" name="tx1318"/>
            <p:cNvSpPr/>
            <p:nvPr/>
          </p:nvSpPr>
          <p:spPr>
            <a:xfrm>
              <a:off x="7174623" y="10256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19" name="tx1319"/>
            <p:cNvSpPr/>
            <p:nvPr/>
          </p:nvSpPr>
          <p:spPr>
            <a:xfrm>
              <a:off x="7302742" y="10203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320" name="tx1320"/>
            <p:cNvSpPr/>
            <p:nvPr/>
          </p:nvSpPr>
          <p:spPr>
            <a:xfrm>
              <a:off x="7430861" y="10256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21" name="tx1321"/>
            <p:cNvSpPr/>
            <p:nvPr/>
          </p:nvSpPr>
          <p:spPr>
            <a:xfrm>
              <a:off x="7558979" y="10256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22" name="tx1322"/>
            <p:cNvSpPr/>
            <p:nvPr/>
          </p:nvSpPr>
          <p:spPr>
            <a:xfrm>
              <a:off x="7687098" y="10256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23" name="tx1323"/>
            <p:cNvSpPr/>
            <p:nvPr/>
          </p:nvSpPr>
          <p:spPr>
            <a:xfrm>
              <a:off x="7815217" y="10309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24" name="tx1324"/>
            <p:cNvSpPr/>
            <p:nvPr/>
          </p:nvSpPr>
          <p:spPr>
            <a:xfrm>
              <a:off x="7943336" y="10469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25" name="rc1325"/>
            <p:cNvSpPr/>
            <p:nvPr/>
          </p:nvSpPr>
          <p:spPr>
            <a:xfrm>
              <a:off x="7031792" y="1527005"/>
              <a:ext cx="986514" cy="367599"/>
            </a:xfrm>
            <a:prstGeom prst="rect">
              <a:avLst/>
            </a:prstGeom>
            <a:solidFill>
              <a:srgbClr val="EBEBEB">
                <a:alpha val="100000"/>
              </a:srgbClr>
            </a:solidFill>
          </p:spPr>
          <p:txBody>
            <a:bodyPr/>
            <a:lstStyle/>
            <a:p/>
          </p:txBody>
        </p:sp>
        <p:sp>
          <p:nvSpPr>
            <p:cNvPr id="1326" name="pl1326"/>
            <p:cNvSpPr/>
            <p:nvPr/>
          </p:nvSpPr>
          <p:spPr>
            <a:xfrm>
              <a:off x="7031792" y="18115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7" name="pl1327"/>
            <p:cNvSpPr/>
            <p:nvPr/>
          </p:nvSpPr>
          <p:spPr>
            <a:xfrm>
              <a:off x="7031792" y="16789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8" name="pl1328"/>
            <p:cNvSpPr/>
            <p:nvPr/>
          </p:nvSpPr>
          <p:spPr>
            <a:xfrm>
              <a:off x="7031792" y="15463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9" name="pl1329"/>
            <p:cNvSpPr/>
            <p:nvPr/>
          </p:nvSpPr>
          <p:spPr>
            <a:xfrm>
              <a:off x="7031792"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0" name="pl1330"/>
            <p:cNvSpPr/>
            <p:nvPr/>
          </p:nvSpPr>
          <p:spPr>
            <a:xfrm>
              <a:off x="7031792" y="1745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1" name="pl1331"/>
            <p:cNvSpPr/>
            <p:nvPr/>
          </p:nvSpPr>
          <p:spPr>
            <a:xfrm>
              <a:off x="7031792" y="161267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2" name="pl1332"/>
            <p:cNvSpPr/>
            <p:nvPr/>
          </p:nvSpPr>
          <p:spPr>
            <a:xfrm>
              <a:off x="707663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3" name="pl1333"/>
            <p:cNvSpPr/>
            <p:nvPr/>
          </p:nvSpPr>
          <p:spPr>
            <a:xfrm>
              <a:off x="72047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4" name="pl1334"/>
            <p:cNvSpPr/>
            <p:nvPr/>
          </p:nvSpPr>
          <p:spPr>
            <a:xfrm>
              <a:off x="733287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5" name="pl1335"/>
            <p:cNvSpPr/>
            <p:nvPr/>
          </p:nvSpPr>
          <p:spPr>
            <a:xfrm>
              <a:off x="746099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6" name="pl1336"/>
            <p:cNvSpPr/>
            <p:nvPr/>
          </p:nvSpPr>
          <p:spPr>
            <a:xfrm>
              <a:off x="758910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7" name="pl1337"/>
            <p:cNvSpPr/>
            <p:nvPr/>
          </p:nvSpPr>
          <p:spPr>
            <a:xfrm>
              <a:off x="77172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8" name="pl1338"/>
            <p:cNvSpPr/>
            <p:nvPr/>
          </p:nvSpPr>
          <p:spPr>
            <a:xfrm>
              <a:off x="78453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9" name="pl1339"/>
            <p:cNvSpPr/>
            <p:nvPr/>
          </p:nvSpPr>
          <p:spPr>
            <a:xfrm>
              <a:off x="797346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0" name="pl1340"/>
            <p:cNvSpPr/>
            <p:nvPr/>
          </p:nvSpPr>
          <p:spPr>
            <a:xfrm>
              <a:off x="7076634"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341" name="pl1341"/>
            <p:cNvSpPr/>
            <p:nvPr/>
          </p:nvSpPr>
          <p:spPr>
            <a:xfrm>
              <a:off x="7076634" y="1745283"/>
              <a:ext cx="896831" cy="63653"/>
            </a:xfrm>
            <a:custGeom>
              <a:avLst/>
              <a:pathLst>
                <a:path w="896831" h="63653">
                  <a:moveTo>
                    <a:pt x="0" y="63653"/>
                  </a:moveTo>
                  <a:lnTo>
                    <a:pt x="128118" y="63653"/>
                  </a:lnTo>
                  <a:lnTo>
                    <a:pt x="256237" y="47740"/>
                  </a:lnTo>
                  <a:lnTo>
                    <a:pt x="384356" y="26522"/>
                  </a:lnTo>
                  <a:lnTo>
                    <a:pt x="512475" y="26522"/>
                  </a:lnTo>
                  <a:lnTo>
                    <a:pt x="640593" y="0"/>
                  </a:lnTo>
                  <a:lnTo>
                    <a:pt x="768712" y="21217"/>
                  </a:lnTo>
                  <a:lnTo>
                    <a:pt x="896831" y="21217"/>
                  </a:lnTo>
                </a:path>
              </a:pathLst>
            </a:custGeom>
            <a:ln w="40651" cap="flat">
              <a:solidFill>
                <a:srgbClr val="BEBEBE">
                  <a:alpha val="69803"/>
                </a:srgbClr>
              </a:solidFill>
              <a:prstDash val="solid"/>
              <a:round/>
            </a:ln>
          </p:spPr>
          <p:txBody>
            <a:bodyPr/>
            <a:lstStyle/>
            <a:p/>
          </p:txBody>
        </p:sp>
        <p:sp>
          <p:nvSpPr>
            <p:cNvPr id="1342" name="pl1342"/>
            <p:cNvSpPr/>
            <p:nvPr/>
          </p:nvSpPr>
          <p:spPr>
            <a:xfrm>
              <a:off x="7076634" y="1745283"/>
              <a:ext cx="896831" cy="63653"/>
            </a:xfrm>
            <a:custGeom>
              <a:avLst/>
              <a:pathLst>
                <a:path w="896831" h="63653">
                  <a:moveTo>
                    <a:pt x="0" y="63653"/>
                  </a:moveTo>
                  <a:lnTo>
                    <a:pt x="128118" y="63653"/>
                  </a:lnTo>
                  <a:lnTo>
                    <a:pt x="256237" y="47740"/>
                  </a:lnTo>
                  <a:lnTo>
                    <a:pt x="384356" y="26522"/>
                  </a:lnTo>
                  <a:lnTo>
                    <a:pt x="512475" y="26522"/>
                  </a:lnTo>
                  <a:lnTo>
                    <a:pt x="640593" y="0"/>
                  </a:lnTo>
                  <a:lnTo>
                    <a:pt x="768712" y="21217"/>
                  </a:lnTo>
                  <a:lnTo>
                    <a:pt x="896831" y="21217"/>
                  </a:lnTo>
                </a:path>
              </a:pathLst>
            </a:custGeom>
            <a:ln w="35231" cap="flat">
              <a:solidFill>
                <a:srgbClr val="BEBEBE">
                  <a:alpha val="69803"/>
                </a:srgbClr>
              </a:solidFill>
              <a:prstDash val="solid"/>
              <a:round/>
            </a:ln>
          </p:spPr>
          <p:txBody>
            <a:bodyPr/>
            <a:lstStyle/>
            <a:p/>
          </p:txBody>
        </p:sp>
        <p:sp>
          <p:nvSpPr>
            <p:cNvPr id="1343" name="pl1343"/>
            <p:cNvSpPr/>
            <p:nvPr/>
          </p:nvSpPr>
          <p:spPr>
            <a:xfrm>
              <a:off x="7076634"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344" name="pl1344"/>
            <p:cNvSpPr/>
            <p:nvPr/>
          </p:nvSpPr>
          <p:spPr>
            <a:xfrm>
              <a:off x="7076634" y="1745283"/>
              <a:ext cx="896831" cy="63653"/>
            </a:xfrm>
            <a:custGeom>
              <a:avLst/>
              <a:pathLst>
                <a:path w="896831" h="63653">
                  <a:moveTo>
                    <a:pt x="0" y="63653"/>
                  </a:moveTo>
                  <a:lnTo>
                    <a:pt x="128118" y="63653"/>
                  </a:lnTo>
                  <a:lnTo>
                    <a:pt x="256237" y="47740"/>
                  </a:lnTo>
                  <a:lnTo>
                    <a:pt x="384356" y="26522"/>
                  </a:lnTo>
                  <a:lnTo>
                    <a:pt x="512475" y="26522"/>
                  </a:lnTo>
                  <a:lnTo>
                    <a:pt x="640593" y="0"/>
                  </a:lnTo>
                  <a:lnTo>
                    <a:pt x="768712" y="21217"/>
                  </a:lnTo>
                  <a:lnTo>
                    <a:pt x="896831" y="21217"/>
                  </a:lnTo>
                </a:path>
              </a:pathLst>
            </a:custGeom>
            <a:ln w="40651" cap="flat">
              <a:solidFill>
                <a:srgbClr val="000000">
                  <a:alpha val="100000"/>
                </a:srgbClr>
              </a:solidFill>
              <a:prstDash val="solid"/>
              <a:round/>
            </a:ln>
          </p:spPr>
          <p:txBody>
            <a:bodyPr/>
            <a:lstStyle/>
            <a:p/>
          </p:txBody>
        </p:sp>
        <p:sp>
          <p:nvSpPr>
            <p:cNvPr id="1345" name="pl1345"/>
            <p:cNvSpPr/>
            <p:nvPr/>
          </p:nvSpPr>
          <p:spPr>
            <a:xfrm>
              <a:off x="7076634" y="1745283"/>
              <a:ext cx="896831" cy="63653"/>
            </a:xfrm>
            <a:custGeom>
              <a:avLst/>
              <a:pathLst>
                <a:path w="896831" h="63653">
                  <a:moveTo>
                    <a:pt x="0" y="63653"/>
                  </a:moveTo>
                  <a:lnTo>
                    <a:pt x="128118" y="63653"/>
                  </a:lnTo>
                  <a:lnTo>
                    <a:pt x="256237" y="47740"/>
                  </a:lnTo>
                  <a:lnTo>
                    <a:pt x="384356" y="26522"/>
                  </a:lnTo>
                  <a:lnTo>
                    <a:pt x="512475" y="26522"/>
                  </a:lnTo>
                  <a:lnTo>
                    <a:pt x="640593" y="0"/>
                  </a:lnTo>
                  <a:lnTo>
                    <a:pt x="768712" y="21217"/>
                  </a:lnTo>
                  <a:lnTo>
                    <a:pt x="896831" y="21217"/>
                  </a:lnTo>
                </a:path>
              </a:pathLst>
            </a:custGeom>
            <a:ln w="35231" cap="flat">
              <a:solidFill>
                <a:srgbClr val="F26A21">
                  <a:alpha val="100000"/>
                </a:srgbClr>
              </a:solidFill>
              <a:prstDash val="solid"/>
              <a:round/>
            </a:ln>
          </p:spPr>
          <p:txBody>
            <a:bodyPr/>
            <a:lstStyle/>
            <a:p/>
          </p:txBody>
        </p:sp>
        <p:sp>
          <p:nvSpPr>
            <p:cNvPr id="1346" name="pl1346"/>
            <p:cNvSpPr/>
            <p:nvPr/>
          </p:nvSpPr>
          <p:spPr>
            <a:xfrm>
              <a:off x="7031792"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47" name="tx1347"/>
            <p:cNvSpPr/>
            <p:nvPr/>
          </p:nvSpPr>
          <p:spPr>
            <a:xfrm>
              <a:off x="7016375" y="16459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48" name="tx1348"/>
            <p:cNvSpPr/>
            <p:nvPr/>
          </p:nvSpPr>
          <p:spPr>
            <a:xfrm>
              <a:off x="7144494" y="16459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49" name="tx1349"/>
            <p:cNvSpPr/>
            <p:nvPr/>
          </p:nvSpPr>
          <p:spPr>
            <a:xfrm>
              <a:off x="7272612" y="16299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350" name="tx1350"/>
            <p:cNvSpPr/>
            <p:nvPr/>
          </p:nvSpPr>
          <p:spPr>
            <a:xfrm>
              <a:off x="7400731" y="16087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351" name="tx1351"/>
            <p:cNvSpPr/>
            <p:nvPr/>
          </p:nvSpPr>
          <p:spPr>
            <a:xfrm>
              <a:off x="7528850" y="16087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352" name="tx1352"/>
            <p:cNvSpPr/>
            <p:nvPr/>
          </p:nvSpPr>
          <p:spPr>
            <a:xfrm>
              <a:off x="7656969" y="1582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353" name="tx1353"/>
            <p:cNvSpPr/>
            <p:nvPr/>
          </p:nvSpPr>
          <p:spPr>
            <a:xfrm>
              <a:off x="7785088" y="16034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354" name="tx1354"/>
            <p:cNvSpPr/>
            <p:nvPr/>
          </p:nvSpPr>
          <p:spPr>
            <a:xfrm>
              <a:off x="7913206" y="16034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355" name="rc1355"/>
            <p:cNvSpPr/>
            <p:nvPr/>
          </p:nvSpPr>
          <p:spPr>
            <a:xfrm>
              <a:off x="7031792" y="2179046"/>
              <a:ext cx="986514" cy="367599"/>
            </a:xfrm>
            <a:prstGeom prst="rect">
              <a:avLst/>
            </a:prstGeom>
            <a:solidFill>
              <a:srgbClr val="EBEBEB">
                <a:alpha val="100000"/>
              </a:srgbClr>
            </a:solidFill>
          </p:spPr>
          <p:txBody>
            <a:bodyPr/>
            <a:lstStyle/>
            <a:p/>
          </p:txBody>
        </p:sp>
        <p:sp>
          <p:nvSpPr>
            <p:cNvPr id="1356" name="pl1356"/>
            <p:cNvSpPr/>
            <p:nvPr/>
          </p:nvSpPr>
          <p:spPr>
            <a:xfrm>
              <a:off x="7031792" y="24636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7" name="pl1357"/>
            <p:cNvSpPr/>
            <p:nvPr/>
          </p:nvSpPr>
          <p:spPr>
            <a:xfrm>
              <a:off x="7031792" y="23310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8" name="pl1358"/>
            <p:cNvSpPr/>
            <p:nvPr/>
          </p:nvSpPr>
          <p:spPr>
            <a:xfrm>
              <a:off x="7031792" y="21984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9" name="pl1359"/>
            <p:cNvSpPr/>
            <p:nvPr/>
          </p:nvSpPr>
          <p:spPr>
            <a:xfrm>
              <a:off x="7031792"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0" name="pl1360"/>
            <p:cNvSpPr/>
            <p:nvPr/>
          </p:nvSpPr>
          <p:spPr>
            <a:xfrm>
              <a:off x="7031792" y="2397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1" name="pl1361"/>
            <p:cNvSpPr/>
            <p:nvPr/>
          </p:nvSpPr>
          <p:spPr>
            <a:xfrm>
              <a:off x="7031792" y="226471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2" name="pl1362"/>
            <p:cNvSpPr/>
            <p:nvPr/>
          </p:nvSpPr>
          <p:spPr>
            <a:xfrm>
              <a:off x="707663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3" name="pl1363"/>
            <p:cNvSpPr/>
            <p:nvPr/>
          </p:nvSpPr>
          <p:spPr>
            <a:xfrm>
              <a:off x="72047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4" name="pl1364"/>
            <p:cNvSpPr/>
            <p:nvPr/>
          </p:nvSpPr>
          <p:spPr>
            <a:xfrm>
              <a:off x="733287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5" name="pl1365"/>
            <p:cNvSpPr/>
            <p:nvPr/>
          </p:nvSpPr>
          <p:spPr>
            <a:xfrm>
              <a:off x="746099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6" name="pl1366"/>
            <p:cNvSpPr/>
            <p:nvPr/>
          </p:nvSpPr>
          <p:spPr>
            <a:xfrm>
              <a:off x="758910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7" name="pl1367"/>
            <p:cNvSpPr/>
            <p:nvPr/>
          </p:nvSpPr>
          <p:spPr>
            <a:xfrm>
              <a:off x="77172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8" name="pl1368"/>
            <p:cNvSpPr/>
            <p:nvPr/>
          </p:nvSpPr>
          <p:spPr>
            <a:xfrm>
              <a:off x="78453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9" name="pl1369"/>
            <p:cNvSpPr/>
            <p:nvPr/>
          </p:nvSpPr>
          <p:spPr>
            <a:xfrm>
              <a:off x="797346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0" name="pl1370"/>
            <p:cNvSpPr/>
            <p:nvPr/>
          </p:nvSpPr>
          <p:spPr>
            <a:xfrm>
              <a:off x="7076634"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371" name="pl1371"/>
            <p:cNvSpPr/>
            <p:nvPr/>
          </p:nvSpPr>
          <p:spPr>
            <a:xfrm>
              <a:off x="7076634" y="2514022"/>
              <a:ext cx="896831" cy="5304"/>
            </a:xfrm>
            <a:custGeom>
              <a:avLst/>
              <a:pathLst>
                <a:path w="896831" h="5304">
                  <a:moveTo>
                    <a:pt x="0" y="0"/>
                  </a:moveTo>
                  <a:lnTo>
                    <a:pt x="128118" y="0"/>
                  </a:lnTo>
                  <a:lnTo>
                    <a:pt x="256237" y="5304"/>
                  </a:lnTo>
                  <a:lnTo>
                    <a:pt x="384356" y="0"/>
                  </a:lnTo>
                  <a:lnTo>
                    <a:pt x="512475" y="5304"/>
                  </a:lnTo>
                  <a:lnTo>
                    <a:pt x="640593" y="5304"/>
                  </a:lnTo>
                  <a:lnTo>
                    <a:pt x="768712" y="5304"/>
                  </a:lnTo>
                  <a:lnTo>
                    <a:pt x="896831" y="5304"/>
                  </a:lnTo>
                </a:path>
              </a:pathLst>
            </a:custGeom>
            <a:ln w="40651" cap="flat">
              <a:solidFill>
                <a:srgbClr val="BEBEBE">
                  <a:alpha val="69803"/>
                </a:srgbClr>
              </a:solidFill>
              <a:prstDash val="solid"/>
              <a:round/>
            </a:ln>
          </p:spPr>
          <p:txBody>
            <a:bodyPr/>
            <a:lstStyle/>
            <a:p/>
          </p:txBody>
        </p:sp>
        <p:sp>
          <p:nvSpPr>
            <p:cNvPr id="1372" name="pl1372"/>
            <p:cNvSpPr/>
            <p:nvPr/>
          </p:nvSpPr>
          <p:spPr>
            <a:xfrm>
              <a:off x="7076634" y="2514022"/>
              <a:ext cx="896831" cy="5304"/>
            </a:xfrm>
            <a:custGeom>
              <a:avLst/>
              <a:pathLst>
                <a:path w="896831" h="5304">
                  <a:moveTo>
                    <a:pt x="0" y="0"/>
                  </a:moveTo>
                  <a:lnTo>
                    <a:pt x="128118" y="0"/>
                  </a:lnTo>
                  <a:lnTo>
                    <a:pt x="256237" y="5304"/>
                  </a:lnTo>
                  <a:lnTo>
                    <a:pt x="384356" y="0"/>
                  </a:lnTo>
                  <a:lnTo>
                    <a:pt x="512475" y="5304"/>
                  </a:lnTo>
                  <a:lnTo>
                    <a:pt x="640593" y="5304"/>
                  </a:lnTo>
                  <a:lnTo>
                    <a:pt x="768712" y="5304"/>
                  </a:lnTo>
                  <a:lnTo>
                    <a:pt x="896831" y="5304"/>
                  </a:lnTo>
                </a:path>
              </a:pathLst>
            </a:custGeom>
            <a:ln w="35231" cap="flat">
              <a:solidFill>
                <a:srgbClr val="BEBEBE">
                  <a:alpha val="69803"/>
                </a:srgbClr>
              </a:solidFill>
              <a:prstDash val="solid"/>
              <a:round/>
            </a:ln>
          </p:spPr>
          <p:txBody>
            <a:bodyPr/>
            <a:lstStyle/>
            <a:p/>
          </p:txBody>
        </p:sp>
        <p:sp>
          <p:nvSpPr>
            <p:cNvPr id="1373" name="pl1373"/>
            <p:cNvSpPr/>
            <p:nvPr/>
          </p:nvSpPr>
          <p:spPr>
            <a:xfrm>
              <a:off x="7076634"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374" name="pl1374"/>
            <p:cNvSpPr/>
            <p:nvPr/>
          </p:nvSpPr>
          <p:spPr>
            <a:xfrm>
              <a:off x="7076634" y="2514022"/>
              <a:ext cx="896831" cy="5304"/>
            </a:xfrm>
            <a:custGeom>
              <a:avLst/>
              <a:pathLst>
                <a:path w="896831" h="5304">
                  <a:moveTo>
                    <a:pt x="0" y="0"/>
                  </a:moveTo>
                  <a:lnTo>
                    <a:pt x="128118" y="0"/>
                  </a:lnTo>
                  <a:lnTo>
                    <a:pt x="256237" y="5304"/>
                  </a:lnTo>
                  <a:lnTo>
                    <a:pt x="384356" y="0"/>
                  </a:lnTo>
                  <a:lnTo>
                    <a:pt x="512475" y="5304"/>
                  </a:lnTo>
                  <a:lnTo>
                    <a:pt x="640593" y="5304"/>
                  </a:lnTo>
                  <a:lnTo>
                    <a:pt x="768712" y="5304"/>
                  </a:lnTo>
                  <a:lnTo>
                    <a:pt x="896831" y="5304"/>
                  </a:lnTo>
                </a:path>
              </a:pathLst>
            </a:custGeom>
            <a:ln w="40651" cap="flat">
              <a:solidFill>
                <a:srgbClr val="000000">
                  <a:alpha val="100000"/>
                </a:srgbClr>
              </a:solidFill>
              <a:prstDash val="solid"/>
              <a:round/>
            </a:ln>
          </p:spPr>
          <p:txBody>
            <a:bodyPr/>
            <a:lstStyle/>
            <a:p/>
          </p:txBody>
        </p:sp>
        <p:sp>
          <p:nvSpPr>
            <p:cNvPr id="1375" name="pl1375"/>
            <p:cNvSpPr/>
            <p:nvPr/>
          </p:nvSpPr>
          <p:spPr>
            <a:xfrm>
              <a:off x="7076634" y="2514022"/>
              <a:ext cx="896831" cy="5304"/>
            </a:xfrm>
            <a:custGeom>
              <a:avLst/>
              <a:pathLst>
                <a:path w="896831" h="5304">
                  <a:moveTo>
                    <a:pt x="0" y="0"/>
                  </a:moveTo>
                  <a:lnTo>
                    <a:pt x="128118" y="0"/>
                  </a:lnTo>
                  <a:lnTo>
                    <a:pt x="256237" y="5304"/>
                  </a:lnTo>
                  <a:lnTo>
                    <a:pt x="384356" y="0"/>
                  </a:lnTo>
                  <a:lnTo>
                    <a:pt x="512475" y="5304"/>
                  </a:lnTo>
                  <a:lnTo>
                    <a:pt x="640593" y="5304"/>
                  </a:lnTo>
                  <a:lnTo>
                    <a:pt x="768712" y="5304"/>
                  </a:lnTo>
                  <a:lnTo>
                    <a:pt x="896831" y="5304"/>
                  </a:lnTo>
                </a:path>
              </a:pathLst>
            </a:custGeom>
            <a:ln w="35231" cap="flat">
              <a:solidFill>
                <a:srgbClr val="F26A21">
                  <a:alpha val="100000"/>
                </a:srgbClr>
              </a:solidFill>
              <a:prstDash val="solid"/>
              <a:round/>
            </a:ln>
          </p:spPr>
          <p:txBody>
            <a:bodyPr/>
            <a:lstStyle/>
            <a:p/>
          </p:txBody>
        </p:sp>
        <p:sp>
          <p:nvSpPr>
            <p:cNvPr id="1376" name="pl1376"/>
            <p:cNvSpPr/>
            <p:nvPr/>
          </p:nvSpPr>
          <p:spPr>
            <a:xfrm>
              <a:off x="7031792"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77" name="tx1377"/>
            <p:cNvSpPr/>
            <p:nvPr/>
          </p:nvSpPr>
          <p:spPr>
            <a:xfrm>
              <a:off x="7046504" y="23509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78" name="tx1378"/>
            <p:cNvSpPr/>
            <p:nvPr/>
          </p:nvSpPr>
          <p:spPr>
            <a:xfrm>
              <a:off x="7174623" y="23509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79" name="tx1379"/>
            <p:cNvSpPr/>
            <p:nvPr/>
          </p:nvSpPr>
          <p:spPr>
            <a:xfrm>
              <a:off x="7302742" y="2356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80" name="tx1380"/>
            <p:cNvSpPr/>
            <p:nvPr/>
          </p:nvSpPr>
          <p:spPr>
            <a:xfrm>
              <a:off x="7430861" y="23509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81" name="tx1381"/>
            <p:cNvSpPr/>
            <p:nvPr/>
          </p:nvSpPr>
          <p:spPr>
            <a:xfrm>
              <a:off x="7558979" y="2356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82" name="tx1382"/>
            <p:cNvSpPr/>
            <p:nvPr/>
          </p:nvSpPr>
          <p:spPr>
            <a:xfrm>
              <a:off x="7687098" y="2356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83" name="tx1383"/>
            <p:cNvSpPr/>
            <p:nvPr/>
          </p:nvSpPr>
          <p:spPr>
            <a:xfrm>
              <a:off x="7815217" y="2356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84" name="tx1384"/>
            <p:cNvSpPr/>
            <p:nvPr/>
          </p:nvSpPr>
          <p:spPr>
            <a:xfrm>
              <a:off x="7943336" y="2356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85" name="rc1385"/>
            <p:cNvSpPr/>
            <p:nvPr/>
          </p:nvSpPr>
          <p:spPr>
            <a:xfrm>
              <a:off x="7031792" y="2831086"/>
              <a:ext cx="986514" cy="367599"/>
            </a:xfrm>
            <a:prstGeom prst="rect">
              <a:avLst/>
            </a:prstGeom>
            <a:solidFill>
              <a:srgbClr val="EBEBEB">
                <a:alpha val="100000"/>
              </a:srgbClr>
            </a:solidFill>
          </p:spPr>
          <p:txBody>
            <a:bodyPr/>
            <a:lstStyle/>
            <a:p/>
          </p:txBody>
        </p:sp>
        <p:sp>
          <p:nvSpPr>
            <p:cNvPr id="1386" name="pl1386"/>
            <p:cNvSpPr/>
            <p:nvPr/>
          </p:nvSpPr>
          <p:spPr>
            <a:xfrm>
              <a:off x="7031792" y="31156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7" name="pl1387"/>
            <p:cNvSpPr/>
            <p:nvPr/>
          </p:nvSpPr>
          <p:spPr>
            <a:xfrm>
              <a:off x="7031792" y="29830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8" name="pl1388"/>
            <p:cNvSpPr/>
            <p:nvPr/>
          </p:nvSpPr>
          <p:spPr>
            <a:xfrm>
              <a:off x="7031792" y="285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9" name="pl1389"/>
            <p:cNvSpPr/>
            <p:nvPr/>
          </p:nvSpPr>
          <p:spPr>
            <a:xfrm>
              <a:off x="7031792"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0" name="pl1390"/>
            <p:cNvSpPr/>
            <p:nvPr/>
          </p:nvSpPr>
          <p:spPr>
            <a:xfrm>
              <a:off x="7031792" y="3049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1" name="pl1391"/>
            <p:cNvSpPr/>
            <p:nvPr/>
          </p:nvSpPr>
          <p:spPr>
            <a:xfrm>
              <a:off x="7031792" y="29167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2" name="pl1392"/>
            <p:cNvSpPr/>
            <p:nvPr/>
          </p:nvSpPr>
          <p:spPr>
            <a:xfrm>
              <a:off x="707663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3" name="pl1393"/>
            <p:cNvSpPr/>
            <p:nvPr/>
          </p:nvSpPr>
          <p:spPr>
            <a:xfrm>
              <a:off x="72047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4" name="pl1394"/>
            <p:cNvSpPr/>
            <p:nvPr/>
          </p:nvSpPr>
          <p:spPr>
            <a:xfrm>
              <a:off x="733287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5" name="pl1395"/>
            <p:cNvSpPr/>
            <p:nvPr/>
          </p:nvSpPr>
          <p:spPr>
            <a:xfrm>
              <a:off x="746099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6" name="pl1396"/>
            <p:cNvSpPr/>
            <p:nvPr/>
          </p:nvSpPr>
          <p:spPr>
            <a:xfrm>
              <a:off x="758910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7" name="pl1397"/>
            <p:cNvSpPr/>
            <p:nvPr/>
          </p:nvSpPr>
          <p:spPr>
            <a:xfrm>
              <a:off x="77172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8" name="pl1398"/>
            <p:cNvSpPr/>
            <p:nvPr/>
          </p:nvSpPr>
          <p:spPr>
            <a:xfrm>
              <a:off x="78453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9" name="pl1399"/>
            <p:cNvSpPr/>
            <p:nvPr/>
          </p:nvSpPr>
          <p:spPr>
            <a:xfrm>
              <a:off x="797346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0" name="pl1400"/>
            <p:cNvSpPr/>
            <p:nvPr/>
          </p:nvSpPr>
          <p:spPr>
            <a:xfrm>
              <a:off x="7076634"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401" name="pl1401"/>
            <p:cNvSpPr/>
            <p:nvPr/>
          </p:nvSpPr>
          <p:spPr>
            <a:xfrm>
              <a:off x="7076634" y="3123628"/>
              <a:ext cx="896831" cy="21217"/>
            </a:xfrm>
            <a:custGeom>
              <a:avLst/>
              <a:pathLst>
                <a:path w="896831" h="21217">
                  <a:moveTo>
                    <a:pt x="0" y="21217"/>
                  </a:moveTo>
                  <a:lnTo>
                    <a:pt x="128118" y="21217"/>
                  </a:lnTo>
                  <a:lnTo>
                    <a:pt x="256237" y="21217"/>
                  </a:lnTo>
                  <a:lnTo>
                    <a:pt x="384356" y="21217"/>
                  </a:lnTo>
                  <a:lnTo>
                    <a:pt x="512475" y="5304"/>
                  </a:lnTo>
                  <a:lnTo>
                    <a:pt x="640593" y="0"/>
                  </a:lnTo>
                  <a:lnTo>
                    <a:pt x="768712" y="10608"/>
                  </a:lnTo>
                  <a:lnTo>
                    <a:pt x="896831" y="21217"/>
                  </a:lnTo>
                </a:path>
              </a:pathLst>
            </a:custGeom>
            <a:ln w="40651" cap="flat">
              <a:solidFill>
                <a:srgbClr val="BEBEBE">
                  <a:alpha val="69803"/>
                </a:srgbClr>
              </a:solidFill>
              <a:prstDash val="solid"/>
              <a:round/>
            </a:ln>
          </p:spPr>
          <p:txBody>
            <a:bodyPr/>
            <a:lstStyle/>
            <a:p/>
          </p:txBody>
        </p:sp>
        <p:sp>
          <p:nvSpPr>
            <p:cNvPr id="1402" name="pl1402"/>
            <p:cNvSpPr/>
            <p:nvPr/>
          </p:nvSpPr>
          <p:spPr>
            <a:xfrm>
              <a:off x="7076634" y="3123628"/>
              <a:ext cx="896831" cy="21217"/>
            </a:xfrm>
            <a:custGeom>
              <a:avLst/>
              <a:pathLst>
                <a:path w="896831" h="21217">
                  <a:moveTo>
                    <a:pt x="0" y="21217"/>
                  </a:moveTo>
                  <a:lnTo>
                    <a:pt x="128118" y="21217"/>
                  </a:lnTo>
                  <a:lnTo>
                    <a:pt x="256237" y="21217"/>
                  </a:lnTo>
                  <a:lnTo>
                    <a:pt x="384356" y="21217"/>
                  </a:lnTo>
                  <a:lnTo>
                    <a:pt x="512475" y="5304"/>
                  </a:lnTo>
                  <a:lnTo>
                    <a:pt x="640593" y="0"/>
                  </a:lnTo>
                  <a:lnTo>
                    <a:pt x="768712" y="10608"/>
                  </a:lnTo>
                  <a:lnTo>
                    <a:pt x="896831" y="21217"/>
                  </a:lnTo>
                </a:path>
              </a:pathLst>
            </a:custGeom>
            <a:ln w="35231" cap="flat">
              <a:solidFill>
                <a:srgbClr val="BEBEBE">
                  <a:alpha val="69803"/>
                </a:srgbClr>
              </a:solidFill>
              <a:prstDash val="solid"/>
              <a:round/>
            </a:ln>
          </p:spPr>
          <p:txBody>
            <a:bodyPr/>
            <a:lstStyle/>
            <a:p/>
          </p:txBody>
        </p:sp>
        <p:sp>
          <p:nvSpPr>
            <p:cNvPr id="1403" name="pl1403"/>
            <p:cNvSpPr/>
            <p:nvPr/>
          </p:nvSpPr>
          <p:spPr>
            <a:xfrm>
              <a:off x="7076634"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404" name="pl1404"/>
            <p:cNvSpPr/>
            <p:nvPr/>
          </p:nvSpPr>
          <p:spPr>
            <a:xfrm>
              <a:off x="7076634" y="3123628"/>
              <a:ext cx="896831" cy="21217"/>
            </a:xfrm>
            <a:custGeom>
              <a:avLst/>
              <a:pathLst>
                <a:path w="896831" h="21217">
                  <a:moveTo>
                    <a:pt x="0" y="21217"/>
                  </a:moveTo>
                  <a:lnTo>
                    <a:pt x="128118" y="21217"/>
                  </a:lnTo>
                  <a:lnTo>
                    <a:pt x="256237" y="21217"/>
                  </a:lnTo>
                  <a:lnTo>
                    <a:pt x="384356" y="21217"/>
                  </a:lnTo>
                  <a:lnTo>
                    <a:pt x="512475" y="5304"/>
                  </a:lnTo>
                  <a:lnTo>
                    <a:pt x="640593" y="0"/>
                  </a:lnTo>
                  <a:lnTo>
                    <a:pt x="768712" y="10608"/>
                  </a:lnTo>
                  <a:lnTo>
                    <a:pt x="896831" y="21217"/>
                  </a:lnTo>
                </a:path>
              </a:pathLst>
            </a:custGeom>
            <a:ln w="40651" cap="flat">
              <a:solidFill>
                <a:srgbClr val="000000">
                  <a:alpha val="100000"/>
                </a:srgbClr>
              </a:solidFill>
              <a:prstDash val="solid"/>
              <a:round/>
            </a:ln>
          </p:spPr>
          <p:txBody>
            <a:bodyPr/>
            <a:lstStyle/>
            <a:p/>
          </p:txBody>
        </p:sp>
        <p:sp>
          <p:nvSpPr>
            <p:cNvPr id="1405" name="pl1405"/>
            <p:cNvSpPr/>
            <p:nvPr/>
          </p:nvSpPr>
          <p:spPr>
            <a:xfrm>
              <a:off x="7076634" y="3123628"/>
              <a:ext cx="896831" cy="21217"/>
            </a:xfrm>
            <a:custGeom>
              <a:avLst/>
              <a:pathLst>
                <a:path w="896831" h="21217">
                  <a:moveTo>
                    <a:pt x="0" y="21217"/>
                  </a:moveTo>
                  <a:lnTo>
                    <a:pt x="128118" y="21217"/>
                  </a:lnTo>
                  <a:lnTo>
                    <a:pt x="256237" y="21217"/>
                  </a:lnTo>
                  <a:lnTo>
                    <a:pt x="384356" y="21217"/>
                  </a:lnTo>
                  <a:lnTo>
                    <a:pt x="512475" y="5304"/>
                  </a:lnTo>
                  <a:lnTo>
                    <a:pt x="640593" y="0"/>
                  </a:lnTo>
                  <a:lnTo>
                    <a:pt x="768712" y="10608"/>
                  </a:lnTo>
                  <a:lnTo>
                    <a:pt x="896831" y="21217"/>
                  </a:lnTo>
                </a:path>
              </a:pathLst>
            </a:custGeom>
            <a:ln w="35231" cap="flat">
              <a:solidFill>
                <a:srgbClr val="F26A21">
                  <a:alpha val="100000"/>
                </a:srgbClr>
              </a:solidFill>
              <a:prstDash val="solid"/>
              <a:round/>
            </a:ln>
          </p:spPr>
          <p:txBody>
            <a:bodyPr/>
            <a:lstStyle/>
            <a:p/>
          </p:txBody>
        </p:sp>
        <p:sp>
          <p:nvSpPr>
            <p:cNvPr id="1406" name="pl1406"/>
            <p:cNvSpPr/>
            <p:nvPr/>
          </p:nvSpPr>
          <p:spPr>
            <a:xfrm>
              <a:off x="7031792"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07" name="tx1407"/>
            <p:cNvSpPr/>
            <p:nvPr/>
          </p:nvSpPr>
          <p:spPr>
            <a:xfrm>
              <a:off x="7046504" y="29818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08" name="tx1408"/>
            <p:cNvSpPr/>
            <p:nvPr/>
          </p:nvSpPr>
          <p:spPr>
            <a:xfrm>
              <a:off x="7174623" y="29818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09" name="tx1409"/>
            <p:cNvSpPr/>
            <p:nvPr/>
          </p:nvSpPr>
          <p:spPr>
            <a:xfrm>
              <a:off x="7302742" y="29818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10" name="tx1410"/>
            <p:cNvSpPr/>
            <p:nvPr/>
          </p:nvSpPr>
          <p:spPr>
            <a:xfrm>
              <a:off x="7430861" y="29818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11" name="tx1411"/>
            <p:cNvSpPr/>
            <p:nvPr/>
          </p:nvSpPr>
          <p:spPr>
            <a:xfrm>
              <a:off x="7528850" y="2965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12" name="tx1412"/>
            <p:cNvSpPr/>
            <p:nvPr/>
          </p:nvSpPr>
          <p:spPr>
            <a:xfrm>
              <a:off x="7660992" y="296059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13" name="tx1413"/>
            <p:cNvSpPr/>
            <p:nvPr/>
          </p:nvSpPr>
          <p:spPr>
            <a:xfrm>
              <a:off x="7815217" y="2971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14" name="tx1414"/>
            <p:cNvSpPr/>
            <p:nvPr/>
          </p:nvSpPr>
          <p:spPr>
            <a:xfrm>
              <a:off x="7943336" y="29818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15" name="rc1415"/>
            <p:cNvSpPr/>
            <p:nvPr/>
          </p:nvSpPr>
          <p:spPr>
            <a:xfrm>
              <a:off x="7031792" y="3483127"/>
              <a:ext cx="986514" cy="367599"/>
            </a:xfrm>
            <a:prstGeom prst="rect">
              <a:avLst/>
            </a:prstGeom>
            <a:solidFill>
              <a:srgbClr val="EBEBEB">
                <a:alpha val="100000"/>
              </a:srgbClr>
            </a:solidFill>
          </p:spPr>
          <p:txBody>
            <a:bodyPr/>
            <a:lstStyle/>
            <a:p/>
          </p:txBody>
        </p:sp>
        <p:sp>
          <p:nvSpPr>
            <p:cNvPr id="1416" name="pl1416"/>
            <p:cNvSpPr/>
            <p:nvPr/>
          </p:nvSpPr>
          <p:spPr>
            <a:xfrm>
              <a:off x="7031792" y="37677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7" name="pl1417"/>
            <p:cNvSpPr/>
            <p:nvPr/>
          </p:nvSpPr>
          <p:spPr>
            <a:xfrm>
              <a:off x="7031792" y="36351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8" name="pl1418"/>
            <p:cNvSpPr/>
            <p:nvPr/>
          </p:nvSpPr>
          <p:spPr>
            <a:xfrm>
              <a:off x="7031792" y="350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9" name="pl1419"/>
            <p:cNvSpPr/>
            <p:nvPr/>
          </p:nvSpPr>
          <p:spPr>
            <a:xfrm>
              <a:off x="7031792"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0" name="pl1420"/>
            <p:cNvSpPr/>
            <p:nvPr/>
          </p:nvSpPr>
          <p:spPr>
            <a:xfrm>
              <a:off x="7031792" y="37014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1" name="pl1421"/>
            <p:cNvSpPr/>
            <p:nvPr/>
          </p:nvSpPr>
          <p:spPr>
            <a:xfrm>
              <a:off x="7031792" y="356879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2" name="pl1422"/>
            <p:cNvSpPr/>
            <p:nvPr/>
          </p:nvSpPr>
          <p:spPr>
            <a:xfrm>
              <a:off x="707663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3" name="pl1423"/>
            <p:cNvSpPr/>
            <p:nvPr/>
          </p:nvSpPr>
          <p:spPr>
            <a:xfrm>
              <a:off x="72047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4" name="pl1424"/>
            <p:cNvSpPr/>
            <p:nvPr/>
          </p:nvSpPr>
          <p:spPr>
            <a:xfrm>
              <a:off x="733287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5" name="pl1425"/>
            <p:cNvSpPr/>
            <p:nvPr/>
          </p:nvSpPr>
          <p:spPr>
            <a:xfrm>
              <a:off x="746099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6" name="pl1426"/>
            <p:cNvSpPr/>
            <p:nvPr/>
          </p:nvSpPr>
          <p:spPr>
            <a:xfrm>
              <a:off x="758910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7" name="pl1427"/>
            <p:cNvSpPr/>
            <p:nvPr/>
          </p:nvSpPr>
          <p:spPr>
            <a:xfrm>
              <a:off x="77172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8" name="pl1428"/>
            <p:cNvSpPr/>
            <p:nvPr/>
          </p:nvSpPr>
          <p:spPr>
            <a:xfrm>
              <a:off x="78453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9" name="pl1429"/>
            <p:cNvSpPr/>
            <p:nvPr/>
          </p:nvSpPr>
          <p:spPr>
            <a:xfrm>
              <a:off x="797346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0" name="pl1430"/>
            <p:cNvSpPr/>
            <p:nvPr/>
          </p:nvSpPr>
          <p:spPr>
            <a:xfrm>
              <a:off x="7076634"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431" name="pl1431"/>
            <p:cNvSpPr/>
            <p:nvPr/>
          </p:nvSpPr>
          <p:spPr>
            <a:xfrm>
              <a:off x="7076634" y="3786277"/>
              <a:ext cx="896831" cy="10608"/>
            </a:xfrm>
            <a:custGeom>
              <a:avLst/>
              <a:pathLst>
                <a:path w="896831" h="10608">
                  <a:moveTo>
                    <a:pt x="0" y="5304"/>
                  </a:moveTo>
                  <a:lnTo>
                    <a:pt x="128118" y="5304"/>
                  </a:lnTo>
                  <a:lnTo>
                    <a:pt x="256237" y="5304"/>
                  </a:lnTo>
                  <a:lnTo>
                    <a:pt x="384356" y="5304"/>
                  </a:lnTo>
                  <a:lnTo>
                    <a:pt x="512475" y="0"/>
                  </a:lnTo>
                  <a:lnTo>
                    <a:pt x="640593" y="0"/>
                  </a:lnTo>
                  <a:lnTo>
                    <a:pt x="768712" y="10608"/>
                  </a:lnTo>
                  <a:lnTo>
                    <a:pt x="896831" y="5304"/>
                  </a:lnTo>
                </a:path>
              </a:pathLst>
            </a:custGeom>
            <a:ln w="40651" cap="flat">
              <a:solidFill>
                <a:srgbClr val="BEBEBE">
                  <a:alpha val="69803"/>
                </a:srgbClr>
              </a:solidFill>
              <a:prstDash val="solid"/>
              <a:round/>
            </a:ln>
          </p:spPr>
          <p:txBody>
            <a:bodyPr/>
            <a:lstStyle/>
            <a:p/>
          </p:txBody>
        </p:sp>
        <p:sp>
          <p:nvSpPr>
            <p:cNvPr id="1432" name="pl1432"/>
            <p:cNvSpPr/>
            <p:nvPr/>
          </p:nvSpPr>
          <p:spPr>
            <a:xfrm>
              <a:off x="7076634" y="3786277"/>
              <a:ext cx="896831" cy="10608"/>
            </a:xfrm>
            <a:custGeom>
              <a:avLst/>
              <a:pathLst>
                <a:path w="896831" h="10608">
                  <a:moveTo>
                    <a:pt x="0" y="5304"/>
                  </a:moveTo>
                  <a:lnTo>
                    <a:pt x="128118" y="5304"/>
                  </a:lnTo>
                  <a:lnTo>
                    <a:pt x="256237" y="5304"/>
                  </a:lnTo>
                  <a:lnTo>
                    <a:pt x="384356" y="5304"/>
                  </a:lnTo>
                  <a:lnTo>
                    <a:pt x="512475" y="0"/>
                  </a:lnTo>
                  <a:lnTo>
                    <a:pt x="640593" y="0"/>
                  </a:lnTo>
                  <a:lnTo>
                    <a:pt x="768712" y="10608"/>
                  </a:lnTo>
                  <a:lnTo>
                    <a:pt x="896831" y="5304"/>
                  </a:lnTo>
                </a:path>
              </a:pathLst>
            </a:custGeom>
            <a:ln w="35231" cap="flat">
              <a:solidFill>
                <a:srgbClr val="BEBEBE">
                  <a:alpha val="69803"/>
                </a:srgbClr>
              </a:solidFill>
              <a:prstDash val="solid"/>
              <a:round/>
            </a:ln>
          </p:spPr>
          <p:txBody>
            <a:bodyPr/>
            <a:lstStyle/>
            <a:p/>
          </p:txBody>
        </p:sp>
        <p:sp>
          <p:nvSpPr>
            <p:cNvPr id="1433" name="pl1433"/>
            <p:cNvSpPr/>
            <p:nvPr/>
          </p:nvSpPr>
          <p:spPr>
            <a:xfrm>
              <a:off x="7076634"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434" name="pl1434"/>
            <p:cNvSpPr/>
            <p:nvPr/>
          </p:nvSpPr>
          <p:spPr>
            <a:xfrm>
              <a:off x="7076634" y="3786277"/>
              <a:ext cx="896831" cy="10608"/>
            </a:xfrm>
            <a:custGeom>
              <a:avLst/>
              <a:pathLst>
                <a:path w="896831" h="10608">
                  <a:moveTo>
                    <a:pt x="0" y="5304"/>
                  </a:moveTo>
                  <a:lnTo>
                    <a:pt x="128118" y="5304"/>
                  </a:lnTo>
                  <a:lnTo>
                    <a:pt x="256237" y="5304"/>
                  </a:lnTo>
                  <a:lnTo>
                    <a:pt x="384356" y="5304"/>
                  </a:lnTo>
                  <a:lnTo>
                    <a:pt x="512475" y="0"/>
                  </a:lnTo>
                  <a:lnTo>
                    <a:pt x="640593" y="0"/>
                  </a:lnTo>
                  <a:lnTo>
                    <a:pt x="768712" y="10608"/>
                  </a:lnTo>
                  <a:lnTo>
                    <a:pt x="896831" y="5304"/>
                  </a:lnTo>
                </a:path>
              </a:pathLst>
            </a:custGeom>
            <a:ln w="40651" cap="flat">
              <a:solidFill>
                <a:srgbClr val="000000">
                  <a:alpha val="100000"/>
                </a:srgbClr>
              </a:solidFill>
              <a:prstDash val="solid"/>
              <a:round/>
            </a:ln>
          </p:spPr>
          <p:txBody>
            <a:bodyPr/>
            <a:lstStyle/>
            <a:p/>
          </p:txBody>
        </p:sp>
        <p:sp>
          <p:nvSpPr>
            <p:cNvPr id="1435" name="pl1435"/>
            <p:cNvSpPr/>
            <p:nvPr/>
          </p:nvSpPr>
          <p:spPr>
            <a:xfrm>
              <a:off x="7076634" y="3786277"/>
              <a:ext cx="896831" cy="10608"/>
            </a:xfrm>
            <a:custGeom>
              <a:avLst/>
              <a:pathLst>
                <a:path w="896831" h="10608">
                  <a:moveTo>
                    <a:pt x="0" y="5304"/>
                  </a:moveTo>
                  <a:lnTo>
                    <a:pt x="128118" y="5304"/>
                  </a:lnTo>
                  <a:lnTo>
                    <a:pt x="256237" y="5304"/>
                  </a:lnTo>
                  <a:lnTo>
                    <a:pt x="384356" y="5304"/>
                  </a:lnTo>
                  <a:lnTo>
                    <a:pt x="512475" y="0"/>
                  </a:lnTo>
                  <a:lnTo>
                    <a:pt x="640593" y="0"/>
                  </a:lnTo>
                  <a:lnTo>
                    <a:pt x="768712" y="10608"/>
                  </a:lnTo>
                  <a:lnTo>
                    <a:pt x="896831" y="5304"/>
                  </a:lnTo>
                </a:path>
              </a:pathLst>
            </a:custGeom>
            <a:ln w="35231" cap="flat">
              <a:solidFill>
                <a:srgbClr val="F26A21">
                  <a:alpha val="100000"/>
                </a:srgbClr>
              </a:solidFill>
              <a:prstDash val="solid"/>
              <a:round/>
            </a:ln>
          </p:spPr>
          <p:txBody>
            <a:bodyPr/>
            <a:lstStyle/>
            <a:p/>
          </p:txBody>
        </p:sp>
        <p:sp>
          <p:nvSpPr>
            <p:cNvPr id="1436" name="pl1436"/>
            <p:cNvSpPr/>
            <p:nvPr/>
          </p:nvSpPr>
          <p:spPr>
            <a:xfrm>
              <a:off x="7031792"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37" name="tx1437"/>
            <p:cNvSpPr/>
            <p:nvPr/>
          </p:nvSpPr>
          <p:spPr>
            <a:xfrm>
              <a:off x="7046504" y="36285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38" name="tx1438"/>
            <p:cNvSpPr/>
            <p:nvPr/>
          </p:nvSpPr>
          <p:spPr>
            <a:xfrm>
              <a:off x="7174623" y="36285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39" name="tx1439"/>
            <p:cNvSpPr/>
            <p:nvPr/>
          </p:nvSpPr>
          <p:spPr>
            <a:xfrm>
              <a:off x="7302742" y="36285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40" name="tx1440"/>
            <p:cNvSpPr/>
            <p:nvPr/>
          </p:nvSpPr>
          <p:spPr>
            <a:xfrm>
              <a:off x="7430861" y="36285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41" name="tx1441"/>
            <p:cNvSpPr/>
            <p:nvPr/>
          </p:nvSpPr>
          <p:spPr>
            <a:xfrm>
              <a:off x="7558979" y="3623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42" name="tx1442"/>
            <p:cNvSpPr/>
            <p:nvPr/>
          </p:nvSpPr>
          <p:spPr>
            <a:xfrm>
              <a:off x="7687098" y="36232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43" name="tx1443"/>
            <p:cNvSpPr/>
            <p:nvPr/>
          </p:nvSpPr>
          <p:spPr>
            <a:xfrm>
              <a:off x="7815217" y="3633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44" name="tx1444"/>
            <p:cNvSpPr/>
            <p:nvPr/>
          </p:nvSpPr>
          <p:spPr>
            <a:xfrm>
              <a:off x="7943336" y="36285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45" name="rc1445"/>
            <p:cNvSpPr/>
            <p:nvPr/>
          </p:nvSpPr>
          <p:spPr>
            <a:xfrm>
              <a:off x="7031792" y="4135168"/>
              <a:ext cx="986514" cy="367599"/>
            </a:xfrm>
            <a:prstGeom prst="rect">
              <a:avLst/>
            </a:prstGeom>
            <a:solidFill>
              <a:srgbClr val="EBEBEB">
                <a:alpha val="100000"/>
              </a:srgbClr>
            </a:solidFill>
          </p:spPr>
          <p:txBody>
            <a:bodyPr/>
            <a:lstStyle/>
            <a:p/>
          </p:txBody>
        </p:sp>
        <p:sp>
          <p:nvSpPr>
            <p:cNvPr id="1446" name="pl1446"/>
            <p:cNvSpPr/>
            <p:nvPr/>
          </p:nvSpPr>
          <p:spPr>
            <a:xfrm>
              <a:off x="7031792" y="441975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7" name="pl1447"/>
            <p:cNvSpPr/>
            <p:nvPr/>
          </p:nvSpPr>
          <p:spPr>
            <a:xfrm>
              <a:off x="7031792" y="428714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8" name="pl1448"/>
            <p:cNvSpPr/>
            <p:nvPr/>
          </p:nvSpPr>
          <p:spPr>
            <a:xfrm>
              <a:off x="7031792" y="41545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9" name="pl1449"/>
            <p:cNvSpPr/>
            <p:nvPr/>
          </p:nvSpPr>
          <p:spPr>
            <a:xfrm>
              <a:off x="7031792"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0" name="pl1450"/>
            <p:cNvSpPr/>
            <p:nvPr/>
          </p:nvSpPr>
          <p:spPr>
            <a:xfrm>
              <a:off x="7031792" y="435344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1" name="pl1451"/>
            <p:cNvSpPr/>
            <p:nvPr/>
          </p:nvSpPr>
          <p:spPr>
            <a:xfrm>
              <a:off x="7031792" y="422083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2" name="pl1452"/>
            <p:cNvSpPr/>
            <p:nvPr/>
          </p:nvSpPr>
          <p:spPr>
            <a:xfrm>
              <a:off x="707663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3" name="pl1453"/>
            <p:cNvSpPr/>
            <p:nvPr/>
          </p:nvSpPr>
          <p:spPr>
            <a:xfrm>
              <a:off x="72047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4" name="pl1454"/>
            <p:cNvSpPr/>
            <p:nvPr/>
          </p:nvSpPr>
          <p:spPr>
            <a:xfrm>
              <a:off x="733287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5" name="pl1455"/>
            <p:cNvSpPr/>
            <p:nvPr/>
          </p:nvSpPr>
          <p:spPr>
            <a:xfrm>
              <a:off x="746099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6" name="pl1456"/>
            <p:cNvSpPr/>
            <p:nvPr/>
          </p:nvSpPr>
          <p:spPr>
            <a:xfrm>
              <a:off x="758910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7" name="pl1457"/>
            <p:cNvSpPr/>
            <p:nvPr/>
          </p:nvSpPr>
          <p:spPr>
            <a:xfrm>
              <a:off x="77172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8" name="pl1458"/>
            <p:cNvSpPr/>
            <p:nvPr/>
          </p:nvSpPr>
          <p:spPr>
            <a:xfrm>
              <a:off x="78453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9" name="pl1459"/>
            <p:cNvSpPr/>
            <p:nvPr/>
          </p:nvSpPr>
          <p:spPr>
            <a:xfrm>
              <a:off x="797346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0" name="pl1460"/>
            <p:cNvSpPr/>
            <p:nvPr/>
          </p:nvSpPr>
          <p:spPr>
            <a:xfrm>
              <a:off x="7076634"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461" name="pl1461"/>
            <p:cNvSpPr/>
            <p:nvPr/>
          </p:nvSpPr>
          <p:spPr>
            <a:xfrm>
              <a:off x="7076634" y="4422405"/>
              <a:ext cx="896831" cy="42435"/>
            </a:xfrm>
            <a:custGeom>
              <a:avLst/>
              <a:pathLst>
                <a:path w="896831" h="42435">
                  <a:moveTo>
                    <a:pt x="0" y="0"/>
                  </a:moveTo>
                  <a:lnTo>
                    <a:pt x="128118" y="10608"/>
                  </a:lnTo>
                  <a:lnTo>
                    <a:pt x="256237" y="31826"/>
                  </a:lnTo>
                  <a:lnTo>
                    <a:pt x="384356" y="37131"/>
                  </a:lnTo>
                  <a:lnTo>
                    <a:pt x="512475" y="42435"/>
                  </a:lnTo>
                  <a:lnTo>
                    <a:pt x="640593" y="42435"/>
                  </a:lnTo>
                  <a:lnTo>
                    <a:pt x="768712" y="42435"/>
                  </a:lnTo>
                  <a:lnTo>
                    <a:pt x="896831" y="42435"/>
                  </a:lnTo>
                </a:path>
              </a:pathLst>
            </a:custGeom>
            <a:ln w="40651" cap="flat">
              <a:solidFill>
                <a:srgbClr val="BEBEBE">
                  <a:alpha val="69803"/>
                </a:srgbClr>
              </a:solidFill>
              <a:prstDash val="solid"/>
              <a:round/>
            </a:ln>
          </p:spPr>
          <p:txBody>
            <a:bodyPr/>
            <a:lstStyle/>
            <a:p/>
          </p:txBody>
        </p:sp>
        <p:sp>
          <p:nvSpPr>
            <p:cNvPr id="1462" name="pl1462"/>
            <p:cNvSpPr/>
            <p:nvPr/>
          </p:nvSpPr>
          <p:spPr>
            <a:xfrm>
              <a:off x="7076634" y="4422405"/>
              <a:ext cx="896831" cy="42435"/>
            </a:xfrm>
            <a:custGeom>
              <a:avLst/>
              <a:pathLst>
                <a:path w="896831" h="42435">
                  <a:moveTo>
                    <a:pt x="0" y="0"/>
                  </a:moveTo>
                  <a:lnTo>
                    <a:pt x="128118" y="10608"/>
                  </a:lnTo>
                  <a:lnTo>
                    <a:pt x="256237" y="31826"/>
                  </a:lnTo>
                  <a:lnTo>
                    <a:pt x="384356" y="37131"/>
                  </a:lnTo>
                  <a:lnTo>
                    <a:pt x="512475" y="42435"/>
                  </a:lnTo>
                  <a:lnTo>
                    <a:pt x="640593" y="42435"/>
                  </a:lnTo>
                  <a:lnTo>
                    <a:pt x="768712" y="42435"/>
                  </a:lnTo>
                  <a:lnTo>
                    <a:pt x="896831" y="42435"/>
                  </a:lnTo>
                </a:path>
              </a:pathLst>
            </a:custGeom>
            <a:ln w="35231" cap="flat">
              <a:solidFill>
                <a:srgbClr val="BEBEBE">
                  <a:alpha val="69803"/>
                </a:srgbClr>
              </a:solidFill>
              <a:prstDash val="solid"/>
              <a:round/>
            </a:ln>
          </p:spPr>
          <p:txBody>
            <a:bodyPr/>
            <a:lstStyle/>
            <a:p/>
          </p:txBody>
        </p:sp>
        <p:sp>
          <p:nvSpPr>
            <p:cNvPr id="1463" name="pl1463"/>
            <p:cNvSpPr/>
            <p:nvPr/>
          </p:nvSpPr>
          <p:spPr>
            <a:xfrm>
              <a:off x="7076634"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464" name="pl1464"/>
            <p:cNvSpPr/>
            <p:nvPr/>
          </p:nvSpPr>
          <p:spPr>
            <a:xfrm>
              <a:off x="7076634" y="4422405"/>
              <a:ext cx="896831" cy="42435"/>
            </a:xfrm>
            <a:custGeom>
              <a:avLst/>
              <a:pathLst>
                <a:path w="896831" h="42435">
                  <a:moveTo>
                    <a:pt x="0" y="0"/>
                  </a:moveTo>
                  <a:lnTo>
                    <a:pt x="128118" y="10608"/>
                  </a:lnTo>
                  <a:lnTo>
                    <a:pt x="256237" y="31826"/>
                  </a:lnTo>
                  <a:lnTo>
                    <a:pt x="384356" y="37131"/>
                  </a:lnTo>
                  <a:lnTo>
                    <a:pt x="512475" y="42435"/>
                  </a:lnTo>
                  <a:lnTo>
                    <a:pt x="640593" y="42435"/>
                  </a:lnTo>
                  <a:lnTo>
                    <a:pt x="768712" y="42435"/>
                  </a:lnTo>
                  <a:lnTo>
                    <a:pt x="896831" y="42435"/>
                  </a:lnTo>
                </a:path>
              </a:pathLst>
            </a:custGeom>
            <a:ln w="40651" cap="flat">
              <a:solidFill>
                <a:srgbClr val="000000">
                  <a:alpha val="100000"/>
                </a:srgbClr>
              </a:solidFill>
              <a:prstDash val="solid"/>
              <a:round/>
            </a:ln>
          </p:spPr>
          <p:txBody>
            <a:bodyPr/>
            <a:lstStyle/>
            <a:p/>
          </p:txBody>
        </p:sp>
        <p:sp>
          <p:nvSpPr>
            <p:cNvPr id="1465" name="pl1465"/>
            <p:cNvSpPr/>
            <p:nvPr/>
          </p:nvSpPr>
          <p:spPr>
            <a:xfrm>
              <a:off x="7076634" y="4422405"/>
              <a:ext cx="896831" cy="42435"/>
            </a:xfrm>
            <a:custGeom>
              <a:avLst/>
              <a:pathLst>
                <a:path w="896831" h="42435">
                  <a:moveTo>
                    <a:pt x="0" y="0"/>
                  </a:moveTo>
                  <a:lnTo>
                    <a:pt x="128118" y="10608"/>
                  </a:lnTo>
                  <a:lnTo>
                    <a:pt x="256237" y="31826"/>
                  </a:lnTo>
                  <a:lnTo>
                    <a:pt x="384356" y="37131"/>
                  </a:lnTo>
                  <a:lnTo>
                    <a:pt x="512475" y="42435"/>
                  </a:lnTo>
                  <a:lnTo>
                    <a:pt x="640593" y="42435"/>
                  </a:lnTo>
                  <a:lnTo>
                    <a:pt x="768712" y="42435"/>
                  </a:lnTo>
                  <a:lnTo>
                    <a:pt x="896831" y="42435"/>
                  </a:lnTo>
                </a:path>
              </a:pathLst>
            </a:custGeom>
            <a:ln w="35231" cap="flat">
              <a:solidFill>
                <a:srgbClr val="F26A21">
                  <a:alpha val="100000"/>
                </a:srgbClr>
              </a:solidFill>
              <a:prstDash val="solid"/>
              <a:round/>
            </a:ln>
          </p:spPr>
          <p:txBody>
            <a:bodyPr/>
            <a:lstStyle/>
            <a:p/>
          </p:txBody>
        </p:sp>
        <p:sp>
          <p:nvSpPr>
            <p:cNvPr id="1466" name="pl1466"/>
            <p:cNvSpPr/>
            <p:nvPr/>
          </p:nvSpPr>
          <p:spPr>
            <a:xfrm>
              <a:off x="7031792"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67" name="tx1467"/>
            <p:cNvSpPr/>
            <p:nvPr/>
          </p:nvSpPr>
          <p:spPr>
            <a:xfrm>
              <a:off x="7016375" y="42593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68" name="tx1468"/>
            <p:cNvSpPr/>
            <p:nvPr/>
          </p:nvSpPr>
          <p:spPr>
            <a:xfrm>
              <a:off x="7144494" y="42699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69" name="tx1469"/>
            <p:cNvSpPr/>
            <p:nvPr/>
          </p:nvSpPr>
          <p:spPr>
            <a:xfrm>
              <a:off x="7302742" y="42912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70" name="tx1470"/>
            <p:cNvSpPr/>
            <p:nvPr/>
          </p:nvSpPr>
          <p:spPr>
            <a:xfrm>
              <a:off x="7430861" y="42965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71" name="tx1471"/>
            <p:cNvSpPr/>
            <p:nvPr/>
          </p:nvSpPr>
          <p:spPr>
            <a:xfrm>
              <a:off x="7558979" y="430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72" name="tx1472"/>
            <p:cNvSpPr/>
            <p:nvPr/>
          </p:nvSpPr>
          <p:spPr>
            <a:xfrm>
              <a:off x="7687098" y="430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73" name="tx1473"/>
            <p:cNvSpPr/>
            <p:nvPr/>
          </p:nvSpPr>
          <p:spPr>
            <a:xfrm>
              <a:off x="7815217" y="430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74" name="tx1474"/>
            <p:cNvSpPr/>
            <p:nvPr/>
          </p:nvSpPr>
          <p:spPr>
            <a:xfrm>
              <a:off x="7943336" y="43018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75" name="rc1475"/>
            <p:cNvSpPr/>
            <p:nvPr/>
          </p:nvSpPr>
          <p:spPr>
            <a:xfrm>
              <a:off x="7031792" y="4787209"/>
              <a:ext cx="986514" cy="367599"/>
            </a:xfrm>
            <a:prstGeom prst="rect">
              <a:avLst/>
            </a:prstGeom>
            <a:solidFill>
              <a:srgbClr val="EBEBEB">
                <a:alpha val="100000"/>
              </a:srgbClr>
            </a:solidFill>
          </p:spPr>
          <p:txBody>
            <a:bodyPr/>
            <a:lstStyle/>
            <a:p/>
          </p:txBody>
        </p:sp>
        <p:sp>
          <p:nvSpPr>
            <p:cNvPr id="1476" name="pl1476"/>
            <p:cNvSpPr/>
            <p:nvPr/>
          </p:nvSpPr>
          <p:spPr>
            <a:xfrm>
              <a:off x="7031792" y="50717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7" name="pl1477"/>
            <p:cNvSpPr/>
            <p:nvPr/>
          </p:nvSpPr>
          <p:spPr>
            <a:xfrm>
              <a:off x="7031792" y="493918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8" name="pl1478"/>
            <p:cNvSpPr/>
            <p:nvPr/>
          </p:nvSpPr>
          <p:spPr>
            <a:xfrm>
              <a:off x="7031792" y="4806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9" name="pl1479"/>
            <p:cNvSpPr/>
            <p:nvPr/>
          </p:nvSpPr>
          <p:spPr>
            <a:xfrm>
              <a:off x="7031792"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0" name="pl1480"/>
            <p:cNvSpPr/>
            <p:nvPr/>
          </p:nvSpPr>
          <p:spPr>
            <a:xfrm>
              <a:off x="7031792" y="500548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1" name="pl1481"/>
            <p:cNvSpPr/>
            <p:nvPr/>
          </p:nvSpPr>
          <p:spPr>
            <a:xfrm>
              <a:off x="7031792" y="487287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2" name="pl1482"/>
            <p:cNvSpPr/>
            <p:nvPr/>
          </p:nvSpPr>
          <p:spPr>
            <a:xfrm>
              <a:off x="707663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3" name="pl1483"/>
            <p:cNvSpPr/>
            <p:nvPr/>
          </p:nvSpPr>
          <p:spPr>
            <a:xfrm>
              <a:off x="72047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4" name="pl1484"/>
            <p:cNvSpPr/>
            <p:nvPr/>
          </p:nvSpPr>
          <p:spPr>
            <a:xfrm>
              <a:off x="733287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5" name="pl1485"/>
            <p:cNvSpPr/>
            <p:nvPr/>
          </p:nvSpPr>
          <p:spPr>
            <a:xfrm>
              <a:off x="746099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6" name="pl1486"/>
            <p:cNvSpPr/>
            <p:nvPr/>
          </p:nvSpPr>
          <p:spPr>
            <a:xfrm>
              <a:off x="758910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7" name="pl1487"/>
            <p:cNvSpPr/>
            <p:nvPr/>
          </p:nvSpPr>
          <p:spPr>
            <a:xfrm>
              <a:off x="77172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8" name="pl1488"/>
            <p:cNvSpPr/>
            <p:nvPr/>
          </p:nvSpPr>
          <p:spPr>
            <a:xfrm>
              <a:off x="78453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9" name="pl1489"/>
            <p:cNvSpPr/>
            <p:nvPr/>
          </p:nvSpPr>
          <p:spPr>
            <a:xfrm>
              <a:off x="797346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0" name="pl1490"/>
            <p:cNvSpPr/>
            <p:nvPr/>
          </p:nvSpPr>
          <p:spPr>
            <a:xfrm>
              <a:off x="7076634"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491" name="pl1491"/>
            <p:cNvSpPr/>
            <p:nvPr/>
          </p:nvSpPr>
          <p:spPr>
            <a:xfrm>
              <a:off x="7076634" y="5026706"/>
              <a:ext cx="896831" cy="68958"/>
            </a:xfrm>
            <a:custGeom>
              <a:avLst/>
              <a:pathLst>
                <a:path w="896831" h="68958">
                  <a:moveTo>
                    <a:pt x="0" y="58349"/>
                  </a:moveTo>
                  <a:lnTo>
                    <a:pt x="128118" y="68958"/>
                  </a:lnTo>
                  <a:lnTo>
                    <a:pt x="256237" y="53044"/>
                  </a:lnTo>
                  <a:lnTo>
                    <a:pt x="384356" y="26522"/>
                  </a:lnTo>
                  <a:lnTo>
                    <a:pt x="512475" y="21217"/>
                  </a:lnTo>
                  <a:lnTo>
                    <a:pt x="640593" y="10608"/>
                  </a:lnTo>
                  <a:lnTo>
                    <a:pt x="768712" y="0"/>
                  </a:lnTo>
                  <a:lnTo>
                    <a:pt x="896831" y="5304"/>
                  </a:lnTo>
                </a:path>
              </a:pathLst>
            </a:custGeom>
            <a:ln w="40651" cap="flat">
              <a:solidFill>
                <a:srgbClr val="BEBEBE">
                  <a:alpha val="69803"/>
                </a:srgbClr>
              </a:solidFill>
              <a:prstDash val="solid"/>
              <a:round/>
            </a:ln>
          </p:spPr>
          <p:txBody>
            <a:bodyPr/>
            <a:lstStyle/>
            <a:p/>
          </p:txBody>
        </p:sp>
        <p:sp>
          <p:nvSpPr>
            <p:cNvPr id="1492" name="pl1492"/>
            <p:cNvSpPr/>
            <p:nvPr/>
          </p:nvSpPr>
          <p:spPr>
            <a:xfrm>
              <a:off x="7076634" y="5026706"/>
              <a:ext cx="896831" cy="68958"/>
            </a:xfrm>
            <a:custGeom>
              <a:avLst/>
              <a:pathLst>
                <a:path w="896831" h="68958">
                  <a:moveTo>
                    <a:pt x="0" y="58349"/>
                  </a:moveTo>
                  <a:lnTo>
                    <a:pt x="128118" y="68958"/>
                  </a:lnTo>
                  <a:lnTo>
                    <a:pt x="256237" y="53044"/>
                  </a:lnTo>
                  <a:lnTo>
                    <a:pt x="384356" y="26522"/>
                  </a:lnTo>
                  <a:lnTo>
                    <a:pt x="512475" y="21217"/>
                  </a:lnTo>
                  <a:lnTo>
                    <a:pt x="640593" y="10608"/>
                  </a:lnTo>
                  <a:lnTo>
                    <a:pt x="768712" y="0"/>
                  </a:lnTo>
                  <a:lnTo>
                    <a:pt x="896831" y="5304"/>
                  </a:lnTo>
                </a:path>
              </a:pathLst>
            </a:custGeom>
            <a:ln w="35231" cap="flat">
              <a:solidFill>
                <a:srgbClr val="BEBEBE">
                  <a:alpha val="69803"/>
                </a:srgbClr>
              </a:solidFill>
              <a:prstDash val="solid"/>
              <a:round/>
            </a:ln>
          </p:spPr>
          <p:txBody>
            <a:bodyPr/>
            <a:lstStyle/>
            <a:p/>
          </p:txBody>
        </p:sp>
        <p:sp>
          <p:nvSpPr>
            <p:cNvPr id="1493" name="pl1493"/>
            <p:cNvSpPr/>
            <p:nvPr/>
          </p:nvSpPr>
          <p:spPr>
            <a:xfrm>
              <a:off x="7076634"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494" name="pl1494"/>
            <p:cNvSpPr/>
            <p:nvPr/>
          </p:nvSpPr>
          <p:spPr>
            <a:xfrm>
              <a:off x="7076634" y="5026706"/>
              <a:ext cx="896831" cy="68958"/>
            </a:xfrm>
            <a:custGeom>
              <a:avLst/>
              <a:pathLst>
                <a:path w="896831" h="68958">
                  <a:moveTo>
                    <a:pt x="0" y="58349"/>
                  </a:moveTo>
                  <a:lnTo>
                    <a:pt x="128118" y="68958"/>
                  </a:lnTo>
                  <a:lnTo>
                    <a:pt x="256237" y="53044"/>
                  </a:lnTo>
                  <a:lnTo>
                    <a:pt x="384356" y="26522"/>
                  </a:lnTo>
                  <a:lnTo>
                    <a:pt x="512475" y="21217"/>
                  </a:lnTo>
                  <a:lnTo>
                    <a:pt x="640593" y="10608"/>
                  </a:lnTo>
                  <a:lnTo>
                    <a:pt x="768712" y="0"/>
                  </a:lnTo>
                  <a:lnTo>
                    <a:pt x="896831" y="5304"/>
                  </a:lnTo>
                </a:path>
              </a:pathLst>
            </a:custGeom>
            <a:ln w="40651" cap="flat">
              <a:solidFill>
                <a:srgbClr val="000000">
                  <a:alpha val="100000"/>
                </a:srgbClr>
              </a:solidFill>
              <a:prstDash val="solid"/>
              <a:round/>
            </a:ln>
          </p:spPr>
          <p:txBody>
            <a:bodyPr/>
            <a:lstStyle/>
            <a:p/>
          </p:txBody>
        </p:sp>
        <p:sp>
          <p:nvSpPr>
            <p:cNvPr id="1495" name="pl1495"/>
            <p:cNvSpPr/>
            <p:nvPr/>
          </p:nvSpPr>
          <p:spPr>
            <a:xfrm>
              <a:off x="7076634" y="5026706"/>
              <a:ext cx="896831" cy="68958"/>
            </a:xfrm>
            <a:custGeom>
              <a:avLst/>
              <a:pathLst>
                <a:path w="896831" h="68958">
                  <a:moveTo>
                    <a:pt x="0" y="58349"/>
                  </a:moveTo>
                  <a:lnTo>
                    <a:pt x="128118" y="68958"/>
                  </a:lnTo>
                  <a:lnTo>
                    <a:pt x="256237" y="53044"/>
                  </a:lnTo>
                  <a:lnTo>
                    <a:pt x="384356" y="26522"/>
                  </a:lnTo>
                  <a:lnTo>
                    <a:pt x="512475" y="21217"/>
                  </a:lnTo>
                  <a:lnTo>
                    <a:pt x="640593" y="10608"/>
                  </a:lnTo>
                  <a:lnTo>
                    <a:pt x="768712" y="0"/>
                  </a:lnTo>
                  <a:lnTo>
                    <a:pt x="896831" y="5304"/>
                  </a:lnTo>
                </a:path>
              </a:pathLst>
            </a:custGeom>
            <a:ln w="35231" cap="flat">
              <a:solidFill>
                <a:srgbClr val="F26A21">
                  <a:alpha val="100000"/>
                </a:srgbClr>
              </a:solidFill>
              <a:prstDash val="solid"/>
              <a:round/>
            </a:ln>
          </p:spPr>
          <p:txBody>
            <a:bodyPr/>
            <a:lstStyle/>
            <a:p/>
          </p:txBody>
        </p:sp>
        <p:sp>
          <p:nvSpPr>
            <p:cNvPr id="1496" name="pl1496"/>
            <p:cNvSpPr/>
            <p:nvPr/>
          </p:nvSpPr>
          <p:spPr>
            <a:xfrm>
              <a:off x="7031792"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97" name="tx1497"/>
            <p:cNvSpPr/>
            <p:nvPr/>
          </p:nvSpPr>
          <p:spPr>
            <a:xfrm>
              <a:off x="7016375" y="49220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98" name="tx1498"/>
            <p:cNvSpPr/>
            <p:nvPr/>
          </p:nvSpPr>
          <p:spPr>
            <a:xfrm>
              <a:off x="7174623" y="49326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499" name="tx1499"/>
            <p:cNvSpPr/>
            <p:nvPr/>
          </p:nvSpPr>
          <p:spPr>
            <a:xfrm>
              <a:off x="7276636" y="491672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500" name="tx1500"/>
            <p:cNvSpPr/>
            <p:nvPr/>
          </p:nvSpPr>
          <p:spPr>
            <a:xfrm>
              <a:off x="7400731" y="48902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501" name="tx1501"/>
            <p:cNvSpPr/>
            <p:nvPr/>
          </p:nvSpPr>
          <p:spPr>
            <a:xfrm>
              <a:off x="7528850" y="48848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502" name="tx1502"/>
            <p:cNvSpPr/>
            <p:nvPr/>
          </p:nvSpPr>
          <p:spPr>
            <a:xfrm>
              <a:off x="7656969" y="48742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503" name="tx1503"/>
            <p:cNvSpPr/>
            <p:nvPr/>
          </p:nvSpPr>
          <p:spPr>
            <a:xfrm>
              <a:off x="7785088" y="48636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504" name="tx1504"/>
            <p:cNvSpPr/>
            <p:nvPr/>
          </p:nvSpPr>
          <p:spPr>
            <a:xfrm>
              <a:off x="7913206" y="48689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505" name="rc1505"/>
            <p:cNvSpPr/>
            <p:nvPr/>
          </p:nvSpPr>
          <p:spPr>
            <a:xfrm>
              <a:off x="8087896" y="874964"/>
              <a:ext cx="986514" cy="367599"/>
            </a:xfrm>
            <a:prstGeom prst="rect">
              <a:avLst/>
            </a:prstGeom>
            <a:solidFill>
              <a:srgbClr val="EBEBEB">
                <a:alpha val="100000"/>
              </a:srgbClr>
            </a:solidFill>
          </p:spPr>
          <p:txBody>
            <a:bodyPr/>
            <a:lstStyle/>
            <a:p/>
          </p:txBody>
        </p:sp>
        <p:sp>
          <p:nvSpPr>
            <p:cNvPr id="1506" name="pl1506"/>
            <p:cNvSpPr/>
            <p:nvPr/>
          </p:nvSpPr>
          <p:spPr>
            <a:xfrm>
              <a:off x="8087896" y="11595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7" name="pl1507"/>
            <p:cNvSpPr/>
            <p:nvPr/>
          </p:nvSpPr>
          <p:spPr>
            <a:xfrm>
              <a:off x="8087896" y="102693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8" name="pl1508"/>
            <p:cNvSpPr/>
            <p:nvPr/>
          </p:nvSpPr>
          <p:spPr>
            <a:xfrm>
              <a:off x="8087896" y="89432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9" name="pl1509"/>
            <p:cNvSpPr/>
            <p:nvPr/>
          </p:nvSpPr>
          <p:spPr>
            <a:xfrm>
              <a:off x="8087896"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0" name="pl1510"/>
            <p:cNvSpPr/>
            <p:nvPr/>
          </p:nvSpPr>
          <p:spPr>
            <a:xfrm>
              <a:off x="8087896" y="1093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1" name="pl1511"/>
            <p:cNvSpPr/>
            <p:nvPr/>
          </p:nvSpPr>
          <p:spPr>
            <a:xfrm>
              <a:off x="8087896" y="96063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2" name="pl1512"/>
            <p:cNvSpPr/>
            <p:nvPr/>
          </p:nvSpPr>
          <p:spPr>
            <a:xfrm>
              <a:off x="813273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3" name="pl1513"/>
            <p:cNvSpPr/>
            <p:nvPr/>
          </p:nvSpPr>
          <p:spPr>
            <a:xfrm>
              <a:off x="826085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4" name="pl1514"/>
            <p:cNvSpPr/>
            <p:nvPr/>
          </p:nvSpPr>
          <p:spPr>
            <a:xfrm>
              <a:off x="838897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5" name="pl1515"/>
            <p:cNvSpPr/>
            <p:nvPr/>
          </p:nvSpPr>
          <p:spPr>
            <a:xfrm>
              <a:off x="85170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6" name="pl1516"/>
            <p:cNvSpPr/>
            <p:nvPr/>
          </p:nvSpPr>
          <p:spPr>
            <a:xfrm>
              <a:off x="86452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7" name="pl1517"/>
            <p:cNvSpPr/>
            <p:nvPr/>
          </p:nvSpPr>
          <p:spPr>
            <a:xfrm>
              <a:off x="87733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8" name="pl1518"/>
            <p:cNvSpPr/>
            <p:nvPr/>
          </p:nvSpPr>
          <p:spPr>
            <a:xfrm>
              <a:off x="89014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9" name="pl1519"/>
            <p:cNvSpPr/>
            <p:nvPr/>
          </p:nvSpPr>
          <p:spPr>
            <a:xfrm>
              <a:off x="90295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0" name="pl1520"/>
            <p:cNvSpPr/>
            <p:nvPr/>
          </p:nvSpPr>
          <p:spPr>
            <a:xfrm>
              <a:off x="8132737"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521" name="pl1521"/>
            <p:cNvSpPr/>
            <p:nvPr/>
          </p:nvSpPr>
          <p:spPr>
            <a:xfrm>
              <a:off x="8132737" y="1093242"/>
              <a:ext cx="896831" cy="37131"/>
            </a:xfrm>
            <a:custGeom>
              <a:avLst/>
              <a:pathLst>
                <a:path w="896831" h="37131">
                  <a:moveTo>
                    <a:pt x="0" y="10608"/>
                  </a:moveTo>
                  <a:lnTo>
                    <a:pt x="128118" y="5304"/>
                  </a:lnTo>
                  <a:lnTo>
                    <a:pt x="256237" y="10608"/>
                  </a:lnTo>
                  <a:lnTo>
                    <a:pt x="384356" y="5304"/>
                  </a:lnTo>
                  <a:lnTo>
                    <a:pt x="512475" y="0"/>
                  </a:lnTo>
                  <a:lnTo>
                    <a:pt x="640593" y="37131"/>
                  </a:lnTo>
                  <a:lnTo>
                    <a:pt x="768712" y="31826"/>
                  </a:lnTo>
                  <a:lnTo>
                    <a:pt x="896831" y="15913"/>
                  </a:lnTo>
                </a:path>
              </a:pathLst>
            </a:custGeom>
            <a:ln w="40651" cap="flat">
              <a:solidFill>
                <a:srgbClr val="BEBEBE">
                  <a:alpha val="69803"/>
                </a:srgbClr>
              </a:solidFill>
              <a:prstDash val="solid"/>
              <a:round/>
            </a:ln>
          </p:spPr>
          <p:txBody>
            <a:bodyPr/>
            <a:lstStyle/>
            <a:p/>
          </p:txBody>
        </p:sp>
        <p:sp>
          <p:nvSpPr>
            <p:cNvPr id="1522" name="pl1522"/>
            <p:cNvSpPr/>
            <p:nvPr/>
          </p:nvSpPr>
          <p:spPr>
            <a:xfrm>
              <a:off x="8132737" y="1093242"/>
              <a:ext cx="896831" cy="37131"/>
            </a:xfrm>
            <a:custGeom>
              <a:avLst/>
              <a:pathLst>
                <a:path w="896831" h="37131">
                  <a:moveTo>
                    <a:pt x="0" y="10608"/>
                  </a:moveTo>
                  <a:lnTo>
                    <a:pt x="128118" y="5304"/>
                  </a:lnTo>
                  <a:lnTo>
                    <a:pt x="256237" y="10608"/>
                  </a:lnTo>
                  <a:lnTo>
                    <a:pt x="384356" y="5304"/>
                  </a:lnTo>
                  <a:lnTo>
                    <a:pt x="512475" y="0"/>
                  </a:lnTo>
                  <a:lnTo>
                    <a:pt x="640593" y="37131"/>
                  </a:lnTo>
                  <a:lnTo>
                    <a:pt x="768712" y="31826"/>
                  </a:lnTo>
                  <a:lnTo>
                    <a:pt x="896831" y="15913"/>
                  </a:lnTo>
                </a:path>
              </a:pathLst>
            </a:custGeom>
            <a:ln w="35231" cap="flat">
              <a:solidFill>
                <a:srgbClr val="BEBEBE">
                  <a:alpha val="69803"/>
                </a:srgbClr>
              </a:solidFill>
              <a:prstDash val="solid"/>
              <a:round/>
            </a:ln>
          </p:spPr>
          <p:txBody>
            <a:bodyPr/>
            <a:lstStyle/>
            <a:p/>
          </p:txBody>
        </p:sp>
        <p:sp>
          <p:nvSpPr>
            <p:cNvPr id="1523" name="pl1523"/>
            <p:cNvSpPr/>
            <p:nvPr/>
          </p:nvSpPr>
          <p:spPr>
            <a:xfrm>
              <a:off x="8132737" y="1188723"/>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524" name="pl1524"/>
            <p:cNvSpPr/>
            <p:nvPr/>
          </p:nvSpPr>
          <p:spPr>
            <a:xfrm>
              <a:off x="8132737" y="1093242"/>
              <a:ext cx="896831" cy="37131"/>
            </a:xfrm>
            <a:custGeom>
              <a:avLst/>
              <a:pathLst>
                <a:path w="896831" h="37131">
                  <a:moveTo>
                    <a:pt x="0" y="10608"/>
                  </a:moveTo>
                  <a:lnTo>
                    <a:pt x="128118" y="5304"/>
                  </a:lnTo>
                  <a:lnTo>
                    <a:pt x="256237" y="10608"/>
                  </a:lnTo>
                  <a:lnTo>
                    <a:pt x="384356" y="5304"/>
                  </a:lnTo>
                  <a:lnTo>
                    <a:pt x="512475" y="0"/>
                  </a:lnTo>
                  <a:lnTo>
                    <a:pt x="640593" y="37131"/>
                  </a:lnTo>
                  <a:lnTo>
                    <a:pt x="768712" y="31826"/>
                  </a:lnTo>
                  <a:lnTo>
                    <a:pt x="896831" y="15913"/>
                  </a:lnTo>
                </a:path>
              </a:pathLst>
            </a:custGeom>
            <a:ln w="40651" cap="flat">
              <a:solidFill>
                <a:srgbClr val="000000">
                  <a:alpha val="100000"/>
                </a:srgbClr>
              </a:solidFill>
              <a:prstDash val="solid"/>
              <a:round/>
            </a:ln>
          </p:spPr>
          <p:txBody>
            <a:bodyPr/>
            <a:lstStyle/>
            <a:p/>
          </p:txBody>
        </p:sp>
        <p:sp>
          <p:nvSpPr>
            <p:cNvPr id="1525" name="pl1525"/>
            <p:cNvSpPr/>
            <p:nvPr/>
          </p:nvSpPr>
          <p:spPr>
            <a:xfrm>
              <a:off x="8132737" y="1093242"/>
              <a:ext cx="896831" cy="37131"/>
            </a:xfrm>
            <a:custGeom>
              <a:avLst/>
              <a:pathLst>
                <a:path w="896831" h="37131">
                  <a:moveTo>
                    <a:pt x="0" y="10608"/>
                  </a:moveTo>
                  <a:lnTo>
                    <a:pt x="128118" y="5304"/>
                  </a:lnTo>
                  <a:lnTo>
                    <a:pt x="256237" y="10608"/>
                  </a:lnTo>
                  <a:lnTo>
                    <a:pt x="384356" y="5304"/>
                  </a:lnTo>
                  <a:lnTo>
                    <a:pt x="512475" y="0"/>
                  </a:lnTo>
                  <a:lnTo>
                    <a:pt x="640593" y="37131"/>
                  </a:lnTo>
                  <a:lnTo>
                    <a:pt x="768712" y="31826"/>
                  </a:lnTo>
                  <a:lnTo>
                    <a:pt x="896831" y="15913"/>
                  </a:lnTo>
                </a:path>
              </a:pathLst>
            </a:custGeom>
            <a:ln w="35231" cap="flat">
              <a:solidFill>
                <a:srgbClr val="F26A21">
                  <a:alpha val="100000"/>
                </a:srgbClr>
              </a:solidFill>
              <a:prstDash val="solid"/>
              <a:round/>
            </a:ln>
          </p:spPr>
          <p:txBody>
            <a:bodyPr/>
            <a:lstStyle/>
            <a:p/>
          </p:txBody>
        </p:sp>
        <p:sp>
          <p:nvSpPr>
            <p:cNvPr id="1526" name="pl1526"/>
            <p:cNvSpPr/>
            <p:nvPr/>
          </p:nvSpPr>
          <p:spPr>
            <a:xfrm>
              <a:off x="8087896"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27" name="tx1527"/>
            <p:cNvSpPr/>
            <p:nvPr/>
          </p:nvSpPr>
          <p:spPr>
            <a:xfrm>
              <a:off x="8072479" y="9408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528" name="tx1528"/>
            <p:cNvSpPr/>
            <p:nvPr/>
          </p:nvSpPr>
          <p:spPr>
            <a:xfrm>
              <a:off x="8200597" y="9355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529" name="tx1529"/>
            <p:cNvSpPr/>
            <p:nvPr/>
          </p:nvSpPr>
          <p:spPr>
            <a:xfrm>
              <a:off x="8328716" y="9408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530" name="tx1530"/>
            <p:cNvSpPr/>
            <p:nvPr/>
          </p:nvSpPr>
          <p:spPr>
            <a:xfrm>
              <a:off x="8456835" y="9355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531" name="tx1531"/>
            <p:cNvSpPr/>
            <p:nvPr/>
          </p:nvSpPr>
          <p:spPr>
            <a:xfrm>
              <a:off x="8584954" y="930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532" name="tx1532"/>
            <p:cNvSpPr/>
            <p:nvPr/>
          </p:nvSpPr>
          <p:spPr>
            <a:xfrm>
              <a:off x="8713072" y="9673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533" name="tx1533"/>
            <p:cNvSpPr/>
            <p:nvPr/>
          </p:nvSpPr>
          <p:spPr>
            <a:xfrm>
              <a:off x="8841191" y="9620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534" name="tx1534"/>
            <p:cNvSpPr/>
            <p:nvPr/>
          </p:nvSpPr>
          <p:spPr>
            <a:xfrm>
              <a:off x="8969310" y="9461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535" name="rc1535"/>
            <p:cNvSpPr/>
            <p:nvPr/>
          </p:nvSpPr>
          <p:spPr>
            <a:xfrm>
              <a:off x="8087896" y="1527005"/>
              <a:ext cx="986514" cy="367599"/>
            </a:xfrm>
            <a:prstGeom prst="rect">
              <a:avLst/>
            </a:prstGeom>
            <a:solidFill>
              <a:srgbClr val="EBEBEB">
                <a:alpha val="100000"/>
              </a:srgbClr>
            </a:solidFill>
          </p:spPr>
          <p:txBody>
            <a:bodyPr/>
            <a:lstStyle/>
            <a:p/>
          </p:txBody>
        </p:sp>
        <p:sp>
          <p:nvSpPr>
            <p:cNvPr id="1536" name="pl1536"/>
            <p:cNvSpPr/>
            <p:nvPr/>
          </p:nvSpPr>
          <p:spPr>
            <a:xfrm>
              <a:off x="8087896" y="18115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7" name="pl1537"/>
            <p:cNvSpPr/>
            <p:nvPr/>
          </p:nvSpPr>
          <p:spPr>
            <a:xfrm>
              <a:off x="8087896" y="16789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8" name="pl1538"/>
            <p:cNvSpPr/>
            <p:nvPr/>
          </p:nvSpPr>
          <p:spPr>
            <a:xfrm>
              <a:off x="8087896" y="15463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9" name="pl1539"/>
            <p:cNvSpPr/>
            <p:nvPr/>
          </p:nvSpPr>
          <p:spPr>
            <a:xfrm>
              <a:off x="8087896"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0" name="pl1540"/>
            <p:cNvSpPr/>
            <p:nvPr/>
          </p:nvSpPr>
          <p:spPr>
            <a:xfrm>
              <a:off x="8087896" y="1745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1" name="pl1541"/>
            <p:cNvSpPr/>
            <p:nvPr/>
          </p:nvSpPr>
          <p:spPr>
            <a:xfrm>
              <a:off x="8087896" y="161267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2" name="pl1542"/>
            <p:cNvSpPr/>
            <p:nvPr/>
          </p:nvSpPr>
          <p:spPr>
            <a:xfrm>
              <a:off x="813273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3" name="pl1543"/>
            <p:cNvSpPr/>
            <p:nvPr/>
          </p:nvSpPr>
          <p:spPr>
            <a:xfrm>
              <a:off x="826085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4" name="pl1544"/>
            <p:cNvSpPr/>
            <p:nvPr/>
          </p:nvSpPr>
          <p:spPr>
            <a:xfrm>
              <a:off x="838897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5" name="pl1545"/>
            <p:cNvSpPr/>
            <p:nvPr/>
          </p:nvSpPr>
          <p:spPr>
            <a:xfrm>
              <a:off x="85170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6" name="pl1546"/>
            <p:cNvSpPr/>
            <p:nvPr/>
          </p:nvSpPr>
          <p:spPr>
            <a:xfrm>
              <a:off x="86452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7" name="pl1547"/>
            <p:cNvSpPr/>
            <p:nvPr/>
          </p:nvSpPr>
          <p:spPr>
            <a:xfrm>
              <a:off x="87733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8" name="pl1548"/>
            <p:cNvSpPr/>
            <p:nvPr/>
          </p:nvSpPr>
          <p:spPr>
            <a:xfrm>
              <a:off x="89014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9" name="pl1549"/>
            <p:cNvSpPr/>
            <p:nvPr/>
          </p:nvSpPr>
          <p:spPr>
            <a:xfrm>
              <a:off x="90295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50" name="pl1550"/>
            <p:cNvSpPr/>
            <p:nvPr/>
          </p:nvSpPr>
          <p:spPr>
            <a:xfrm>
              <a:off x="8132737"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551" name="pl1551"/>
            <p:cNvSpPr/>
            <p:nvPr/>
          </p:nvSpPr>
          <p:spPr>
            <a:xfrm>
              <a:off x="8132737" y="186728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552" name="pl1552"/>
            <p:cNvSpPr/>
            <p:nvPr/>
          </p:nvSpPr>
          <p:spPr>
            <a:xfrm>
              <a:off x="8132737" y="186728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553" name="pl1553"/>
            <p:cNvSpPr/>
            <p:nvPr/>
          </p:nvSpPr>
          <p:spPr>
            <a:xfrm>
              <a:off x="8132737" y="1840764"/>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554" name="pl1554"/>
            <p:cNvSpPr/>
            <p:nvPr/>
          </p:nvSpPr>
          <p:spPr>
            <a:xfrm>
              <a:off x="8132737" y="186728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555" name="pl1555"/>
            <p:cNvSpPr/>
            <p:nvPr/>
          </p:nvSpPr>
          <p:spPr>
            <a:xfrm>
              <a:off x="8132737" y="186728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556" name="pl1556"/>
            <p:cNvSpPr/>
            <p:nvPr/>
          </p:nvSpPr>
          <p:spPr>
            <a:xfrm>
              <a:off x="8087896"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57" name="tx1557"/>
            <p:cNvSpPr/>
            <p:nvPr/>
          </p:nvSpPr>
          <p:spPr>
            <a:xfrm>
              <a:off x="8102608" y="17042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58" name="tx1558"/>
            <p:cNvSpPr/>
            <p:nvPr/>
          </p:nvSpPr>
          <p:spPr>
            <a:xfrm>
              <a:off x="8230727" y="17042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59" name="tx1559"/>
            <p:cNvSpPr/>
            <p:nvPr/>
          </p:nvSpPr>
          <p:spPr>
            <a:xfrm>
              <a:off x="8358846" y="17042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60" name="tx1560"/>
            <p:cNvSpPr/>
            <p:nvPr/>
          </p:nvSpPr>
          <p:spPr>
            <a:xfrm>
              <a:off x="8486964" y="17042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61" name="tx1561"/>
            <p:cNvSpPr/>
            <p:nvPr/>
          </p:nvSpPr>
          <p:spPr>
            <a:xfrm>
              <a:off x="8615083" y="17042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62" name="tx1562"/>
            <p:cNvSpPr/>
            <p:nvPr/>
          </p:nvSpPr>
          <p:spPr>
            <a:xfrm>
              <a:off x="8743202" y="17042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63" name="tx1563"/>
            <p:cNvSpPr/>
            <p:nvPr/>
          </p:nvSpPr>
          <p:spPr>
            <a:xfrm>
              <a:off x="8871321" y="17042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64" name="tx1564"/>
            <p:cNvSpPr/>
            <p:nvPr/>
          </p:nvSpPr>
          <p:spPr>
            <a:xfrm>
              <a:off x="8999439" y="17042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65" name="rc1565"/>
            <p:cNvSpPr/>
            <p:nvPr/>
          </p:nvSpPr>
          <p:spPr>
            <a:xfrm>
              <a:off x="8087896" y="2179046"/>
              <a:ext cx="986514" cy="367599"/>
            </a:xfrm>
            <a:prstGeom prst="rect">
              <a:avLst/>
            </a:prstGeom>
            <a:solidFill>
              <a:srgbClr val="EBEBEB">
                <a:alpha val="100000"/>
              </a:srgbClr>
            </a:solidFill>
          </p:spPr>
          <p:txBody>
            <a:bodyPr/>
            <a:lstStyle/>
            <a:p/>
          </p:txBody>
        </p:sp>
        <p:sp>
          <p:nvSpPr>
            <p:cNvPr id="1566" name="pl1566"/>
            <p:cNvSpPr/>
            <p:nvPr/>
          </p:nvSpPr>
          <p:spPr>
            <a:xfrm>
              <a:off x="8087896" y="24636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7" name="pl1567"/>
            <p:cNvSpPr/>
            <p:nvPr/>
          </p:nvSpPr>
          <p:spPr>
            <a:xfrm>
              <a:off x="8087896" y="23310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8" name="pl1568"/>
            <p:cNvSpPr/>
            <p:nvPr/>
          </p:nvSpPr>
          <p:spPr>
            <a:xfrm>
              <a:off x="8087896" y="21984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9" name="pl1569"/>
            <p:cNvSpPr/>
            <p:nvPr/>
          </p:nvSpPr>
          <p:spPr>
            <a:xfrm>
              <a:off x="8087896"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0" name="pl1570"/>
            <p:cNvSpPr/>
            <p:nvPr/>
          </p:nvSpPr>
          <p:spPr>
            <a:xfrm>
              <a:off x="8087896" y="2397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1" name="pl1571"/>
            <p:cNvSpPr/>
            <p:nvPr/>
          </p:nvSpPr>
          <p:spPr>
            <a:xfrm>
              <a:off x="8087896" y="226471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2" name="pl1572"/>
            <p:cNvSpPr/>
            <p:nvPr/>
          </p:nvSpPr>
          <p:spPr>
            <a:xfrm>
              <a:off x="813273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3" name="pl1573"/>
            <p:cNvSpPr/>
            <p:nvPr/>
          </p:nvSpPr>
          <p:spPr>
            <a:xfrm>
              <a:off x="826085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4" name="pl1574"/>
            <p:cNvSpPr/>
            <p:nvPr/>
          </p:nvSpPr>
          <p:spPr>
            <a:xfrm>
              <a:off x="838897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5" name="pl1575"/>
            <p:cNvSpPr/>
            <p:nvPr/>
          </p:nvSpPr>
          <p:spPr>
            <a:xfrm>
              <a:off x="85170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6" name="pl1576"/>
            <p:cNvSpPr/>
            <p:nvPr/>
          </p:nvSpPr>
          <p:spPr>
            <a:xfrm>
              <a:off x="86452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7" name="pl1577"/>
            <p:cNvSpPr/>
            <p:nvPr/>
          </p:nvSpPr>
          <p:spPr>
            <a:xfrm>
              <a:off x="87733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8" name="pl1578"/>
            <p:cNvSpPr/>
            <p:nvPr/>
          </p:nvSpPr>
          <p:spPr>
            <a:xfrm>
              <a:off x="89014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9" name="pl1579"/>
            <p:cNvSpPr/>
            <p:nvPr/>
          </p:nvSpPr>
          <p:spPr>
            <a:xfrm>
              <a:off x="90295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80" name="pl1580"/>
            <p:cNvSpPr/>
            <p:nvPr/>
          </p:nvSpPr>
          <p:spPr>
            <a:xfrm>
              <a:off x="8132737"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581" name="pl1581"/>
            <p:cNvSpPr/>
            <p:nvPr/>
          </p:nvSpPr>
          <p:spPr>
            <a:xfrm>
              <a:off x="8132737" y="2503413"/>
              <a:ext cx="896831" cy="15913"/>
            </a:xfrm>
            <a:custGeom>
              <a:avLst/>
              <a:pathLst>
                <a:path w="896831" h="15913">
                  <a:moveTo>
                    <a:pt x="0" y="15913"/>
                  </a:moveTo>
                  <a:lnTo>
                    <a:pt x="128118" y="10608"/>
                  </a:lnTo>
                  <a:lnTo>
                    <a:pt x="256237" y="5304"/>
                  </a:lnTo>
                  <a:lnTo>
                    <a:pt x="384356" y="5304"/>
                  </a:lnTo>
                  <a:lnTo>
                    <a:pt x="512475" y="0"/>
                  </a:lnTo>
                  <a:lnTo>
                    <a:pt x="640593" y="5304"/>
                  </a:lnTo>
                  <a:lnTo>
                    <a:pt x="768712" y="15913"/>
                  </a:lnTo>
                  <a:lnTo>
                    <a:pt x="896831" y="10608"/>
                  </a:lnTo>
                </a:path>
              </a:pathLst>
            </a:custGeom>
            <a:ln w="40651" cap="flat">
              <a:solidFill>
                <a:srgbClr val="BEBEBE">
                  <a:alpha val="69803"/>
                </a:srgbClr>
              </a:solidFill>
              <a:prstDash val="solid"/>
              <a:round/>
            </a:ln>
          </p:spPr>
          <p:txBody>
            <a:bodyPr/>
            <a:lstStyle/>
            <a:p/>
          </p:txBody>
        </p:sp>
        <p:sp>
          <p:nvSpPr>
            <p:cNvPr id="1582" name="pl1582"/>
            <p:cNvSpPr/>
            <p:nvPr/>
          </p:nvSpPr>
          <p:spPr>
            <a:xfrm>
              <a:off x="8132737" y="2503413"/>
              <a:ext cx="896831" cy="15913"/>
            </a:xfrm>
            <a:custGeom>
              <a:avLst/>
              <a:pathLst>
                <a:path w="896831" h="15913">
                  <a:moveTo>
                    <a:pt x="0" y="15913"/>
                  </a:moveTo>
                  <a:lnTo>
                    <a:pt x="128118" y="10608"/>
                  </a:lnTo>
                  <a:lnTo>
                    <a:pt x="256237" y="5304"/>
                  </a:lnTo>
                  <a:lnTo>
                    <a:pt x="384356" y="5304"/>
                  </a:lnTo>
                  <a:lnTo>
                    <a:pt x="512475" y="0"/>
                  </a:lnTo>
                  <a:lnTo>
                    <a:pt x="640593" y="5304"/>
                  </a:lnTo>
                  <a:lnTo>
                    <a:pt x="768712" y="15913"/>
                  </a:lnTo>
                  <a:lnTo>
                    <a:pt x="896831" y="10608"/>
                  </a:lnTo>
                </a:path>
              </a:pathLst>
            </a:custGeom>
            <a:ln w="35231" cap="flat">
              <a:solidFill>
                <a:srgbClr val="BEBEBE">
                  <a:alpha val="69803"/>
                </a:srgbClr>
              </a:solidFill>
              <a:prstDash val="solid"/>
              <a:round/>
            </a:ln>
          </p:spPr>
          <p:txBody>
            <a:bodyPr/>
            <a:lstStyle/>
            <a:p/>
          </p:txBody>
        </p:sp>
        <p:sp>
          <p:nvSpPr>
            <p:cNvPr id="1583" name="pl1583"/>
            <p:cNvSpPr/>
            <p:nvPr/>
          </p:nvSpPr>
          <p:spPr>
            <a:xfrm>
              <a:off x="8132737" y="249280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584" name="pl1584"/>
            <p:cNvSpPr/>
            <p:nvPr/>
          </p:nvSpPr>
          <p:spPr>
            <a:xfrm>
              <a:off x="8132737" y="2503413"/>
              <a:ext cx="896831" cy="15913"/>
            </a:xfrm>
            <a:custGeom>
              <a:avLst/>
              <a:pathLst>
                <a:path w="896831" h="15913">
                  <a:moveTo>
                    <a:pt x="0" y="15913"/>
                  </a:moveTo>
                  <a:lnTo>
                    <a:pt x="128118" y="10608"/>
                  </a:lnTo>
                  <a:lnTo>
                    <a:pt x="256237" y="5304"/>
                  </a:lnTo>
                  <a:lnTo>
                    <a:pt x="384356" y="5304"/>
                  </a:lnTo>
                  <a:lnTo>
                    <a:pt x="512475" y="0"/>
                  </a:lnTo>
                  <a:lnTo>
                    <a:pt x="640593" y="5304"/>
                  </a:lnTo>
                  <a:lnTo>
                    <a:pt x="768712" y="15913"/>
                  </a:lnTo>
                  <a:lnTo>
                    <a:pt x="896831" y="10608"/>
                  </a:lnTo>
                </a:path>
              </a:pathLst>
            </a:custGeom>
            <a:ln w="40651" cap="flat">
              <a:solidFill>
                <a:srgbClr val="000000">
                  <a:alpha val="100000"/>
                </a:srgbClr>
              </a:solidFill>
              <a:prstDash val="solid"/>
              <a:round/>
            </a:ln>
          </p:spPr>
          <p:txBody>
            <a:bodyPr/>
            <a:lstStyle/>
            <a:p/>
          </p:txBody>
        </p:sp>
        <p:sp>
          <p:nvSpPr>
            <p:cNvPr id="1585" name="pl1585"/>
            <p:cNvSpPr/>
            <p:nvPr/>
          </p:nvSpPr>
          <p:spPr>
            <a:xfrm>
              <a:off x="8132737" y="2503413"/>
              <a:ext cx="896831" cy="15913"/>
            </a:xfrm>
            <a:custGeom>
              <a:avLst/>
              <a:pathLst>
                <a:path w="896831" h="15913">
                  <a:moveTo>
                    <a:pt x="0" y="15913"/>
                  </a:moveTo>
                  <a:lnTo>
                    <a:pt x="128118" y="10608"/>
                  </a:lnTo>
                  <a:lnTo>
                    <a:pt x="256237" y="5304"/>
                  </a:lnTo>
                  <a:lnTo>
                    <a:pt x="384356" y="5304"/>
                  </a:lnTo>
                  <a:lnTo>
                    <a:pt x="512475" y="0"/>
                  </a:lnTo>
                  <a:lnTo>
                    <a:pt x="640593" y="5304"/>
                  </a:lnTo>
                  <a:lnTo>
                    <a:pt x="768712" y="15913"/>
                  </a:lnTo>
                  <a:lnTo>
                    <a:pt x="896831" y="10608"/>
                  </a:lnTo>
                </a:path>
              </a:pathLst>
            </a:custGeom>
            <a:ln w="35231" cap="flat">
              <a:solidFill>
                <a:srgbClr val="F26A21">
                  <a:alpha val="100000"/>
                </a:srgbClr>
              </a:solidFill>
              <a:prstDash val="solid"/>
              <a:round/>
            </a:ln>
          </p:spPr>
          <p:txBody>
            <a:bodyPr/>
            <a:lstStyle/>
            <a:p/>
          </p:txBody>
        </p:sp>
        <p:sp>
          <p:nvSpPr>
            <p:cNvPr id="1586" name="pl1586"/>
            <p:cNvSpPr/>
            <p:nvPr/>
          </p:nvSpPr>
          <p:spPr>
            <a:xfrm>
              <a:off x="8087896"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87" name="tx1587"/>
            <p:cNvSpPr/>
            <p:nvPr/>
          </p:nvSpPr>
          <p:spPr>
            <a:xfrm>
              <a:off x="8102608" y="2356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88" name="tx1588"/>
            <p:cNvSpPr/>
            <p:nvPr/>
          </p:nvSpPr>
          <p:spPr>
            <a:xfrm>
              <a:off x="8230727" y="23509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89" name="tx1589"/>
            <p:cNvSpPr/>
            <p:nvPr/>
          </p:nvSpPr>
          <p:spPr>
            <a:xfrm>
              <a:off x="8358846" y="23456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90" name="tx1590"/>
            <p:cNvSpPr/>
            <p:nvPr/>
          </p:nvSpPr>
          <p:spPr>
            <a:xfrm>
              <a:off x="8486964" y="23456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91" name="tx1591"/>
            <p:cNvSpPr/>
            <p:nvPr/>
          </p:nvSpPr>
          <p:spPr>
            <a:xfrm>
              <a:off x="8615083" y="2340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92" name="tx1592"/>
            <p:cNvSpPr/>
            <p:nvPr/>
          </p:nvSpPr>
          <p:spPr>
            <a:xfrm>
              <a:off x="8743202" y="23456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93" name="tx1593"/>
            <p:cNvSpPr/>
            <p:nvPr/>
          </p:nvSpPr>
          <p:spPr>
            <a:xfrm>
              <a:off x="8871321" y="2356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94" name="tx1594"/>
            <p:cNvSpPr/>
            <p:nvPr/>
          </p:nvSpPr>
          <p:spPr>
            <a:xfrm>
              <a:off x="8999439" y="23509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95" name="rc1595"/>
            <p:cNvSpPr/>
            <p:nvPr/>
          </p:nvSpPr>
          <p:spPr>
            <a:xfrm>
              <a:off x="8087896" y="2831086"/>
              <a:ext cx="986514" cy="367599"/>
            </a:xfrm>
            <a:prstGeom prst="rect">
              <a:avLst/>
            </a:prstGeom>
            <a:solidFill>
              <a:srgbClr val="EBEBEB">
                <a:alpha val="100000"/>
              </a:srgbClr>
            </a:solidFill>
          </p:spPr>
          <p:txBody>
            <a:bodyPr/>
            <a:lstStyle/>
            <a:p/>
          </p:txBody>
        </p:sp>
        <p:sp>
          <p:nvSpPr>
            <p:cNvPr id="1596" name="pl1596"/>
            <p:cNvSpPr/>
            <p:nvPr/>
          </p:nvSpPr>
          <p:spPr>
            <a:xfrm>
              <a:off x="8087896" y="31156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7" name="pl1597"/>
            <p:cNvSpPr/>
            <p:nvPr/>
          </p:nvSpPr>
          <p:spPr>
            <a:xfrm>
              <a:off x="8087896" y="29830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8" name="pl1598"/>
            <p:cNvSpPr/>
            <p:nvPr/>
          </p:nvSpPr>
          <p:spPr>
            <a:xfrm>
              <a:off x="8087896" y="285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9" name="pl1599"/>
            <p:cNvSpPr/>
            <p:nvPr/>
          </p:nvSpPr>
          <p:spPr>
            <a:xfrm>
              <a:off x="8087896"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0" name="pl1600"/>
            <p:cNvSpPr/>
            <p:nvPr/>
          </p:nvSpPr>
          <p:spPr>
            <a:xfrm>
              <a:off x="8087896" y="3049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1" name="pl1601"/>
            <p:cNvSpPr/>
            <p:nvPr/>
          </p:nvSpPr>
          <p:spPr>
            <a:xfrm>
              <a:off x="8087896" y="29167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2" name="pl1602"/>
            <p:cNvSpPr/>
            <p:nvPr/>
          </p:nvSpPr>
          <p:spPr>
            <a:xfrm>
              <a:off x="813273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3" name="pl1603"/>
            <p:cNvSpPr/>
            <p:nvPr/>
          </p:nvSpPr>
          <p:spPr>
            <a:xfrm>
              <a:off x="826085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4" name="pl1604"/>
            <p:cNvSpPr/>
            <p:nvPr/>
          </p:nvSpPr>
          <p:spPr>
            <a:xfrm>
              <a:off x="838897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5" name="pl1605"/>
            <p:cNvSpPr/>
            <p:nvPr/>
          </p:nvSpPr>
          <p:spPr>
            <a:xfrm>
              <a:off x="85170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6" name="pl1606"/>
            <p:cNvSpPr/>
            <p:nvPr/>
          </p:nvSpPr>
          <p:spPr>
            <a:xfrm>
              <a:off x="86452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7" name="pl1607"/>
            <p:cNvSpPr/>
            <p:nvPr/>
          </p:nvSpPr>
          <p:spPr>
            <a:xfrm>
              <a:off x="87733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8" name="pl1608"/>
            <p:cNvSpPr/>
            <p:nvPr/>
          </p:nvSpPr>
          <p:spPr>
            <a:xfrm>
              <a:off x="89014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9" name="pl1609"/>
            <p:cNvSpPr/>
            <p:nvPr/>
          </p:nvSpPr>
          <p:spPr>
            <a:xfrm>
              <a:off x="90295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0" name="pl1610"/>
            <p:cNvSpPr/>
            <p:nvPr/>
          </p:nvSpPr>
          <p:spPr>
            <a:xfrm>
              <a:off x="8132737"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611" name="pl1611"/>
            <p:cNvSpPr/>
            <p:nvPr/>
          </p:nvSpPr>
          <p:spPr>
            <a:xfrm>
              <a:off x="8132737" y="3118323"/>
              <a:ext cx="896831" cy="31826"/>
            </a:xfrm>
            <a:custGeom>
              <a:avLst/>
              <a:pathLst>
                <a:path w="896831" h="31826">
                  <a:moveTo>
                    <a:pt x="0" y="10608"/>
                  </a:moveTo>
                  <a:lnTo>
                    <a:pt x="128118" y="15913"/>
                  </a:lnTo>
                  <a:lnTo>
                    <a:pt x="256237" y="0"/>
                  </a:lnTo>
                  <a:lnTo>
                    <a:pt x="384356" y="5304"/>
                  </a:lnTo>
                  <a:lnTo>
                    <a:pt x="512475" y="5304"/>
                  </a:lnTo>
                  <a:lnTo>
                    <a:pt x="640593" y="31826"/>
                  </a:lnTo>
                  <a:lnTo>
                    <a:pt x="768712" y="15913"/>
                  </a:lnTo>
                  <a:lnTo>
                    <a:pt x="896831" y="15913"/>
                  </a:lnTo>
                </a:path>
              </a:pathLst>
            </a:custGeom>
            <a:ln w="40651" cap="flat">
              <a:solidFill>
                <a:srgbClr val="BEBEBE">
                  <a:alpha val="69803"/>
                </a:srgbClr>
              </a:solidFill>
              <a:prstDash val="solid"/>
              <a:round/>
            </a:ln>
          </p:spPr>
          <p:txBody>
            <a:bodyPr/>
            <a:lstStyle/>
            <a:p/>
          </p:txBody>
        </p:sp>
        <p:sp>
          <p:nvSpPr>
            <p:cNvPr id="1612" name="pl1612"/>
            <p:cNvSpPr/>
            <p:nvPr/>
          </p:nvSpPr>
          <p:spPr>
            <a:xfrm>
              <a:off x="8132737" y="3118323"/>
              <a:ext cx="896831" cy="31826"/>
            </a:xfrm>
            <a:custGeom>
              <a:avLst/>
              <a:pathLst>
                <a:path w="896831" h="31826">
                  <a:moveTo>
                    <a:pt x="0" y="10608"/>
                  </a:moveTo>
                  <a:lnTo>
                    <a:pt x="128118" y="15913"/>
                  </a:lnTo>
                  <a:lnTo>
                    <a:pt x="256237" y="0"/>
                  </a:lnTo>
                  <a:lnTo>
                    <a:pt x="384356" y="5304"/>
                  </a:lnTo>
                  <a:lnTo>
                    <a:pt x="512475" y="5304"/>
                  </a:lnTo>
                  <a:lnTo>
                    <a:pt x="640593" y="31826"/>
                  </a:lnTo>
                  <a:lnTo>
                    <a:pt x="768712" y="15913"/>
                  </a:lnTo>
                  <a:lnTo>
                    <a:pt x="896831" y="15913"/>
                  </a:lnTo>
                </a:path>
              </a:pathLst>
            </a:custGeom>
            <a:ln w="35231" cap="flat">
              <a:solidFill>
                <a:srgbClr val="BEBEBE">
                  <a:alpha val="69803"/>
                </a:srgbClr>
              </a:solidFill>
              <a:prstDash val="solid"/>
              <a:round/>
            </a:ln>
          </p:spPr>
          <p:txBody>
            <a:bodyPr/>
            <a:lstStyle/>
            <a:p/>
          </p:txBody>
        </p:sp>
        <p:sp>
          <p:nvSpPr>
            <p:cNvPr id="1613" name="pl1613"/>
            <p:cNvSpPr/>
            <p:nvPr/>
          </p:nvSpPr>
          <p:spPr>
            <a:xfrm>
              <a:off x="8132737" y="3144845"/>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614" name="pl1614"/>
            <p:cNvSpPr/>
            <p:nvPr/>
          </p:nvSpPr>
          <p:spPr>
            <a:xfrm>
              <a:off x="8132737" y="3118323"/>
              <a:ext cx="896831" cy="31826"/>
            </a:xfrm>
            <a:custGeom>
              <a:avLst/>
              <a:pathLst>
                <a:path w="896831" h="31826">
                  <a:moveTo>
                    <a:pt x="0" y="10608"/>
                  </a:moveTo>
                  <a:lnTo>
                    <a:pt x="128118" y="15913"/>
                  </a:lnTo>
                  <a:lnTo>
                    <a:pt x="256237" y="0"/>
                  </a:lnTo>
                  <a:lnTo>
                    <a:pt x="384356" y="5304"/>
                  </a:lnTo>
                  <a:lnTo>
                    <a:pt x="512475" y="5304"/>
                  </a:lnTo>
                  <a:lnTo>
                    <a:pt x="640593" y="31826"/>
                  </a:lnTo>
                  <a:lnTo>
                    <a:pt x="768712" y="15913"/>
                  </a:lnTo>
                  <a:lnTo>
                    <a:pt x="896831" y="15913"/>
                  </a:lnTo>
                </a:path>
              </a:pathLst>
            </a:custGeom>
            <a:ln w="40651" cap="flat">
              <a:solidFill>
                <a:srgbClr val="000000">
                  <a:alpha val="100000"/>
                </a:srgbClr>
              </a:solidFill>
              <a:prstDash val="solid"/>
              <a:round/>
            </a:ln>
          </p:spPr>
          <p:txBody>
            <a:bodyPr/>
            <a:lstStyle/>
            <a:p/>
          </p:txBody>
        </p:sp>
        <p:sp>
          <p:nvSpPr>
            <p:cNvPr id="1615" name="pl1615"/>
            <p:cNvSpPr/>
            <p:nvPr/>
          </p:nvSpPr>
          <p:spPr>
            <a:xfrm>
              <a:off x="8132737" y="3118323"/>
              <a:ext cx="896831" cy="31826"/>
            </a:xfrm>
            <a:custGeom>
              <a:avLst/>
              <a:pathLst>
                <a:path w="896831" h="31826">
                  <a:moveTo>
                    <a:pt x="0" y="10608"/>
                  </a:moveTo>
                  <a:lnTo>
                    <a:pt x="128118" y="15913"/>
                  </a:lnTo>
                  <a:lnTo>
                    <a:pt x="256237" y="0"/>
                  </a:lnTo>
                  <a:lnTo>
                    <a:pt x="384356" y="5304"/>
                  </a:lnTo>
                  <a:lnTo>
                    <a:pt x="512475" y="5304"/>
                  </a:lnTo>
                  <a:lnTo>
                    <a:pt x="640593" y="31826"/>
                  </a:lnTo>
                  <a:lnTo>
                    <a:pt x="768712" y="15913"/>
                  </a:lnTo>
                  <a:lnTo>
                    <a:pt x="896831" y="15913"/>
                  </a:lnTo>
                </a:path>
              </a:pathLst>
            </a:custGeom>
            <a:ln w="35231" cap="flat">
              <a:solidFill>
                <a:srgbClr val="F26A21">
                  <a:alpha val="100000"/>
                </a:srgbClr>
              </a:solidFill>
              <a:prstDash val="solid"/>
              <a:round/>
            </a:ln>
          </p:spPr>
          <p:txBody>
            <a:bodyPr/>
            <a:lstStyle/>
            <a:p/>
          </p:txBody>
        </p:sp>
        <p:sp>
          <p:nvSpPr>
            <p:cNvPr id="1616" name="pl1616"/>
            <p:cNvSpPr/>
            <p:nvPr/>
          </p:nvSpPr>
          <p:spPr>
            <a:xfrm>
              <a:off x="8087896"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17" name="tx1617"/>
            <p:cNvSpPr/>
            <p:nvPr/>
          </p:nvSpPr>
          <p:spPr>
            <a:xfrm>
              <a:off x="8072479" y="29659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618" name="tx1618"/>
            <p:cNvSpPr/>
            <p:nvPr/>
          </p:nvSpPr>
          <p:spPr>
            <a:xfrm>
              <a:off x="8230727" y="2971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19" name="tx1619"/>
            <p:cNvSpPr/>
            <p:nvPr/>
          </p:nvSpPr>
          <p:spPr>
            <a:xfrm>
              <a:off x="8328716" y="29552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620" name="tx1620"/>
            <p:cNvSpPr/>
            <p:nvPr/>
          </p:nvSpPr>
          <p:spPr>
            <a:xfrm>
              <a:off x="8460858" y="296059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21" name="tx1621"/>
            <p:cNvSpPr/>
            <p:nvPr/>
          </p:nvSpPr>
          <p:spPr>
            <a:xfrm>
              <a:off x="8588977" y="296059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22" name="tx1622"/>
            <p:cNvSpPr/>
            <p:nvPr/>
          </p:nvSpPr>
          <p:spPr>
            <a:xfrm>
              <a:off x="8743202" y="29871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623" name="tx1623"/>
            <p:cNvSpPr/>
            <p:nvPr/>
          </p:nvSpPr>
          <p:spPr>
            <a:xfrm>
              <a:off x="8871321" y="2971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24" name="tx1624"/>
            <p:cNvSpPr/>
            <p:nvPr/>
          </p:nvSpPr>
          <p:spPr>
            <a:xfrm>
              <a:off x="8999439" y="2971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25" name="rc1625"/>
            <p:cNvSpPr/>
            <p:nvPr/>
          </p:nvSpPr>
          <p:spPr>
            <a:xfrm>
              <a:off x="8087896" y="3483127"/>
              <a:ext cx="986514" cy="367599"/>
            </a:xfrm>
            <a:prstGeom prst="rect">
              <a:avLst/>
            </a:prstGeom>
            <a:solidFill>
              <a:srgbClr val="EBEBEB">
                <a:alpha val="100000"/>
              </a:srgbClr>
            </a:solidFill>
          </p:spPr>
          <p:txBody>
            <a:bodyPr/>
            <a:lstStyle/>
            <a:p/>
          </p:txBody>
        </p:sp>
        <p:sp>
          <p:nvSpPr>
            <p:cNvPr id="1626" name="pl1626"/>
            <p:cNvSpPr/>
            <p:nvPr/>
          </p:nvSpPr>
          <p:spPr>
            <a:xfrm>
              <a:off x="8087896" y="37677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7" name="pl1627"/>
            <p:cNvSpPr/>
            <p:nvPr/>
          </p:nvSpPr>
          <p:spPr>
            <a:xfrm>
              <a:off x="8087896" y="36351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8" name="pl1628"/>
            <p:cNvSpPr/>
            <p:nvPr/>
          </p:nvSpPr>
          <p:spPr>
            <a:xfrm>
              <a:off x="8087896" y="350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9" name="pl1629"/>
            <p:cNvSpPr/>
            <p:nvPr/>
          </p:nvSpPr>
          <p:spPr>
            <a:xfrm>
              <a:off x="8087896"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0" name="pl1630"/>
            <p:cNvSpPr/>
            <p:nvPr/>
          </p:nvSpPr>
          <p:spPr>
            <a:xfrm>
              <a:off x="8087896" y="37014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1" name="pl1631"/>
            <p:cNvSpPr/>
            <p:nvPr/>
          </p:nvSpPr>
          <p:spPr>
            <a:xfrm>
              <a:off x="8087896" y="356879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2" name="pl1632"/>
            <p:cNvSpPr/>
            <p:nvPr/>
          </p:nvSpPr>
          <p:spPr>
            <a:xfrm>
              <a:off x="813273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3" name="pl1633"/>
            <p:cNvSpPr/>
            <p:nvPr/>
          </p:nvSpPr>
          <p:spPr>
            <a:xfrm>
              <a:off x="826085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4" name="pl1634"/>
            <p:cNvSpPr/>
            <p:nvPr/>
          </p:nvSpPr>
          <p:spPr>
            <a:xfrm>
              <a:off x="838897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5" name="pl1635"/>
            <p:cNvSpPr/>
            <p:nvPr/>
          </p:nvSpPr>
          <p:spPr>
            <a:xfrm>
              <a:off x="85170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6" name="pl1636"/>
            <p:cNvSpPr/>
            <p:nvPr/>
          </p:nvSpPr>
          <p:spPr>
            <a:xfrm>
              <a:off x="86452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7" name="pl1637"/>
            <p:cNvSpPr/>
            <p:nvPr/>
          </p:nvSpPr>
          <p:spPr>
            <a:xfrm>
              <a:off x="87733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8" name="pl1638"/>
            <p:cNvSpPr/>
            <p:nvPr/>
          </p:nvSpPr>
          <p:spPr>
            <a:xfrm>
              <a:off x="89014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90295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8132737"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641" name="pl1641"/>
            <p:cNvSpPr/>
            <p:nvPr/>
          </p:nvSpPr>
          <p:spPr>
            <a:xfrm>
              <a:off x="8132737" y="3717319"/>
              <a:ext cx="896831" cy="53044"/>
            </a:xfrm>
            <a:custGeom>
              <a:avLst/>
              <a:pathLst>
                <a:path w="896831" h="53044">
                  <a:moveTo>
                    <a:pt x="0" y="10608"/>
                  </a:moveTo>
                  <a:lnTo>
                    <a:pt x="128118" y="10608"/>
                  </a:lnTo>
                  <a:lnTo>
                    <a:pt x="256237" y="10608"/>
                  </a:lnTo>
                  <a:lnTo>
                    <a:pt x="384356" y="0"/>
                  </a:lnTo>
                  <a:lnTo>
                    <a:pt x="512475" y="5304"/>
                  </a:lnTo>
                  <a:lnTo>
                    <a:pt x="640593" y="0"/>
                  </a:lnTo>
                  <a:lnTo>
                    <a:pt x="768712" y="42435"/>
                  </a:lnTo>
                  <a:lnTo>
                    <a:pt x="896831" y="53044"/>
                  </a:lnTo>
                </a:path>
              </a:pathLst>
            </a:custGeom>
            <a:ln w="40651" cap="flat">
              <a:solidFill>
                <a:srgbClr val="BEBEBE">
                  <a:alpha val="69803"/>
                </a:srgbClr>
              </a:solidFill>
              <a:prstDash val="solid"/>
              <a:round/>
            </a:ln>
          </p:spPr>
          <p:txBody>
            <a:bodyPr/>
            <a:lstStyle/>
            <a:p/>
          </p:txBody>
        </p:sp>
        <p:sp>
          <p:nvSpPr>
            <p:cNvPr id="1642" name="pl1642"/>
            <p:cNvSpPr/>
            <p:nvPr/>
          </p:nvSpPr>
          <p:spPr>
            <a:xfrm>
              <a:off x="8132737" y="3717319"/>
              <a:ext cx="896831" cy="53044"/>
            </a:xfrm>
            <a:custGeom>
              <a:avLst/>
              <a:pathLst>
                <a:path w="896831" h="53044">
                  <a:moveTo>
                    <a:pt x="0" y="10608"/>
                  </a:moveTo>
                  <a:lnTo>
                    <a:pt x="128118" y="10608"/>
                  </a:lnTo>
                  <a:lnTo>
                    <a:pt x="256237" y="10608"/>
                  </a:lnTo>
                  <a:lnTo>
                    <a:pt x="384356" y="0"/>
                  </a:lnTo>
                  <a:lnTo>
                    <a:pt x="512475" y="5304"/>
                  </a:lnTo>
                  <a:lnTo>
                    <a:pt x="640593" y="0"/>
                  </a:lnTo>
                  <a:lnTo>
                    <a:pt x="768712" y="42435"/>
                  </a:lnTo>
                  <a:lnTo>
                    <a:pt x="896831" y="53044"/>
                  </a:lnTo>
                </a:path>
              </a:pathLst>
            </a:custGeom>
            <a:ln w="35231" cap="flat">
              <a:solidFill>
                <a:srgbClr val="BEBEBE">
                  <a:alpha val="69803"/>
                </a:srgbClr>
              </a:solidFill>
              <a:prstDash val="solid"/>
              <a:round/>
            </a:ln>
          </p:spPr>
          <p:txBody>
            <a:bodyPr/>
            <a:lstStyle/>
            <a:p/>
          </p:txBody>
        </p:sp>
        <p:sp>
          <p:nvSpPr>
            <p:cNvPr id="1643" name="pl1643"/>
            <p:cNvSpPr/>
            <p:nvPr/>
          </p:nvSpPr>
          <p:spPr>
            <a:xfrm>
              <a:off x="8132737" y="3796886"/>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644" name="pl1644"/>
            <p:cNvSpPr/>
            <p:nvPr/>
          </p:nvSpPr>
          <p:spPr>
            <a:xfrm>
              <a:off x="8132737" y="3717319"/>
              <a:ext cx="896831" cy="53044"/>
            </a:xfrm>
            <a:custGeom>
              <a:avLst/>
              <a:pathLst>
                <a:path w="896831" h="53044">
                  <a:moveTo>
                    <a:pt x="0" y="10608"/>
                  </a:moveTo>
                  <a:lnTo>
                    <a:pt x="128118" y="10608"/>
                  </a:lnTo>
                  <a:lnTo>
                    <a:pt x="256237" y="10608"/>
                  </a:lnTo>
                  <a:lnTo>
                    <a:pt x="384356" y="0"/>
                  </a:lnTo>
                  <a:lnTo>
                    <a:pt x="512475" y="5304"/>
                  </a:lnTo>
                  <a:lnTo>
                    <a:pt x="640593" y="0"/>
                  </a:lnTo>
                  <a:lnTo>
                    <a:pt x="768712" y="42435"/>
                  </a:lnTo>
                  <a:lnTo>
                    <a:pt x="896831" y="53044"/>
                  </a:lnTo>
                </a:path>
              </a:pathLst>
            </a:custGeom>
            <a:ln w="40651" cap="flat">
              <a:solidFill>
                <a:srgbClr val="000000">
                  <a:alpha val="100000"/>
                </a:srgbClr>
              </a:solidFill>
              <a:prstDash val="solid"/>
              <a:round/>
            </a:ln>
          </p:spPr>
          <p:txBody>
            <a:bodyPr/>
            <a:lstStyle/>
            <a:p/>
          </p:txBody>
        </p:sp>
        <p:sp>
          <p:nvSpPr>
            <p:cNvPr id="1645" name="pl1645"/>
            <p:cNvSpPr/>
            <p:nvPr/>
          </p:nvSpPr>
          <p:spPr>
            <a:xfrm>
              <a:off x="8132737" y="3717319"/>
              <a:ext cx="896831" cy="53044"/>
            </a:xfrm>
            <a:custGeom>
              <a:avLst/>
              <a:pathLst>
                <a:path w="896831" h="53044">
                  <a:moveTo>
                    <a:pt x="0" y="10608"/>
                  </a:moveTo>
                  <a:lnTo>
                    <a:pt x="128118" y="10608"/>
                  </a:lnTo>
                  <a:lnTo>
                    <a:pt x="256237" y="10608"/>
                  </a:lnTo>
                  <a:lnTo>
                    <a:pt x="384356" y="0"/>
                  </a:lnTo>
                  <a:lnTo>
                    <a:pt x="512475" y="5304"/>
                  </a:lnTo>
                  <a:lnTo>
                    <a:pt x="640593" y="0"/>
                  </a:lnTo>
                  <a:lnTo>
                    <a:pt x="768712" y="42435"/>
                  </a:lnTo>
                  <a:lnTo>
                    <a:pt x="896831" y="53044"/>
                  </a:lnTo>
                </a:path>
              </a:pathLst>
            </a:custGeom>
            <a:ln w="35231" cap="flat">
              <a:solidFill>
                <a:srgbClr val="F26A21">
                  <a:alpha val="100000"/>
                </a:srgbClr>
              </a:solidFill>
              <a:prstDash val="solid"/>
              <a:round/>
            </a:ln>
          </p:spPr>
          <p:txBody>
            <a:bodyPr/>
            <a:lstStyle/>
            <a:p/>
          </p:txBody>
        </p:sp>
        <p:sp>
          <p:nvSpPr>
            <p:cNvPr id="1646" name="pl1646"/>
            <p:cNvSpPr/>
            <p:nvPr/>
          </p:nvSpPr>
          <p:spPr>
            <a:xfrm>
              <a:off x="8087896"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47" name="tx1647"/>
            <p:cNvSpPr/>
            <p:nvPr/>
          </p:nvSpPr>
          <p:spPr>
            <a:xfrm>
              <a:off x="8072479" y="3564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648" name="tx1648"/>
            <p:cNvSpPr/>
            <p:nvPr/>
          </p:nvSpPr>
          <p:spPr>
            <a:xfrm>
              <a:off x="8200597" y="3564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649" name="tx1649"/>
            <p:cNvSpPr/>
            <p:nvPr/>
          </p:nvSpPr>
          <p:spPr>
            <a:xfrm>
              <a:off x="8328716" y="35649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650" name="tx1650"/>
            <p:cNvSpPr/>
            <p:nvPr/>
          </p:nvSpPr>
          <p:spPr>
            <a:xfrm>
              <a:off x="8456835" y="3554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651" name="tx1651"/>
            <p:cNvSpPr/>
            <p:nvPr/>
          </p:nvSpPr>
          <p:spPr>
            <a:xfrm>
              <a:off x="8584954" y="35595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652" name="tx1652"/>
            <p:cNvSpPr/>
            <p:nvPr/>
          </p:nvSpPr>
          <p:spPr>
            <a:xfrm>
              <a:off x="8713072" y="35542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653" name="tx1653"/>
            <p:cNvSpPr/>
            <p:nvPr/>
          </p:nvSpPr>
          <p:spPr>
            <a:xfrm>
              <a:off x="8841191" y="3596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654" name="tx1654"/>
            <p:cNvSpPr/>
            <p:nvPr/>
          </p:nvSpPr>
          <p:spPr>
            <a:xfrm>
              <a:off x="8969310" y="3607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655" name="rc1655"/>
            <p:cNvSpPr/>
            <p:nvPr/>
          </p:nvSpPr>
          <p:spPr>
            <a:xfrm>
              <a:off x="8087896" y="4135168"/>
              <a:ext cx="986514" cy="367599"/>
            </a:xfrm>
            <a:prstGeom prst="rect">
              <a:avLst/>
            </a:prstGeom>
            <a:solidFill>
              <a:srgbClr val="EBEBEB">
                <a:alpha val="100000"/>
              </a:srgbClr>
            </a:solidFill>
          </p:spPr>
          <p:txBody>
            <a:bodyPr/>
            <a:lstStyle/>
            <a:p/>
          </p:txBody>
        </p:sp>
        <p:sp>
          <p:nvSpPr>
            <p:cNvPr id="1656" name="pl1656"/>
            <p:cNvSpPr/>
            <p:nvPr/>
          </p:nvSpPr>
          <p:spPr>
            <a:xfrm>
              <a:off x="8087896" y="441975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7" name="pl1657"/>
            <p:cNvSpPr/>
            <p:nvPr/>
          </p:nvSpPr>
          <p:spPr>
            <a:xfrm>
              <a:off x="8087896" y="428714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8" name="pl1658"/>
            <p:cNvSpPr/>
            <p:nvPr/>
          </p:nvSpPr>
          <p:spPr>
            <a:xfrm>
              <a:off x="8087896" y="41545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9" name="pl1659"/>
            <p:cNvSpPr/>
            <p:nvPr/>
          </p:nvSpPr>
          <p:spPr>
            <a:xfrm>
              <a:off x="8087896"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0" name="pl1660"/>
            <p:cNvSpPr/>
            <p:nvPr/>
          </p:nvSpPr>
          <p:spPr>
            <a:xfrm>
              <a:off x="8087896" y="435344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1" name="pl1661"/>
            <p:cNvSpPr/>
            <p:nvPr/>
          </p:nvSpPr>
          <p:spPr>
            <a:xfrm>
              <a:off x="8087896" y="422083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2" name="pl1662"/>
            <p:cNvSpPr/>
            <p:nvPr/>
          </p:nvSpPr>
          <p:spPr>
            <a:xfrm>
              <a:off x="813273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3" name="pl1663"/>
            <p:cNvSpPr/>
            <p:nvPr/>
          </p:nvSpPr>
          <p:spPr>
            <a:xfrm>
              <a:off x="826085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4" name="pl1664"/>
            <p:cNvSpPr/>
            <p:nvPr/>
          </p:nvSpPr>
          <p:spPr>
            <a:xfrm>
              <a:off x="838897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5" name="pl1665"/>
            <p:cNvSpPr/>
            <p:nvPr/>
          </p:nvSpPr>
          <p:spPr>
            <a:xfrm>
              <a:off x="85170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6" name="pl1666"/>
            <p:cNvSpPr/>
            <p:nvPr/>
          </p:nvSpPr>
          <p:spPr>
            <a:xfrm>
              <a:off x="86452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7" name="pl1667"/>
            <p:cNvSpPr/>
            <p:nvPr/>
          </p:nvSpPr>
          <p:spPr>
            <a:xfrm>
              <a:off x="87733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8" name="pl1668"/>
            <p:cNvSpPr/>
            <p:nvPr/>
          </p:nvSpPr>
          <p:spPr>
            <a:xfrm>
              <a:off x="89014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9" name="pl1669"/>
            <p:cNvSpPr/>
            <p:nvPr/>
          </p:nvSpPr>
          <p:spPr>
            <a:xfrm>
              <a:off x="90295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0" name="pl1670"/>
            <p:cNvSpPr/>
            <p:nvPr/>
          </p:nvSpPr>
          <p:spPr>
            <a:xfrm>
              <a:off x="8132737"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671" name="pl1671"/>
            <p:cNvSpPr/>
            <p:nvPr/>
          </p:nvSpPr>
          <p:spPr>
            <a:xfrm>
              <a:off x="8132737" y="4385274"/>
              <a:ext cx="896831" cy="68958"/>
            </a:xfrm>
            <a:custGeom>
              <a:avLst/>
              <a:pathLst>
                <a:path w="896831" h="68958">
                  <a:moveTo>
                    <a:pt x="0" y="68958"/>
                  </a:moveTo>
                  <a:lnTo>
                    <a:pt x="128118" y="68958"/>
                  </a:lnTo>
                  <a:lnTo>
                    <a:pt x="256237" y="58349"/>
                  </a:lnTo>
                  <a:lnTo>
                    <a:pt x="384356" y="47740"/>
                  </a:lnTo>
                  <a:lnTo>
                    <a:pt x="512475" y="47740"/>
                  </a:lnTo>
                  <a:lnTo>
                    <a:pt x="640593" y="42435"/>
                  </a:lnTo>
                  <a:lnTo>
                    <a:pt x="768712" y="0"/>
                  </a:lnTo>
                  <a:lnTo>
                    <a:pt x="896831" y="26522"/>
                  </a:lnTo>
                </a:path>
              </a:pathLst>
            </a:custGeom>
            <a:ln w="40651" cap="flat">
              <a:solidFill>
                <a:srgbClr val="BEBEBE">
                  <a:alpha val="69803"/>
                </a:srgbClr>
              </a:solidFill>
              <a:prstDash val="solid"/>
              <a:round/>
            </a:ln>
          </p:spPr>
          <p:txBody>
            <a:bodyPr/>
            <a:lstStyle/>
            <a:p/>
          </p:txBody>
        </p:sp>
        <p:sp>
          <p:nvSpPr>
            <p:cNvPr id="1672" name="pl1672"/>
            <p:cNvSpPr/>
            <p:nvPr/>
          </p:nvSpPr>
          <p:spPr>
            <a:xfrm>
              <a:off x="8132737" y="4385274"/>
              <a:ext cx="896831" cy="68958"/>
            </a:xfrm>
            <a:custGeom>
              <a:avLst/>
              <a:pathLst>
                <a:path w="896831" h="68958">
                  <a:moveTo>
                    <a:pt x="0" y="68958"/>
                  </a:moveTo>
                  <a:lnTo>
                    <a:pt x="128118" y="68958"/>
                  </a:lnTo>
                  <a:lnTo>
                    <a:pt x="256237" y="58349"/>
                  </a:lnTo>
                  <a:lnTo>
                    <a:pt x="384356" y="47740"/>
                  </a:lnTo>
                  <a:lnTo>
                    <a:pt x="512475" y="47740"/>
                  </a:lnTo>
                  <a:lnTo>
                    <a:pt x="640593" y="42435"/>
                  </a:lnTo>
                  <a:lnTo>
                    <a:pt x="768712" y="0"/>
                  </a:lnTo>
                  <a:lnTo>
                    <a:pt x="896831" y="26522"/>
                  </a:lnTo>
                </a:path>
              </a:pathLst>
            </a:custGeom>
            <a:ln w="35231" cap="flat">
              <a:solidFill>
                <a:srgbClr val="BEBEBE">
                  <a:alpha val="69803"/>
                </a:srgbClr>
              </a:solidFill>
              <a:prstDash val="solid"/>
              <a:round/>
            </a:ln>
          </p:spPr>
          <p:txBody>
            <a:bodyPr/>
            <a:lstStyle/>
            <a:p/>
          </p:txBody>
        </p:sp>
        <p:sp>
          <p:nvSpPr>
            <p:cNvPr id="1673" name="pl1673"/>
            <p:cNvSpPr/>
            <p:nvPr/>
          </p:nvSpPr>
          <p:spPr>
            <a:xfrm>
              <a:off x="8132737" y="4448927"/>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674" name="pl1674"/>
            <p:cNvSpPr/>
            <p:nvPr/>
          </p:nvSpPr>
          <p:spPr>
            <a:xfrm>
              <a:off x="8132737" y="4385274"/>
              <a:ext cx="896831" cy="68958"/>
            </a:xfrm>
            <a:custGeom>
              <a:avLst/>
              <a:pathLst>
                <a:path w="896831" h="68958">
                  <a:moveTo>
                    <a:pt x="0" y="68958"/>
                  </a:moveTo>
                  <a:lnTo>
                    <a:pt x="128118" y="68958"/>
                  </a:lnTo>
                  <a:lnTo>
                    <a:pt x="256237" y="58349"/>
                  </a:lnTo>
                  <a:lnTo>
                    <a:pt x="384356" y="47740"/>
                  </a:lnTo>
                  <a:lnTo>
                    <a:pt x="512475" y="47740"/>
                  </a:lnTo>
                  <a:lnTo>
                    <a:pt x="640593" y="42435"/>
                  </a:lnTo>
                  <a:lnTo>
                    <a:pt x="768712" y="0"/>
                  </a:lnTo>
                  <a:lnTo>
                    <a:pt x="896831" y="26522"/>
                  </a:lnTo>
                </a:path>
              </a:pathLst>
            </a:custGeom>
            <a:ln w="40651" cap="flat">
              <a:solidFill>
                <a:srgbClr val="000000">
                  <a:alpha val="100000"/>
                </a:srgbClr>
              </a:solidFill>
              <a:prstDash val="solid"/>
              <a:round/>
            </a:ln>
          </p:spPr>
          <p:txBody>
            <a:bodyPr/>
            <a:lstStyle/>
            <a:p/>
          </p:txBody>
        </p:sp>
        <p:sp>
          <p:nvSpPr>
            <p:cNvPr id="1675" name="pl1675"/>
            <p:cNvSpPr/>
            <p:nvPr/>
          </p:nvSpPr>
          <p:spPr>
            <a:xfrm>
              <a:off x="8132737" y="4385274"/>
              <a:ext cx="896831" cy="68958"/>
            </a:xfrm>
            <a:custGeom>
              <a:avLst/>
              <a:pathLst>
                <a:path w="896831" h="68958">
                  <a:moveTo>
                    <a:pt x="0" y="68958"/>
                  </a:moveTo>
                  <a:lnTo>
                    <a:pt x="128118" y="68958"/>
                  </a:lnTo>
                  <a:lnTo>
                    <a:pt x="256237" y="58349"/>
                  </a:lnTo>
                  <a:lnTo>
                    <a:pt x="384356" y="47740"/>
                  </a:lnTo>
                  <a:lnTo>
                    <a:pt x="512475" y="47740"/>
                  </a:lnTo>
                  <a:lnTo>
                    <a:pt x="640593" y="42435"/>
                  </a:lnTo>
                  <a:lnTo>
                    <a:pt x="768712" y="0"/>
                  </a:lnTo>
                  <a:lnTo>
                    <a:pt x="896831" y="26522"/>
                  </a:lnTo>
                </a:path>
              </a:pathLst>
            </a:custGeom>
            <a:ln w="35231" cap="flat">
              <a:solidFill>
                <a:srgbClr val="F26A21">
                  <a:alpha val="100000"/>
                </a:srgbClr>
              </a:solidFill>
              <a:prstDash val="solid"/>
              <a:round/>
            </a:ln>
          </p:spPr>
          <p:txBody>
            <a:bodyPr/>
            <a:lstStyle/>
            <a:p/>
          </p:txBody>
        </p:sp>
        <p:sp>
          <p:nvSpPr>
            <p:cNvPr id="1676" name="pl1676"/>
            <p:cNvSpPr/>
            <p:nvPr/>
          </p:nvSpPr>
          <p:spPr>
            <a:xfrm>
              <a:off x="8087896"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77" name="tx1677"/>
            <p:cNvSpPr/>
            <p:nvPr/>
          </p:nvSpPr>
          <p:spPr>
            <a:xfrm>
              <a:off x="8102608" y="42912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678" name="tx1678"/>
            <p:cNvSpPr/>
            <p:nvPr/>
          </p:nvSpPr>
          <p:spPr>
            <a:xfrm>
              <a:off x="8230727" y="42912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679" name="tx1679"/>
            <p:cNvSpPr/>
            <p:nvPr/>
          </p:nvSpPr>
          <p:spPr>
            <a:xfrm>
              <a:off x="8358846" y="42805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680" name="tx1680"/>
            <p:cNvSpPr/>
            <p:nvPr/>
          </p:nvSpPr>
          <p:spPr>
            <a:xfrm>
              <a:off x="8456835" y="42699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681" name="tx1681"/>
            <p:cNvSpPr/>
            <p:nvPr/>
          </p:nvSpPr>
          <p:spPr>
            <a:xfrm>
              <a:off x="8584954" y="42699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682" name="tx1682"/>
            <p:cNvSpPr/>
            <p:nvPr/>
          </p:nvSpPr>
          <p:spPr>
            <a:xfrm>
              <a:off x="8717096" y="426468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83" name="tx1683"/>
            <p:cNvSpPr/>
            <p:nvPr/>
          </p:nvSpPr>
          <p:spPr>
            <a:xfrm>
              <a:off x="8841191" y="42222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684" name="tx1684"/>
            <p:cNvSpPr/>
            <p:nvPr/>
          </p:nvSpPr>
          <p:spPr>
            <a:xfrm>
              <a:off x="8969310" y="42487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685" name="rc1685"/>
            <p:cNvSpPr/>
            <p:nvPr/>
          </p:nvSpPr>
          <p:spPr>
            <a:xfrm>
              <a:off x="8087896" y="4787209"/>
              <a:ext cx="986514" cy="367599"/>
            </a:xfrm>
            <a:prstGeom prst="rect">
              <a:avLst/>
            </a:prstGeom>
            <a:solidFill>
              <a:srgbClr val="EBEBEB">
                <a:alpha val="100000"/>
              </a:srgbClr>
            </a:solidFill>
          </p:spPr>
          <p:txBody>
            <a:bodyPr/>
            <a:lstStyle/>
            <a:p/>
          </p:txBody>
        </p:sp>
        <p:sp>
          <p:nvSpPr>
            <p:cNvPr id="1686" name="pl1686"/>
            <p:cNvSpPr/>
            <p:nvPr/>
          </p:nvSpPr>
          <p:spPr>
            <a:xfrm>
              <a:off x="8087896" y="50717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7" name="pl1687"/>
            <p:cNvSpPr/>
            <p:nvPr/>
          </p:nvSpPr>
          <p:spPr>
            <a:xfrm>
              <a:off x="8087896" y="493918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8" name="pl1688"/>
            <p:cNvSpPr/>
            <p:nvPr/>
          </p:nvSpPr>
          <p:spPr>
            <a:xfrm>
              <a:off x="8087896" y="4806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9" name="pl1689"/>
            <p:cNvSpPr/>
            <p:nvPr/>
          </p:nvSpPr>
          <p:spPr>
            <a:xfrm>
              <a:off x="8087896"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0" name="pl1690"/>
            <p:cNvSpPr/>
            <p:nvPr/>
          </p:nvSpPr>
          <p:spPr>
            <a:xfrm>
              <a:off x="8087896" y="500548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1" name="pl1691"/>
            <p:cNvSpPr/>
            <p:nvPr/>
          </p:nvSpPr>
          <p:spPr>
            <a:xfrm>
              <a:off x="8087896" y="487287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2" name="pl1692"/>
            <p:cNvSpPr/>
            <p:nvPr/>
          </p:nvSpPr>
          <p:spPr>
            <a:xfrm>
              <a:off x="813273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3" name="pl1693"/>
            <p:cNvSpPr/>
            <p:nvPr/>
          </p:nvSpPr>
          <p:spPr>
            <a:xfrm>
              <a:off x="826085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4" name="pl1694"/>
            <p:cNvSpPr/>
            <p:nvPr/>
          </p:nvSpPr>
          <p:spPr>
            <a:xfrm>
              <a:off x="838897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5" name="pl1695"/>
            <p:cNvSpPr/>
            <p:nvPr/>
          </p:nvSpPr>
          <p:spPr>
            <a:xfrm>
              <a:off x="85170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6" name="pl1696"/>
            <p:cNvSpPr/>
            <p:nvPr/>
          </p:nvSpPr>
          <p:spPr>
            <a:xfrm>
              <a:off x="86452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7" name="pl1697"/>
            <p:cNvSpPr/>
            <p:nvPr/>
          </p:nvSpPr>
          <p:spPr>
            <a:xfrm>
              <a:off x="87733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8" name="pl1698"/>
            <p:cNvSpPr/>
            <p:nvPr/>
          </p:nvSpPr>
          <p:spPr>
            <a:xfrm>
              <a:off x="89014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9" name="pl1699"/>
            <p:cNvSpPr/>
            <p:nvPr/>
          </p:nvSpPr>
          <p:spPr>
            <a:xfrm>
              <a:off x="90295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0" name="pl1700"/>
            <p:cNvSpPr/>
            <p:nvPr/>
          </p:nvSpPr>
          <p:spPr>
            <a:xfrm>
              <a:off x="8132737"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BEBEBE">
                  <a:alpha val="69803"/>
                </a:srgbClr>
              </a:solidFill>
              <a:prstDash val="solid"/>
              <a:round/>
            </a:ln>
          </p:spPr>
          <p:txBody>
            <a:bodyPr/>
            <a:lstStyle/>
            <a:p/>
          </p:txBody>
        </p:sp>
        <p:sp>
          <p:nvSpPr>
            <p:cNvPr id="1701" name="pl1701"/>
            <p:cNvSpPr/>
            <p:nvPr/>
          </p:nvSpPr>
          <p:spPr>
            <a:xfrm>
              <a:off x="8132737" y="5085055"/>
              <a:ext cx="896831" cy="37131"/>
            </a:xfrm>
            <a:custGeom>
              <a:avLst/>
              <a:pathLst>
                <a:path w="896831" h="37131">
                  <a:moveTo>
                    <a:pt x="0" y="31826"/>
                  </a:moveTo>
                  <a:lnTo>
                    <a:pt x="128118" y="21217"/>
                  </a:lnTo>
                  <a:lnTo>
                    <a:pt x="256237" y="26522"/>
                  </a:lnTo>
                  <a:lnTo>
                    <a:pt x="384356" y="37131"/>
                  </a:lnTo>
                  <a:lnTo>
                    <a:pt x="512475" y="0"/>
                  </a:lnTo>
                  <a:lnTo>
                    <a:pt x="640593" y="5304"/>
                  </a:lnTo>
                  <a:lnTo>
                    <a:pt x="768712" y="15913"/>
                  </a:lnTo>
                  <a:lnTo>
                    <a:pt x="896831" y="26522"/>
                  </a:lnTo>
                </a:path>
              </a:pathLst>
            </a:custGeom>
            <a:ln w="40651" cap="flat">
              <a:solidFill>
                <a:srgbClr val="BEBEBE">
                  <a:alpha val="69803"/>
                </a:srgbClr>
              </a:solidFill>
              <a:prstDash val="solid"/>
              <a:round/>
            </a:ln>
          </p:spPr>
          <p:txBody>
            <a:bodyPr/>
            <a:lstStyle/>
            <a:p/>
          </p:txBody>
        </p:sp>
        <p:sp>
          <p:nvSpPr>
            <p:cNvPr id="1702" name="pl1702"/>
            <p:cNvSpPr/>
            <p:nvPr/>
          </p:nvSpPr>
          <p:spPr>
            <a:xfrm>
              <a:off x="8132737" y="5085055"/>
              <a:ext cx="896831" cy="37131"/>
            </a:xfrm>
            <a:custGeom>
              <a:avLst/>
              <a:pathLst>
                <a:path w="896831" h="37131">
                  <a:moveTo>
                    <a:pt x="0" y="31826"/>
                  </a:moveTo>
                  <a:lnTo>
                    <a:pt x="128118" y="21217"/>
                  </a:lnTo>
                  <a:lnTo>
                    <a:pt x="256237" y="26522"/>
                  </a:lnTo>
                  <a:lnTo>
                    <a:pt x="384356" y="37131"/>
                  </a:lnTo>
                  <a:lnTo>
                    <a:pt x="512475" y="0"/>
                  </a:lnTo>
                  <a:lnTo>
                    <a:pt x="640593" y="5304"/>
                  </a:lnTo>
                  <a:lnTo>
                    <a:pt x="768712" y="15913"/>
                  </a:lnTo>
                  <a:lnTo>
                    <a:pt x="896831" y="26522"/>
                  </a:lnTo>
                </a:path>
              </a:pathLst>
            </a:custGeom>
            <a:ln w="35231" cap="flat">
              <a:solidFill>
                <a:srgbClr val="BEBEBE">
                  <a:alpha val="69803"/>
                </a:srgbClr>
              </a:solidFill>
              <a:prstDash val="solid"/>
              <a:round/>
            </a:ln>
          </p:spPr>
          <p:txBody>
            <a:bodyPr/>
            <a:lstStyle/>
            <a:p/>
          </p:txBody>
        </p:sp>
        <p:sp>
          <p:nvSpPr>
            <p:cNvPr id="1703" name="pl1703"/>
            <p:cNvSpPr/>
            <p:nvPr/>
          </p:nvSpPr>
          <p:spPr>
            <a:xfrm>
              <a:off x="8132737" y="5100968"/>
              <a:ext cx="896831" cy="5304"/>
            </a:xfrm>
            <a:custGeom>
              <a:avLst/>
              <a:pathLst>
                <a:path w="896831" h="5304">
                  <a:moveTo>
                    <a:pt x="0" y="5304"/>
                  </a:moveTo>
                  <a:lnTo>
                    <a:pt x="128118" y="5304"/>
                  </a:lnTo>
                  <a:lnTo>
                    <a:pt x="256237" y="5304"/>
                  </a:lnTo>
                  <a:lnTo>
                    <a:pt x="384356" y="0"/>
                  </a:lnTo>
                  <a:lnTo>
                    <a:pt x="512475" y="0"/>
                  </a:lnTo>
                  <a:lnTo>
                    <a:pt x="640593" y="0"/>
                  </a:lnTo>
                  <a:lnTo>
                    <a:pt x="768712" y="0"/>
                  </a:lnTo>
                  <a:lnTo>
                    <a:pt x="896831" y="5304"/>
                  </a:lnTo>
                </a:path>
              </a:pathLst>
            </a:custGeom>
            <a:ln w="20325" cap="flat">
              <a:solidFill>
                <a:srgbClr val="6B6B6B">
                  <a:alpha val="100000"/>
                </a:srgbClr>
              </a:solidFill>
              <a:prstDash val="solid"/>
              <a:round/>
            </a:ln>
          </p:spPr>
          <p:txBody>
            <a:bodyPr/>
            <a:lstStyle/>
            <a:p/>
          </p:txBody>
        </p:sp>
        <p:sp>
          <p:nvSpPr>
            <p:cNvPr id="1704" name="pl1704"/>
            <p:cNvSpPr/>
            <p:nvPr/>
          </p:nvSpPr>
          <p:spPr>
            <a:xfrm>
              <a:off x="8132737" y="5085055"/>
              <a:ext cx="896831" cy="37131"/>
            </a:xfrm>
            <a:custGeom>
              <a:avLst/>
              <a:pathLst>
                <a:path w="896831" h="37131">
                  <a:moveTo>
                    <a:pt x="0" y="31826"/>
                  </a:moveTo>
                  <a:lnTo>
                    <a:pt x="128118" y="21217"/>
                  </a:lnTo>
                  <a:lnTo>
                    <a:pt x="256237" y="26522"/>
                  </a:lnTo>
                  <a:lnTo>
                    <a:pt x="384356" y="37131"/>
                  </a:lnTo>
                  <a:lnTo>
                    <a:pt x="512475" y="0"/>
                  </a:lnTo>
                  <a:lnTo>
                    <a:pt x="640593" y="5304"/>
                  </a:lnTo>
                  <a:lnTo>
                    <a:pt x="768712" y="15913"/>
                  </a:lnTo>
                  <a:lnTo>
                    <a:pt x="896831" y="26522"/>
                  </a:lnTo>
                </a:path>
              </a:pathLst>
            </a:custGeom>
            <a:ln w="40651" cap="flat">
              <a:solidFill>
                <a:srgbClr val="000000">
                  <a:alpha val="100000"/>
                </a:srgbClr>
              </a:solidFill>
              <a:prstDash val="solid"/>
              <a:round/>
            </a:ln>
          </p:spPr>
          <p:txBody>
            <a:bodyPr/>
            <a:lstStyle/>
            <a:p/>
          </p:txBody>
        </p:sp>
        <p:sp>
          <p:nvSpPr>
            <p:cNvPr id="1705" name="pl1705"/>
            <p:cNvSpPr/>
            <p:nvPr/>
          </p:nvSpPr>
          <p:spPr>
            <a:xfrm>
              <a:off x="8132737" y="5085055"/>
              <a:ext cx="896831" cy="37131"/>
            </a:xfrm>
            <a:custGeom>
              <a:avLst/>
              <a:pathLst>
                <a:path w="896831" h="37131">
                  <a:moveTo>
                    <a:pt x="0" y="31826"/>
                  </a:moveTo>
                  <a:lnTo>
                    <a:pt x="128118" y="21217"/>
                  </a:lnTo>
                  <a:lnTo>
                    <a:pt x="256237" y="26522"/>
                  </a:lnTo>
                  <a:lnTo>
                    <a:pt x="384356" y="37131"/>
                  </a:lnTo>
                  <a:lnTo>
                    <a:pt x="512475" y="0"/>
                  </a:lnTo>
                  <a:lnTo>
                    <a:pt x="640593" y="5304"/>
                  </a:lnTo>
                  <a:lnTo>
                    <a:pt x="768712" y="15913"/>
                  </a:lnTo>
                  <a:lnTo>
                    <a:pt x="896831" y="26522"/>
                  </a:lnTo>
                </a:path>
              </a:pathLst>
            </a:custGeom>
            <a:ln w="35231" cap="flat">
              <a:solidFill>
                <a:srgbClr val="F26A21">
                  <a:alpha val="100000"/>
                </a:srgbClr>
              </a:solidFill>
              <a:prstDash val="solid"/>
              <a:round/>
            </a:ln>
          </p:spPr>
          <p:txBody>
            <a:bodyPr/>
            <a:lstStyle/>
            <a:p/>
          </p:txBody>
        </p:sp>
        <p:sp>
          <p:nvSpPr>
            <p:cNvPr id="1706" name="pl1706"/>
            <p:cNvSpPr/>
            <p:nvPr/>
          </p:nvSpPr>
          <p:spPr>
            <a:xfrm>
              <a:off x="8087896"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07" name="tx1707"/>
            <p:cNvSpPr/>
            <p:nvPr/>
          </p:nvSpPr>
          <p:spPr>
            <a:xfrm>
              <a:off x="8102608" y="49538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08" name="tx1708"/>
            <p:cNvSpPr/>
            <p:nvPr/>
          </p:nvSpPr>
          <p:spPr>
            <a:xfrm>
              <a:off x="8230727" y="49432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709" name="tx1709"/>
            <p:cNvSpPr/>
            <p:nvPr/>
          </p:nvSpPr>
          <p:spPr>
            <a:xfrm>
              <a:off x="8358846"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10" name="tx1710"/>
            <p:cNvSpPr/>
            <p:nvPr/>
          </p:nvSpPr>
          <p:spPr>
            <a:xfrm>
              <a:off x="8486964" y="4959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11" name="tx1711"/>
            <p:cNvSpPr/>
            <p:nvPr/>
          </p:nvSpPr>
          <p:spPr>
            <a:xfrm>
              <a:off x="8584954" y="49220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712" name="tx1712"/>
            <p:cNvSpPr/>
            <p:nvPr/>
          </p:nvSpPr>
          <p:spPr>
            <a:xfrm>
              <a:off x="8743202" y="49273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713" name="tx1713"/>
            <p:cNvSpPr/>
            <p:nvPr/>
          </p:nvSpPr>
          <p:spPr>
            <a:xfrm>
              <a:off x="8871321" y="4937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714" name="tx1714"/>
            <p:cNvSpPr/>
            <p:nvPr/>
          </p:nvSpPr>
          <p:spPr>
            <a:xfrm>
              <a:off x="8999439" y="49485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15" name="tx1715"/>
            <p:cNvSpPr/>
            <p:nvPr/>
          </p:nvSpPr>
          <p:spPr>
            <a:xfrm>
              <a:off x="930704" y="5291819"/>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Zimbabwe</a:t>
              </a:r>
            </a:p>
          </p:txBody>
        </p:sp>
        <p:sp>
          <p:nvSpPr>
            <p:cNvPr id="1716" name="tx1716"/>
            <p:cNvSpPr/>
            <p:nvPr/>
          </p:nvSpPr>
          <p:spPr>
            <a:xfrm>
              <a:off x="1061143" y="4639778"/>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Syria</a:t>
              </a:r>
            </a:p>
          </p:txBody>
        </p:sp>
        <p:sp>
          <p:nvSpPr>
            <p:cNvPr id="1717" name="tx1717"/>
            <p:cNvSpPr/>
            <p:nvPr/>
          </p:nvSpPr>
          <p:spPr>
            <a:xfrm>
              <a:off x="2014743" y="4639778"/>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Tajikistan</a:t>
              </a:r>
            </a:p>
          </p:txBody>
        </p:sp>
        <p:sp>
          <p:nvSpPr>
            <p:cNvPr id="1718" name="tx1718"/>
            <p:cNvSpPr/>
            <p:nvPr/>
          </p:nvSpPr>
          <p:spPr>
            <a:xfrm>
              <a:off x="3076927" y="4639778"/>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1719" name="tx1719"/>
            <p:cNvSpPr/>
            <p:nvPr/>
          </p:nvSpPr>
          <p:spPr>
            <a:xfrm>
              <a:off x="4235535" y="4639778"/>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Togo</a:t>
              </a:r>
            </a:p>
          </p:txBody>
        </p:sp>
        <p:sp>
          <p:nvSpPr>
            <p:cNvPr id="1720" name="tx1720"/>
            <p:cNvSpPr/>
            <p:nvPr/>
          </p:nvSpPr>
          <p:spPr>
            <a:xfrm>
              <a:off x="5217069" y="463977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Uganda</a:t>
              </a:r>
            </a:p>
          </p:txBody>
        </p:sp>
        <p:sp>
          <p:nvSpPr>
            <p:cNvPr id="1721" name="tx1721"/>
            <p:cNvSpPr/>
            <p:nvPr/>
          </p:nvSpPr>
          <p:spPr>
            <a:xfrm>
              <a:off x="6192523" y="4639778"/>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Uzbekistan</a:t>
              </a:r>
            </a:p>
          </p:txBody>
        </p:sp>
        <p:sp>
          <p:nvSpPr>
            <p:cNvPr id="1722" name="tx1722"/>
            <p:cNvSpPr/>
            <p:nvPr/>
          </p:nvSpPr>
          <p:spPr>
            <a:xfrm>
              <a:off x="7353097" y="4639778"/>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Yemen</a:t>
              </a:r>
            </a:p>
          </p:txBody>
        </p:sp>
        <p:sp>
          <p:nvSpPr>
            <p:cNvPr id="1723" name="tx1723"/>
            <p:cNvSpPr/>
            <p:nvPr/>
          </p:nvSpPr>
          <p:spPr>
            <a:xfrm>
              <a:off x="8394844" y="4639778"/>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Zambia</a:t>
              </a:r>
            </a:p>
          </p:txBody>
        </p:sp>
        <p:sp>
          <p:nvSpPr>
            <p:cNvPr id="1724" name="tx1724"/>
            <p:cNvSpPr/>
            <p:nvPr/>
          </p:nvSpPr>
          <p:spPr>
            <a:xfrm>
              <a:off x="983419" y="3987737"/>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Rwanda</a:t>
              </a:r>
            </a:p>
          </p:txBody>
        </p:sp>
        <p:sp>
          <p:nvSpPr>
            <p:cNvPr id="1725" name="tx1725"/>
            <p:cNvSpPr/>
            <p:nvPr/>
          </p:nvSpPr>
          <p:spPr>
            <a:xfrm>
              <a:off x="1667682" y="3987737"/>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1726" name="tx1726"/>
            <p:cNvSpPr/>
            <p:nvPr/>
          </p:nvSpPr>
          <p:spPr>
            <a:xfrm>
              <a:off x="3095535" y="3987737"/>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Senegal</a:t>
              </a:r>
            </a:p>
          </p:txBody>
        </p:sp>
        <p:sp>
          <p:nvSpPr>
            <p:cNvPr id="1727" name="tx1727"/>
            <p:cNvSpPr/>
            <p:nvPr/>
          </p:nvSpPr>
          <p:spPr>
            <a:xfrm>
              <a:off x="4036699" y="3987737"/>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Sierra Leone</a:t>
              </a:r>
            </a:p>
          </p:txBody>
        </p:sp>
        <p:sp>
          <p:nvSpPr>
            <p:cNvPr id="1728" name="tx1728"/>
            <p:cNvSpPr/>
            <p:nvPr/>
          </p:nvSpPr>
          <p:spPr>
            <a:xfrm>
              <a:off x="4999671" y="3987737"/>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Solomon Islands</a:t>
              </a:r>
            </a:p>
          </p:txBody>
        </p:sp>
        <p:sp>
          <p:nvSpPr>
            <p:cNvPr id="1729" name="tx1729"/>
            <p:cNvSpPr/>
            <p:nvPr/>
          </p:nvSpPr>
          <p:spPr>
            <a:xfrm>
              <a:off x="6267092" y="3987737"/>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Somalia</a:t>
              </a:r>
            </a:p>
          </p:txBody>
        </p:sp>
        <p:sp>
          <p:nvSpPr>
            <p:cNvPr id="1730" name="tx1730"/>
            <p:cNvSpPr/>
            <p:nvPr/>
          </p:nvSpPr>
          <p:spPr>
            <a:xfrm>
              <a:off x="7201809" y="3987737"/>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Sudan</a:t>
              </a:r>
            </a:p>
          </p:txBody>
        </p:sp>
        <p:sp>
          <p:nvSpPr>
            <p:cNvPr id="1731" name="tx1731"/>
            <p:cNvSpPr/>
            <p:nvPr/>
          </p:nvSpPr>
          <p:spPr>
            <a:xfrm>
              <a:off x="8419533" y="3987737"/>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Sudan</a:t>
              </a:r>
            </a:p>
          </p:txBody>
        </p:sp>
        <p:sp>
          <p:nvSpPr>
            <p:cNvPr id="1732" name="tx1732"/>
            <p:cNvSpPr/>
            <p:nvPr/>
          </p:nvSpPr>
          <p:spPr>
            <a:xfrm>
              <a:off x="868479" y="3335696"/>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Mozambique</a:t>
              </a:r>
            </a:p>
          </p:txBody>
        </p:sp>
        <p:sp>
          <p:nvSpPr>
            <p:cNvPr id="1733" name="tx1733"/>
            <p:cNvSpPr/>
            <p:nvPr/>
          </p:nvSpPr>
          <p:spPr>
            <a:xfrm>
              <a:off x="2011634" y="3335696"/>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1734" name="tx1734"/>
            <p:cNvSpPr/>
            <p:nvPr/>
          </p:nvSpPr>
          <p:spPr>
            <a:xfrm>
              <a:off x="3154651" y="3335696"/>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Nepal</a:t>
              </a:r>
            </a:p>
          </p:txBody>
        </p:sp>
        <p:sp>
          <p:nvSpPr>
            <p:cNvPr id="1735" name="tx1735"/>
            <p:cNvSpPr/>
            <p:nvPr/>
          </p:nvSpPr>
          <p:spPr>
            <a:xfrm>
              <a:off x="4102033"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1736" name="tx1736"/>
            <p:cNvSpPr/>
            <p:nvPr/>
          </p:nvSpPr>
          <p:spPr>
            <a:xfrm>
              <a:off x="5279340" y="3335696"/>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a:t>
              </a:r>
            </a:p>
          </p:txBody>
        </p:sp>
        <p:sp>
          <p:nvSpPr>
            <p:cNvPr id="1737" name="tx1737"/>
            <p:cNvSpPr/>
            <p:nvPr/>
          </p:nvSpPr>
          <p:spPr>
            <a:xfrm>
              <a:off x="6291964"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1738" name="tx1738"/>
            <p:cNvSpPr/>
            <p:nvPr/>
          </p:nvSpPr>
          <p:spPr>
            <a:xfrm>
              <a:off x="7310714" y="3335696"/>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Pakistan</a:t>
              </a:r>
            </a:p>
          </p:txBody>
        </p:sp>
        <p:sp>
          <p:nvSpPr>
            <p:cNvPr id="1739" name="tx1739"/>
            <p:cNvSpPr/>
            <p:nvPr/>
          </p:nvSpPr>
          <p:spPr>
            <a:xfrm>
              <a:off x="8096475" y="3335696"/>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Papua New Guinea</a:t>
              </a:r>
            </a:p>
          </p:txBody>
        </p:sp>
        <p:sp>
          <p:nvSpPr>
            <p:cNvPr id="1740" name="tx1740"/>
            <p:cNvSpPr/>
            <p:nvPr/>
          </p:nvSpPr>
          <p:spPr>
            <a:xfrm>
              <a:off x="912005" y="2683655"/>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1741" name="tx1741"/>
            <p:cNvSpPr/>
            <p:nvPr/>
          </p:nvSpPr>
          <p:spPr>
            <a:xfrm>
              <a:off x="2123328" y="2683655"/>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Laos</a:t>
              </a:r>
            </a:p>
          </p:txBody>
        </p:sp>
        <p:sp>
          <p:nvSpPr>
            <p:cNvPr id="1742" name="tx1742"/>
            <p:cNvSpPr/>
            <p:nvPr/>
          </p:nvSpPr>
          <p:spPr>
            <a:xfrm>
              <a:off x="3101707" y="2683655"/>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1743" name="tx1743"/>
            <p:cNvSpPr/>
            <p:nvPr/>
          </p:nvSpPr>
          <p:spPr>
            <a:xfrm>
              <a:off x="4188992" y="2683655"/>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Liberia</a:t>
              </a:r>
            </a:p>
          </p:txBody>
        </p:sp>
        <p:sp>
          <p:nvSpPr>
            <p:cNvPr id="1744" name="tx1744"/>
            <p:cNvSpPr/>
            <p:nvPr/>
          </p:nvSpPr>
          <p:spPr>
            <a:xfrm>
              <a:off x="5105284" y="2683655"/>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1745" name="tx1745"/>
            <p:cNvSpPr/>
            <p:nvPr/>
          </p:nvSpPr>
          <p:spPr>
            <a:xfrm>
              <a:off x="6295119" y="2683655"/>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Malawi</a:t>
              </a:r>
            </a:p>
          </p:txBody>
        </p:sp>
        <p:sp>
          <p:nvSpPr>
            <p:cNvPr id="1746" name="tx1746"/>
            <p:cNvSpPr/>
            <p:nvPr/>
          </p:nvSpPr>
          <p:spPr>
            <a:xfrm>
              <a:off x="7422637" y="2683655"/>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Mali</a:t>
              </a:r>
            </a:p>
          </p:txBody>
        </p:sp>
        <p:sp>
          <p:nvSpPr>
            <p:cNvPr id="1747" name="tx1747"/>
            <p:cNvSpPr/>
            <p:nvPr/>
          </p:nvSpPr>
          <p:spPr>
            <a:xfrm>
              <a:off x="8320229" y="2683655"/>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Mauritania</a:t>
              </a:r>
            </a:p>
          </p:txBody>
        </p:sp>
        <p:sp>
          <p:nvSpPr>
            <p:cNvPr id="1748" name="tx1748"/>
            <p:cNvSpPr/>
            <p:nvPr/>
          </p:nvSpPr>
          <p:spPr>
            <a:xfrm>
              <a:off x="986483" y="2031614"/>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Ethiopia</a:t>
              </a:r>
            </a:p>
          </p:txBody>
        </p:sp>
        <p:sp>
          <p:nvSpPr>
            <p:cNvPr id="1749" name="tx1749"/>
            <p:cNvSpPr/>
            <p:nvPr/>
          </p:nvSpPr>
          <p:spPr>
            <a:xfrm>
              <a:off x="2048850" y="2031614"/>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Gambia</a:t>
              </a:r>
            </a:p>
          </p:txBody>
        </p:sp>
        <p:sp>
          <p:nvSpPr>
            <p:cNvPr id="1750" name="tx1750"/>
            <p:cNvSpPr/>
            <p:nvPr/>
          </p:nvSpPr>
          <p:spPr>
            <a:xfrm>
              <a:off x="3132797"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Ghana</a:t>
              </a:r>
            </a:p>
          </p:txBody>
        </p:sp>
        <p:sp>
          <p:nvSpPr>
            <p:cNvPr id="1751" name="tx1751"/>
            <p:cNvSpPr/>
            <p:nvPr/>
          </p:nvSpPr>
          <p:spPr>
            <a:xfrm>
              <a:off x="4176511" y="2031614"/>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1752" name="tx1752"/>
            <p:cNvSpPr/>
            <p:nvPr/>
          </p:nvSpPr>
          <p:spPr>
            <a:xfrm>
              <a:off x="5046305" y="2031614"/>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Guinea-Bissau</a:t>
              </a:r>
            </a:p>
          </p:txBody>
        </p:sp>
        <p:sp>
          <p:nvSpPr>
            <p:cNvPr id="1753" name="tx1753"/>
            <p:cNvSpPr/>
            <p:nvPr/>
          </p:nvSpPr>
          <p:spPr>
            <a:xfrm>
              <a:off x="6357206" y="2031614"/>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1754" name="tx1754"/>
            <p:cNvSpPr/>
            <p:nvPr/>
          </p:nvSpPr>
          <p:spPr>
            <a:xfrm>
              <a:off x="7403846" y="2031614"/>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India</a:t>
              </a:r>
            </a:p>
          </p:txBody>
        </p:sp>
        <p:sp>
          <p:nvSpPr>
            <p:cNvPr id="1755" name="tx1755"/>
            <p:cNvSpPr/>
            <p:nvPr/>
          </p:nvSpPr>
          <p:spPr>
            <a:xfrm>
              <a:off x="8422688" y="203161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1756" name="tx1756"/>
            <p:cNvSpPr/>
            <p:nvPr/>
          </p:nvSpPr>
          <p:spPr>
            <a:xfrm>
              <a:off x="1054834" y="1379573"/>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Chad</a:t>
              </a:r>
            </a:p>
          </p:txBody>
        </p:sp>
        <p:sp>
          <p:nvSpPr>
            <p:cNvPr id="1757" name="tx1757"/>
            <p:cNvSpPr/>
            <p:nvPr/>
          </p:nvSpPr>
          <p:spPr>
            <a:xfrm>
              <a:off x="2017852" y="1379573"/>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1758" name="tx1758"/>
            <p:cNvSpPr/>
            <p:nvPr/>
          </p:nvSpPr>
          <p:spPr>
            <a:xfrm>
              <a:off x="3135952" y="1379573"/>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Congo</a:t>
              </a:r>
            </a:p>
          </p:txBody>
        </p:sp>
        <p:sp>
          <p:nvSpPr>
            <p:cNvPr id="1759" name="tx1759"/>
            <p:cNvSpPr/>
            <p:nvPr/>
          </p:nvSpPr>
          <p:spPr>
            <a:xfrm>
              <a:off x="4044745" y="1379573"/>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1760" name="tx1760"/>
            <p:cNvSpPr/>
            <p:nvPr/>
          </p:nvSpPr>
          <p:spPr>
            <a:xfrm>
              <a:off x="5226533" y="1379573"/>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Djibouti</a:t>
              </a:r>
            </a:p>
          </p:txBody>
        </p:sp>
        <p:sp>
          <p:nvSpPr>
            <p:cNvPr id="1761" name="tx1761"/>
            <p:cNvSpPr/>
            <p:nvPr/>
          </p:nvSpPr>
          <p:spPr>
            <a:xfrm>
              <a:off x="6313772" y="137957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DPRK</a:t>
              </a:r>
            </a:p>
          </p:txBody>
        </p:sp>
        <p:sp>
          <p:nvSpPr>
            <p:cNvPr id="1762" name="tx1762"/>
            <p:cNvSpPr/>
            <p:nvPr/>
          </p:nvSpPr>
          <p:spPr>
            <a:xfrm>
              <a:off x="7404074" y="1379573"/>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DRC</a:t>
              </a:r>
            </a:p>
          </p:txBody>
        </p:sp>
        <p:sp>
          <p:nvSpPr>
            <p:cNvPr id="1763" name="tx1763"/>
            <p:cNvSpPr/>
            <p:nvPr/>
          </p:nvSpPr>
          <p:spPr>
            <a:xfrm>
              <a:off x="8416561" y="1379573"/>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Eritrea</a:t>
              </a:r>
            </a:p>
          </p:txBody>
        </p:sp>
        <p:sp>
          <p:nvSpPr>
            <p:cNvPr id="1764" name="tx1764"/>
            <p:cNvSpPr/>
            <p:nvPr/>
          </p:nvSpPr>
          <p:spPr>
            <a:xfrm>
              <a:off x="893214"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Afghanistan</a:t>
              </a:r>
            </a:p>
          </p:txBody>
        </p:sp>
        <p:sp>
          <p:nvSpPr>
            <p:cNvPr id="1765" name="tx1765"/>
            <p:cNvSpPr/>
            <p:nvPr/>
          </p:nvSpPr>
          <p:spPr>
            <a:xfrm>
              <a:off x="1949317"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Bangladesh</a:t>
              </a:r>
            </a:p>
          </p:txBody>
        </p:sp>
        <p:sp>
          <p:nvSpPr>
            <p:cNvPr id="1766" name="tx1766"/>
            <p:cNvSpPr/>
            <p:nvPr/>
          </p:nvSpPr>
          <p:spPr>
            <a:xfrm>
              <a:off x="3157714" y="72753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1767" name="tx1767"/>
            <p:cNvSpPr/>
            <p:nvPr/>
          </p:nvSpPr>
          <p:spPr>
            <a:xfrm>
              <a:off x="4027509" y="727533"/>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Burkina Faso</a:t>
              </a:r>
            </a:p>
          </p:txBody>
        </p:sp>
        <p:sp>
          <p:nvSpPr>
            <p:cNvPr id="1768" name="tx1768"/>
            <p:cNvSpPr/>
            <p:nvPr/>
          </p:nvSpPr>
          <p:spPr>
            <a:xfrm>
              <a:off x="5220224" y="727533"/>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Burundi</a:t>
              </a:r>
            </a:p>
          </p:txBody>
        </p:sp>
        <p:sp>
          <p:nvSpPr>
            <p:cNvPr id="1769" name="tx1769"/>
            <p:cNvSpPr/>
            <p:nvPr/>
          </p:nvSpPr>
          <p:spPr>
            <a:xfrm>
              <a:off x="6214240" y="727533"/>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Cambodia</a:t>
              </a:r>
            </a:p>
          </p:txBody>
        </p:sp>
        <p:sp>
          <p:nvSpPr>
            <p:cNvPr id="1770" name="tx1770"/>
            <p:cNvSpPr/>
            <p:nvPr/>
          </p:nvSpPr>
          <p:spPr>
            <a:xfrm>
              <a:off x="7264126" y="727533"/>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Cameroon</a:t>
              </a:r>
            </a:p>
          </p:txBody>
        </p:sp>
        <p:sp>
          <p:nvSpPr>
            <p:cNvPr id="1771" name="tx1771"/>
            <p:cNvSpPr/>
            <p:nvPr/>
          </p:nvSpPr>
          <p:spPr>
            <a:xfrm>
              <a:off x="8463241" y="727533"/>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CAR</a:t>
              </a:r>
            </a:p>
          </p:txBody>
        </p:sp>
        <p:sp>
          <p:nvSpPr>
            <p:cNvPr id="1772" name="pl1772"/>
            <p:cNvSpPr/>
            <p:nvPr/>
          </p:nvSpPr>
          <p:spPr>
            <a:xfrm>
              <a:off x="74001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73" name="pl1773"/>
            <p:cNvSpPr/>
            <p:nvPr/>
          </p:nvSpPr>
          <p:spPr>
            <a:xfrm>
              <a:off x="8681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74" name="pl1774"/>
            <p:cNvSpPr/>
            <p:nvPr/>
          </p:nvSpPr>
          <p:spPr>
            <a:xfrm>
              <a:off x="9962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75" name="pl1775"/>
            <p:cNvSpPr/>
            <p:nvPr/>
          </p:nvSpPr>
          <p:spPr>
            <a:xfrm>
              <a:off x="11243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76" name="pl1776"/>
            <p:cNvSpPr/>
            <p:nvPr/>
          </p:nvSpPr>
          <p:spPr>
            <a:xfrm>
              <a:off x="125248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77" name="pl1777"/>
            <p:cNvSpPr/>
            <p:nvPr/>
          </p:nvSpPr>
          <p:spPr>
            <a:xfrm>
              <a:off x="13806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78" name="pl1778"/>
            <p:cNvSpPr/>
            <p:nvPr/>
          </p:nvSpPr>
          <p:spPr>
            <a:xfrm>
              <a:off x="150872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79" name="pl1779"/>
            <p:cNvSpPr/>
            <p:nvPr/>
          </p:nvSpPr>
          <p:spPr>
            <a:xfrm>
              <a:off x="16368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80" name="tx1780"/>
            <p:cNvSpPr/>
            <p:nvPr/>
          </p:nvSpPr>
          <p:spPr>
            <a:xfrm rot="-5400000">
              <a:off x="6156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781" name="tx1781"/>
            <p:cNvSpPr/>
            <p:nvPr/>
          </p:nvSpPr>
          <p:spPr>
            <a:xfrm rot="-5400000">
              <a:off x="7437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782" name="tx1782"/>
            <p:cNvSpPr/>
            <p:nvPr/>
          </p:nvSpPr>
          <p:spPr>
            <a:xfrm rot="-5400000">
              <a:off x="87189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783" name="tx1783"/>
            <p:cNvSpPr/>
            <p:nvPr/>
          </p:nvSpPr>
          <p:spPr>
            <a:xfrm rot="-5400000">
              <a:off x="1000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784" name="tx1784"/>
            <p:cNvSpPr/>
            <p:nvPr/>
          </p:nvSpPr>
          <p:spPr>
            <a:xfrm rot="-5400000">
              <a:off x="112812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785" name="tx1785"/>
            <p:cNvSpPr/>
            <p:nvPr/>
          </p:nvSpPr>
          <p:spPr>
            <a:xfrm rot="-5400000">
              <a:off x="12562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786" name="tx1786"/>
            <p:cNvSpPr/>
            <p:nvPr/>
          </p:nvSpPr>
          <p:spPr>
            <a:xfrm rot="-5400000">
              <a:off x="138436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787" name="tx1787"/>
            <p:cNvSpPr/>
            <p:nvPr/>
          </p:nvSpPr>
          <p:spPr>
            <a:xfrm rot="-5400000">
              <a:off x="151248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788" name="pl1788"/>
            <p:cNvSpPr/>
            <p:nvPr/>
          </p:nvSpPr>
          <p:spPr>
            <a:xfrm>
              <a:off x="179611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89" name="pl1789"/>
            <p:cNvSpPr/>
            <p:nvPr/>
          </p:nvSpPr>
          <p:spPr>
            <a:xfrm>
              <a:off x="192423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90" name="pl1790"/>
            <p:cNvSpPr/>
            <p:nvPr/>
          </p:nvSpPr>
          <p:spPr>
            <a:xfrm>
              <a:off x="205235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91" name="pl1791"/>
            <p:cNvSpPr/>
            <p:nvPr/>
          </p:nvSpPr>
          <p:spPr>
            <a:xfrm>
              <a:off x="218047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92" name="pl1792"/>
            <p:cNvSpPr/>
            <p:nvPr/>
          </p:nvSpPr>
          <p:spPr>
            <a:xfrm>
              <a:off x="230859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93" name="pl1793"/>
            <p:cNvSpPr/>
            <p:nvPr/>
          </p:nvSpPr>
          <p:spPr>
            <a:xfrm>
              <a:off x="243671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94" name="pl1794"/>
            <p:cNvSpPr/>
            <p:nvPr/>
          </p:nvSpPr>
          <p:spPr>
            <a:xfrm>
              <a:off x="256482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95" name="pl1795"/>
            <p:cNvSpPr/>
            <p:nvPr/>
          </p:nvSpPr>
          <p:spPr>
            <a:xfrm>
              <a:off x="269294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796" name="tx1796"/>
            <p:cNvSpPr/>
            <p:nvPr/>
          </p:nvSpPr>
          <p:spPr>
            <a:xfrm rot="-5400000">
              <a:off x="167175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797" name="tx1797"/>
            <p:cNvSpPr/>
            <p:nvPr/>
          </p:nvSpPr>
          <p:spPr>
            <a:xfrm rot="-5400000">
              <a:off x="179987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798" name="tx1798"/>
            <p:cNvSpPr/>
            <p:nvPr/>
          </p:nvSpPr>
          <p:spPr>
            <a:xfrm rot="-5400000">
              <a:off x="192799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799" name="tx1799"/>
            <p:cNvSpPr/>
            <p:nvPr/>
          </p:nvSpPr>
          <p:spPr>
            <a:xfrm rot="-5400000">
              <a:off x="205611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00" name="tx1800"/>
            <p:cNvSpPr/>
            <p:nvPr/>
          </p:nvSpPr>
          <p:spPr>
            <a:xfrm rot="-5400000">
              <a:off x="218423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01" name="tx1801"/>
            <p:cNvSpPr/>
            <p:nvPr/>
          </p:nvSpPr>
          <p:spPr>
            <a:xfrm rot="-5400000">
              <a:off x="231235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02" name="tx1802"/>
            <p:cNvSpPr/>
            <p:nvPr/>
          </p:nvSpPr>
          <p:spPr>
            <a:xfrm rot="-5400000">
              <a:off x="244047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03" name="tx1803"/>
            <p:cNvSpPr/>
            <p:nvPr/>
          </p:nvSpPr>
          <p:spPr>
            <a:xfrm rot="-5400000">
              <a:off x="256858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04" name="pl1804"/>
            <p:cNvSpPr/>
            <p:nvPr/>
          </p:nvSpPr>
          <p:spPr>
            <a:xfrm>
              <a:off x="285221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05" name="pl1805"/>
            <p:cNvSpPr/>
            <p:nvPr/>
          </p:nvSpPr>
          <p:spPr>
            <a:xfrm>
              <a:off x="298033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06" name="pl1806"/>
            <p:cNvSpPr/>
            <p:nvPr/>
          </p:nvSpPr>
          <p:spPr>
            <a:xfrm>
              <a:off x="310845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07" name="pl1807"/>
            <p:cNvSpPr/>
            <p:nvPr/>
          </p:nvSpPr>
          <p:spPr>
            <a:xfrm>
              <a:off x="323657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08" name="pl1808"/>
            <p:cNvSpPr/>
            <p:nvPr/>
          </p:nvSpPr>
          <p:spPr>
            <a:xfrm>
              <a:off x="336469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09" name="pl1809"/>
            <p:cNvSpPr/>
            <p:nvPr/>
          </p:nvSpPr>
          <p:spPr>
            <a:xfrm>
              <a:off x="34928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10" name="pl1810"/>
            <p:cNvSpPr/>
            <p:nvPr/>
          </p:nvSpPr>
          <p:spPr>
            <a:xfrm>
              <a:off x="362093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11" name="pl1811"/>
            <p:cNvSpPr/>
            <p:nvPr/>
          </p:nvSpPr>
          <p:spPr>
            <a:xfrm>
              <a:off x="374905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12" name="tx1812"/>
            <p:cNvSpPr/>
            <p:nvPr/>
          </p:nvSpPr>
          <p:spPr>
            <a:xfrm rot="-5400000">
              <a:off x="272786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13" name="tx1813"/>
            <p:cNvSpPr/>
            <p:nvPr/>
          </p:nvSpPr>
          <p:spPr>
            <a:xfrm rot="-5400000">
              <a:off x="285598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14" name="tx1814"/>
            <p:cNvSpPr/>
            <p:nvPr/>
          </p:nvSpPr>
          <p:spPr>
            <a:xfrm rot="-5400000">
              <a:off x="298409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15" name="tx1815"/>
            <p:cNvSpPr/>
            <p:nvPr/>
          </p:nvSpPr>
          <p:spPr>
            <a:xfrm rot="-5400000">
              <a:off x="311221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16" name="tx1816"/>
            <p:cNvSpPr/>
            <p:nvPr/>
          </p:nvSpPr>
          <p:spPr>
            <a:xfrm rot="-5400000">
              <a:off x="324033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17" name="tx1817"/>
            <p:cNvSpPr/>
            <p:nvPr/>
          </p:nvSpPr>
          <p:spPr>
            <a:xfrm rot="-5400000">
              <a:off x="336845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18" name="tx1818"/>
            <p:cNvSpPr/>
            <p:nvPr/>
          </p:nvSpPr>
          <p:spPr>
            <a:xfrm rot="-5400000">
              <a:off x="349657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19" name="tx1819"/>
            <p:cNvSpPr/>
            <p:nvPr/>
          </p:nvSpPr>
          <p:spPr>
            <a:xfrm rot="-5400000">
              <a:off x="36246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20" name="pl1820"/>
            <p:cNvSpPr/>
            <p:nvPr/>
          </p:nvSpPr>
          <p:spPr>
            <a:xfrm>
              <a:off x="390832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1" name="pl1821"/>
            <p:cNvSpPr/>
            <p:nvPr/>
          </p:nvSpPr>
          <p:spPr>
            <a:xfrm>
              <a:off x="403644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2" name="pl1822"/>
            <p:cNvSpPr/>
            <p:nvPr/>
          </p:nvSpPr>
          <p:spPr>
            <a:xfrm>
              <a:off x="416456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3" name="pl1823"/>
            <p:cNvSpPr/>
            <p:nvPr/>
          </p:nvSpPr>
          <p:spPr>
            <a:xfrm>
              <a:off x="429267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4" name="pl1824"/>
            <p:cNvSpPr/>
            <p:nvPr/>
          </p:nvSpPr>
          <p:spPr>
            <a:xfrm>
              <a:off x="442079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5" name="pl1825"/>
            <p:cNvSpPr/>
            <p:nvPr/>
          </p:nvSpPr>
          <p:spPr>
            <a:xfrm>
              <a:off x="454891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6" name="pl1826"/>
            <p:cNvSpPr/>
            <p:nvPr/>
          </p:nvSpPr>
          <p:spPr>
            <a:xfrm>
              <a:off x="467703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7" name="pl1827"/>
            <p:cNvSpPr/>
            <p:nvPr/>
          </p:nvSpPr>
          <p:spPr>
            <a:xfrm>
              <a:off x="480515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28" name="tx1828"/>
            <p:cNvSpPr/>
            <p:nvPr/>
          </p:nvSpPr>
          <p:spPr>
            <a:xfrm rot="-5400000">
              <a:off x="378396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29" name="tx1829"/>
            <p:cNvSpPr/>
            <p:nvPr/>
          </p:nvSpPr>
          <p:spPr>
            <a:xfrm rot="-5400000">
              <a:off x="391208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30" name="tx1830"/>
            <p:cNvSpPr/>
            <p:nvPr/>
          </p:nvSpPr>
          <p:spPr>
            <a:xfrm rot="-5400000">
              <a:off x="404020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31" name="tx1831"/>
            <p:cNvSpPr/>
            <p:nvPr/>
          </p:nvSpPr>
          <p:spPr>
            <a:xfrm rot="-5400000">
              <a:off x="416832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32" name="tx1832"/>
            <p:cNvSpPr/>
            <p:nvPr/>
          </p:nvSpPr>
          <p:spPr>
            <a:xfrm rot="-5400000">
              <a:off x="429644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33" name="tx1833"/>
            <p:cNvSpPr/>
            <p:nvPr/>
          </p:nvSpPr>
          <p:spPr>
            <a:xfrm rot="-5400000">
              <a:off x="442455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34" name="tx1834"/>
            <p:cNvSpPr/>
            <p:nvPr/>
          </p:nvSpPr>
          <p:spPr>
            <a:xfrm rot="-5400000">
              <a:off x="455267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35" name="tx1835"/>
            <p:cNvSpPr/>
            <p:nvPr/>
          </p:nvSpPr>
          <p:spPr>
            <a:xfrm rot="-5400000">
              <a:off x="468079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36" name="pl1836"/>
            <p:cNvSpPr/>
            <p:nvPr/>
          </p:nvSpPr>
          <p:spPr>
            <a:xfrm>
              <a:off x="496442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7" name="pl1837"/>
            <p:cNvSpPr/>
            <p:nvPr/>
          </p:nvSpPr>
          <p:spPr>
            <a:xfrm>
              <a:off x="509254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8" name="pl1838"/>
            <p:cNvSpPr/>
            <p:nvPr/>
          </p:nvSpPr>
          <p:spPr>
            <a:xfrm>
              <a:off x="522066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9" name="pl1839"/>
            <p:cNvSpPr/>
            <p:nvPr/>
          </p:nvSpPr>
          <p:spPr>
            <a:xfrm>
              <a:off x="534878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0" name="pl1840"/>
            <p:cNvSpPr/>
            <p:nvPr/>
          </p:nvSpPr>
          <p:spPr>
            <a:xfrm>
              <a:off x="547690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1" name="pl1841"/>
            <p:cNvSpPr/>
            <p:nvPr/>
          </p:nvSpPr>
          <p:spPr>
            <a:xfrm>
              <a:off x="560502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2" name="pl1842"/>
            <p:cNvSpPr/>
            <p:nvPr/>
          </p:nvSpPr>
          <p:spPr>
            <a:xfrm>
              <a:off x="573313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3" name="pl1843"/>
            <p:cNvSpPr/>
            <p:nvPr/>
          </p:nvSpPr>
          <p:spPr>
            <a:xfrm>
              <a:off x="586125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4" name="tx1844"/>
            <p:cNvSpPr/>
            <p:nvPr/>
          </p:nvSpPr>
          <p:spPr>
            <a:xfrm rot="-5400000">
              <a:off x="484006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45" name="tx1845"/>
            <p:cNvSpPr/>
            <p:nvPr/>
          </p:nvSpPr>
          <p:spPr>
            <a:xfrm rot="-5400000">
              <a:off x="496818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46" name="tx1846"/>
            <p:cNvSpPr/>
            <p:nvPr/>
          </p:nvSpPr>
          <p:spPr>
            <a:xfrm rot="-5400000">
              <a:off x="509630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47" name="tx1847"/>
            <p:cNvSpPr/>
            <p:nvPr/>
          </p:nvSpPr>
          <p:spPr>
            <a:xfrm rot="-5400000">
              <a:off x="522442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48" name="tx1848"/>
            <p:cNvSpPr/>
            <p:nvPr/>
          </p:nvSpPr>
          <p:spPr>
            <a:xfrm rot="-5400000">
              <a:off x="535254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49" name="tx1849"/>
            <p:cNvSpPr/>
            <p:nvPr/>
          </p:nvSpPr>
          <p:spPr>
            <a:xfrm rot="-5400000">
              <a:off x="548066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50" name="tx1850"/>
            <p:cNvSpPr/>
            <p:nvPr/>
          </p:nvSpPr>
          <p:spPr>
            <a:xfrm rot="-5400000">
              <a:off x="560878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51" name="tx1851"/>
            <p:cNvSpPr/>
            <p:nvPr/>
          </p:nvSpPr>
          <p:spPr>
            <a:xfrm rot="-5400000">
              <a:off x="573690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52" name="pl1852"/>
            <p:cNvSpPr/>
            <p:nvPr/>
          </p:nvSpPr>
          <p:spPr>
            <a:xfrm>
              <a:off x="602053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3" name="pl1853"/>
            <p:cNvSpPr/>
            <p:nvPr/>
          </p:nvSpPr>
          <p:spPr>
            <a:xfrm>
              <a:off x="614864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4" name="pl1854"/>
            <p:cNvSpPr/>
            <p:nvPr/>
          </p:nvSpPr>
          <p:spPr>
            <a:xfrm>
              <a:off x="627676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5" name="pl1855"/>
            <p:cNvSpPr/>
            <p:nvPr/>
          </p:nvSpPr>
          <p:spPr>
            <a:xfrm>
              <a:off x="640488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6" name="pl1856"/>
            <p:cNvSpPr/>
            <p:nvPr/>
          </p:nvSpPr>
          <p:spPr>
            <a:xfrm>
              <a:off x="653300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7" name="pl1857"/>
            <p:cNvSpPr/>
            <p:nvPr/>
          </p:nvSpPr>
          <p:spPr>
            <a:xfrm>
              <a:off x="666112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8" name="pl1858"/>
            <p:cNvSpPr/>
            <p:nvPr/>
          </p:nvSpPr>
          <p:spPr>
            <a:xfrm>
              <a:off x="678924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9" name="pl1859"/>
            <p:cNvSpPr/>
            <p:nvPr/>
          </p:nvSpPr>
          <p:spPr>
            <a:xfrm>
              <a:off x="691736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0" name="tx1860"/>
            <p:cNvSpPr/>
            <p:nvPr/>
          </p:nvSpPr>
          <p:spPr>
            <a:xfrm rot="-5400000">
              <a:off x="589617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61" name="tx1861"/>
            <p:cNvSpPr/>
            <p:nvPr/>
          </p:nvSpPr>
          <p:spPr>
            <a:xfrm rot="-5400000">
              <a:off x="602429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62" name="tx1862"/>
            <p:cNvSpPr/>
            <p:nvPr/>
          </p:nvSpPr>
          <p:spPr>
            <a:xfrm rot="-5400000">
              <a:off x="615240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63" name="tx1863"/>
            <p:cNvSpPr/>
            <p:nvPr/>
          </p:nvSpPr>
          <p:spPr>
            <a:xfrm rot="-5400000">
              <a:off x="628052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64" name="tx1864"/>
            <p:cNvSpPr/>
            <p:nvPr/>
          </p:nvSpPr>
          <p:spPr>
            <a:xfrm rot="-5400000">
              <a:off x="640864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65" name="tx1865"/>
            <p:cNvSpPr/>
            <p:nvPr/>
          </p:nvSpPr>
          <p:spPr>
            <a:xfrm rot="-5400000">
              <a:off x="653676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66" name="tx1866"/>
            <p:cNvSpPr/>
            <p:nvPr/>
          </p:nvSpPr>
          <p:spPr>
            <a:xfrm rot="-5400000">
              <a:off x="666488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67" name="tx1867"/>
            <p:cNvSpPr/>
            <p:nvPr/>
          </p:nvSpPr>
          <p:spPr>
            <a:xfrm rot="-5400000">
              <a:off x="679300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68" name="pl1868"/>
            <p:cNvSpPr/>
            <p:nvPr/>
          </p:nvSpPr>
          <p:spPr>
            <a:xfrm>
              <a:off x="707663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9" name="pl1869"/>
            <p:cNvSpPr/>
            <p:nvPr/>
          </p:nvSpPr>
          <p:spPr>
            <a:xfrm>
              <a:off x="720475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0" name="pl1870"/>
            <p:cNvSpPr/>
            <p:nvPr/>
          </p:nvSpPr>
          <p:spPr>
            <a:xfrm>
              <a:off x="733287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1" name="pl1871"/>
            <p:cNvSpPr/>
            <p:nvPr/>
          </p:nvSpPr>
          <p:spPr>
            <a:xfrm>
              <a:off x="746099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2" name="pl1872"/>
            <p:cNvSpPr/>
            <p:nvPr/>
          </p:nvSpPr>
          <p:spPr>
            <a:xfrm>
              <a:off x="758910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3" name="pl1873"/>
            <p:cNvSpPr/>
            <p:nvPr/>
          </p:nvSpPr>
          <p:spPr>
            <a:xfrm>
              <a:off x="771722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4" name="pl1874"/>
            <p:cNvSpPr/>
            <p:nvPr/>
          </p:nvSpPr>
          <p:spPr>
            <a:xfrm>
              <a:off x="784534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5" name="pl1875"/>
            <p:cNvSpPr/>
            <p:nvPr/>
          </p:nvSpPr>
          <p:spPr>
            <a:xfrm>
              <a:off x="797346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6" name="tx1876"/>
            <p:cNvSpPr/>
            <p:nvPr/>
          </p:nvSpPr>
          <p:spPr>
            <a:xfrm rot="-5400000">
              <a:off x="695227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77" name="tx1877"/>
            <p:cNvSpPr/>
            <p:nvPr/>
          </p:nvSpPr>
          <p:spPr>
            <a:xfrm rot="-5400000">
              <a:off x="708039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78" name="tx1878"/>
            <p:cNvSpPr/>
            <p:nvPr/>
          </p:nvSpPr>
          <p:spPr>
            <a:xfrm rot="-5400000">
              <a:off x="720851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79" name="tx1879"/>
            <p:cNvSpPr/>
            <p:nvPr/>
          </p:nvSpPr>
          <p:spPr>
            <a:xfrm rot="-5400000">
              <a:off x="733663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80" name="tx1880"/>
            <p:cNvSpPr/>
            <p:nvPr/>
          </p:nvSpPr>
          <p:spPr>
            <a:xfrm rot="-5400000">
              <a:off x="746475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81" name="tx1881"/>
            <p:cNvSpPr/>
            <p:nvPr/>
          </p:nvSpPr>
          <p:spPr>
            <a:xfrm rot="-5400000">
              <a:off x="759286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82" name="tx1882"/>
            <p:cNvSpPr/>
            <p:nvPr/>
          </p:nvSpPr>
          <p:spPr>
            <a:xfrm rot="-5400000">
              <a:off x="772098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83" name="tx1883"/>
            <p:cNvSpPr/>
            <p:nvPr/>
          </p:nvSpPr>
          <p:spPr>
            <a:xfrm rot="-5400000">
              <a:off x="784910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84" name="pl1884"/>
            <p:cNvSpPr/>
            <p:nvPr/>
          </p:nvSpPr>
          <p:spPr>
            <a:xfrm>
              <a:off x="813273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5" name="pl1885"/>
            <p:cNvSpPr/>
            <p:nvPr/>
          </p:nvSpPr>
          <p:spPr>
            <a:xfrm>
              <a:off x="826085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6" name="pl1886"/>
            <p:cNvSpPr/>
            <p:nvPr/>
          </p:nvSpPr>
          <p:spPr>
            <a:xfrm>
              <a:off x="838897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7" name="pl1887"/>
            <p:cNvSpPr/>
            <p:nvPr/>
          </p:nvSpPr>
          <p:spPr>
            <a:xfrm>
              <a:off x="851709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8" name="pl1888"/>
            <p:cNvSpPr/>
            <p:nvPr/>
          </p:nvSpPr>
          <p:spPr>
            <a:xfrm>
              <a:off x="86452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9" name="pl1889"/>
            <p:cNvSpPr/>
            <p:nvPr/>
          </p:nvSpPr>
          <p:spPr>
            <a:xfrm>
              <a:off x="877333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0" name="pl1890"/>
            <p:cNvSpPr/>
            <p:nvPr/>
          </p:nvSpPr>
          <p:spPr>
            <a:xfrm>
              <a:off x="890145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1" name="pl1891"/>
            <p:cNvSpPr/>
            <p:nvPr/>
          </p:nvSpPr>
          <p:spPr>
            <a:xfrm>
              <a:off x="902956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2" name="tx1892"/>
            <p:cNvSpPr/>
            <p:nvPr/>
          </p:nvSpPr>
          <p:spPr>
            <a:xfrm rot="-5400000">
              <a:off x="800837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93" name="tx1893"/>
            <p:cNvSpPr/>
            <p:nvPr/>
          </p:nvSpPr>
          <p:spPr>
            <a:xfrm rot="-5400000">
              <a:off x="813649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94" name="tx1894"/>
            <p:cNvSpPr/>
            <p:nvPr/>
          </p:nvSpPr>
          <p:spPr>
            <a:xfrm rot="-5400000">
              <a:off x="826461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95" name="tx1895"/>
            <p:cNvSpPr/>
            <p:nvPr/>
          </p:nvSpPr>
          <p:spPr>
            <a:xfrm rot="-5400000">
              <a:off x="839273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96" name="tx1896"/>
            <p:cNvSpPr/>
            <p:nvPr/>
          </p:nvSpPr>
          <p:spPr>
            <a:xfrm rot="-5400000">
              <a:off x="852085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97" name="tx1897"/>
            <p:cNvSpPr/>
            <p:nvPr/>
          </p:nvSpPr>
          <p:spPr>
            <a:xfrm rot="-5400000">
              <a:off x="864897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98" name="tx1898"/>
            <p:cNvSpPr/>
            <p:nvPr/>
          </p:nvSpPr>
          <p:spPr>
            <a:xfrm rot="-5400000">
              <a:off x="87770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99" name="tx1899"/>
            <p:cNvSpPr/>
            <p:nvPr/>
          </p:nvSpPr>
          <p:spPr>
            <a:xfrm rot="-5400000">
              <a:off x="890521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00" name="tx1900"/>
            <p:cNvSpPr/>
            <p:nvPr/>
          </p:nvSpPr>
          <p:spPr>
            <a:xfrm>
              <a:off x="570361" y="118584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01" name="tx1901"/>
            <p:cNvSpPr/>
            <p:nvPr/>
          </p:nvSpPr>
          <p:spPr>
            <a:xfrm>
              <a:off x="508182" y="105323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02" name="tx1902"/>
            <p:cNvSpPr/>
            <p:nvPr/>
          </p:nvSpPr>
          <p:spPr>
            <a:xfrm>
              <a:off x="508182" y="92062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03" name="pl1903"/>
            <p:cNvSpPr/>
            <p:nvPr/>
          </p:nvSpPr>
          <p:spPr>
            <a:xfrm>
              <a:off x="660376" y="12258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04" name="pl1904"/>
            <p:cNvSpPr/>
            <p:nvPr/>
          </p:nvSpPr>
          <p:spPr>
            <a:xfrm>
              <a:off x="660376" y="10932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05" name="pl1905"/>
            <p:cNvSpPr/>
            <p:nvPr/>
          </p:nvSpPr>
          <p:spPr>
            <a:xfrm>
              <a:off x="660376" y="9606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06" name="tx1906"/>
            <p:cNvSpPr/>
            <p:nvPr/>
          </p:nvSpPr>
          <p:spPr>
            <a:xfrm>
              <a:off x="570361" y="183789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07" name="tx1907"/>
            <p:cNvSpPr/>
            <p:nvPr/>
          </p:nvSpPr>
          <p:spPr>
            <a:xfrm>
              <a:off x="508182" y="170527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08" name="tx1908"/>
            <p:cNvSpPr/>
            <p:nvPr/>
          </p:nvSpPr>
          <p:spPr>
            <a:xfrm>
              <a:off x="508182" y="157266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09" name="pl1909"/>
            <p:cNvSpPr/>
            <p:nvPr/>
          </p:nvSpPr>
          <p:spPr>
            <a:xfrm>
              <a:off x="660376" y="18778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10" name="pl1910"/>
            <p:cNvSpPr/>
            <p:nvPr/>
          </p:nvSpPr>
          <p:spPr>
            <a:xfrm>
              <a:off x="660376" y="17452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11" name="pl1911"/>
            <p:cNvSpPr/>
            <p:nvPr/>
          </p:nvSpPr>
          <p:spPr>
            <a:xfrm>
              <a:off x="660376" y="16126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12" name="tx1912"/>
            <p:cNvSpPr/>
            <p:nvPr/>
          </p:nvSpPr>
          <p:spPr>
            <a:xfrm>
              <a:off x="570361" y="248993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13" name="tx1913"/>
            <p:cNvSpPr/>
            <p:nvPr/>
          </p:nvSpPr>
          <p:spPr>
            <a:xfrm>
              <a:off x="508182" y="235731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14" name="tx1914"/>
            <p:cNvSpPr/>
            <p:nvPr/>
          </p:nvSpPr>
          <p:spPr>
            <a:xfrm>
              <a:off x="508182" y="222470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15" name="pl1915"/>
            <p:cNvSpPr/>
            <p:nvPr/>
          </p:nvSpPr>
          <p:spPr>
            <a:xfrm>
              <a:off x="660376" y="25299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16" name="pl1916"/>
            <p:cNvSpPr/>
            <p:nvPr/>
          </p:nvSpPr>
          <p:spPr>
            <a:xfrm>
              <a:off x="660376" y="239732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17" name="pl1917"/>
            <p:cNvSpPr/>
            <p:nvPr/>
          </p:nvSpPr>
          <p:spPr>
            <a:xfrm>
              <a:off x="660376" y="22647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18" name="tx1918"/>
            <p:cNvSpPr/>
            <p:nvPr/>
          </p:nvSpPr>
          <p:spPr>
            <a:xfrm>
              <a:off x="570361" y="31419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19" name="tx1919"/>
            <p:cNvSpPr/>
            <p:nvPr/>
          </p:nvSpPr>
          <p:spPr>
            <a:xfrm>
              <a:off x="508182" y="300936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20" name="tx1920"/>
            <p:cNvSpPr/>
            <p:nvPr/>
          </p:nvSpPr>
          <p:spPr>
            <a:xfrm>
              <a:off x="508182" y="287674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21" name="pl1921"/>
            <p:cNvSpPr/>
            <p:nvPr/>
          </p:nvSpPr>
          <p:spPr>
            <a:xfrm>
              <a:off x="660376" y="31819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22" name="pl1922"/>
            <p:cNvSpPr/>
            <p:nvPr/>
          </p:nvSpPr>
          <p:spPr>
            <a:xfrm>
              <a:off x="660376" y="304936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23" name="pl1923"/>
            <p:cNvSpPr/>
            <p:nvPr/>
          </p:nvSpPr>
          <p:spPr>
            <a:xfrm>
              <a:off x="660376" y="29167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24" name="tx1924"/>
            <p:cNvSpPr/>
            <p:nvPr/>
          </p:nvSpPr>
          <p:spPr>
            <a:xfrm>
              <a:off x="570361" y="379401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25" name="tx1925"/>
            <p:cNvSpPr/>
            <p:nvPr/>
          </p:nvSpPr>
          <p:spPr>
            <a:xfrm>
              <a:off x="508182" y="36614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26" name="tx1926"/>
            <p:cNvSpPr/>
            <p:nvPr/>
          </p:nvSpPr>
          <p:spPr>
            <a:xfrm>
              <a:off x="508182" y="35287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27" name="pl1927"/>
            <p:cNvSpPr/>
            <p:nvPr/>
          </p:nvSpPr>
          <p:spPr>
            <a:xfrm>
              <a:off x="660376" y="38340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28" name="pl1928"/>
            <p:cNvSpPr/>
            <p:nvPr/>
          </p:nvSpPr>
          <p:spPr>
            <a:xfrm>
              <a:off x="660376" y="37014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29" name="pl1929"/>
            <p:cNvSpPr/>
            <p:nvPr/>
          </p:nvSpPr>
          <p:spPr>
            <a:xfrm>
              <a:off x="660376" y="35687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30" name="tx1930"/>
            <p:cNvSpPr/>
            <p:nvPr/>
          </p:nvSpPr>
          <p:spPr>
            <a:xfrm>
              <a:off x="570361" y="444605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31" name="tx1931"/>
            <p:cNvSpPr/>
            <p:nvPr/>
          </p:nvSpPr>
          <p:spPr>
            <a:xfrm>
              <a:off x="508182" y="431344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32" name="tx1932"/>
            <p:cNvSpPr/>
            <p:nvPr/>
          </p:nvSpPr>
          <p:spPr>
            <a:xfrm>
              <a:off x="508182" y="418083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33" name="pl1933"/>
            <p:cNvSpPr/>
            <p:nvPr/>
          </p:nvSpPr>
          <p:spPr>
            <a:xfrm>
              <a:off x="660376" y="448605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34" name="pl1934"/>
            <p:cNvSpPr/>
            <p:nvPr/>
          </p:nvSpPr>
          <p:spPr>
            <a:xfrm>
              <a:off x="660376" y="435344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35" name="pl1935"/>
            <p:cNvSpPr/>
            <p:nvPr/>
          </p:nvSpPr>
          <p:spPr>
            <a:xfrm>
              <a:off x="660376" y="422083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36" name="tx1936"/>
            <p:cNvSpPr/>
            <p:nvPr/>
          </p:nvSpPr>
          <p:spPr>
            <a:xfrm>
              <a:off x="570361" y="50980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37" name="tx1937"/>
            <p:cNvSpPr/>
            <p:nvPr/>
          </p:nvSpPr>
          <p:spPr>
            <a:xfrm>
              <a:off x="508182" y="496548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38" name="tx1938"/>
            <p:cNvSpPr/>
            <p:nvPr/>
          </p:nvSpPr>
          <p:spPr>
            <a:xfrm>
              <a:off x="508182" y="48328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39" name="pl1939"/>
            <p:cNvSpPr/>
            <p:nvPr/>
          </p:nvSpPr>
          <p:spPr>
            <a:xfrm>
              <a:off x="660376" y="513809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0" name="pl1940"/>
            <p:cNvSpPr/>
            <p:nvPr/>
          </p:nvSpPr>
          <p:spPr>
            <a:xfrm>
              <a:off x="660376" y="50054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1" name="pl1941"/>
            <p:cNvSpPr/>
            <p:nvPr/>
          </p:nvSpPr>
          <p:spPr>
            <a:xfrm>
              <a:off x="660376" y="487287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2" name="tx1942"/>
            <p:cNvSpPr/>
            <p:nvPr/>
          </p:nvSpPr>
          <p:spPr>
            <a:xfrm>
              <a:off x="570361" y="575013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43" name="tx1943"/>
            <p:cNvSpPr/>
            <p:nvPr/>
          </p:nvSpPr>
          <p:spPr>
            <a:xfrm>
              <a:off x="508182" y="561752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44" name="tx1944"/>
            <p:cNvSpPr/>
            <p:nvPr/>
          </p:nvSpPr>
          <p:spPr>
            <a:xfrm>
              <a:off x="508182" y="548491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45" name="pl1945"/>
            <p:cNvSpPr/>
            <p:nvPr/>
          </p:nvSpPr>
          <p:spPr>
            <a:xfrm>
              <a:off x="660376" y="57901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6" name="pl1946"/>
            <p:cNvSpPr/>
            <p:nvPr/>
          </p:nvSpPr>
          <p:spPr>
            <a:xfrm>
              <a:off x="660376" y="56575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7" name="pl1947"/>
            <p:cNvSpPr/>
            <p:nvPr/>
          </p:nvSpPr>
          <p:spPr>
            <a:xfrm>
              <a:off x="660376" y="55249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48" name="tx1948"/>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949" name="tx1949"/>
            <p:cNvSpPr/>
            <p:nvPr/>
          </p:nvSpPr>
          <p:spPr>
            <a:xfrm>
              <a:off x="695171" y="435349"/>
              <a:ext cx="533259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DTP3 (%), by country, Gavi 57, 2018-2025</a:t>
              </a:r>
            </a:p>
          </p:txBody>
        </p:sp>
        <p:sp>
          <p:nvSpPr>
            <p:cNvPr id="1950" name="tx1950"/>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51" name="tx1951"/>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952" name="tx1952"/>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95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DTP3 by country.
In 2025, Haiti had the highest drop-out with 26% of children who received DTP1 not receiving DTP3.
Burundi, DPRK, Ghana, Lesotho, Nicaragua, Sao Tome and Principe, and Uzbekistan had the lowest DTP drop-out (0%). Zero drop-out indicates that near enough all children that received DTP1 also received DTP3.
14 countries had DTP drop-out of more than 10%.</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986514" cy="367599"/>
            </a:xfrm>
            <a:prstGeom prst="rect">
              <a:avLst/>
            </a:prstGeom>
            <a:solidFill>
              <a:srgbClr val="EBEBEB">
                <a:alpha val="100000"/>
              </a:srgbClr>
            </a:solidFill>
          </p:spPr>
          <p:txBody>
            <a:bodyPr/>
            <a:lstStyle/>
            <a:p/>
          </p:txBody>
        </p:sp>
        <p:sp>
          <p:nvSpPr>
            <p:cNvPr id="6" name="pl6"/>
            <p:cNvSpPr/>
            <p:nvPr/>
          </p:nvSpPr>
          <p:spPr>
            <a:xfrm>
              <a:off x="695171" y="121176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 name="pl7"/>
            <p:cNvSpPr/>
            <p:nvPr/>
          </p:nvSpPr>
          <p:spPr>
            <a:xfrm>
              <a:off x="695171" y="11111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 name="pl8"/>
            <p:cNvSpPr/>
            <p:nvPr/>
          </p:nvSpPr>
          <p:spPr>
            <a:xfrm>
              <a:off x="695171" y="101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 name="pl9"/>
            <p:cNvSpPr/>
            <p:nvPr/>
          </p:nvSpPr>
          <p:spPr>
            <a:xfrm>
              <a:off x="695171" y="90979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 name="pl10"/>
            <p:cNvSpPr/>
            <p:nvPr/>
          </p:nvSpPr>
          <p:spPr>
            <a:xfrm>
              <a:off x="695171" y="11614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10607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 name="pl12"/>
            <p:cNvSpPr/>
            <p:nvPr/>
          </p:nvSpPr>
          <p:spPr>
            <a:xfrm>
              <a:off x="695171" y="96012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 name="pl13"/>
            <p:cNvSpPr/>
            <p:nvPr/>
          </p:nvSpPr>
          <p:spPr>
            <a:xfrm>
              <a:off x="74001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8681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9962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1243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2524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38060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50872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63684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740012"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22" name="pl22"/>
            <p:cNvSpPr/>
            <p:nvPr/>
          </p:nvSpPr>
          <p:spPr>
            <a:xfrm>
              <a:off x="740012" y="1080908"/>
              <a:ext cx="896831" cy="24157"/>
            </a:xfrm>
            <a:custGeom>
              <a:avLst/>
              <a:pathLst>
                <a:path w="896831" h="24157">
                  <a:moveTo>
                    <a:pt x="0" y="24157"/>
                  </a:moveTo>
                  <a:lnTo>
                    <a:pt x="128118" y="12078"/>
                  </a:lnTo>
                  <a:lnTo>
                    <a:pt x="256237" y="4026"/>
                  </a:lnTo>
                  <a:lnTo>
                    <a:pt x="384356" y="0"/>
                  </a:lnTo>
                  <a:lnTo>
                    <a:pt x="512475" y="20131"/>
                  </a:lnTo>
                  <a:lnTo>
                    <a:pt x="640593" y="12078"/>
                  </a:lnTo>
                  <a:lnTo>
                    <a:pt x="768712" y="24157"/>
                  </a:lnTo>
                  <a:lnTo>
                    <a:pt x="896831" y="16105"/>
                  </a:lnTo>
                </a:path>
              </a:pathLst>
            </a:custGeom>
            <a:ln w="40651" cap="flat">
              <a:solidFill>
                <a:srgbClr val="BEBEBE">
                  <a:alpha val="69803"/>
                </a:srgbClr>
              </a:solidFill>
              <a:prstDash val="solid"/>
              <a:round/>
            </a:ln>
          </p:spPr>
          <p:txBody>
            <a:bodyPr/>
            <a:lstStyle/>
            <a:p/>
          </p:txBody>
        </p:sp>
        <p:sp>
          <p:nvSpPr>
            <p:cNvPr id="23" name="pl23"/>
            <p:cNvSpPr/>
            <p:nvPr/>
          </p:nvSpPr>
          <p:spPr>
            <a:xfrm>
              <a:off x="740012" y="1080908"/>
              <a:ext cx="896831" cy="24157"/>
            </a:xfrm>
            <a:custGeom>
              <a:avLst/>
              <a:pathLst>
                <a:path w="896831" h="24157">
                  <a:moveTo>
                    <a:pt x="0" y="24157"/>
                  </a:moveTo>
                  <a:lnTo>
                    <a:pt x="128118" y="12078"/>
                  </a:lnTo>
                  <a:lnTo>
                    <a:pt x="256237" y="4026"/>
                  </a:lnTo>
                  <a:lnTo>
                    <a:pt x="384356" y="0"/>
                  </a:lnTo>
                  <a:lnTo>
                    <a:pt x="512475" y="20131"/>
                  </a:lnTo>
                  <a:lnTo>
                    <a:pt x="640593" y="12078"/>
                  </a:lnTo>
                  <a:lnTo>
                    <a:pt x="768712" y="24157"/>
                  </a:lnTo>
                  <a:lnTo>
                    <a:pt x="896831" y="16105"/>
                  </a:lnTo>
                </a:path>
              </a:pathLst>
            </a:custGeom>
            <a:ln w="35231" cap="flat">
              <a:solidFill>
                <a:srgbClr val="BEBEBE">
                  <a:alpha val="69803"/>
                </a:srgbClr>
              </a:solidFill>
              <a:prstDash val="solid"/>
              <a:round/>
            </a:ln>
          </p:spPr>
          <p:txBody>
            <a:bodyPr/>
            <a:lstStyle/>
            <a:p/>
          </p:txBody>
        </p:sp>
        <p:sp>
          <p:nvSpPr>
            <p:cNvPr id="24" name="pl24"/>
            <p:cNvSpPr/>
            <p:nvPr/>
          </p:nvSpPr>
          <p:spPr>
            <a:xfrm>
              <a:off x="740012"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25" name="pl25"/>
            <p:cNvSpPr/>
            <p:nvPr/>
          </p:nvSpPr>
          <p:spPr>
            <a:xfrm>
              <a:off x="740012" y="1080908"/>
              <a:ext cx="896831" cy="24157"/>
            </a:xfrm>
            <a:custGeom>
              <a:avLst/>
              <a:pathLst>
                <a:path w="896831" h="24157">
                  <a:moveTo>
                    <a:pt x="0" y="24157"/>
                  </a:moveTo>
                  <a:lnTo>
                    <a:pt x="128118" y="12078"/>
                  </a:lnTo>
                  <a:lnTo>
                    <a:pt x="256237" y="4026"/>
                  </a:lnTo>
                  <a:lnTo>
                    <a:pt x="384356" y="0"/>
                  </a:lnTo>
                  <a:lnTo>
                    <a:pt x="512475" y="20131"/>
                  </a:lnTo>
                  <a:lnTo>
                    <a:pt x="640593" y="12078"/>
                  </a:lnTo>
                  <a:lnTo>
                    <a:pt x="768712" y="24157"/>
                  </a:lnTo>
                  <a:lnTo>
                    <a:pt x="896831" y="16105"/>
                  </a:lnTo>
                </a:path>
              </a:pathLst>
            </a:custGeom>
            <a:ln w="40651" cap="flat">
              <a:solidFill>
                <a:srgbClr val="000000">
                  <a:alpha val="100000"/>
                </a:srgbClr>
              </a:solidFill>
              <a:prstDash val="solid"/>
              <a:round/>
            </a:ln>
          </p:spPr>
          <p:txBody>
            <a:bodyPr/>
            <a:lstStyle/>
            <a:p/>
          </p:txBody>
        </p:sp>
        <p:sp>
          <p:nvSpPr>
            <p:cNvPr id="26" name="pl26"/>
            <p:cNvSpPr/>
            <p:nvPr/>
          </p:nvSpPr>
          <p:spPr>
            <a:xfrm>
              <a:off x="740012" y="1080908"/>
              <a:ext cx="896831" cy="24157"/>
            </a:xfrm>
            <a:custGeom>
              <a:avLst/>
              <a:pathLst>
                <a:path w="896831" h="24157">
                  <a:moveTo>
                    <a:pt x="0" y="24157"/>
                  </a:moveTo>
                  <a:lnTo>
                    <a:pt x="128118" y="12078"/>
                  </a:lnTo>
                  <a:lnTo>
                    <a:pt x="256237" y="4026"/>
                  </a:lnTo>
                  <a:lnTo>
                    <a:pt x="384356" y="0"/>
                  </a:lnTo>
                  <a:lnTo>
                    <a:pt x="512475" y="20131"/>
                  </a:lnTo>
                  <a:lnTo>
                    <a:pt x="640593" y="12078"/>
                  </a:lnTo>
                  <a:lnTo>
                    <a:pt x="768712" y="24157"/>
                  </a:lnTo>
                  <a:lnTo>
                    <a:pt x="896831" y="16105"/>
                  </a:lnTo>
                </a:path>
              </a:pathLst>
            </a:custGeom>
            <a:ln w="35231" cap="flat">
              <a:solidFill>
                <a:srgbClr val="F26A21">
                  <a:alpha val="100000"/>
                </a:srgbClr>
              </a:solidFill>
              <a:prstDash val="solid"/>
              <a:round/>
            </a:ln>
          </p:spPr>
          <p:txBody>
            <a:bodyPr/>
            <a:lstStyle/>
            <a:p/>
          </p:txBody>
        </p:sp>
        <p:sp>
          <p:nvSpPr>
            <p:cNvPr id="27" name="pl27"/>
            <p:cNvSpPr/>
            <p:nvPr/>
          </p:nvSpPr>
          <p:spPr>
            <a:xfrm>
              <a:off x="695171" y="116143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8" name="tx28"/>
            <p:cNvSpPr/>
            <p:nvPr/>
          </p:nvSpPr>
          <p:spPr>
            <a:xfrm>
              <a:off x="679753" y="9420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29" name="tx29"/>
            <p:cNvSpPr/>
            <p:nvPr/>
          </p:nvSpPr>
          <p:spPr>
            <a:xfrm>
              <a:off x="807872" y="9299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0" name="tx30"/>
            <p:cNvSpPr/>
            <p:nvPr/>
          </p:nvSpPr>
          <p:spPr>
            <a:xfrm>
              <a:off x="935991" y="9219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31" name="tx31"/>
            <p:cNvSpPr/>
            <p:nvPr/>
          </p:nvSpPr>
          <p:spPr>
            <a:xfrm>
              <a:off x="1064110" y="9178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32" name="tx32"/>
            <p:cNvSpPr/>
            <p:nvPr/>
          </p:nvSpPr>
          <p:spPr>
            <a:xfrm>
              <a:off x="1192228" y="938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3" name="tx33"/>
            <p:cNvSpPr/>
            <p:nvPr/>
          </p:nvSpPr>
          <p:spPr>
            <a:xfrm>
              <a:off x="1320347" y="9299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34" name="tx34"/>
            <p:cNvSpPr/>
            <p:nvPr/>
          </p:nvSpPr>
          <p:spPr>
            <a:xfrm>
              <a:off x="1448466" y="9420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5" name="tx35"/>
            <p:cNvSpPr/>
            <p:nvPr/>
          </p:nvSpPr>
          <p:spPr>
            <a:xfrm>
              <a:off x="1576585" y="9339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6" name="rc36"/>
            <p:cNvSpPr/>
            <p:nvPr/>
          </p:nvSpPr>
          <p:spPr>
            <a:xfrm>
              <a:off x="695171" y="1527005"/>
              <a:ext cx="986514" cy="367599"/>
            </a:xfrm>
            <a:prstGeom prst="rect">
              <a:avLst/>
            </a:prstGeom>
            <a:solidFill>
              <a:srgbClr val="EBEBEB">
                <a:alpha val="100000"/>
              </a:srgbClr>
            </a:solidFill>
          </p:spPr>
          <p:txBody>
            <a:bodyPr/>
            <a:lstStyle/>
            <a:p/>
          </p:txBody>
        </p:sp>
        <p:sp>
          <p:nvSpPr>
            <p:cNvPr id="37" name="pl37"/>
            <p:cNvSpPr/>
            <p:nvPr/>
          </p:nvSpPr>
          <p:spPr>
            <a:xfrm>
              <a:off x="695171" y="186380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8" name="pl38"/>
            <p:cNvSpPr/>
            <p:nvPr/>
          </p:nvSpPr>
          <p:spPr>
            <a:xfrm>
              <a:off x="695171" y="17631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 name="pl39"/>
            <p:cNvSpPr/>
            <p:nvPr/>
          </p:nvSpPr>
          <p:spPr>
            <a:xfrm>
              <a:off x="695171" y="166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0" name="pl40"/>
            <p:cNvSpPr/>
            <p:nvPr/>
          </p:nvSpPr>
          <p:spPr>
            <a:xfrm>
              <a:off x="695171" y="156183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1" name="pl41"/>
            <p:cNvSpPr/>
            <p:nvPr/>
          </p:nvSpPr>
          <p:spPr>
            <a:xfrm>
              <a:off x="695171" y="181347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2" name="pl42"/>
            <p:cNvSpPr/>
            <p:nvPr/>
          </p:nvSpPr>
          <p:spPr>
            <a:xfrm>
              <a:off x="695171" y="17128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 name="pl43"/>
            <p:cNvSpPr/>
            <p:nvPr/>
          </p:nvSpPr>
          <p:spPr>
            <a:xfrm>
              <a:off x="695171" y="1612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4" name="pl44"/>
            <p:cNvSpPr/>
            <p:nvPr/>
          </p:nvSpPr>
          <p:spPr>
            <a:xfrm>
              <a:off x="74001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8681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9962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1243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2524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38060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150872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163684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 name="pl52"/>
            <p:cNvSpPr/>
            <p:nvPr/>
          </p:nvSpPr>
          <p:spPr>
            <a:xfrm>
              <a:off x="740012"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53" name="pl53"/>
            <p:cNvSpPr/>
            <p:nvPr/>
          </p:nvSpPr>
          <p:spPr>
            <a:xfrm>
              <a:off x="740012" y="1644371"/>
              <a:ext cx="896831" cy="96630"/>
            </a:xfrm>
            <a:custGeom>
              <a:avLst/>
              <a:pathLst>
                <a:path w="896831" h="96630">
                  <a:moveTo>
                    <a:pt x="0" y="28183"/>
                  </a:moveTo>
                  <a:lnTo>
                    <a:pt x="128118" y="0"/>
                  </a:lnTo>
                  <a:lnTo>
                    <a:pt x="256237" y="12078"/>
                  </a:lnTo>
                  <a:lnTo>
                    <a:pt x="384356" y="36236"/>
                  </a:lnTo>
                  <a:lnTo>
                    <a:pt x="512475" y="32210"/>
                  </a:lnTo>
                  <a:lnTo>
                    <a:pt x="640593" y="68446"/>
                  </a:lnTo>
                  <a:lnTo>
                    <a:pt x="768712" y="96630"/>
                  </a:lnTo>
                  <a:lnTo>
                    <a:pt x="896831" y="84551"/>
                  </a:lnTo>
                </a:path>
              </a:pathLst>
            </a:custGeom>
            <a:ln w="40651" cap="flat">
              <a:solidFill>
                <a:srgbClr val="BEBEBE">
                  <a:alpha val="69803"/>
                </a:srgbClr>
              </a:solidFill>
              <a:prstDash val="solid"/>
              <a:round/>
            </a:ln>
          </p:spPr>
          <p:txBody>
            <a:bodyPr/>
            <a:lstStyle/>
            <a:p/>
          </p:txBody>
        </p:sp>
        <p:sp>
          <p:nvSpPr>
            <p:cNvPr id="54" name="pl54"/>
            <p:cNvSpPr/>
            <p:nvPr/>
          </p:nvSpPr>
          <p:spPr>
            <a:xfrm>
              <a:off x="740012" y="1644371"/>
              <a:ext cx="896831" cy="96630"/>
            </a:xfrm>
            <a:custGeom>
              <a:avLst/>
              <a:pathLst>
                <a:path w="896831" h="96630">
                  <a:moveTo>
                    <a:pt x="0" y="28183"/>
                  </a:moveTo>
                  <a:lnTo>
                    <a:pt x="128118" y="0"/>
                  </a:lnTo>
                  <a:lnTo>
                    <a:pt x="256237" y="12078"/>
                  </a:lnTo>
                  <a:lnTo>
                    <a:pt x="384356" y="36236"/>
                  </a:lnTo>
                  <a:lnTo>
                    <a:pt x="512475" y="32210"/>
                  </a:lnTo>
                  <a:lnTo>
                    <a:pt x="640593" y="68446"/>
                  </a:lnTo>
                  <a:lnTo>
                    <a:pt x="768712" y="96630"/>
                  </a:lnTo>
                  <a:lnTo>
                    <a:pt x="896831" y="84551"/>
                  </a:lnTo>
                </a:path>
              </a:pathLst>
            </a:custGeom>
            <a:ln w="35231" cap="flat">
              <a:solidFill>
                <a:srgbClr val="BEBEBE">
                  <a:alpha val="69803"/>
                </a:srgbClr>
              </a:solidFill>
              <a:prstDash val="solid"/>
              <a:round/>
            </a:ln>
          </p:spPr>
          <p:txBody>
            <a:bodyPr/>
            <a:lstStyle/>
            <a:p/>
          </p:txBody>
        </p:sp>
        <p:sp>
          <p:nvSpPr>
            <p:cNvPr id="55" name="pl55"/>
            <p:cNvSpPr/>
            <p:nvPr/>
          </p:nvSpPr>
          <p:spPr>
            <a:xfrm>
              <a:off x="740012"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56" name="pl56"/>
            <p:cNvSpPr/>
            <p:nvPr/>
          </p:nvSpPr>
          <p:spPr>
            <a:xfrm>
              <a:off x="740012" y="1644371"/>
              <a:ext cx="896831" cy="96630"/>
            </a:xfrm>
            <a:custGeom>
              <a:avLst/>
              <a:pathLst>
                <a:path w="896831" h="96630">
                  <a:moveTo>
                    <a:pt x="0" y="28183"/>
                  </a:moveTo>
                  <a:lnTo>
                    <a:pt x="128118" y="0"/>
                  </a:lnTo>
                  <a:lnTo>
                    <a:pt x="256237" y="12078"/>
                  </a:lnTo>
                  <a:lnTo>
                    <a:pt x="384356" y="36236"/>
                  </a:lnTo>
                  <a:lnTo>
                    <a:pt x="512475" y="32210"/>
                  </a:lnTo>
                  <a:lnTo>
                    <a:pt x="640593" y="68446"/>
                  </a:lnTo>
                  <a:lnTo>
                    <a:pt x="768712" y="96630"/>
                  </a:lnTo>
                  <a:lnTo>
                    <a:pt x="896831" y="84551"/>
                  </a:lnTo>
                </a:path>
              </a:pathLst>
            </a:custGeom>
            <a:ln w="40651" cap="flat">
              <a:solidFill>
                <a:srgbClr val="000000">
                  <a:alpha val="100000"/>
                </a:srgbClr>
              </a:solidFill>
              <a:prstDash val="solid"/>
              <a:round/>
            </a:ln>
          </p:spPr>
          <p:txBody>
            <a:bodyPr/>
            <a:lstStyle/>
            <a:p/>
          </p:txBody>
        </p:sp>
        <p:sp>
          <p:nvSpPr>
            <p:cNvPr id="57" name="pl57"/>
            <p:cNvSpPr/>
            <p:nvPr/>
          </p:nvSpPr>
          <p:spPr>
            <a:xfrm>
              <a:off x="740012" y="1644371"/>
              <a:ext cx="896831" cy="96630"/>
            </a:xfrm>
            <a:custGeom>
              <a:avLst/>
              <a:pathLst>
                <a:path w="896831" h="96630">
                  <a:moveTo>
                    <a:pt x="0" y="28183"/>
                  </a:moveTo>
                  <a:lnTo>
                    <a:pt x="128118" y="0"/>
                  </a:lnTo>
                  <a:lnTo>
                    <a:pt x="256237" y="12078"/>
                  </a:lnTo>
                  <a:lnTo>
                    <a:pt x="384356" y="36236"/>
                  </a:lnTo>
                  <a:lnTo>
                    <a:pt x="512475" y="32210"/>
                  </a:lnTo>
                  <a:lnTo>
                    <a:pt x="640593" y="68446"/>
                  </a:lnTo>
                  <a:lnTo>
                    <a:pt x="768712" y="96630"/>
                  </a:lnTo>
                  <a:lnTo>
                    <a:pt x="896831" y="84551"/>
                  </a:lnTo>
                </a:path>
              </a:pathLst>
            </a:custGeom>
            <a:ln w="35231" cap="flat">
              <a:solidFill>
                <a:srgbClr val="F26A21">
                  <a:alpha val="100000"/>
                </a:srgbClr>
              </a:solidFill>
              <a:prstDash val="solid"/>
              <a:round/>
            </a:ln>
          </p:spPr>
          <p:txBody>
            <a:bodyPr/>
            <a:lstStyle/>
            <a:p/>
          </p:txBody>
        </p:sp>
        <p:sp>
          <p:nvSpPr>
            <p:cNvPr id="58" name="pl58"/>
            <p:cNvSpPr/>
            <p:nvPr/>
          </p:nvSpPr>
          <p:spPr>
            <a:xfrm>
              <a:off x="695171" y="181347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9" name="tx59"/>
            <p:cNvSpPr/>
            <p:nvPr/>
          </p:nvSpPr>
          <p:spPr>
            <a:xfrm>
              <a:off x="679753" y="15095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60" name="tx60"/>
            <p:cNvSpPr/>
            <p:nvPr/>
          </p:nvSpPr>
          <p:spPr>
            <a:xfrm>
              <a:off x="807872" y="14813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a:t>
              </a:r>
            </a:p>
          </p:txBody>
        </p:sp>
        <p:sp>
          <p:nvSpPr>
            <p:cNvPr id="61" name="tx61"/>
            <p:cNvSpPr/>
            <p:nvPr/>
          </p:nvSpPr>
          <p:spPr>
            <a:xfrm>
              <a:off x="935991" y="14934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39</a:t>
              </a:r>
            </a:p>
          </p:txBody>
        </p:sp>
        <p:sp>
          <p:nvSpPr>
            <p:cNvPr id="62" name="tx62"/>
            <p:cNvSpPr/>
            <p:nvPr/>
          </p:nvSpPr>
          <p:spPr>
            <a:xfrm>
              <a:off x="1064110" y="15175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63" name="tx63"/>
            <p:cNvSpPr/>
            <p:nvPr/>
          </p:nvSpPr>
          <p:spPr>
            <a:xfrm>
              <a:off x="1192228" y="15135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64" name="tx64"/>
            <p:cNvSpPr/>
            <p:nvPr/>
          </p:nvSpPr>
          <p:spPr>
            <a:xfrm>
              <a:off x="1320347" y="15497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65" name="tx65"/>
            <p:cNvSpPr/>
            <p:nvPr/>
          </p:nvSpPr>
          <p:spPr>
            <a:xfrm>
              <a:off x="1448466" y="1577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66" name="tx66"/>
            <p:cNvSpPr/>
            <p:nvPr/>
          </p:nvSpPr>
          <p:spPr>
            <a:xfrm>
              <a:off x="1576585" y="15658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67" name="rc67"/>
            <p:cNvSpPr/>
            <p:nvPr/>
          </p:nvSpPr>
          <p:spPr>
            <a:xfrm>
              <a:off x="695171" y="2179046"/>
              <a:ext cx="986514" cy="367599"/>
            </a:xfrm>
            <a:prstGeom prst="rect">
              <a:avLst/>
            </a:prstGeom>
            <a:solidFill>
              <a:srgbClr val="EBEBEB">
                <a:alpha val="100000"/>
              </a:srgbClr>
            </a:solidFill>
          </p:spPr>
          <p:txBody>
            <a:bodyPr/>
            <a:lstStyle/>
            <a:p/>
          </p:txBody>
        </p:sp>
        <p:sp>
          <p:nvSpPr>
            <p:cNvPr id="68" name="pl68"/>
            <p:cNvSpPr/>
            <p:nvPr/>
          </p:nvSpPr>
          <p:spPr>
            <a:xfrm>
              <a:off x="695171" y="251584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 name="pl69"/>
            <p:cNvSpPr/>
            <p:nvPr/>
          </p:nvSpPr>
          <p:spPr>
            <a:xfrm>
              <a:off x="695171" y="24151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0" name="pl70"/>
            <p:cNvSpPr/>
            <p:nvPr/>
          </p:nvSpPr>
          <p:spPr>
            <a:xfrm>
              <a:off x="695171" y="23145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1" name="pl71"/>
            <p:cNvSpPr/>
            <p:nvPr/>
          </p:nvSpPr>
          <p:spPr>
            <a:xfrm>
              <a:off x="695171" y="221387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 name="pl72"/>
            <p:cNvSpPr/>
            <p:nvPr/>
          </p:nvSpPr>
          <p:spPr>
            <a:xfrm>
              <a:off x="695171" y="24655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 name="pl73"/>
            <p:cNvSpPr/>
            <p:nvPr/>
          </p:nvSpPr>
          <p:spPr>
            <a:xfrm>
              <a:off x="695171" y="23648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4" name="pl74"/>
            <p:cNvSpPr/>
            <p:nvPr/>
          </p:nvSpPr>
          <p:spPr>
            <a:xfrm>
              <a:off x="695171" y="2264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5" name="pl75"/>
            <p:cNvSpPr/>
            <p:nvPr/>
          </p:nvSpPr>
          <p:spPr>
            <a:xfrm>
              <a:off x="74001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8681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9962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1243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2524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138060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150872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 name="pl82"/>
            <p:cNvSpPr/>
            <p:nvPr/>
          </p:nvSpPr>
          <p:spPr>
            <a:xfrm>
              <a:off x="163684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3" name="pl83"/>
            <p:cNvSpPr/>
            <p:nvPr/>
          </p:nvSpPr>
          <p:spPr>
            <a:xfrm>
              <a:off x="740012"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84" name="pl84"/>
            <p:cNvSpPr/>
            <p:nvPr/>
          </p:nvSpPr>
          <p:spPr>
            <a:xfrm>
              <a:off x="740012" y="2393042"/>
              <a:ext cx="896831" cy="40262"/>
            </a:xfrm>
            <a:custGeom>
              <a:avLst/>
              <a:pathLst>
                <a:path w="896831" h="40262">
                  <a:moveTo>
                    <a:pt x="0" y="0"/>
                  </a:moveTo>
                  <a:lnTo>
                    <a:pt x="128118" y="20131"/>
                  </a:lnTo>
                  <a:lnTo>
                    <a:pt x="256237" y="28183"/>
                  </a:lnTo>
                  <a:lnTo>
                    <a:pt x="384356" y="24157"/>
                  </a:lnTo>
                  <a:lnTo>
                    <a:pt x="512475" y="24157"/>
                  </a:lnTo>
                  <a:lnTo>
                    <a:pt x="640593" y="32210"/>
                  </a:lnTo>
                  <a:lnTo>
                    <a:pt x="768712" y="36236"/>
                  </a:lnTo>
                  <a:lnTo>
                    <a:pt x="896831" y="40262"/>
                  </a:lnTo>
                </a:path>
              </a:pathLst>
            </a:custGeom>
            <a:ln w="40651" cap="flat">
              <a:solidFill>
                <a:srgbClr val="BEBEBE">
                  <a:alpha val="69803"/>
                </a:srgbClr>
              </a:solidFill>
              <a:prstDash val="solid"/>
              <a:round/>
            </a:ln>
          </p:spPr>
          <p:txBody>
            <a:bodyPr/>
            <a:lstStyle/>
            <a:p/>
          </p:txBody>
        </p:sp>
        <p:sp>
          <p:nvSpPr>
            <p:cNvPr id="85" name="pl85"/>
            <p:cNvSpPr/>
            <p:nvPr/>
          </p:nvSpPr>
          <p:spPr>
            <a:xfrm>
              <a:off x="740012" y="2393042"/>
              <a:ext cx="896831" cy="40262"/>
            </a:xfrm>
            <a:custGeom>
              <a:avLst/>
              <a:pathLst>
                <a:path w="896831" h="40262">
                  <a:moveTo>
                    <a:pt x="0" y="0"/>
                  </a:moveTo>
                  <a:lnTo>
                    <a:pt x="128118" y="20131"/>
                  </a:lnTo>
                  <a:lnTo>
                    <a:pt x="256237" y="28183"/>
                  </a:lnTo>
                  <a:lnTo>
                    <a:pt x="384356" y="24157"/>
                  </a:lnTo>
                  <a:lnTo>
                    <a:pt x="512475" y="24157"/>
                  </a:lnTo>
                  <a:lnTo>
                    <a:pt x="640593" y="32210"/>
                  </a:lnTo>
                  <a:lnTo>
                    <a:pt x="768712" y="36236"/>
                  </a:lnTo>
                  <a:lnTo>
                    <a:pt x="896831" y="40262"/>
                  </a:lnTo>
                </a:path>
              </a:pathLst>
            </a:custGeom>
            <a:ln w="35231" cap="flat">
              <a:solidFill>
                <a:srgbClr val="BEBEBE">
                  <a:alpha val="69803"/>
                </a:srgbClr>
              </a:solidFill>
              <a:prstDash val="solid"/>
              <a:round/>
            </a:ln>
          </p:spPr>
          <p:txBody>
            <a:bodyPr/>
            <a:lstStyle/>
            <a:p/>
          </p:txBody>
        </p:sp>
        <p:sp>
          <p:nvSpPr>
            <p:cNvPr id="86" name="pl86"/>
            <p:cNvSpPr/>
            <p:nvPr/>
          </p:nvSpPr>
          <p:spPr>
            <a:xfrm>
              <a:off x="740012"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87" name="pl87"/>
            <p:cNvSpPr/>
            <p:nvPr/>
          </p:nvSpPr>
          <p:spPr>
            <a:xfrm>
              <a:off x="740012" y="2393042"/>
              <a:ext cx="896831" cy="40262"/>
            </a:xfrm>
            <a:custGeom>
              <a:avLst/>
              <a:pathLst>
                <a:path w="896831" h="40262">
                  <a:moveTo>
                    <a:pt x="0" y="0"/>
                  </a:moveTo>
                  <a:lnTo>
                    <a:pt x="128118" y="20131"/>
                  </a:lnTo>
                  <a:lnTo>
                    <a:pt x="256237" y="28183"/>
                  </a:lnTo>
                  <a:lnTo>
                    <a:pt x="384356" y="24157"/>
                  </a:lnTo>
                  <a:lnTo>
                    <a:pt x="512475" y="24157"/>
                  </a:lnTo>
                  <a:lnTo>
                    <a:pt x="640593" y="32210"/>
                  </a:lnTo>
                  <a:lnTo>
                    <a:pt x="768712" y="36236"/>
                  </a:lnTo>
                  <a:lnTo>
                    <a:pt x="896831" y="40262"/>
                  </a:lnTo>
                </a:path>
              </a:pathLst>
            </a:custGeom>
            <a:ln w="40651" cap="flat">
              <a:solidFill>
                <a:srgbClr val="000000">
                  <a:alpha val="100000"/>
                </a:srgbClr>
              </a:solidFill>
              <a:prstDash val="solid"/>
              <a:round/>
            </a:ln>
          </p:spPr>
          <p:txBody>
            <a:bodyPr/>
            <a:lstStyle/>
            <a:p/>
          </p:txBody>
        </p:sp>
        <p:sp>
          <p:nvSpPr>
            <p:cNvPr id="88" name="pl88"/>
            <p:cNvSpPr/>
            <p:nvPr/>
          </p:nvSpPr>
          <p:spPr>
            <a:xfrm>
              <a:off x="740012" y="2393042"/>
              <a:ext cx="896831" cy="40262"/>
            </a:xfrm>
            <a:custGeom>
              <a:avLst/>
              <a:pathLst>
                <a:path w="896831" h="40262">
                  <a:moveTo>
                    <a:pt x="0" y="0"/>
                  </a:moveTo>
                  <a:lnTo>
                    <a:pt x="128118" y="20131"/>
                  </a:lnTo>
                  <a:lnTo>
                    <a:pt x="256237" y="28183"/>
                  </a:lnTo>
                  <a:lnTo>
                    <a:pt x="384356" y="24157"/>
                  </a:lnTo>
                  <a:lnTo>
                    <a:pt x="512475" y="24157"/>
                  </a:lnTo>
                  <a:lnTo>
                    <a:pt x="640593" y="32210"/>
                  </a:lnTo>
                  <a:lnTo>
                    <a:pt x="768712" y="36236"/>
                  </a:lnTo>
                  <a:lnTo>
                    <a:pt x="896831" y="40262"/>
                  </a:lnTo>
                </a:path>
              </a:pathLst>
            </a:custGeom>
            <a:ln w="35231" cap="flat">
              <a:solidFill>
                <a:srgbClr val="F26A21">
                  <a:alpha val="100000"/>
                </a:srgbClr>
              </a:solidFill>
              <a:prstDash val="solid"/>
              <a:round/>
            </a:ln>
          </p:spPr>
          <p:txBody>
            <a:bodyPr/>
            <a:lstStyle/>
            <a:p/>
          </p:txBody>
        </p:sp>
        <p:sp>
          <p:nvSpPr>
            <p:cNvPr id="89" name="pl89"/>
            <p:cNvSpPr/>
            <p:nvPr/>
          </p:nvSpPr>
          <p:spPr>
            <a:xfrm>
              <a:off x="695171" y="246551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0" name="tx90"/>
            <p:cNvSpPr/>
            <p:nvPr/>
          </p:nvSpPr>
          <p:spPr>
            <a:xfrm>
              <a:off x="679753" y="2230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91" name="tx91"/>
            <p:cNvSpPr/>
            <p:nvPr/>
          </p:nvSpPr>
          <p:spPr>
            <a:xfrm>
              <a:off x="807872" y="2250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2" name="tx92"/>
            <p:cNvSpPr/>
            <p:nvPr/>
          </p:nvSpPr>
          <p:spPr>
            <a:xfrm>
              <a:off x="940014" y="225819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3" name="tx93"/>
            <p:cNvSpPr/>
            <p:nvPr/>
          </p:nvSpPr>
          <p:spPr>
            <a:xfrm>
              <a:off x="1064110" y="22541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4" name="tx94"/>
            <p:cNvSpPr/>
            <p:nvPr/>
          </p:nvSpPr>
          <p:spPr>
            <a:xfrm>
              <a:off x="1192228" y="22541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5" name="tx95"/>
            <p:cNvSpPr/>
            <p:nvPr/>
          </p:nvSpPr>
          <p:spPr>
            <a:xfrm>
              <a:off x="1320347" y="22622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6" name="tx96"/>
            <p:cNvSpPr/>
            <p:nvPr/>
          </p:nvSpPr>
          <p:spPr>
            <a:xfrm>
              <a:off x="1478595" y="22662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7" name="tx97"/>
            <p:cNvSpPr/>
            <p:nvPr/>
          </p:nvSpPr>
          <p:spPr>
            <a:xfrm>
              <a:off x="1606714" y="22702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8" name="rc98"/>
            <p:cNvSpPr/>
            <p:nvPr/>
          </p:nvSpPr>
          <p:spPr>
            <a:xfrm>
              <a:off x="695171" y="2831086"/>
              <a:ext cx="986514" cy="367599"/>
            </a:xfrm>
            <a:prstGeom prst="rect">
              <a:avLst/>
            </a:prstGeom>
            <a:solidFill>
              <a:srgbClr val="EBEBEB">
                <a:alpha val="100000"/>
              </a:srgbClr>
            </a:solidFill>
          </p:spPr>
          <p:txBody>
            <a:bodyPr/>
            <a:lstStyle/>
            <a:p/>
          </p:txBody>
        </p:sp>
        <p:sp>
          <p:nvSpPr>
            <p:cNvPr id="99" name="pl99"/>
            <p:cNvSpPr/>
            <p:nvPr/>
          </p:nvSpPr>
          <p:spPr>
            <a:xfrm>
              <a:off x="695171" y="316788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0" name="pl100"/>
            <p:cNvSpPr/>
            <p:nvPr/>
          </p:nvSpPr>
          <p:spPr>
            <a:xfrm>
              <a:off x="695171" y="30672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1" name="pl101"/>
            <p:cNvSpPr/>
            <p:nvPr/>
          </p:nvSpPr>
          <p:spPr>
            <a:xfrm>
              <a:off x="695171" y="29665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 name="pl102"/>
            <p:cNvSpPr/>
            <p:nvPr/>
          </p:nvSpPr>
          <p:spPr>
            <a:xfrm>
              <a:off x="695171" y="286591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3" name="pl103"/>
            <p:cNvSpPr/>
            <p:nvPr/>
          </p:nvSpPr>
          <p:spPr>
            <a:xfrm>
              <a:off x="695171" y="31175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4" name="pl104"/>
            <p:cNvSpPr/>
            <p:nvPr/>
          </p:nvSpPr>
          <p:spPr>
            <a:xfrm>
              <a:off x="695171" y="30168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5" name="pl105"/>
            <p:cNvSpPr/>
            <p:nvPr/>
          </p:nvSpPr>
          <p:spPr>
            <a:xfrm>
              <a:off x="695171" y="2916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 name="pl106"/>
            <p:cNvSpPr/>
            <p:nvPr/>
          </p:nvSpPr>
          <p:spPr>
            <a:xfrm>
              <a:off x="74001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8681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9962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1243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2524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38060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50872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163684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740012"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15" name="pl115"/>
            <p:cNvSpPr/>
            <p:nvPr/>
          </p:nvSpPr>
          <p:spPr>
            <a:xfrm>
              <a:off x="740012" y="3105477"/>
              <a:ext cx="896831" cy="44289"/>
            </a:xfrm>
            <a:custGeom>
              <a:avLst/>
              <a:pathLst>
                <a:path w="896831" h="44289">
                  <a:moveTo>
                    <a:pt x="0" y="4026"/>
                  </a:moveTo>
                  <a:lnTo>
                    <a:pt x="128118" y="0"/>
                  </a:lnTo>
                  <a:lnTo>
                    <a:pt x="256237" y="20131"/>
                  </a:lnTo>
                  <a:lnTo>
                    <a:pt x="384356" y="28183"/>
                  </a:lnTo>
                  <a:lnTo>
                    <a:pt x="512475" y="28183"/>
                  </a:lnTo>
                  <a:lnTo>
                    <a:pt x="640593" y="32210"/>
                  </a:lnTo>
                  <a:lnTo>
                    <a:pt x="768712" y="16105"/>
                  </a:lnTo>
                  <a:lnTo>
                    <a:pt x="896831" y="44289"/>
                  </a:lnTo>
                </a:path>
              </a:pathLst>
            </a:custGeom>
            <a:ln w="40651" cap="flat">
              <a:solidFill>
                <a:srgbClr val="BEBEBE">
                  <a:alpha val="69803"/>
                </a:srgbClr>
              </a:solidFill>
              <a:prstDash val="solid"/>
              <a:round/>
            </a:ln>
          </p:spPr>
          <p:txBody>
            <a:bodyPr/>
            <a:lstStyle/>
            <a:p/>
          </p:txBody>
        </p:sp>
        <p:sp>
          <p:nvSpPr>
            <p:cNvPr id="116" name="pl116"/>
            <p:cNvSpPr/>
            <p:nvPr/>
          </p:nvSpPr>
          <p:spPr>
            <a:xfrm>
              <a:off x="740012" y="3105477"/>
              <a:ext cx="896831" cy="44289"/>
            </a:xfrm>
            <a:custGeom>
              <a:avLst/>
              <a:pathLst>
                <a:path w="896831" h="44289">
                  <a:moveTo>
                    <a:pt x="0" y="4026"/>
                  </a:moveTo>
                  <a:lnTo>
                    <a:pt x="128118" y="0"/>
                  </a:lnTo>
                  <a:lnTo>
                    <a:pt x="256237" y="20131"/>
                  </a:lnTo>
                  <a:lnTo>
                    <a:pt x="384356" y="28183"/>
                  </a:lnTo>
                  <a:lnTo>
                    <a:pt x="512475" y="28183"/>
                  </a:lnTo>
                  <a:lnTo>
                    <a:pt x="640593" y="32210"/>
                  </a:lnTo>
                  <a:lnTo>
                    <a:pt x="768712" y="16105"/>
                  </a:lnTo>
                  <a:lnTo>
                    <a:pt x="896831" y="44289"/>
                  </a:lnTo>
                </a:path>
              </a:pathLst>
            </a:custGeom>
            <a:ln w="35231" cap="flat">
              <a:solidFill>
                <a:srgbClr val="BEBEBE">
                  <a:alpha val="69803"/>
                </a:srgbClr>
              </a:solidFill>
              <a:prstDash val="solid"/>
              <a:round/>
            </a:ln>
          </p:spPr>
          <p:txBody>
            <a:bodyPr/>
            <a:lstStyle/>
            <a:p/>
          </p:txBody>
        </p:sp>
        <p:sp>
          <p:nvSpPr>
            <p:cNvPr id="117" name="pl117"/>
            <p:cNvSpPr/>
            <p:nvPr/>
          </p:nvSpPr>
          <p:spPr>
            <a:xfrm>
              <a:off x="740012"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18" name="pl118"/>
            <p:cNvSpPr/>
            <p:nvPr/>
          </p:nvSpPr>
          <p:spPr>
            <a:xfrm>
              <a:off x="740012" y="3105477"/>
              <a:ext cx="896831" cy="44289"/>
            </a:xfrm>
            <a:custGeom>
              <a:avLst/>
              <a:pathLst>
                <a:path w="896831" h="44289">
                  <a:moveTo>
                    <a:pt x="0" y="4026"/>
                  </a:moveTo>
                  <a:lnTo>
                    <a:pt x="128118" y="0"/>
                  </a:lnTo>
                  <a:lnTo>
                    <a:pt x="256237" y="20131"/>
                  </a:lnTo>
                  <a:lnTo>
                    <a:pt x="384356" y="28183"/>
                  </a:lnTo>
                  <a:lnTo>
                    <a:pt x="512475" y="28183"/>
                  </a:lnTo>
                  <a:lnTo>
                    <a:pt x="640593" y="32210"/>
                  </a:lnTo>
                  <a:lnTo>
                    <a:pt x="768712" y="16105"/>
                  </a:lnTo>
                  <a:lnTo>
                    <a:pt x="896831" y="44289"/>
                  </a:lnTo>
                </a:path>
              </a:pathLst>
            </a:custGeom>
            <a:ln w="40651" cap="flat">
              <a:solidFill>
                <a:srgbClr val="000000">
                  <a:alpha val="100000"/>
                </a:srgbClr>
              </a:solidFill>
              <a:prstDash val="solid"/>
              <a:round/>
            </a:ln>
          </p:spPr>
          <p:txBody>
            <a:bodyPr/>
            <a:lstStyle/>
            <a:p/>
          </p:txBody>
        </p:sp>
        <p:sp>
          <p:nvSpPr>
            <p:cNvPr id="119" name="pl119"/>
            <p:cNvSpPr/>
            <p:nvPr/>
          </p:nvSpPr>
          <p:spPr>
            <a:xfrm>
              <a:off x="740012" y="3105477"/>
              <a:ext cx="896831" cy="44289"/>
            </a:xfrm>
            <a:custGeom>
              <a:avLst/>
              <a:pathLst>
                <a:path w="896831" h="44289">
                  <a:moveTo>
                    <a:pt x="0" y="4026"/>
                  </a:moveTo>
                  <a:lnTo>
                    <a:pt x="128118" y="0"/>
                  </a:lnTo>
                  <a:lnTo>
                    <a:pt x="256237" y="20131"/>
                  </a:lnTo>
                  <a:lnTo>
                    <a:pt x="384356" y="28183"/>
                  </a:lnTo>
                  <a:lnTo>
                    <a:pt x="512475" y="28183"/>
                  </a:lnTo>
                  <a:lnTo>
                    <a:pt x="640593" y="32210"/>
                  </a:lnTo>
                  <a:lnTo>
                    <a:pt x="768712" y="16105"/>
                  </a:lnTo>
                  <a:lnTo>
                    <a:pt x="896831" y="44289"/>
                  </a:lnTo>
                </a:path>
              </a:pathLst>
            </a:custGeom>
            <a:ln w="35231" cap="flat">
              <a:solidFill>
                <a:srgbClr val="F26A21">
                  <a:alpha val="100000"/>
                </a:srgbClr>
              </a:solidFill>
              <a:prstDash val="solid"/>
              <a:round/>
            </a:ln>
          </p:spPr>
          <p:txBody>
            <a:bodyPr/>
            <a:lstStyle/>
            <a:p/>
          </p:txBody>
        </p:sp>
        <p:sp>
          <p:nvSpPr>
            <p:cNvPr id="120" name="pl120"/>
            <p:cNvSpPr/>
            <p:nvPr/>
          </p:nvSpPr>
          <p:spPr>
            <a:xfrm>
              <a:off x="695171" y="311755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1" name="tx121"/>
            <p:cNvSpPr/>
            <p:nvPr/>
          </p:nvSpPr>
          <p:spPr>
            <a:xfrm>
              <a:off x="709883" y="29464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2" name="tx122"/>
            <p:cNvSpPr/>
            <p:nvPr/>
          </p:nvSpPr>
          <p:spPr>
            <a:xfrm>
              <a:off x="838002" y="29424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3" name="tx123"/>
            <p:cNvSpPr/>
            <p:nvPr/>
          </p:nvSpPr>
          <p:spPr>
            <a:xfrm>
              <a:off x="948061" y="29625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4" name="tx124"/>
            <p:cNvSpPr/>
            <p:nvPr/>
          </p:nvSpPr>
          <p:spPr>
            <a:xfrm>
              <a:off x="1076180" y="29706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5" name="tx125"/>
            <p:cNvSpPr/>
            <p:nvPr/>
          </p:nvSpPr>
          <p:spPr>
            <a:xfrm>
              <a:off x="1204298" y="29706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6" name="tx126"/>
            <p:cNvSpPr/>
            <p:nvPr/>
          </p:nvSpPr>
          <p:spPr>
            <a:xfrm>
              <a:off x="1332417" y="29746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7" name="tx127"/>
            <p:cNvSpPr/>
            <p:nvPr/>
          </p:nvSpPr>
          <p:spPr>
            <a:xfrm>
              <a:off x="1460536" y="29585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8" name="tx128"/>
            <p:cNvSpPr/>
            <p:nvPr/>
          </p:nvSpPr>
          <p:spPr>
            <a:xfrm>
              <a:off x="1588655" y="298673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9" name="rc129"/>
            <p:cNvSpPr/>
            <p:nvPr/>
          </p:nvSpPr>
          <p:spPr>
            <a:xfrm>
              <a:off x="695171" y="3483127"/>
              <a:ext cx="986514" cy="367599"/>
            </a:xfrm>
            <a:prstGeom prst="rect">
              <a:avLst/>
            </a:prstGeom>
            <a:solidFill>
              <a:srgbClr val="EBEBEB">
                <a:alpha val="100000"/>
              </a:srgbClr>
            </a:solidFill>
          </p:spPr>
          <p:txBody>
            <a:bodyPr/>
            <a:lstStyle/>
            <a:p/>
          </p:txBody>
        </p:sp>
        <p:sp>
          <p:nvSpPr>
            <p:cNvPr id="130" name="pl130"/>
            <p:cNvSpPr/>
            <p:nvPr/>
          </p:nvSpPr>
          <p:spPr>
            <a:xfrm>
              <a:off x="695171" y="38199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1" name="pl131"/>
            <p:cNvSpPr/>
            <p:nvPr/>
          </p:nvSpPr>
          <p:spPr>
            <a:xfrm>
              <a:off x="695171" y="37192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 name="pl132"/>
            <p:cNvSpPr/>
            <p:nvPr/>
          </p:nvSpPr>
          <p:spPr>
            <a:xfrm>
              <a:off x="695171" y="36186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3" name="pl133"/>
            <p:cNvSpPr/>
            <p:nvPr/>
          </p:nvSpPr>
          <p:spPr>
            <a:xfrm>
              <a:off x="695171" y="351795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4" name="pl134"/>
            <p:cNvSpPr/>
            <p:nvPr/>
          </p:nvSpPr>
          <p:spPr>
            <a:xfrm>
              <a:off x="695171" y="37695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5" name="pl135"/>
            <p:cNvSpPr/>
            <p:nvPr/>
          </p:nvSpPr>
          <p:spPr>
            <a:xfrm>
              <a:off x="695171" y="36689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 name="pl136"/>
            <p:cNvSpPr/>
            <p:nvPr/>
          </p:nvSpPr>
          <p:spPr>
            <a:xfrm>
              <a:off x="695171" y="3568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7" name="pl137"/>
            <p:cNvSpPr/>
            <p:nvPr/>
          </p:nvSpPr>
          <p:spPr>
            <a:xfrm>
              <a:off x="74001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8681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9962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11243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12524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 name="pl142"/>
            <p:cNvSpPr/>
            <p:nvPr/>
          </p:nvSpPr>
          <p:spPr>
            <a:xfrm>
              <a:off x="138060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 name="pl143"/>
            <p:cNvSpPr/>
            <p:nvPr/>
          </p:nvSpPr>
          <p:spPr>
            <a:xfrm>
              <a:off x="150872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4" name="pl144"/>
            <p:cNvSpPr/>
            <p:nvPr/>
          </p:nvSpPr>
          <p:spPr>
            <a:xfrm>
              <a:off x="163684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 name="pl145"/>
            <p:cNvSpPr/>
            <p:nvPr/>
          </p:nvSpPr>
          <p:spPr>
            <a:xfrm>
              <a:off x="740012"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46" name="pl146"/>
            <p:cNvSpPr/>
            <p:nvPr/>
          </p:nvSpPr>
          <p:spPr>
            <a:xfrm>
              <a:off x="740012" y="3656861"/>
              <a:ext cx="896831" cy="80525"/>
            </a:xfrm>
            <a:custGeom>
              <a:avLst/>
              <a:pathLst>
                <a:path w="896831" h="80525">
                  <a:moveTo>
                    <a:pt x="0" y="80525"/>
                  </a:moveTo>
                  <a:lnTo>
                    <a:pt x="128118" y="80525"/>
                  </a:lnTo>
                  <a:lnTo>
                    <a:pt x="256237" y="64420"/>
                  </a:lnTo>
                  <a:lnTo>
                    <a:pt x="384356" y="40262"/>
                  </a:lnTo>
                  <a:lnTo>
                    <a:pt x="512475" y="24157"/>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47" name="pl147"/>
            <p:cNvSpPr/>
            <p:nvPr/>
          </p:nvSpPr>
          <p:spPr>
            <a:xfrm>
              <a:off x="740012" y="3656861"/>
              <a:ext cx="896831" cy="80525"/>
            </a:xfrm>
            <a:custGeom>
              <a:avLst/>
              <a:pathLst>
                <a:path w="896831" h="80525">
                  <a:moveTo>
                    <a:pt x="0" y="80525"/>
                  </a:moveTo>
                  <a:lnTo>
                    <a:pt x="128118" y="80525"/>
                  </a:lnTo>
                  <a:lnTo>
                    <a:pt x="256237" y="64420"/>
                  </a:lnTo>
                  <a:lnTo>
                    <a:pt x="384356" y="40262"/>
                  </a:lnTo>
                  <a:lnTo>
                    <a:pt x="512475" y="24157"/>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48" name="pl148"/>
            <p:cNvSpPr/>
            <p:nvPr/>
          </p:nvSpPr>
          <p:spPr>
            <a:xfrm>
              <a:off x="740012"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49" name="pl149"/>
            <p:cNvSpPr/>
            <p:nvPr/>
          </p:nvSpPr>
          <p:spPr>
            <a:xfrm>
              <a:off x="740012" y="3656861"/>
              <a:ext cx="896831" cy="80525"/>
            </a:xfrm>
            <a:custGeom>
              <a:avLst/>
              <a:pathLst>
                <a:path w="896831" h="80525">
                  <a:moveTo>
                    <a:pt x="0" y="80525"/>
                  </a:moveTo>
                  <a:lnTo>
                    <a:pt x="128118" y="80525"/>
                  </a:lnTo>
                  <a:lnTo>
                    <a:pt x="256237" y="64420"/>
                  </a:lnTo>
                  <a:lnTo>
                    <a:pt x="384356" y="40262"/>
                  </a:lnTo>
                  <a:lnTo>
                    <a:pt x="512475" y="24157"/>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50" name="pl150"/>
            <p:cNvSpPr/>
            <p:nvPr/>
          </p:nvSpPr>
          <p:spPr>
            <a:xfrm>
              <a:off x="740012" y="3656861"/>
              <a:ext cx="896831" cy="80525"/>
            </a:xfrm>
            <a:custGeom>
              <a:avLst/>
              <a:pathLst>
                <a:path w="896831" h="80525">
                  <a:moveTo>
                    <a:pt x="0" y="80525"/>
                  </a:moveTo>
                  <a:lnTo>
                    <a:pt x="128118" y="80525"/>
                  </a:lnTo>
                  <a:lnTo>
                    <a:pt x="256237" y="64420"/>
                  </a:lnTo>
                  <a:lnTo>
                    <a:pt x="384356" y="40262"/>
                  </a:lnTo>
                  <a:lnTo>
                    <a:pt x="512475" y="24157"/>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51" name="pl151"/>
            <p:cNvSpPr/>
            <p:nvPr/>
          </p:nvSpPr>
          <p:spPr>
            <a:xfrm>
              <a:off x="695171" y="376959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2" name="tx152"/>
            <p:cNvSpPr/>
            <p:nvPr/>
          </p:nvSpPr>
          <p:spPr>
            <a:xfrm>
              <a:off x="709883" y="35743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53" name="tx153"/>
            <p:cNvSpPr/>
            <p:nvPr/>
          </p:nvSpPr>
          <p:spPr>
            <a:xfrm>
              <a:off x="838002" y="35743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54" name="tx154"/>
            <p:cNvSpPr/>
            <p:nvPr/>
          </p:nvSpPr>
          <p:spPr>
            <a:xfrm>
              <a:off x="935991" y="35582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5" name="tx155"/>
            <p:cNvSpPr/>
            <p:nvPr/>
          </p:nvSpPr>
          <p:spPr>
            <a:xfrm>
              <a:off x="1064110" y="35340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56" name="tx156"/>
            <p:cNvSpPr/>
            <p:nvPr/>
          </p:nvSpPr>
          <p:spPr>
            <a:xfrm>
              <a:off x="1192228" y="3517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57" name="tx157"/>
            <p:cNvSpPr/>
            <p:nvPr/>
          </p:nvSpPr>
          <p:spPr>
            <a:xfrm>
              <a:off x="1320347" y="34938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58" name="tx158"/>
            <p:cNvSpPr/>
            <p:nvPr/>
          </p:nvSpPr>
          <p:spPr>
            <a:xfrm>
              <a:off x="1448466" y="34938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59" name="tx159"/>
            <p:cNvSpPr/>
            <p:nvPr/>
          </p:nvSpPr>
          <p:spPr>
            <a:xfrm>
              <a:off x="1576585" y="34938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60" name="rc160"/>
            <p:cNvSpPr/>
            <p:nvPr/>
          </p:nvSpPr>
          <p:spPr>
            <a:xfrm>
              <a:off x="695171" y="4135168"/>
              <a:ext cx="986514" cy="367599"/>
            </a:xfrm>
            <a:prstGeom prst="rect">
              <a:avLst/>
            </a:prstGeom>
            <a:solidFill>
              <a:srgbClr val="EBEBEB">
                <a:alpha val="100000"/>
              </a:srgbClr>
            </a:solidFill>
          </p:spPr>
          <p:txBody>
            <a:bodyPr/>
            <a:lstStyle/>
            <a:p/>
          </p:txBody>
        </p:sp>
        <p:sp>
          <p:nvSpPr>
            <p:cNvPr id="161" name="pl161"/>
            <p:cNvSpPr/>
            <p:nvPr/>
          </p:nvSpPr>
          <p:spPr>
            <a:xfrm>
              <a:off x="695171" y="44719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 name="pl162"/>
            <p:cNvSpPr/>
            <p:nvPr/>
          </p:nvSpPr>
          <p:spPr>
            <a:xfrm>
              <a:off x="695171" y="437130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3" name="pl163"/>
            <p:cNvSpPr/>
            <p:nvPr/>
          </p:nvSpPr>
          <p:spPr>
            <a:xfrm>
              <a:off x="695171" y="427065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4" name="pl164"/>
            <p:cNvSpPr/>
            <p:nvPr/>
          </p:nvSpPr>
          <p:spPr>
            <a:xfrm>
              <a:off x="695171" y="416999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 name="pl165"/>
            <p:cNvSpPr/>
            <p:nvPr/>
          </p:nvSpPr>
          <p:spPr>
            <a:xfrm>
              <a:off x="695171" y="44216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 name="pl166"/>
            <p:cNvSpPr/>
            <p:nvPr/>
          </p:nvSpPr>
          <p:spPr>
            <a:xfrm>
              <a:off x="695171" y="432098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7" name="pl167"/>
            <p:cNvSpPr/>
            <p:nvPr/>
          </p:nvSpPr>
          <p:spPr>
            <a:xfrm>
              <a:off x="695171" y="4220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8" name="pl168"/>
            <p:cNvSpPr/>
            <p:nvPr/>
          </p:nvSpPr>
          <p:spPr>
            <a:xfrm>
              <a:off x="74001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8681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9962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11243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 name="pl172"/>
            <p:cNvSpPr/>
            <p:nvPr/>
          </p:nvSpPr>
          <p:spPr>
            <a:xfrm>
              <a:off x="12524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138060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150872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163684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740012"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77" name="pl177"/>
            <p:cNvSpPr/>
            <p:nvPr/>
          </p:nvSpPr>
          <p:spPr>
            <a:xfrm>
              <a:off x="740012" y="4393454"/>
              <a:ext cx="896831" cy="36236"/>
            </a:xfrm>
            <a:custGeom>
              <a:avLst/>
              <a:pathLst>
                <a:path w="896831" h="36236">
                  <a:moveTo>
                    <a:pt x="0" y="32210"/>
                  </a:moveTo>
                  <a:lnTo>
                    <a:pt x="128118" y="16105"/>
                  </a:lnTo>
                  <a:lnTo>
                    <a:pt x="256237" y="28183"/>
                  </a:lnTo>
                  <a:lnTo>
                    <a:pt x="384356" y="0"/>
                  </a:lnTo>
                  <a:lnTo>
                    <a:pt x="512475" y="32210"/>
                  </a:lnTo>
                  <a:lnTo>
                    <a:pt x="640593" y="36236"/>
                  </a:lnTo>
                  <a:lnTo>
                    <a:pt x="768712" y="20131"/>
                  </a:lnTo>
                  <a:lnTo>
                    <a:pt x="896831" y="8052"/>
                  </a:lnTo>
                </a:path>
              </a:pathLst>
            </a:custGeom>
            <a:ln w="40651" cap="flat">
              <a:solidFill>
                <a:srgbClr val="BEBEBE">
                  <a:alpha val="69803"/>
                </a:srgbClr>
              </a:solidFill>
              <a:prstDash val="solid"/>
              <a:round/>
            </a:ln>
          </p:spPr>
          <p:txBody>
            <a:bodyPr/>
            <a:lstStyle/>
            <a:p/>
          </p:txBody>
        </p:sp>
        <p:sp>
          <p:nvSpPr>
            <p:cNvPr id="178" name="pl178"/>
            <p:cNvSpPr/>
            <p:nvPr/>
          </p:nvSpPr>
          <p:spPr>
            <a:xfrm>
              <a:off x="740012" y="4393454"/>
              <a:ext cx="896831" cy="36236"/>
            </a:xfrm>
            <a:custGeom>
              <a:avLst/>
              <a:pathLst>
                <a:path w="896831" h="36236">
                  <a:moveTo>
                    <a:pt x="0" y="32210"/>
                  </a:moveTo>
                  <a:lnTo>
                    <a:pt x="128118" y="16105"/>
                  </a:lnTo>
                  <a:lnTo>
                    <a:pt x="256237" y="28183"/>
                  </a:lnTo>
                  <a:lnTo>
                    <a:pt x="384356" y="0"/>
                  </a:lnTo>
                  <a:lnTo>
                    <a:pt x="512475" y="32210"/>
                  </a:lnTo>
                  <a:lnTo>
                    <a:pt x="640593" y="36236"/>
                  </a:lnTo>
                  <a:lnTo>
                    <a:pt x="768712" y="20131"/>
                  </a:lnTo>
                  <a:lnTo>
                    <a:pt x="896831" y="8052"/>
                  </a:lnTo>
                </a:path>
              </a:pathLst>
            </a:custGeom>
            <a:ln w="35231" cap="flat">
              <a:solidFill>
                <a:srgbClr val="BEBEBE">
                  <a:alpha val="69803"/>
                </a:srgbClr>
              </a:solidFill>
              <a:prstDash val="solid"/>
              <a:round/>
            </a:ln>
          </p:spPr>
          <p:txBody>
            <a:bodyPr/>
            <a:lstStyle/>
            <a:p/>
          </p:txBody>
        </p:sp>
        <p:sp>
          <p:nvSpPr>
            <p:cNvPr id="179" name="pl179"/>
            <p:cNvSpPr/>
            <p:nvPr/>
          </p:nvSpPr>
          <p:spPr>
            <a:xfrm>
              <a:off x="740012"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80" name="pl180"/>
            <p:cNvSpPr/>
            <p:nvPr/>
          </p:nvSpPr>
          <p:spPr>
            <a:xfrm>
              <a:off x="740012" y="4393454"/>
              <a:ext cx="896831" cy="36236"/>
            </a:xfrm>
            <a:custGeom>
              <a:avLst/>
              <a:pathLst>
                <a:path w="896831" h="36236">
                  <a:moveTo>
                    <a:pt x="0" y="32210"/>
                  </a:moveTo>
                  <a:lnTo>
                    <a:pt x="128118" y="16105"/>
                  </a:lnTo>
                  <a:lnTo>
                    <a:pt x="256237" y="28183"/>
                  </a:lnTo>
                  <a:lnTo>
                    <a:pt x="384356" y="0"/>
                  </a:lnTo>
                  <a:lnTo>
                    <a:pt x="512475" y="32210"/>
                  </a:lnTo>
                  <a:lnTo>
                    <a:pt x="640593" y="36236"/>
                  </a:lnTo>
                  <a:lnTo>
                    <a:pt x="768712" y="20131"/>
                  </a:lnTo>
                  <a:lnTo>
                    <a:pt x="896831" y="8052"/>
                  </a:lnTo>
                </a:path>
              </a:pathLst>
            </a:custGeom>
            <a:ln w="40651" cap="flat">
              <a:solidFill>
                <a:srgbClr val="000000">
                  <a:alpha val="100000"/>
                </a:srgbClr>
              </a:solidFill>
              <a:prstDash val="solid"/>
              <a:round/>
            </a:ln>
          </p:spPr>
          <p:txBody>
            <a:bodyPr/>
            <a:lstStyle/>
            <a:p/>
          </p:txBody>
        </p:sp>
        <p:sp>
          <p:nvSpPr>
            <p:cNvPr id="181" name="pl181"/>
            <p:cNvSpPr/>
            <p:nvPr/>
          </p:nvSpPr>
          <p:spPr>
            <a:xfrm>
              <a:off x="740012" y="4393454"/>
              <a:ext cx="896831" cy="36236"/>
            </a:xfrm>
            <a:custGeom>
              <a:avLst/>
              <a:pathLst>
                <a:path w="896831" h="36236">
                  <a:moveTo>
                    <a:pt x="0" y="32210"/>
                  </a:moveTo>
                  <a:lnTo>
                    <a:pt x="128118" y="16105"/>
                  </a:lnTo>
                  <a:lnTo>
                    <a:pt x="256237" y="28183"/>
                  </a:lnTo>
                  <a:lnTo>
                    <a:pt x="384356" y="0"/>
                  </a:lnTo>
                  <a:lnTo>
                    <a:pt x="512475" y="32210"/>
                  </a:lnTo>
                  <a:lnTo>
                    <a:pt x="640593" y="36236"/>
                  </a:lnTo>
                  <a:lnTo>
                    <a:pt x="768712" y="20131"/>
                  </a:lnTo>
                  <a:lnTo>
                    <a:pt x="896831" y="8052"/>
                  </a:lnTo>
                </a:path>
              </a:pathLst>
            </a:custGeom>
            <a:ln w="35231" cap="flat">
              <a:solidFill>
                <a:srgbClr val="F26A21">
                  <a:alpha val="100000"/>
                </a:srgbClr>
              </a:solidFill>
              <a:prstDash val="solid"/>
              <a:round/>
            </a:ln>
          </p:spPr>
          <p:txBody>
            <a:bodyPr/>
            <a:lstStyle/>
            <a:p/>
          </p:txBody>
        </p:sp>
        <p:sp>
          <p:nvSpPr>
            <p:cNvPr id="182" name="pl182"/>
            <p:cNvSpPr/>
            <p:nvPr/>
          </p:nvSpPr>
          <p:spPr>
            <a:xfrm>
              <a:off x="695171" y="442163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83" name="tx183"/>
            <p:cNvSpPr/>
            <p:nvPr/>
          </p:nvSpPr>
          <p:spPr>
            <a:xfrm>
              <a:off x="691823" y="426263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4" name="tx184"/>
            <p:cNvSpPr/>
            <p:nvPr/>
          </p:nvSpPr>
          <p:spPr>
            <a:xfrm>
              <a:off x="838002" y="42465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5" name="tx185"/>
            <p:cNvSpPr/>
            <p:nvPr/>
          </p:nvSpPr>
          <p:spPr>
            <a:xfrm>
              <a:off x="966120" y="4258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6" name="tx186"/>
            <p:cNvSpPr/>
            <p:nvPr/>
          </p:nvSpPr>
          <p:spPr>
            <a:xfrm>
              <a:off x="1094239" y="42304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7" name="tx187"/>
            <p:cNvSpPr/>
            <p:nvPr/>
          </p:nvSpPr>
          <p:spPr>
            <a:xfrm>
              <a:off x="1204298" y="426263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8" name="tx188"/>
            <p:cNvSpPr/>
            <p:nvPr/>
          </p:nvSpPr>
          <p:spPr>
            <a:xfrm>
              <a:off x="1332417" y="42666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9" name="tx189"/>
            <p:cNvSpPr/>
            <p:nvPr/>
          </p:nvSpPr>
          <p:spPr>
            <a:xfrm>
              <a:off x="1478595" y="425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0" name="tx190"/>
            <p:cNvSpPr/>
            <p:nvPr/>
          </p:nvSpPr>
          <p:spPr>
            <a:xfrm>
              <a:off x="1606714" y="42384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1" name="rc191"/>
            <p:cNvSpPr/>
            <p:nvPr/>
          </p:nvSpPr>
          <p:spPr>
            <a:xfrm>
              <a:off x="695171" y="4787209"/>
              <a:ext cx="986514" cy="367599"/>
            </a:xfrm>
            <a:prstGeom prst="rect">
              <a:avLst/>
            </a:prstGeom>
            <a:solidFill>
              <a:srgbClr val="EBEBEB">
                <a:alpha val="100000"/>
              </a:srgbClr>
            </a:solidFill>
          </p:spPr>
          <p:txBody>
            <a:bodyPr/>
            <a:lstStyle/>
            <a:p/>
          </p:txBody>
        </p:sp>
        <p:sp>
          <p:nvSpPr>
            <p:cNvPr id="192" name="pl192"/>
            <p:cNvSpPr/>
            <p:nvPr/>
          </p:nvSpPr>
          <p:spPr>
            <a:xfrm>
              <a:off x="695171" y="51240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93" name="pl193"/>
            <p:cNvSpPr/>
            <p:nvPr/>
          </p:nvSpPr>
          <p:spPr>
            <a:xfrm>
              <a:off x="695171" y="50233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94" name="pl194"/>
            <p:cNvSpPr/>
            <p:nvPr/>
          </p:nvSpPr>
          <p:spPr>
            <a:xfrm>
              <a:off x="695171" y="492269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95" name="pl195"/>
            <p:cNvSpPr/>
            <p:nvPr/>
          </p:nvSpPr>
          <p:spPr>
            <a:xfrm>
              <a:off x="695171" y="48220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96" name="pl196"/>
            <p:cNvSpPr/>
            <p:nvPr/>
          </p:nvSpPr>
          <p:spPr>
            <a:xfrm>
              <a:off x="695171" y="50736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7" name="pl197"/>
            <p:cNvSpPr/>
            <p:nvPr/>
          </p:nvSpPr>
          <p:spPr>
            <a:xfrm>
              <a:off x="695171" y="497302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8" name="pl198"/>
            <p:cNvSpPr/>
            <p:nvPr/>
          </p:nvSpPr>
          <p:spPr>
            <a:xfrm>
              <a:off x="695171" y="4872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9" name="pl199"/>
            <p:cNvSpPr/>
            <p:nvPr/>
          </p:nvSpPr>
          <p:spPr>
            <a:xfrm>
              <a:off x="74001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8681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9962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11243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12524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138060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150872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163684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740012"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208" name="pl208"/>
            <p:cNvSpPr/>
            <p:nvPr/>
          </p:nvSpPr>
          <p:spPr>
            <a:xfrm>
              <a:off x="740012" y="4973022"/>
              <a:ext cx="896831" cy="112735"/>
            </a:xfrm>
            <a:custGeom>
              <a:avLst/>
              <a:pathLst>
                <a:path w="896831" h="112735">
                  <a:moveTo>
                    <a:pt x="0" y="112735"/>
                  </a:moveTo>
                  <a:lnTo>
                    <a:pt x="128118" y="96630"/>
                  </a:lnTo>
                  <a:lnTo>
                    <a:pt x="256237" y="100656"/>
                  </a:lnTo>
                  <a:lnTo>
                    <a:pt x="384356" y="100656"/>
                  </a:lnTo>
                  <a:lnTo>
                    <a:pt x="512475" y="0"/>
                  </a:lnTo>
                  <a:lnTo>
                    <a:pt x="640593" y="112735"/>
                  </a:lnTo>
                  <a:lnTo>
                    <a:pt x="768712" y="100656"/>
                  </a:lnTo>
                  <a:lnTo>
                    <a:pt x="896831" y="68446"/>
                  </a:lnTo>
                </a:path>
              </a:pathLst>
            </a:custGeom>
            <a:ln w="40651" cap="flat">
              <a:solidFill>
                <a:srgbClr val="BEBEBE">
                  <a:alpha val="69803"/>
                </a:srgbClr>
              </a:solidFill>
              <a:prstDash val="solid"/>
              <a:round/>
            </a:ln>
          </p:spPr>
          <p:txBody>
            <a:bodyPr/>
            <a:lstStyle/>
            <a:p/>
          </p:txBody>
        </p:sp>
        <p:sp>
          <p:nvSpPr>
            <p:cNvPr id="209" name="pl209"/>
            <p:cNvSpPr/>
            <p:nvPr/>
          </p:nvSpPr>
          <p:spPr>
            <a:xfrm>
              <a:off x="740012" y="4973022"/>
              <a:ext cx="896831" cy="112735"/>
            </a:xfrm>
            <a:custGeom>
              <a:avLst/>
              <a:pathLst>
                <a:path w="896831" h="112735">
                  <a:moveTo>
                    <a:pt x="0" y="112735"/>
                  </a:moveTo>
                  <a:lnTo>
                    <a:pt x="128118" y="96630"/>
                  </a:lnTo>
                  <a:lnTo>
                    <a:pt x="256237" y="100656"/>
                  </a:lnTo>
                  <a:lnTo>
                    <a:pt x="384356" y="100656"/>
                  </a:lnTo>
                  <a:lnTo>
                    <a:pt x="512475" y="0"/>
                  </a:lnTo>
                  <a:lnTo>
                    <a:pt x="640593" y="112735"/>
                  </a:lnTo>
                  <a:lnTo>
                    <a:pt x="768712" y="100656"/>
                  </a:lnTo>
                  <a:lnTo>
                    <a:pt x="896831" y="68446"/>
                  </a:lnTo>
                </a:path>
              </a:pathLst>
            </a:custGeom>
            <a:ln w="35231" cap="flat">
              <a:solidFill>
                <a:srgbClr val="BEBEBE">
                  <a:alpha val="69803"/>
                </a:srgbClr>
              </a:solidFill>
              <a:prstDash val="solid"/>
              <a:round/>
            </a:ln>
          </p:spPr>
          <p:txBody>
            <a:bodyPr/>
            <a:lstStyle/>
            <a:p/>
          </p:txBody>
        </p:sp>
        <p:sp>
          <p:nvSpPr>
            <p:cNvPr id="210" name="pl210"/>
            <p:cNvSpPr/>
            <p:nvPr/>
          </p:nvSpPr>
          <p:spPr>
            <a:xfrm>
              <a:off x="740012"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211" name="pl211"/>
            <p:cNvSpPr/>
            <p:nvPr/>
          </p:nvSpPr>
          <p:spPr>
            <a:xfrm>
              <a:off x="740012" y="4973022"/>
              <a:ext cx="896831" cy="112735"/>
            </a:xfrm>
            <a:custGeom>
              <a:avLst/>
              <a:pathLst>
                <a:path w="896831" h="112735">
                  <a:moveTo>
                    <a:pt x="0" y="112735"/>
                  </a:moveTo>
                  <a:lnTo>
                    <a:pt x="128118" y="96630"/>
                  </a:lnTo>
                  <a:lnTo>
                    <a:pt x="256237" y="100656"/>
                  </a:lnTo>
                  <a:lnTo>
                    <a:pt x="384356" y="100656"/>
                  </a:lnTo>
                  <a:lnTo>
                    <a:pt x="512475" y="0"/>
                  </a:lnTo>
                  <a:lnTo>
                    <a:pt x="640593" y="112735"/>
                  </a:lnTo>
                  <a:lnTo>
                    <a:pt x="768712" y="100656"/>
                  </a:lnTo>
                  <a:lnTo>
                    <a:pt x="896831" y="68446"/>
                  </a:lnTo>
                </a:path>
              </a:pathLst>
            </a:custGeom>
            <a:ln w="40651" cap="flat">
              <a:solidFill>
                <a:srgbClr val="000000">
                  <a:alpha val="100000"/>
                </a:srgbClr>
              </a:solidFill>
              <a:prstDash val="solid"/>
              <a:round/>
            </a:ln>
          </p:spPr>
          <p:txBody>
            <a:bodyPr/>
            <a:lstStyle/>
            <a:p/>
          </p:txBody>
        </p:sp>
        <p:sp>
          <p:nvSpPr>
            <p:cNvPr id="212" name="pl212"/>
            <p:cNvSpPr/>
            <p:nvPr/>
          </p:nvSpPr>
          <p:spPr>
            <a:xfrm>
              <a:off x="740012" y="4973022"/>
              <a:ext cx="896831" cy="112735"/>
            </a:xfrm>
            <a:custGeom>
              <a:avLst/>
              <a:pathLst>
                <a:path w="896831" h="112735">
                  <a:moveTo>
                    <a:pt x="0" y="112735"/>
                  </a:moveTo>
                  <a:lnTo>
                    <a:pt x="128118" y="96630"/>
                  </a:lnTo>
                  <a:lnTo>
                    <a:pt x="256237" y="100656"/>
                  </a:lnTo>
                  <a:lnTo>
                    <a:pt x="384356" y="100656"/>
                  </a:lnTo>
                  <a:lnTo>
                    <a:pt x="512475" y="0"/>
                  </a:lnTo>
                  <a:lnTo>
                    <a:pt x="640593" y="112735"/>
                  </a:lnTo>
                  <a:lnTo>
                    <a:pt x="768712" y="100656"/>
                  </a:lnTo>
                  <a:lnTo>
                    <a:pt x="896831" y="68446"/>
                  </a:lnTo>
                </a:path>
              </a:pathLst>
            </a:custGeom>
            <a:ln w="35231" cap="flat">
              <a:solidFill>
                <a:srgbClr val="F26A21">
                  <a:alpha val="100000"/>
                </a:srgbClr>
              </a:solidFill>
              <a:prstDash val="solid"/>
              <a:round/>
            </a:ln>
          </p:spPr>
          <p:txBody>
            <a:bodyPr/>
            <a:lstStyle/>
            <a:p/>
          </p:txBody>
        </p:sp>
        <p:sp>
          <p:nvSpPr>
            <p:cNvPr id="213" name="pl213"/>
            <p:cNvSpPr/>
            <p:nvPr/>
          </p:nvSpPr>
          <p:spPr>
            <a:xfrm>
              <a:off x="695171" y="507367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14" name="tx214"/>
            <p:cNvSpPr/>
            <p:nvPr/>
          </p:nvSpPr>
          <p:spPr>
            <a:xfrm>
              <a:off x="691823" y="49227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15" name="tx215"/>
            <p:cNvSpPr/>
            <p:nvPr/>
          </p:nvSpPr>
          <p:spPr>
            <a:xfrm>
              <a:off x="838002" y="49066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6" name="tx216"/>
            <p:cNvSpPr/>
            <p:nvPr/>
          </p:nvSpPr>
          <p:spPr>
            <a:xfrm>
              <a:off x="966120" y="4910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7" name="tx217"/>
            <p:cNvSpPr/>
            <p:nvPr/>
          </p:nvSpPr>
          <p:spPr>
            <a:xfrm>
              <a:off x="1094239" y="4910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8" name="tx218"/>
            <p:cNvSpPr/>
            <p:nvPr/>
          </p:nvSpPr>
          <p:spPr>
            <a:xfrm>
              <a:off x="1192228" y="48099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219" name="tx219"/>
            <p:cNvSpPr/>
            <p:nvPr/>
          </p:nvSpPr>
          <p:spPr>
            <a:xfrm>
              <a:off x="1332417" y="49227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0" name="tx220"/>
            <p:cNvSpPr/>
            <p:nvPr/>
          </p:nvSpPr>
          <p:spPr>
            <a:xfrm>
              <a:off x="1478595" y="4910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1" name="tx221"/>
            <p:cNvSpPr/>
            <p:nvPr/>
          </p:nvSpPr>
          <p:spPr>
            <a:xfrm>
              <a:off x="1606714" y="48784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22" name="rc222"/>
            <p:cNvSpPr/>
            <p:nvPr/>
          </p:nvSpPr>
          <p:spPr>
            <a:xfrm>
              <a:off x="695171" y="5439250"/>
              <a:ext cx="986514" cy="367599"/>
            </a:xfrm>
            <a:prstGeom prst="rect">
              <a:avLst/>
            </a:prstGeom>
            <a:solidFill>
              <a:srgbClr val="EBEBEB">
                <a:alpha val="100000"/>
              </a:srgbClr>
            </a:solidFill>
          </p:spPr>
          <p:txBody>
            <a:bodyPr/>
            <a:lstStyle/>
            <a:p/>
          </p:txBody>
        </p:sp>
        <p:sp>
          <p:nvSpPr>
            <p:cNvPr id="223" name="pl223"/>
            <p:cNvSpPr/>
            <p:nvPr/>
          </p:nvSpPr>
          <p:spPr>
            <a:xfrm>
              <a:off x="695171" y="57760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24" name="pl224"/>
            <p:cNvSpPr/>
            <p:nvPr/>
          </p:nvSpPr>
          <p:spPr>
            <a:xfrm>
              <a:off x="695171" y="567539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25" name="pl225"/>
            <p:cNvSpPr/>
            <p:nvPr/>
          </p:nvSpPr>
          <p:spPr>
            <a:xfrm>
              <a:off x="695171" y="557473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26" name="pl226"/>
            <p:cNvSpPr/>
            <p:nvPr/>
          </p:nvSpPr>
          <p:spPr>
            <a:xfrm>
              <a:off x="695171" y="547407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27" name="pl227"/>
            <p:cNvSpPr/>
            <p:nvPr/>
          </p:nvSpPr>
          <p:spPr>
            <a:xfrm>
              <a:off x="695171" y="572572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8" name="pl228"/>
            <p:cNvSpPr/>
            <p:nvPr/>
          </p:nvSpPr>
          <p:spPr>
            <a:xfrm>
              <a:off x="695171" y="562506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9" name="pl229"/>
            <p:cNvSpPr/>
            <p:nvPr/>
          </p:nvSpPr>
          <p:spPr>
            <a:xfrm>
              <a:off x="695171" y="55244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30" name="pl230"/>
            <p:cNvSpPr/>
            <p:nvPr/>
          </p:nvSpPr>
          <p:spPr>
            <a:xfrm>
              <a:off x="74001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86813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99625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112436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125248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138060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150872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163684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740012" y="5685457"/>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239" name="pl239"/>
            <p:cNvSpPr/>
            <p:nvPr/>
          </p:nvSpPr>
          <p:spPr>
            <a:xfrm>
              <a:off x="740012" y="5685457"/>
              <a:ext cx="896831" cy="28183"/>
            </a:xfrm>
            <a:custGeom>
              <a:avLst/>
              <a:pathLst>
                <a:path w="896831" h="28183">
                  <a:moveTo>
                    <a:pt x="0" y="16105"/>
                  </a:moveTo>
                  <a:lnTo>
                    <a:pt x="128118" y="0"/>
                  </a:lnTo>
                  <a:lnTo>
                    <a:pt x="256237" y="4026"/>
                  </a:lnTo>
                  <a:lnTo>
                    <a:pt x="384356" y="20131"/>
                  </a:lnTo>
                  <a:lnTo>
                    <a:pt x="512475" y="28183"/>
                  </a:lnTo>
                  <a:lnTo>
                    <a:pt x="640593" y="28183"/>
                  </a:lnTo>
                  <a:lnTo>
                    <a:pt x="768712" y="28183"/>
                  </a:lnTo>
                  <a:lnTo>
                    <a:pt x="896831" y="28183"/>
                  </a:lnTo>
                </a:path>
              </a:pathLst>
            </a:custGeom>
            <a:ln w="40651" cap="flat">
              <a:solidFill>
                <a:srgbClr val="BEBEBE">
                  <a:alpha val="69803"/>
                </a:srgbClr>
              </a:solidFill>
              <a:prstDash val="solid"/>
              <a:round/>
            </a:ln>
          </p:spPr>
          <p:txBody>
            <a:bodyPr/>
            <a:lstStyle/>
            <a:p/>
          </p:txBody>
        </p:sp>
        <p:sp>
          <p:nvSpPr>
            <p:cNvPr id="240" name="pl240"/>
            <p:cNvSpPr/>
            <p:nvPr/>
          </p:nvSpPr>
          <p:spPr>
            <a:xfrm>
              <a:off x="740012" y="5685457"/>
              <a:ext cx="896831" cy="28183"/>
            </a:xfrm>
            <a:custGeom>
              <a:avLst/>
              <a:pathLst>
                <a:path w="896831" h="28183">
                  <a:moveTo>
                    <a:pt x="0" y="16105"/>
                  </a:moveTo>
                  <a:lnTo>
                    <a:pt x="128118" y="0"/>
                  </a:lnTo>
                  <a:lnTo>
                    <a:pt x="256237" y="4026"/>
                  </a:lnTo>
                  <a:lnTo>
                    <a:pt x="384356" y="20131"/>
                  </a:lnTo>
                  <a:lnTo>
                    <a:pt x="512475" y="28183"/>
                  </a:lnTo>
                  <a:lnTo>
                    <a:pt x="640593" y="28183"/>
                  </a:lnTo>
                  <a:lnTo>
                    <a:pt x="768712" y="28183"/>
                  </a:lnTo>
                  <a:lnTo>
                    <a:pt x="896831" y="28183"/>
                  </a:lnTo>
                </a:path>
              </a:pathLst>
            </a:custGeom>
            <a:ln w="35231" cap="flat">
              <a:solidFill>
                <a:srgbClr val="BEBEBE">
                  <a:alpha val="69803"/>
                </a:srgbClr>
              </a:solidFill>
              <a:prstDash val="solid"/>
              <a:round/>
            </a:ln>
          </p:spPr>
          <p:txBody>
            <a:bodyPr/>
            <a:lstStyle/>
            <a:p/>
          </p:txBody>
        </p:sp>
        <p:sp>
          <p:nvSpPr>
            <p:cNvPr id="241" name="pl241"/>
            <p:cNvSpPr/>
            <p:nvPr/>
          </p:nvSpPr>
          <p:spPr>
            <a:xfrm>
              <a:off x="740012" y="5685457"/>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242" name="pl242"/>
            <p:cNvSpPr/>
            <p:nvPr/>
          </p:nvSpPr>
          <p:spPr>
            <a:xfrm>
              <a:off x="740012" y="5685457"/>
              <a:ext cx="896831" cy="28183"/>
            </a:xfrm>
            <a:custGeom>
              <a:avLst/>
              <a:pathLst>
                <a:path w="896831" h="28183">
                  <a:moveTo>
                    <a:pt x="0" y="16105"/>
                  </a:moveTo>
                  <a:lnTo>
                    <a:pt x="128118" y="0"/>
                  </a:lnTo>
                  <a:lnTo>
                    <a:pt x="256237" y="4026"/>
                  </a:lnTo>
                  <a:lnTo>
                    <a:pt x="384356" y="20131"/>
                  </a:lnTo>
                  <a:lnTo>
                    <a:pt x="512475" y="28183"/>
                  </a:lnTo>
                  <a:lnTo>
                    <a:pt x="640593" y="28183"/>
                  </a:lnTo>
                  <a:lnTo>
                    <a:pt x="768712" y="28183"/>
                  </a:lnTo>
                  <a:lnTo>
                    <a:pt x="896831" y="28183"/>
                  </a:lnTo>
                </a:path>
              </a:pathLst>
            </a:custGeom>
            <a:ln w="40651" cap="flat">
              <a:solidFill>
                <a:srgbClr val="000000">
                  <a:alpha val="100000"/>
                </a:srgbClr>
              </a:solidFill>
              <a:prstDash val="solid"/>
              <a:round/>
            </a:ln>
          </p:spPr>
          <p:txBody>
            <a:bodyPr/>
            <a:lstStyle/>
            <a:p/>
          </p:txBody>
        </p:sp>
        <p:sp>
          <p:nvSpPr>
            <p:cNvPr id="243" name="pl243"/>
            <p:cNvSpPr/>
            <p:nvPr/>
          </p:nvSpPr>
          <p:spPr>
            <a:xfrm>
              <a:off x="740012" y="5685457"/>
              <a:ext cx="896831" cy="28183"/>
            </a:xfrm>
            <a:custGeom>
              <a:avLst/>
              <a:pathLst>
                <a:path w="896831" h="28183">
                  <a:moveTo>
                    <a:pt x="0" y="16105"/>
                  </a:moveTo>
                  <a:lnTo>
                    <a:pt x="128118" y="0"/>
                  </a:lnTo>
                  <a:lnTo>
                    <a:pt x="256237" y="4026"/>
                  </a:lnTo>
                  <a:lnTo>
                    <a:pt x="384356" y="20131"/>
                  </a:lnTo>
                  <a:lnTo>
                    <a:pt x="512475" y="28183"/>
                  </a:lnTo>
                  <a:lnTo>
                    <a:pt x="640593" y="28183"/>
                  </a:lnTo>
                  <a:lnTo>
                    <a:pt x="768712" y="28183"/>
                  </a:lnTo>
                  <a:lnTo>
                    <a:pt x="896831" y="28183"/>
                  </a:lnTo>
                </a:path>
              </a:pathLst>
            </a:custGeom>
            <a:ln w="35231" cap="flat">
              <a:solidFill>
                <a:srgbClr val="F26A21">
                  <a:alpha val="100000"/>
                </a:srgbClr>
              </a:solidFill>
              <a:prstDash val="solid"/>
              <a:round/>
            </a:ln>
          </p:spPr>
          <p:txBody>
            <a:bodyPr/>
            <a:lstStyle/>
            <a:p/>
          </p:txBody>
        </p:sp>
        <p:sp>
          <p:nvSpPr>
            <p:cNvPr id="244" name="pl244"/>
            <p:cNvSpPr/>
            <p:nvPr/>
          </p:nvSpPr>
          <p:spPr>
            <a:xfrm>
              <a:off x="695171" y="572572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45" name="tx245"/>
            <p:cNvSpPr/>
            <p:nvPr/>
          </p:nvSpPr>
          <p:spPr>
            <a:xfrm>
              <a:off x="709883" y="55385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46" name="tx246"/>
            <p:cNvSpPr/>
            <p:nvPr/>
          </p:nvSpPr>
          <p:spPr>
            <a:xfrm>
              <a:off x="807872" y="55224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47" name="tx247"/>
            <p:cNvSpPr/>
            <p:nvPr/>
          </p:nvSpPr>
          <p:spPr>
            <a:xfrm>
              <a:off x="966120" y="55264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48" name="tx248"/>
            <p:cNvSpPr/>
            <p:nvPr/>
          </p:nvSpPr>
          <p:spPr>
            <a:xfrm>
              <a:off x="1094239" y="55425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49" name="tx249"/>
            <p:cNvSpPr/>
            <p:nvPr/>
          </p:nvSpPr>
          <p:spPr>
            <a:xfrm>
              <a:off x="1222358" y="55506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0" name="tx250"/>
            <p:cNvSpPr/>
            <p:nvPr/>
          </p:nvSpPr>
          <p:spPr>
            <a:xfrm>
              <a:off x="1350477" y="55506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1" name="tx251"/>
            <p:cNvSpPr/>
            <p:nvPr/>
          </p:nvSpPr>
          <p:spPr>
            <a:xfrm>
              <a:off x="1478595" y="55506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2" name="tx252"/>
            <p:cNvSpPr/>
            <p:nvPr/>
          </p:nvSpPr>
          <p:spPr>
            <a:xfrm>
              <a:off x="1606714" y="55506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53" name="rc253"/>
            <p:cNvSpPr/>
            <p:nvPr/>
          </p:nvSpPr>
          <p:spPr>
            <a:xfrm>
              <a:off x="1751274" y="874964"/>
              <a:ext cx="986514" cy="367599"/>
            </a:xfrm>
            <a:prstGeom prst="rect">
              <a:avLst/>
            </a:prstGeom>
            <a:solidFill>
              <a:srgbClr val="EBEBEB">
                <a:alpha val="100000"/>
              </a:srgbClr>
            </a:solidFill>
          </p:spPr>
          <p:txBody>
            <a:bodyPr/>
            <a:lstStyle/>
            <a:p/>
          </p:txBody>
        </p:sp>
        <p:sp>
          <p:nvSpPr>
            <p:cNvPr id="254" name="pl254"/>
            <p:cNvSpPr/>
            <p:nvPr/>
          </p:nvSpPr>
          <p:spPr>
            <a:xfrm>
              <a:off x="1751274" y="121176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55" name="pl255"/>
            <p:cNvSpPr/>
            <p:nvPr/>
          </p:nvSpPr>
          <p:spPr>
            <a:xfrm>
              <a:off x="1751274" y="11111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56" name="pl256"/>
            <p:cNvSpPr/>
            <p:nvPr/>
          </p:nvSpPr>
          <p:spPr>
            <a:xfrm>
              <a:off x="1751274" y="101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57" name="pl257"/>
            <p:cNvSpPr/>
            <p:nvPr/>
          </p:nvSpPr>
          <p:spPr>
            <a:xfrm>
              <a:off x="1751274" y="90979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58" name="pl258"/>
            <p:cNvSpPr/>
            <p:nvPr/>
          </p:nvSpPr>
          <p:spPr>
            <a:xfrm>
              <a:off x="1751274" y="11614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9" name="pl259"/>
            <p:cNvSpPr/>
            <p:nvPr/>
          </p:nvSpPr>
          <p:spPr>
            <a:xfrm>
              <a:off x="1751274" y="10607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60" name="pl260"/>
            <p:cNvSpPr/>
            <p:nvPr/>
          </p:nvSpPr>
          <p:spPr>
            <a:xfrm>
              <a:off x="1751274" y="96012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61" name="pl261"/>
            <p:cNvSpPr/>
            <p:nvPr/>
          </p:nvSpPr>
          <p:spPr>
            <a:xfrm>
              <a:off x="179611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192423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20523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218047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230859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243671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25648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26929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1796116"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270" name="pl270"/>
            <p:cNvSpPr/>
            <p:nvPr/>
          </p:nvSpPr>
          <p:spPr>
            <a:xfrm>
              <a:off x="1796116" y="1149355"/>
              <a:ext cx="896831" cy="4026"/>
            </a:xfrm>
            <a:custGeom>
              <a:avLst/>
              <a:pathLst>
                <a:path w="896831" h="4026">
                  <a:moveTo>
                    <a:pt x="0" y="4026"/>
                  </a:moveTo>
                  <a:lnTo>
                    <a:pt x="128118" y="4026"/>
                  </a:lnTo>
                  <a:lnTo>
                    <a:pt x="256237" y="4026"/>
                  </a:lnTo>
                  <a:lnTo>
                    <a:pt x="384356" y="4026"/>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271" name="pl271"/>
            <p:cNvSpPr/>
            <p:nvPr/>
          </p:nvSpPr>
          <p:spPr>
            <a:xfrm>
              <a:off x="1796116" y="1149355"/>
              <a:ext cx="896831" cy="4026"/>
            </a:xfrm>
            <a:custGeom>
              <a:avLst/>
              <a:pathLst>
                <a:path w="896831" h="4026">
                  <a:moveTo>
                    <a:pt x="0" y="4026"/>
                  </a:moveTo>
                  <a:lnTo>
                    <a:pt x="128118" y="4026"/>
                  </a:lnTo>
                  <a:lnTo>
                    <a:pt x="256237" y="4026"/>
                  </a:lnTo>
                  <a:lnTo>
                    <a:pt x="384356" y="4026"/>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272" name="pl272"/>
            <p:cNvSpPr/>
            <p:nvPr/>
          </p:nvSpPr>
          <p:spPr>
            <a:xfrm>
              <a:off x="1796116"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273" name="pl273"/>
            <p:cNvSpPr/>
            <p:nvPr/>
          </p:nvSpPr>
          <p:spPr>
            <a:xfrm>
              <a:off x="1796116" y="1149355"/>
              <a:ext cx="896831" cy="4026"/>
            </a:xfrm>
            <a:custGeom>
              <a:avLst/>
              <a:pathLst>
                <a:path w="896831" h="4026">
                  <a:moveTo>
                    <a:pt x="0" y="4026"/>
                  </a:moveTo>
                  <a:lnTo>
                    <a:pt x="128118" y="4026"/>
                  </a:lnTo>
                  <a:lnTo>
                    <a:pt x="256237" y="4026"/>
                  </a:lnTo>
                  <a:lnTo>
                    <a:pt x="384356" y="4026"/>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274" name="pl274"/>
            <p:cNvSpPr/>
            <p:nvPr/>
          </p:nvSpPr>
          <p:spPr>
            <a:xfrm>
              <a:off x="1796116" y="1149355"/>
              <a:ext cx="896831" cy="4026"/>
            </a:xfrm>
            <a:custGeom>
              <a:avLst/>
              <a:pathLst>
                <a:path w="896831" h="4026">
                  <a:moveTo>
                    <a:pt x="0" y="4026"/>
                  </a:moveTo>
                  <a:lnTo>
                    <a:pt x="128118" y="4026"/>
                  </a:lnTo>
                  <a:lnTo>
                    <a:pt x="256237" y="4026"/>
                  </a:lnTo>
                  <a:lnTo>
                    <a:pt x="384356" y="4026"/>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275" name="pl275"/>
            <p:cNvSpPr/>
            <p:nvPr/>
          </p:nvSpPr>
          <p:spPr>
            <a:xfrm>
              <a:off x="1751274" y="116143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76" name="tx276"/>
            <p:cNvSpPr/>
            <p:nvPr/>
          </p:nvSpPr>
          <p:spPr>
            <a:xfrm>
              <a:off x="1765986" y="9903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7" name="tx277"/>
            <p:cNvSpPr/>
            <p:nvPr/>
          </p:nvSpPr>
          <p:spPr>
            <a:xfrm>
              <a:off x="1894105" y="9903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8" name="tx278"/>
            <p:cNvSpPr/>
            <p:nvPr/>
          </p:nvSpPr>
          <p:spPr>
            <a:xfrm>
              <a:off x="2022224" y="9903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9" name="tx279"/>
            <p:cNvSpPr/>
            <p:nvPr/>
          </p:nvSpPr>
          <p:spPr>
            <a:xfrm>
              <a:off x="2150343" y="9903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0" name="tx280"/>
            <p:cNvSpPr/>
            <p:nvPr/>
          </p:nvSpPr>
          <p:spPr>
            <a:xfrm>
              <a:off x="2278461" y="9863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1" name="tx281"/>
            <p:cNvSpPr/>
            <p:nvPr/>
          </p:nvSpPr>
          <p:spPr>
            <a:xfrm>
              <a:off x="2406580" y="9863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2" name="tx282"/>
            <p:cNvSpPr/>
            <p:nvPr/>
          </p:nvSpPr>
          <p:spPr>
            <a:xfrm>
              <a:off x="2534699" y="9863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3" name="tx283"/>
            <p:cNvSpPr/>
            <p:nvPr/>
          </p:nvSpPr>
          <p:spPr>
            <a:xfrm>
              <a:off x="2662818" y="9863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4" name="rc284"/>
            <p:cNvSpPr/>
            <p:nvPr/>
          </p:nvSpPr>
          <p:spPr>
            <a:xfrm>
              <a:off x="1751274" y="1527005"/>
              <a:ext cx="986514" cy="367599"/>
            </a:xfrm>
            <a:prstGeom prst="rect">
              <a:avLst/>
            </a:prstGeom>
            <a:solidFill>
              <a:srgbClr val="EBEBEB">
                <a:alpha val="100000"/>
              </a:srgbClr>
            </a:solidFill>
          </p:spPr>
          <p:txBody>
            <a:bodyPr/>
            <a:lstStyle/>
            <a:p/>
          </p:txBody>
        </p:sp>
        <p:sp>
          <p:nvSpPr>
            <p:cNvPr id="285" name="pl285"/>
            <p:cNvSpPr/>
            <p:nvPr/>
          </p:nvSpPr>
          <p:spPr>
            <a:xfrm>
              <a:off x="1751274" y="186380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86" name="pl286"/>
            <p:cNvSpPr/>
            <p:nvPr/>
          </p:nvSpPr>
          <p:spPr>
            <a:xfrm>
              <a:off x="1751274" y="17631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87" name="pl287"/>
            <p:cNvSpPr/>
            <p:nvPr/>
          </p:nvSpPr>
          <p:spPr>
            <a:xfrm>
              <a:off x="1751274" y="166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88" name="pl288"/>
            <p:cNvSpPr/>
            <p:nvPr/>
          </p:nvSpPr>
          <p:spPr>
            <a:xfrm>
              <a:off x="1751274" y="156183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89" name="pl289"/>
            <p:cNvSpPr/>
            <p:nvPr/>
          </p:nvSpPr>
          <p:spPr>
            <a:xfrm>
              <a:off x="1751274" y="181347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90" name="pl290"/>
            <p:cNvSpPr/>
            <p:nvPr/>
          </p:nvSpPr>
          <p:spPr>
            <a:xfrm>
              <a:off x="1751274" y="17128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91" name="pl291"/>
            <p:cNvSpPr/>
            <p:nvPr/>
          </p:nvSpPr>
          <p:spPr>
            <a:xfrm>
              <a:off x="1751274" y="1612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92" name="pl292"/>
            <p:cNvSpPr/>
            <p:nvPr/>
          </p:nvSpPr>
          <p:spPr>
            <a:xfrm>
              <a:off x="179611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192423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20523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218047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230859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243671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25648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26929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1796116"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301" name="pl301"/>
            <p:cNvSpPr/>
            <p:nvPr/>
          </p:nvSpPr>
          <p:spPr>
            <a:xfrm>
              <a:off x="1796116" y="1749054"/>
              <a:ext cx="896831" cy="48315"/>
            </a:xfrm>
            <a:custGeom>
              <a:avLst/>
              <a:pathLst>
                <a:path w="896831" h="48315">
                  <a:moveTo>
                    <a:pt x="0" y="32210"/>
                  </a:moveTo>
                  <a:lnTo>
                    <a:pt x="128118" y="40262"/>
                  </a:lnTo>
                  <a:lnTo>
                    <a:pt x="256237" y="48315"/>
                  </a:lnTo>
                  <a:lnTo>
                    <a:pt x="384356" y="4026"/>
                  </a:lnTo>
                  <a:lnTo>
                    <a:pt x="512475" y="0"/>
                  </a:lnTo>
                  <a:lnTo>
                    <a:pt x="640593" y="12078"/>
                  </a:lnTo>
                  <a:lnTo>
                    <a:pt x="768712" y="12078"/>
                  </a:lnTo>
                  <a:lnTo>
                    <a:pt x="896831" y="16105"/>
                  </a:lnTo>
                </a:path>
              </a:pathLst>
            </a:custGeom>
            <a:ln w="40651" cap="flat">
              <a:solidFill>
                <a:srgbClr val="BEBEBE">
                  <a:alpha val="69803"/>
                </a:srgbClr>
              </a:solidFill>
              <a:prstDash val="solid"/>
              <a:round/>
            </a:ln>
          </p:spPr>
          <p:txBody>
            <a:bodyPr/>
            <a:lstStyle/>
            <a:p/>
          </p:txBody>
        </p:sp>
        <p:sp>
          <p:nvSpPr>
            <p:cNvPr id="302" name="pl302"/>
            <p:cNvSpPr/>
            <p:nvPr/>
          </p:nvSpPr>
          <p:spPr>
            <a:xfrm>
              <a:off x="1796116" y="1749054"/>
              <a:ext cx="896831" cy="48315"/>
            </a:xfrm>
            <a:custGeom>
              <a:avLst/>
              <a:pathLst>
                <a:path w="896831" h="48315">
                  <a:moveTo>
                    <a:pt x="0" y="32210"/>
                  </a:moveTo>
                  <a:lnTo>
                    <a:pt x="128118" y="40262"/>
                  </a:lnTo>
                  <a:lnTo>
                    <a:pt x="256237" y="48315"/>
                  </a:lnTo>
                  <a:lnTo>
                    <a:pt x="384356" y="4026"/>
                  </a:lnTo>
                  <a:lnTo>
                    <a:pt x="512475" y="0"/>
                  </a:lnTo>
                  <a:lnTo>
                    <a:pt x="640593" y="12078"/>
                  </a:lnTo>
                  <a:lnTo>
                    <a:pt x="768712" y="12078"/>
                  </a:lnTo>
                  <a:lnTo>
                    <a:pt x="896831" y="16105"/>
                  </a:lnTo>
                </a:path>
              </a:pathLst>
            </a:custGeom>
            <a:ln w="35231" cap="flat">
              <a:solidFill>
                <a:srgbClr val="BEBEBE">
                  <a:alpha val="69803"/>
                </a:srgbClr>
              </a:solidFill>
              <a:prstDash val="solid"/>
              <a:round/>
            </a:ln>
          </p:spPr>
          <p:txBody>
            <a:bodyPr/>
            <a:lstStyle/>
            <a:p/>
          </p:txBody>
        </p:sp>
        <p:sp>
          <p:nvSpPr>
            <p:cNvPr id="303" name="pl303"/>
            <p:cNvSpPr/>
            <p:nvPr/>
          </p:nvSpPr>
          <p:spPr>
            <a:xfrm>
              <a:off x="1796116"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304" name="pl304"/>
            <p:cNvSpPr/>
            <p:nvPr/>
          </p:nvSpPr>
          <p:spPr>
            <a:xfrm>
              <a:off x="1796116" y="1749054"/>
              <a:ext cx="896831" cy="48315"/>
            </a:xfrm>
            <a:custGeom>
              <a:avLst/>
              <a:pathLst>
                <a:path w="896831" h="48315">
                  <a:moveTo>
                    <a:pt x="0" y="32210"/>
                  </a:moveTo>
                  <a:lnTo>
                    <a:pt x="128118" y="40262"/>
                  </a:lnTo>
                  <a:lnTo>
                    <a:pt x="256237" y="48315"/>
                  </a:lnTo>
                  <a:lnTo>
                    <a:pt x="384356" y="4026"/>
                  </a:lnTo>
                  <a:lnTo>
                    <a:pt x="512475" y="0"/>
                  </a:lnTo>
                  <a:lnTo>
                    <a:pt x="640593" y="12078"/>
                  </a:lnTo>
                  <a:lnTo>
                    <a:pt x="768712" y="12078"/>
                  </a:lnTo>
                  <a:lnTo>
                    <a:pt x="896831" y="16105"/>
                  </a:lnTo>
                </a:path>
              </a:pathLst>
            </a:custGeom>
            <a:ln w="40651" cap="flat">
              <a:solidFill>
                <a:srgbClr val="000000">
                  <a:alpha val="100000"/>
                </a:srgbClr>
              </a:solidFill>
              <a:prstDash val="solid"/>
              <a:round/>
            </a:ln>
          </p:spPr>
          <p:txBody>
            <a:bodyPr/>
            <a:lstStyle/>
            <a:p/>
          </p:txBody>
        </p:sp>
        <p:sp>
          <p:nvSpPr>
            <p:cNvPr id="305" name="pl305"/>
            <p:cNvSpPr/>
            <p:nvPr/>
          </p:nvSpPr>
          <p:spPr>
            <a:xfrm>
              <a:off x="1796116" y="1749054"/>
              <a:ext cx="896831" cy="48315"/>
            </a:xfrm>
            <a:custGeom>
              <a:avLst/>
              <a:pathLst>
                <a:path w="896831" h="48315">
                  <a:moveTo>
                    <a:pt x="0" y="32210"/>
                  </a:moveTo>
                  <a:lnTo>
                    <a:pt x="128118" y="40262"/>
                  </a:lnTo>
                  <a:lnTo>
                    <a:pt x="256237" y="48315"/>
                  </a:lnTo>
                  <a:lnTo>
                    <a:pt x="384356" y="4026"/>
                  </a:lnTo>
                  <a:lnTo>
                    <a:pt x="512475" y="0"/>
                  </a:lnTo>
                  <a:lnTo>
                    <a:pt x="640593" y="12078"/>
                  </a:lnTo>
                  <a:lnTo>
                    <a:pt x="768712" y="12078"/>
                  </a:lnTo>
                  <a:lnTo>
                    <a:pt x="896831" y="16105"/>
                  </a:lnTo>
                </a:path>
              </a:pathLst>
            </a:custGeom>
            <a:ln w="35231" cap="flat">
              <a:solidFill>
                <a:srgbClr val="F26A21">
                  <a:alpha val="100000"/>
                </a:srgbClr>
              </a:solidFill>
              <a:prstDash val="solid"/>
              <a:round/>
            </a:ln>
          </p:spPr>
          <p:txBody>
            <a:bodyPr/>
            <a:lstStyle/>
            <a:p/>
          </p:txBody>
        </p:sp>
        <p:sp>
          <p:nvSpPr>
            <p:cNvPr id="306" name="pl306"/>
            <p:cNvSpPr/>
            <p:nvPr/>
          </p:nvSpPr>
          <p:spPr>
            <a:xfrm>
              <a:off x="1751274" y="181347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07" name="tx307"/>
            <p:cNvSpPr/>
            <p:nvPr/>
          </p:nvSpPr>
          <p:spPr>
            <a:xfrm>
              <a:off x="1765986" y="16182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08" name="tx308"/>
            <p:cNvSpPr/>
            <p:nvPr/>
          </p:nvSpPr>
          <p:spPr>
            <a:xfrm>
              <a:off x="1894105" y="1626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09" name="tx309"/>
            <p:cNvSpPr/>
            <p:nvPr/>
          </p:nvSpPr>
          <p:spPr>
            <a:xfrm>
              <a:off x="2022224" y="1634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0" name="tx310"/>
            <p:cNvSpPr/>
            <p:nvPr/>
          </p:nvSpPr>
          <p:spPr>
            <a:xfrm>
              <a:off x="2120213" y="15900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11" name="tx311"/>
            <p:cNvSpPr/>
            <p:nvPr/>
          </p:nvSpPr>
          <p:spPr>
            <a:xfrm>
              <a:off x="2248332" y="15860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312" name="tx312"/>
            <p:cNvSpPr/>
            <p:nvPr/>
          </p:nvSpPr>
          <p:spPr>
            <a:xfrm>
              <a:off x="2376451" y="15981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13" name="tx313"/>
            <p:cNvSpPr/>
            <p:nvPr/>
          </p:nvSpPr>
          <p:spPr>
            <a:xfrm>
              <a:off x="2504570" y="15981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14" name="tx314"/>
            <p:cNvSpPr/>
            <p:nvPr/>
          </p:nvSpPr>
          <p:spPr>
            <a:xfrm>
              <a:off x="2632688" y="16021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15" name="rc315"/>
            <p:cNvSpPr/>
            <p:nvPr/>
          </p:nvSpPr>
          <p:spPr>
            <a:xfrm>
              <a:off x="1751274" y="2179046"/>
              <a:ext cx="986514" cy="367599"/>
            </a:xfrm>
            <a:prstGeom prst="rect">
              <a:avLst/>
            </a:prstGeom>
            <a:solidFill>
              <a:srgbClr val="EBEBEB">
                <a:alpha val="100000"/>
              </a:srgbClr>
            </a:solidFill>
          </p:spPr>
          <p:txBody>
            <a:bodyPr/>
            <a:lstStyle/>
            <a:p/>
          </p:txBody>
        </p:sp>
        <p:sp>
          <p:nvSpPr>
            <p:cNvPr id="316" name="pl316"/>
            <p:cNvSpPr/>
            <p:nvPr/>
          </p:nvSpPr>
          <p:spPr>
            <a:xfrm>
              <a:off x="1751274" y="251584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17" name="pl317"/>
            <p:cNvSpPr/>
            <p:nvPr/>
          </p:nvSpPr>
          <p:spPr>
            <a:xfrm>
              <a:off x="1751274" y="24151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18" name="pl318"/>
            <p:cNvSpPr/>
            <p:nvPr/>
          </p:nvSpPr>
          <p:spPr>
            <a:xfrm>
              <a:off x="1751274" y="23145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19" name="pl319"/>
            <p:cNvSpPr/>
            <p:nvPr/>
          </p:nvSpPr>
          <p:spPr>
            <a:xfrm>
              <a:off x="1751274" y="221387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20" name="pl320"/>
            <p:cNvSpPr/>
            <p:nvPr/>
          </p:nvSpPr>
          <p:spPr>
            <a:xfrm>
              <a:off x="1751274" y="24655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21" name="pl321"/>
            <p:cNvSpPr/>
            <p:nvPr/>
          </p:nvSpPr>
          <p:spPr>
            <a:xfrm>
              <a:off x="1751274" y="23648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22" name="pl322"/>
            <p:cNvSpPr/>
            <p:nvPr/>
          </p:nvSpPr>
          <p:spPr>
            <a:xfrm>
              <a:off x="1751274" y="2264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23" name="pl323"/>
            <p:cNvSpPr/>
            <p:nvPr/>
          </p:nvSpPr>
          <p:spPr>
            <a:xfrm>
              <a:off x="179611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192423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20523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218047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230859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28" name="pl328"/>
            <p:cNvSpPr/>
            <p:nvPr/>
          </p:nvSpPr>
          <p:spPr>
            <a:xfrm>
              <a:off x="243671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29" name="pl329"/>
            <p:cNvSpPr/>
            <p:nvPr/>
          </p:nvSpPr>
          <p:spPr>
            <a:xfrm>
              <a:off x="25648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30" name="pl330"/>
            <p:cNvSpPr/>
            <p:nvPr/>
          </p:nvSpPr>
          <p:spPr>
            <a:xfrm>
              <a:off x="26929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1796116"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332" name="pl332"/>
            <p:cNvSpPr/>
            <p:nvPr/>
          </p:nvSpPr>
          <p:spPr>
            <a:xfrm>
              <a:off x="1796116" y="2413174"/>
              <a:ext cx="896831" cy="56367"/>
            </a:xfrm>
            <a:custGeom>
              <a:avLst/>
              <a:pathLst>
                <a:path w="896831" h="56367">
                  <a:moveTo>
                    <a:pt x="0" y="40262"/>
                  </a:moveTo>
                  <a:lnTo>
                    <a:pt x="128118" y="16105"/>
                  </a:lnTo>
                  <a:lnTo>
                    <a:pt x="256237" y="24157"/>
                  </a:lnTo>
                  <a:lnTo>
                    <a:pt x="384356" y="36236"/>
                  </a:lnTo>
                  <a:lnTo>
                    <a:pt x="512475" y="0"/>
                  </a:lnTo>
                  <a:lnTo>
                    <a:pt x="640593" y="32210"/>
                  </a:lnTo>
                  <a:lnTo>
                    <a:pt x="768712" y="56367"/>
                  </a:lnTo>
                  <a:lnTo>
                    <a:pt x="896831" y="24157"/>
                  </a:lnTo>
                </a:path>
              </a:pathLst>
            </a:custGeom>
            <a:ln w="40651" cap="flat">
              <a:solidFill>
                <a:srgbClr val="BEBEBE">
                  <a:alpha val="69803"/>
                </a:srgbClr>
              </a:solidFill>
              <a:prstDash val="solid"/>
              <a:round/>
            </a:ln>
          </p:spPr>
          <p:txBody>
            <a:bodyPr/>
            <a:lstStyle/>
            <a:p/>
          </p:txBody>
        </p:sp>
        <p:sp>
          <p:nvSpPr>
            <p:cNvPr id="333" name="pl333"/>
            <p:cNvSpPr/>
            <p:nvPr/>
          </p:nvSpPr>
          <p:spPr>
            <a:xfrm>
              <a:off x="1796116" y="2413174"/>
              <a:ext cx="896831" cy="56367"/>
            </a:xfrm>
            <a:custGeom>
              <a:avLst/>
              <a:pathLst>
                <a:path w="896831" h="56367">
                  <a:moveTo>
                    <a:pt x="0" y="40262"/>
                  </a:moveTo>
                  <a:lnTo>
                    <a:pt x="128118" y="16105"/>
                  </a:lnTo>
                  <a:lnTo>
                    <a:pt x="256237" y="24157"/>
                  </a:lnTo>
                  <a:lnTo>
                    <a:pt x="384356" y="36236"/>
                  </a:lnTo>
                  <a:lnTo>
                    <a:pt x="512475" y="0"/>
                  </a:lnTo>
                  <a:lnTo>
                    <a:pt x="640593" y="32210"/>
                  </a:lnTo>
                  <a:lnTo>
                    <a:pt x="768712" y="56367"/>
                  </a:lnTo>
                  <a:lnTo>
                    <a:pt x="896831" y="24157"/>
                  </a:lnTo>
                </a:path>
              </a:pathLst>
            </a:custGeom>
            <a:ln w="35231" cap="flat">
              <a:solidFill>
                <a:srgbClr val="BEBEBE">
                  <a:alpha val="69803"/>
                </a:srgbClr>
              </a:solidFill>
              <a:prstDash val="solid"/>
              <a:round/>
            </a:ln>
          </p:spPr>
          <p:txBody>
            <a:bodyPr/>
            <a:lstStyle/>
            <a:p/>
          </p:txBody>
        </p:sp>
        <p:sp>
          <p:nvSpPr>
            <p:cNvPr id="334" name="pl334"/>
            <p:cNvSpPr/>
            <p:nvPr/>
          </p:nvSpPr>
          <p:spPr>
            <a:xfrm>
              <a:off x="1796116"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335" name="pl335"/>
            <p:cNvSpPr/>
            <p:nvPr/>
          </p:nvSpPr>
          <p:spPr>
            <a:xfrm>
              <a:off x="1796116" y="2413174"/>
              <a:ext cx="896831" cy="56367"/>
            </a:xfrm>
            <a:custGeom>
              <a:avLst/>
              <a:pathLst>
                <a:path w="896831" h="56367">
                  <a:moveTo>
                    <a:pt x="0" y="40262"/>
                  </a:moveTo>
                  <a:lnTo>
                    <a:pt x="128118" y="16105"/>
                  </a:lnTo>
                  <a:lnTo>
                    <a:pt x="256237" y="24157"/>
                  </a:lnTo>
                  <a:lnTo>
                    <a:pt x="384356" y="36236"/>
                  </a:lnTo>
                  <a:lnTo>
                    <a:pt x="512475" y="0"/>
                  </a:lnTo>
                  <a:lnTo>
                    <a:pt x="640593" y="32210"/>
                  </a:lnTo>
                  <a:lnTo>
                    <a:pt x="768712" y="56367"/>
                  </a:lnTo>
                  <a:lnTo>
                    <a:pt x="896831" y="24157"/>
                  </a:lnTo>
                </a:path>
              </a:pathLst>
            </a:custGeom>
            <a:ln w="40651" cap="flat">
              <a:solidFill>
                <a:srgbClr val="000000">
                  <a:alpha val="100000"/>
                </a:srgbClr>
              </a:solidFill>
              <a:prstDash val="solid"/>
              <a:round/>
            </a:ln>
          </p:spPr>
          <p:txBody>
            <a:bodyPr/>
            <a:lstStyle/>
            <a:p/>
          </p:txBody>
        </p:sp>
        <p:sp>
          <p:nvSpPr>
            <p:cNvPr id="336" name="pl336"/>
            <p:cNvSpPr/>
            <p:nvPr/>
          </p:nvSpPr>
          <p:spPr>
            <a:xfrm>
              <a:off x="1796116" y="2413174"/>
              <a:ext cx="896831" cy="56367"/>
            </a:xfrm>
            <a:custGeom>
              <a:avLst/>
              <a:pathLst>
                <a:path w="896831" h="56367">
                  <a:moveTo>
                    <a:pt x="0" y="40262"/>
                  </a:moveTo>
                  <a:lnTo>
                    <a:pt x="128118" y="16105"/>
                  </a:lnTo>
                  <a:lnTo>
                    <a:pt x="256237" y="24157"/>
                  </a:lnTo>
                  <a:lnTo>
                    <a:pt x="384356" y="36236"/>
                  </a:lnTo>
                  <a:lnTo>
                    <a:pt x="512475" y="0"/>
                  </a:lnTo>
                  <a:lnTo>
                    <a:pt x="640593" y="32210"/>
                  </a:lnTo>
                  <a:lnTo>
                    <a:pt x="768712" y="56367"/>
                  </a:lnTo>
                  <a:lnTo>
                    <a:pt x="896831" y="24157"/>
                  </a:lnTo>
                </a:path>
              </a:pathLst>
            </a:custGeom>
            <a:ln w="35231" cap="flat">
              <a:solidFill>
                <a:srgbClr val="F26A21">
                  <a:alpha val="100000"/>
                </a:srgbClr>
              </a:solidFill>
              <a:prstDash val="solid"/>
              <a:round/>
            </a:ln>
          </p:spPr>
          <p:txBody>
            <a:bodyPr/>
            <a:lstStyle/>
            <a:p/>
          </p:txBody>
        </p:sp>
        <p:sp>
          <p:nvSpPr>
            <p:cNvPr id="337" name="pl337"/>
            <p:cNvSpPr/>
            <p:nvPr/>
          </p:nvSpPr>
          <p:spPr>
            <a:xfrm>
              <a:off x="1751274" y="246551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38" name="tx338"/>
            <p:cNvSpPr/>
            <p:nvPr/>
          </p:nvSpPr>
          <p:spPr>
            <a:xfrm>
              <a:off x="1765986" y="22904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9" name="tx339"/>
            <p:cNvSpPr/>
            <p:nvPr/>
          </p:nvSpPr>
          <p:spPr>
            <a:xfrm>
              <a:off x="1894105" y="22662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0" name="tx340"/>
            <p:cNvSpPr/>
            <p:nvPr/>
          </p:nvSpPr>
          <p:spPr>
            <a:xfrm>
              <a:off x="2022224" y="22743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41" name="tx341"/>
            <p:cNvSpPr/>
            <p:nvPr/>
          </p:nvSpPr>
          <p:spPr>
            <a:xfrm>
              <a:off x="2150343" y="22863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42" name="tx342"/>
            <p:cNvSpPr/>
            <p:nvPr/>
          </p:nvSpPr>
          <p:spPr>
            <a:xfrm>
              <a:off x="2248332" y="2250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43" name="tx343"/>
            <p:cNvSpPr/>
            <p:nvPr/>
          </p:nvSpPr>
          <p:spPr>
            <a:xfrm>
              <a:off x="2406580" y="22823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44" name="tx344"/>
            <p:cNvSpPr/>
            <p:nvPr/>
          </p:nvSpPr>
          <p:spPr>
            <a:xfrm>
              <a:off x="2516640" y="23065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45" name="tx345"/>
            <p:cNvSpPr/>
            <p:nvPr/>
          </p:nvSpPr>
          <p:spPr>
            <a:xfrm>
              <a:off x="2662818" y="22743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46" name="rc346"/>
            <p:cNvSpPr/>
            <p:nvPr/>
          </p:nvSpPr>
          <p:spPr>
            <a:xfrm>
              <a:off x="1751274" y="2831086"/>
              <a:ext cx="986514" cy="367599"/>
            </a:xfrm>
            <a:prstGeom prst="rect">
              <a:avLst/>
            </a:prstGeom>
            <a:solidFill>
              <a:srgbClr val="EBEBEB">
                <a:alpha val="100000"/>
              </a:srgbClr>
            </a:solidFill>
          </p:spPr>
          <p:txBody>
            <a:bodyPr/>
            <a:lstStyle/>
            <a:p/>
          </p:txBody>
        </p:sp>
        <p:sp>
          <p:nvSpPr>
            <p:cNvPr id="347" name="pl347"/>
            <p:cNvSpPr/>
            <p:nvPr/>
          </p:nvSpPr>
          <p:spPr>
            <a:xfrm>
              <a:off x="1751274" y="316788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48" name="pl348"/>
            <p:cNvSpPr/>
            <p:nvPr/>
          </p:nvSpPr>
          <p:spPr>
            <a:xfrm>
              <a:off x="1751274" y="30672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49" name="pl349"/>
            <p:cNvSpPr/>
            <p:nvPr/>
          </p:nvSpPr>
          <p:spPr>
            <a:xfrm>
              <a:off x="1751274" y="29665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50" name="pl350"/>
            <p:cNvSpPr/>
            <p:nvPr/>
          </p:nvSpPr>
          <p:spPr>
            <a:xfrm>
              <a:off x="1751274" y="286591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51" name="pl351"/>
            <p:cNvSpPr/>
            <p:nvPr/>
          </p:nvSpPr>
          <p:spPr>
            <a:xfrm>
              <a:off x="1751274" y="31175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52" name="pl352"/>
            <p:cNvSpPr/>
            <p:nvPr/>
          </p:nvSpPr>
          <p:spPr>
            <a:xfrm>
              <a:off x="1751274" y="30168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53" name="pl353"/>
            <p:cNvSpPr/>
            <p:nvPr/>
          </p:nvSpPr>
          <p:spPr>
            <a:xfrm>
              <a:off x="1751274" y="2916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54" name="pl354"/>
            <p:cNvSpPr/>
            <p:nvPr/>
          </p:nvSpPr>
          <p:spPr>
            <a:xfrm>
              <a:off x="179611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192423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20523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218047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58" name="pl358"/>
            <p:cNvSpPr/>
            <p:nvPr/>
          </p:nvSpPr>
          <p:spPr>
            <a:xfrm>
              <a:off x="230859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59" name="pl359"/>
            <p:cNvSpPr/>
            <p:nvPr/>
          </p:nvSpPr>
          <p:spPr>
            <a:xfrm>
              <a:off x="243671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25648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26929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1796116"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363" name="pl363"/>
            <p:cNvSpPr/>
            <p:nvPr/>
          </p:nvSpPr>
          <p:spPr>
            <a:xfrm>
              <a:off x="1796116" y="3004820"/>
              <a:ext cx="896831" cy="112735"/>
            </a:xfrm>
            <a:custGeom>
              <a:avLst/>
              <a:pathLst>
                <a:path w="896831" h="112735">
                  <a:moveTo>
                    <a:pt x="0" y="92604"/>
                  </a:moveTo>
                  <a:lnTo>
                    <a:pt x="128118" y="112735"/>
                  </a:lnTo>
                  <a:lnTo>
                    <a:pt x="256237" y="88578"/>
                  </a:lnTo>
                  <a:lnTo>
                    <a:pt x="384356" y="60394"/>
                  </a:lnTo>
                  <a:lnTo>
                    <a:pt x="512475" y="68446"/>
                  </a:lnTo>
                  <a:lnTo>
                    <a:pt x="640593" y="76499"/>
                  </a:lnTo>
                  <a:lnTo>
                    <a:pt x="768712" y="0"/>
                  </a:lnTo>
                  <a:lnTo>
                    <a:pt x="896831" y="24157"/>
                  </a:lnTo>
                </a:path>
              </a:pathLst>
            </a:custGeom>
            <a:ln w="40651" cap="flat">
              <a:solidFill>
                <a:srgbClr val="BEBEBE">
                  <a:alpha val="69803"/>
                </a:srgbClr>
              </a:solidFill>
              <a:prstDash val="solid"/>
              <a:round/>
            </a:ln>
          </p:spPr>
          <p:txBody>
            <a:bodyPr/>
            <a:lstStyle/>
            <a:p/>
          </p:txBody>
        </p:sp>
        <p:sp>
          <p:nvSpPr>
            <p:cNvPr id="364" name="pl364"/>
            <p:cNvSpPr/>
            <p:nvPr/>
          </p:nvSpPr>
          <p:spPr>
            <a:xfrm>
              <a:off x="1796116" y="3004820"/>
              <a:ext cx="896831" cy="112735"/>
            </a:xfrm>
            <a:custGeom>
              <a:avLst/>
              <a:pathLst>
                <a:path w="896831" h="112735">
                  <a:moveTo>
                    <a:pt x="0" y="92604"/>
                  </a:moveTo>
                  <a:lnTo>
                    <a:pt x="128118" y="112735"/>
                  </a:lnTo>
                  <a:lnTo>
                    <a:pt x="256237" y="88578"/>
                  </a:lnTo>
                  <a:lnTo>
                    <a:pt x="384356" y="60394"/>
                  </a:lnTo>
                  <a:lnTo>
                    <a:pt x="512475" y="68446"/>
                  </a:lnTo>
                  <a:lnTo>
                    <a:pt x="640593" y="76499"/>
                  </a:lnTo>
                  <a:lnTo>
                    <a:pt x="768712" y="0"/>
                  </a:lnTo>
                  <a:lnTo>
                    <a:pt x="896831" y="24157"/>
                  </a:lnTo>
                </a:path>
              </a:pathLst>
            </a:custGeom>
            <a:ln w="35231" cap="flat">
              <a:solidFill>
                <a:srgbClr val="BEBEBE">
                  <a:alpha val="69803"/>
                </a:srgbClr>
              </a:solidFill>
              <a:prstDash val="solid"/>
              <a:round/>
            </a:ln>
          </p:spPr>
          <p:txBody>
            <a:bodyPr/>
            <a:lstStyle/>
            <a:p/>
          </p:txBody>
        </p:sp>
        <p:sp>
          <p:nvSpPr>
            <p:cNvPr id="365" name="pl365"/>
            <p:cNvSpPr/>
            <p:nvPr/>
          </p:nvSpPr>
          <p:spPr>
            <a:xfrm>
              <a:off x="1796116"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366" name="pl366"/>
            <p:cNvSpPr/>
            <p:nvPr/>
          </p:nvSpPr>
          <p:spPr>
            <a:xfrm>
              <a:off x="1796116" y="3004820"/>
              <a:ext cx="896831" cy="112735"/>
            </a:xfrm>
            <a:custGeom>
              <a:avLst/>
              <a:pathLst>
                <a:path w="896831" h="112735">
                  <a:moveTo>
                    <a:pt x="0" y="92604"/>
                  </a:moveTo>
                  <a:lnTo>
                    <a:pt x="128118" y="112735"/>
                  </a:lnTo>
                  <a:lnTo>
                    <a:pt x="256237" y="88578"/>
                  </a:lnTo>
                  <a:lnTo>
                    <a:pt x="384356" y="60394"/>
                  </a:lnTo>
                  <a:lnTo>
                    <a:pt x="512475" y="68446"/>
                  </a:lnTo>
                  <a:lnTo>
                    <a:pt x="640593" y="76499"/>
                  </a:lnTo>
                  <a:lnTo>
                    <a:pt x="768712" y="0"/>
                  </a:lnTo>
                  <a:lnTo>
                    <a:pt x="896831" y="24157"/>
                  </a:lnTo>
                </a:path>
              </a:pathLst>
            </a:custGeom>
            <a:ln w="40651" cap="flat">
              <a:solidFill>
                <a:srgbClr val="000000">
                  <a:alpha val="100000"/>
                </a:srgbClr>
              </a:solidFill>
              <a:prstDash val="solid"/>
              <a:round/>
            </a:ln>
          </p:spPr>
          <p:txBody>
            <a:bodyPr/>
            <a:lstStyle/>
            <a:p/>
          </p:txBody>
        </p:sp>
        <p:sp>
          <p:nvSpPr>
            <p:cNvPr id="367" name="pl367"/>
            <p:cNvSpPr/>
            <p:nvPr/>
          </p:nvSpPr>
          <p:spPr>
            <a:xfrm>
              <a:off x="1796116" y="3004820"/>
              <a:ext cx="896831" cy="112735"/>
            </a:xfrm>
            <a:custGeom>
              <a:avLst/>
              <a:pathLst>
                <a:path w="896831" h="112735">
                  <a:moveTo>
                    <a:pt x="0" y="92604"/>
                  </a:moveTo>
                  <a:lnTo>
                    <a:pt x="128118" y="112735"/>
                  </a:lnTo>
                  <a:lnTo>
                    <a:pt x="256237" y="88578"/>
                  </a:lnTo>
                  <a:lnTo>
                    <a:pt x="384356" y="60394"/>
                  </a:lnTo>
                  <a:lnTo>
                    <a:pt x="512475" y="68446"/>
                  </a:lnTo>
                  <a:lnTo>
                    <a:pt x="640593" y="76499"/>
                  </a:lnTo>
                  <a:lnTo>
                    <a:pt x="768712" y="0"/>
                  </a:lnTo>
                  <a:lnTo>
                    <a:pt x="896831" y="24157"/>
                  </a:lnTo>
                </a:path>
              </a:pathLst>
            </a:custGeom>
            <a:ln w="35231" cap="flat">
              <a:solidFill>
                <a:srgbClr val="F26A21">
                  <a:alpha val="100000"/>
                </a:srgbClr>
              </a:solidFill>
              <a:prstDash val="solid"/>
              <a:round/>
            </a:ln>
          </p:spPr>
          <p:txBody>
            <a:bodyPr/>
            <a:lstStyle/>
            <a:p/>
          </p:txBody>
        </p:sp>
        <p:sp>
          <p:nvSpPr>
            <p:cNvPr id="368" name="pl368"/>
            <p:cNvSpPr/>
            <p:nvPr/>
          </p:nvSpPr>
          <p:spPr>
            <a:xfrm>
              <a:off x="1751274" y="311755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69" name="tx369"/>
            <p:cNvSpPr/>
            <p:nvPr/>
          </p:nvSpPr>
          <p:spPr>
            <a:xfrm>
              <a:off x="1765986" y="29343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70" name="tx370"/>
            <p:cNvSpPr/>
            <p:nvPr/>
          </p:nvSpPr>
          <p:spPr>
            <a:xfrm>
              <a:off x="1894105" y="29545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1" name="tx371"/>
            <p:cNvSpPr/>
            <p:nvPr/>
          </p:nvSpPr>
          <p:spPr>
            <a:xfrm>
              <a:off x="2022224" y="29303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72" name="tx372"/>
            <p:cNvSpPr/>
            <p:nvPr/>
          </p:nvSpPr>
          <p:spPr>
            <a:xfrm>
              <a:off x="2120213" y="29021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73" name="tx373"/>
            <p:cNvSpPr/>
            <p:nvPr/>
          </p:nvSpPr>
          <p:spPr>
            <a:xfrm>
              <a:off x="2252355" y="291023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74" name="tx374"/>
            <p:cNvSpPr/>
            <p:nvPr/>
          </p:nvSpPr>
          <p:spPr>
            <a:xfrm>
              <a:off x="2406580" y="2918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75" name="tx375"/>
            <p:cNvSpPr/>
            <p:nvPr/>
          </p:nvSpPr>
          <p:spPr>
            <a:xfrm>
              <a:off x="2504570" y="28417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376" name="tx376"/>
            <p:cNvSpPr/>
            <p:nvPr/>
          </p:nvSpPr>
          <p:spPr>
            <a:xfrm>
              <a:off x="2632688" y="28659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377" name="rc377"/>
            <p:cNvSpPr/>
            <p:nvPr/>
          </p:nvSpPr>
          <p:spPr>
            <a:xfrm>
              <a:off x="1751274" y="3483127"/>
              <a:ext cx="986514" cy="367599"/>
            </a:xfrm>
            <a:prstGeom prst="rect">
              <a:avLst/>
            </a:prstGeom>
            <a:solidFill>
              <a:srgbClr val="EBEBEB">
                <a:alpha val="100000"/>
              </a:srgbClr>
            </a:solidFill>
          </p:spPr>
          <p:txBody>
            <a:bodyPr/>
            <a:lstStyle/>
            <a:p/>
          </p:txBody>
        </p:sp>
        <p:sp>
          <p:nvSpPr>
            <p:cNvPr id="378" name="pl378"/>
            <p:cNvSpPr/>
            <p:nvPr/>
          </p:nvSpPr>
          <p:spPr>
            <a:xfrm>
              <a:off x="1751274" y="38199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79" name="pl379"/>
            <p:cNvSpPr/>
            <p:nvPr/>
          </p:nvSpPr>
          <p:spPr>
            <a:xfrm>
              <a:off x="1751274" y="37192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80" name="pl380"/>
            <p:cNvSpPr/>
            <p:nvPr/>
          </p:nvSpPr>
          <p:spPr>
            <a:xfrm>
              <a:off x="1751274" y="36186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81" name="pl381"/>
            <p:cNvSpPr/>
            <p:nvPr/>
          </p:nvSpPr>
          <p:spPr>
            <a:xfrm>
              <a:off x="1751274" y="351795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82" name="pl382"/>
            <p:cNvSpPr/>
            <p:nvPr/>
          </p:nvSpPr>
          <p:spPr>
            <a:xfrm>
              <a:off x="1751274" y="37695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83" name="pl383"/>
            <p:cNvSpPr/>
            <p:nvPr/>
          </p:nvSpPr>
          <p:spPr>
            <a:xfrm>
              <a:off x="1751274" y="36689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84" name="pl384"/>
            <p:cNvSpPr/>
            <p:nvPr/>
          </p:nvSpPr>
          <p:spPr>
            <a:xfrm>
              <a:off x="1751274" y="3568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85" name="pl385"/>
            <p:cNvSpPr/>
            <p:nvPr/>
          </p:nvSpPr>
          <p:spPr>
            <a:xfrm>
              <a:off x="179611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192423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7" name="pl387"/>
            <p:cNvSpPr/>
            <p:nvPr/>
          </p:nvSpPr>
          <p:spPr>
            <a:xfrm>
              <a:off x="20523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8" name="pl388"/>
            <p:cNvSpPr/>
            <p:nvPr/>
          </p:nvSpPr>
          <p:spPr>
            <a:xfrm>
              <a:off x="218047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230859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243671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25648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26929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1796116"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394" name="pl394"/>
            <p:cNvSpPr/>
            <p:nvPr/>
          </p:nvSpPr>
          <p:spPr>
            <a:xfrm>
              <a:off x="1796116" y="3729334"/>
              <a:ext cx="896831" cy="60394"/>
            </a:xfrm>
            <a:custGeom>
              <a:avLst/>
              <a:pathLst>
                <a:path w="896831" h="60394">
                  <a:moveTo>
                    <a:pt x="0" y="32210"/>
                  </a:moveTo>
                  <a:lnTo>
                    <a:pt x="128118" y="0"/>
                  </a:lnTo>
                  <a:lnTo>
                    <a:pt x="256237" y="60394"/>
                  </a:lnTo>
                  <a:lnTo>
                    <a:pt x="384356" y="32210"/>
                  </a:lnTo>
                  <a:lnTo>
                    <a:pt x="512475" y="12078"/>
                  </a:lnTo>
                  <a:lnTo>
                    <a:pt x="640593" y="8052"/>
                  </a:lnTo>
                  <a:lnTo>
                    <a:pt x="768712" y="12078"/>
                  </a:lnTo>
                  <a:lnTo>
                    <a:pt x="896831" y="12078"/>
                  </a:lnTo>
                </a:path>
              </a:pathLst>
            </a:custGeom>
            <a:ln w="40651" cap="flat">
              <a:solidFill>
                <a:srgbClr val="BEBEBE">
                  <a:alpha val="69803"/>
                </a:srgbClr>
              </a:solidFill>
              <a:prstDash val="solid"/>
              <a:round/>
            </a:ln>
          </p:spPr>
          <p:txBody>
            <a:bodyPr/>
            <a:lstStyle/>
            <a:p/>
          </p:txBody>
        </p:sp>
        <p:sp>
          <p:nvSpPr>
            <p:cNvPr id="395" name="pl395"/>
            <p:cNvSpPr/>
            <p:nvPr/>
          </p:nvSpPr>
          <p:spPr>
            <a:xfrm>
              <a:off x="1796116" y="3729334"/>
              <a:ext cx="896831" cy="60394"/>
            </a:xfrm>
            <a:custGeom>
              <a:avLst/>
              <a:pathLst>
                <a:path w="896831" h="60394">
                  <a:moveTo>
                    <a:pt x="0" y="32210"/>
                  </a:moveTo>
                  <a:lnTo>
                    <a:pt x="128118" y="0"/>
                  </a:lnTo>
                  <a:lnTo>
                    <a:pt x="256237" y="60394"/>
                  </a:lnTo>
                  <a:lnTo>
                    <a:pt x="384356" y="32210"/>
                  </a:lnTo>
                  <a:lnTo>
                    <a:pt x="512475" y="12078"/>
                  </a:lnTo>
                  <a:lnTo>
                    <a:pt x="640593" y="8052"/>
                  </a:lnTo>
                  <a:lnTo>
                    <a:pt x="768712" y="12078"/>
                  </a:lnTo>
                  <a:lnTo>
                    <a:pt x="896831" y="12078"/>
                  </a:lnTo>
                </a:path>
              </a:pathLst>
            </a:custGeom>
            <a:ln w="35231" cap="flat">
              <a:solidFill>
                <a:srgbClr val="BEBEBE">
                  <a:alpha val="69803"/>
                </a:srgbClr>
              </a:solidFill>
              <a:prstDash val="solid"/>
              <a:round/>
            </a:ln>
          </p:spPr>
          <p:txBody>
            <a:bodyPr/>
            <a:lstStyle/>
            <a:p/>
          </p:txBody>
        </p:sp>
        <p:sp>
          <p:nvSpPr>
            <p:cNvPr id="396" name="pl396"/>
            <p:cNvSpPr/>
            <p:nvPr/>
          </p:nvSpPr>
          <p:spPr>
            <a:xfrm>
              <a:off x="1796116"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397" name="pl397"/>
            <p:cNvSpPr/>
            <p:nvPr/>
          </p:nvSpPr>
          <p:spPr>
            <a:xfrm>
              <a:off x="1796116" y="3729334"/>
              <a:ext cx="896831" cy="60394"/>
            </a:xfrm>
            <a:custGeom>
              <a:avLst/>
              <a:pathLst>
                <a:path w="896831" h="60394">
                  <a:moveTo>
                    <a:pt x="0" y="32210"/>
                  </a:moveTo>
                  <a:lnTo>
                    <a:pt x="128118" y="0"/>
                  </a:lnTo>
                  <a:lnTo>
                    <a:pt x="256237" y="60394"/>
                  </a:lnTo>
                  <a:lnTo>
                    <a:pt x="384356" y="32210"/>
                  </a:lnTo>
                  <a:lnTo>
                    <a:pt x="512475" y="12078"/>
                  </a:lnTo>
                  <a:lnTo>
                    <a:pt x="640593" y="8052"/>
                  </a:lnTo>
                  <a:lnTo>
                    <a:pt x="768712" y="12078"/>
                  </a:lnTo>
                  <a:lnTo>
                    <a:pt x="896831" y="12078"/>
                  </a:lnTo>
                </a:path>
              </a:pathLst>
            </a:custGeom>
            <a:ln w="40651" cap="flat">
              <a:solidFill>
                <a:srgbClr val="000000">
                  <a:alpha val="100000"/>
                </a:srgbClr>
              </a:solidFill>
              <a:prstDash val="solid"/>
              <a:round/>
            </a:ln>
          </p:spPr>
          <p:txBody>
            <a:bodyPr/>
            <a:lstStyle/>
            <a:p/>
          </p:txBody>
        </p:sp>
        <p:sp>
          <p:nvSpPr>
            <p:cNvPr id="398" name="pl398"/>
            <p:cNvSpPr/>
            <p:nvPr/>
          </p:nvSpPr>
          <p:spPr>
            <a:xfrm>
              <a:off x="1796116" y="3729334"/>
              <a:ext cx="896831" cy="60394"/>
            </a:xfrm>
            <a:custGeom>
              <a:avLst/>
              <a:pathLst>
                <a:path w="896831" h="60394">
                  <a:moveTo>
                    <a:pt x="0" y="32210"/>
                  </a:moveTo>
                  <a:lnTo>
                    <a:pt x="128118" y="0"/>
                  </a:lnTo>
                  <a:lnTo>
                    <a:pt x="256237" y="60394"/>
                  </a:lnTo>
                  <a:lnTo>
                    <a:pt x="384356" y="32210"/>
                  </a:lnTo>
                  <a:lnTo>
                    <a:pt x="512475" y="12078"/>
                  </a:lnTo>
                  <a:lnTo>
                    <a:pt x="640593" y="8052"/>
                  </a:lnTo>
                  <a:lnTo>
                    <a:pt x="768712" y="12078"/>
                  </a:lnTo>
                  <a:lnTo>
                    <a:pt x="896831" y="12078"/>
                  </a:lnTo>
                </a:path>
              </a:pathLst>
            </a:custGeom>
            <a:ln w="35231" cap="flat">
              <a:solidFill>
                <a:srgbClr val="F26A21">
                  <a:alpha val="100000"/>
                </a:srgbClr>
              </a:solidFill>
              <a:prstDash val="solid"/>
              <a:round/>
            </a:ln>
          </p:spPr>
          <p:txBody>
            <a:bodyPr/>
            <a:lstStyle/>
            <a:p/>
          </p:txBody>
        </p:sp>
        <p:sp>
          <p:nvSpPr>
            <p:cNvPr id="399" name="pl399"/>
            <p:cNvSpPr/>
            <p:nvPr/>
          </p:nvSpPr>
          <p:spPr>
            <a:xfrm>
              <a:off x="1751274" y="376959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00" name="tx400"/>
            <p:cNvSpPr/>
            <p:nvPr/>
          </p:nvSpPr>
          <p:spPr>
            <a:xfrm>
              <a:off x="1765986" y="35985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1" name="tx401"/>
            <p:cNvSpPr/>
            <p:nvPr/>
          </p:nvSpPr>
          <p:spPr>
            <a:xfrm>
              <a:off x="1863976" y="35663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02" name="tx402"/>
            <p:cNvSpPr/>
            <p:nvPr/>
          </p:nvSpPr>
          <p:spPr>
            <a:xfrm>
              <a:off x="2004164" y="36267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3" name="tx403"/>
            <p:cNvSpPr/>
            <p:nvPr/>
          </p:nvSpPr>
          <p:spPr>
            <a:xfrm>
              <a:off x="2150343" y="35985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04" name="tx404"/>
            <p:cNvSpPr/>
            <p:nvPr/>
          </p:nvSpPr>
          <p:spPr>
            <a:xfrm>
              <a:off x="2278461" y="3578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05" name="tx405"/>
            <p:cNvSpPr/>
            <p:nvPr/>
          </p:nvSpPr>
          <p:spPr>
            <a:xfrm>
              <a:off x="2406580" y="35743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06" name="tx406"/>
            <p:cNvSpPr/>
            <p:nvPr/>
          </p:nvSpPr>
          <p:spPr>
            <a:xfrm>
              <a:off x="2534699" y="3578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07" name="tx407"/>
            <p:cNvSpPr/>
            <p:nvPr/>
          </p:nvSpPr>
          <p:spPr>
            <a:xfrm>
              <a:off x="2662818" y="35783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08" name="rc408"/>
            <p:cNvSpPr/>
            <p:nvPr/>
          </p:nvSpPr>
          <p:spPr>
            <a:xfrm>
              <a:off x="1751274" y="4135168"/>
              <a:ext cx="986514" cy="367599"/>
            </a:xfrm>
            <a:prstGeom prst="rect">
              <a:avLst/>
            </a:prstGeom>
            <a:solidFill>
              <a:srgbClr val="EBEBEB">
                <a:alpha val="100000"/>
              </a:srgbClr>
            </a:solidFill>
          </p:spPr>
          <p:txBody>
            <a:bodyPr/>
            <a:lstStyle/>
            <a:p/>
          </p:txBody>
        </p:sp>
        <p:sp>
          <p:nvSpPr>
            <p:cNvPr id="409" name="pl409"/>
            <p:cNvSpPr/>
            <p:nvPr/>
          </p:nvSpPr>
          <p:spPr>
            <a:xfrm>
              <a:off x="1751274" y="44719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10" name="pl410"/>
            <p:cNvSpPr/>
            <p:nvPr/>
          </p:nvSpPr>
          <p:spPr>
            <a:xfrm>
              <a:off x="1751274" y="437130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11" name="pl411"/>
            <p:cNvSpPr/>
            <p:nvPr/>
          </p:nvSpPr>
          <p:spPr>
            <a:xfrm>
              <a:off x="1751274" y="427065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12" name="pl412"/>
            <p:cNvSpPr/>
            <p:nvPr/>
          </p:nvSpPr>
          <p:spPr>
            <a:xfrm>
              <a:off x="1751274" y="416999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13" name="pl413"/>
            <p:cNvSpPr/>
            <p:nvPr/>
          </p:nvSpPr>
          <p:spPr>
            <a:xfrm>
              <a:off x="1751274" y="44216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14" name="pl414"/>
            <p:cNvSpPr/>
            <p:nvPr/>
          </p:nvSpPr>
          <p:spPr>
            <a:xfrm>
              <a:off x="1751274" y="432098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15" name="pl415"/>
            <p:cNvSpPr/>
            <p:nvPr/>
          </p:nvSpPr>
          <p:spPr>
            <a:xfrm>
              <a:off x="1751274" y="4220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16" name="pl416"/>
            <p:cNvSpPr/>
            <p:nvPr/>
          </p:nvSpPr>
          <p:spPr>
            <a:xfrm>
              <a:off x="179611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192423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20523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218047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230859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243671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25648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26929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1796116"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425" name="pl425"/>
            <p:cNvSpPr/>
            <p:nvPr/>
          </p:nvSpPr>
          <p:spPr>
            <a:xfrm>
              <a:off x="1796116" y="4337086"/>
              <a:ext cx="896831" cy="84551"/>
            </a:xfrm>
            <a:custGeom>
              <a:avLst/>
              <a:pathLst>
                <a:path w="896831" h="84551">
                  <a:moveTo>
                    <a:pt x="0" y="76499"/>
                  </a:moveTo>
                  <a:lnTo>
                    <a:pt x="128118" y="76499"/>
                  </a:lnTo>
                  <a:lnTo>
                    <a:pt x="256237" y="40262"/>
                  </a:lnTo>
                  <a:lnTo>
                    <a:pt x="384356" y="0"/>
                  </a:lnTo>
                  <a:lnTo>
                    <a:pt x="512475" y="40262"/>
                  </a:lnTo>
                  <a:lnTo>
                    <a:pt x="640593" y="84551"/>
                  </a:lnTo>
                  <a:lnTo>
                    <a:pt x="768712" y="84551"/>
                  </a:lnTo>
                  <a:lnTo>
                    <a:pt x="896831" y="84551"/>
                  </a:lnTo>
                </a:path>
              </a:pathLst>
            </a:custGeom>
            <a:ln w="40651" cap="flat">
              <a:solidFill>
                <a:srgbClr val="BEBEBE">
                  <a:alpha val="69803"/>
                </a:srgbClr>
              </a:solidFill>
              <a:prstDash val="solid"/>
              <a:round/>
            </a:ln>
          </p:spPr>
          <p:txBody>
            <a:bodyPr/>
            <a:lstStyle/>
            <a:p/>
          </p:txBody>
        </p:sp>
        <p:sp>
          <p:nvSpPr>
            <p:cNvPr id="426" name="pl426"/>
            <p:cNvSpPr/>
            <p:nvPr/>
          </p:nvSpPr>
          <p:spPr>
            <a:xfrm>
              <a:off x="1796116" y="4337086"/>
              <a:ext cx="896831" cy="84551"/>
            </a:xfrm>
            <a:custGeom>
              <a:avLst/>
              <a:pathLst>
                <a:path w="896831" h="84551">
                  <a:moveTo>
                    <a:pt x="0" y="76499"/>
                  </a:moveTo>
                  <a:lnTo>
                    <a:pt x="128118" y="76499"/>
                  </a:lnTo>
                  <a:lnTo>
                    <a:pt x="256237" y="40262"/>
                  </a:lnTo>
                  <a:lnTo>
                    <a:pt x="384356" y="0"/>
                  </a:lnTo>
                  <a:lnTo>
                    <a:pt x="512475" y="40262"/>
                  </a:lnTo>
                  <a:lnTo>
                    <a:pt x="640593" y="84551"/>
                  </a:lnTo>
                  <a:lnTo>
                    <a:pt x="768712" y="84551"/>
                  </a:lnTo>
                  <a:lnTo>
                    <a:pt x="896831" y="84551"/>
                  </a:lnTo>
                </a:path>
              </a:pathLst>
            </a:custGeom>
            <a:ln w="35231" cap="flat">
              <a:solidFill>
                <a:srgbClr val="BEBEBE">
                  <a:alpha val="69803"/>
                </a:srgbClr>
              </a:solidFill>
              <a:prstDash val="solid"/>
              <a:round/>
            </a:ln>
          </p:spPr>
          <p:txBody>
            <a:bodyPr/>
            <a:lstStyle/>
            <a:p/>
          </p:txBody>
        </p:sp>
        <p:sp>
          <p:nvSpPr>
            <p:cNvPr id="427" name="pl427"/>
            <p:cNvSpPr/>
            <p:nvPr/>
          </p:nvSpPr>
          <p:spPr>
            <a:xfrm>
              <a:off x="1796116"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428" name="pl428"/>
            <p:cNvSpPr/>
            <p:nvPr/>
          </p:nvSpPr>
          <p:spPr>
            <a:xfrm>
              <a:off x="1796116" y="4337086"/>
              <a:ext cx="896831" cy="84551"/>
            </a:xfrm>
            <a:custGeom>
              <a:avLst/>
              <a:pathLst>
                <a:path w="896831" h="84551">
                  <a:moveTo>
                    <a:pt x="0" y="76499"/>
                  </a:moveTo>
                  <a:lnTo>
                    <a:pt x="128118" y="76499"/>
                  </a:lnTo>
                  <a:lnTo>
                    <a:pt x="256237" y="40262"/>
                  </a:lnTo>
                  <a:lnTo>
                    <a:pt x="384356" y="0"/>
                  </a:lnTo>
                  <a:lnTo>
                    <a:pt x="512475" y="40262"/>
                  </a:lnTo>
                  <a:lnTo>
                    <a:pt x="640593" y="84551"/>
                  </a:lnTo>
                  <a:lnTo>
                    <a:pt x="768712" y="84551"/>
                  </a:lnTo>
                  <a:lnTo>
                    <a:pt x="896831" y="84551"/>
                  </a:lnTo>
                </a:path>
              </a:pathLst>
            </a:custGeom>
            <a:ln w="40651" cap="flat">
              <a:solidFill>
                <a:srgbClr val="000000">
                  <a:alpha val="100000"/>
                </a:srgbClr>
              </a:solidFill>
              <a:prstDash val="solid"/>
              <a:round/>
            </a:ln>
          </p:spPr>
          <p:txBody>
            <a:bodyPr/>
            <a:lstStyle/>
            <a:p/>
          </p:txBody>
        </p:sp>
        <p:sp>
          <p:nvSpPr>
            <p:cNvPr id="429" name="pl429"/>
            <p:cNvSpPr/>
            <p:nvPr/>
          </p:nvSpPr>
          <p:spPr>
            <a:xfrm>
              <a:off x="1796116" y="4337086"/>
              <a:ext cx="896831" cy="84551"/>
            </a:xfrm>
            <a:custGeom>
              <a:avLst/>
              <a:pathLst>
                <a:path w="896831" h="84551">
                  <a:moveTo>
                    <a:pt x="0" y="76499"/>
                  </a:moveTo>
                  <a:lnTo>
                    <a:pt x="128118" y="76499"/>
                  </a:lnTo>
                  <a:lnTo>
                    <a:pt x="256237" y="40262"/>
                  </a:lnTo>
                  <a:lnTo>
                    <a:pt x="384356" y="0"/>
                  </a:lnTo>
                  <a:lnTo>
                    <a:pt x="512475" y="40262"/>
                  </a:lnTo>
                  <a:lnTo>
                    <a:pt x="640593" y="84551"/>
                  </a:lnTo>
                  <a:lnTo>
                    <a:pt x="768712" y="84551"/>
                  </a:lnTo>
                  <a:lnTo>
                    <a:pt x="896831" y="84551"/>
                  </a:lnTo>
                </a:path>
              </a:pathLst>
            </a:custGeom>
            <a:ln w="35231" cap="flat">
              <a:solidFill>
                <a:srgbClr val="F26A21">
                  <a:alpha val="100000"/>
                </a:srgbClr>
              </a:solidFill>
              <a:prstDash val="solid"/>
              <a:round/>
            </a:ln>
          </p:spPr>
          <p:txBody>
            <a:bodyPr/>
            <a:lstStyle/>
            <a:p/>
          </p:txBody>
        </p:sp>
        <p:sp>
          <p:nvSpPr>
            <p:cNvPr id="430" name="pl430"/>
            <p:cNvSpPr/>
            <p:nvPr/>
          </p:nvSpPr>
          <p:spPr>
            <a:xfrm>
              <a:off x="1751274" y="442163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31" name="tx431"/>
            <p:cNvSpPr/>
            <p:nvPr/>
          </p:nvSpPr>
          <p:spPr>
            <a:xfrm>
              <a:off x="1765986" y="425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32" name="tx432"/>
            <p:cNvSpPr/>
            <p:nvPr/>
          </p:nvSpPr>
          <p:spPr>
            <a:xfrm>
              <a:off x="1894105" y="425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33" name="tx433"/>
            <p:cNvSpPr/>
            <p:nvPr/>
          </p:nvSpPr>
          <p:spPr>
            <a:xfrm>
              <a:off x="1996118" y="421432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34" name="tx434"/>
            <p:cNvSpPr/>
            <p:nvPr/>
          </p:nvSpPr>
          <p:spPr>
            <a:xfrm>
              <a:off x="2120213" y="41740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435" name="tx435"/>
            <p:cNvSpPr/>
            <p:nvPr/>
          </p:nvSpPr>
          <p:spPr>
            <a:xfrm>
              <a:off x="2252355" y="421432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36" name="tx436"/>
            <p:cNvSpPr/>
            <p:nvPr/>
          </p:nvSpPr>
          <p:spPr>
            <a:xfrm>
              <a:off x="2406580" y="4258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7" name="tx437"/>
            <p:cNvSpPr/>
            <p:nvPr/>
          </p:nvSpPr>
          <p:spPr>
            <a:xfrm>
              <a:off x="2534699" y="4258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8" name="tx438"/>
            <p:cNvSpPr/>
            <p:nvPr/>
          </p:nvSpPr>
          <p:spPr>
            <a:xfrm>
              <a:off x="2662818" y="4258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9" name="rc439"/>
            <p:cNvSpPr/>
            <p:nvPr/>
          </p:nvSpPr>
          <p:spPr>
            <a:xfrm>
              <a:off x="1751274" y="4787209"/>
              <a:ext cx="986514" cy="367599"/>
            </a:xfrm>
            <a:prstGeom prst="rect">
              <a:avLst/>
            </a:prstGeom>
            <a:solidFill>
              <a:srgbClr val="EBEBEB">
                <a:alpha val="100000"/>
              </a:srgbClr>
            </a:solidFill>
          </p:spPr>
          <p:txBody>
            <a:bodyPr/>
            <a:lstStyle/>
            <a:p/>
          </p:txBody>
        </p:sp>
        <p:sp>
          <p:nvSpPr>
            <p:cNvPr id="440" name="pl440"/>
            <p:cNvSpPr/>
            <p:nvPr/>
          </p:nvSpPr>
          <p:spPr>
            <a:xfrm>
              <a:off x="1751274" y="51240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41" name="pl441"/>
            <p:cNvSpPr/>
            <p:nvPr/>
          </p:nvSpPr>
          <p:spPr>
            <a:xfrm>
              <a:off x="1751274" y="50233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42" name="pl442"/>
            <p:cNvSpPr/>
            <p:nvPr/>
          </p:nvSpPr>
          <p:spPr>
            <a:xfrm>
              <a:off x="1751274" y="492269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43" name="pl443"/>
            <p:cNvSpPr/>
            <p:nvPr/>
          </p:nvSpPr>
          <p:spPr>
            <a:xfrm>
              <a:off x="1751274" y="48220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44" name="pl444"/>
            <p:cNvSpPr/>
            <p:nvPr/>
          </p:nvSpPr>
          <p:spPr>
            <a:xfrm>
              <a:off x="1751274" y="50736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45" name="pl445"/>
            <p:cNvSpPr/>
            <p:nvPr/>
          </p:nvSpPr>
          <p:spPr>
            <a:xfrm>
              <a:off x="1751274" y="497302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46" name="pl446"/>
            <p:cNvSpPr/>
            <p:nvPr/>
          </p:nvSpPr>
          <p:spPr>
            <a:xfrm>
              <a:off x="1751274" y="4872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47" name="pl447"/>
            <p:cNvSpPr/>
            <p:nvPr/>
          </p:nvSpPr>
          <p:spPr>
            <a:xfrm>
              <a:off x="179611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192423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20523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218047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230859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243671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25648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26929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1796116"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456" name="pl456"/>
            <p:cNvSpPr/>
            <p:nvPr/>
          </p:nvSpPr>
          <p:spPr>
            <a:xfrm>
              <a:off x="1796116" y="5029390"/>
              <a:ext cx="896831" cy="20131"/>
            </a:xfrm>
            <a:custGeom>
              <a:avLst/>
              <a:pathLst>
                <a:path w="896831" h="20131">
                  <a:moveTo>
                    <a:pt x="0" y="20131"/>
                  </a:moveTo>
                  <a:lnTo>
                    <a:pt x="128118" y="8052"/>
                  </a:lnTo>
                  <a:lnTo>
                    <a:pt x="256237" y="8052"/>
                  </a:lnTo>
                  <a:lnTo>
                    <a:pt x="384356" y="8052"/>
                  </a:lnTo>
                  <a:lnTo>
                    <a:pt x="512475" y="4026"/>
                  </a:lnTo>
                  <a:lnTo>
                    <a:pt x="640593" y="4026"/>
                  </a:lnTo>
                  <a:lnTo>
                    <a:pt x="768712" y="4026"/>
                  </a:lnTo>
                  <a:lnTo>
                    <a:pt x="896831" y="0"/>
                  </a:lnTo>
                </a:path>
              </a:pathLst>
            </a:custGeom>
            <a:ln w="40651" cap="flat">
              <a:solidFill>
                <a:srgbClr val="BEBEBE">
                  <a:alpha val="69803"/>
                </a:srgbClr>
              </a:solidFill>
              <a:prstDash val="solid"/>
              <a:round/>
            </a:ln>
          </p:spPr>
          <p:txBody>
            <a:bodyPr/>
            <a:lstStyle/>
            <a:p/>
          </p:txBody>
        </p:sp>
        <p:sp>
          <p:nvSpPr>
            <p:cNvPr id="457" name="pl457"/>
            <p:cNvSpPr/>
            <p:nvPr/>
          </p:nvSpPr>
          <p:spPr>
            <a:xfrm>
              <a:off x="1796116" y="5029390"/>
              <a:ext cx="896831" cy="20131"/>
            </a:xfrm>
            <a:custGeom>
              <a:avLst/>
              <a:pathLst>
                <a:path w="896831" h="20131">
                  <a:moveTo>
                    <a:pt x="0" y="20131"/>
                  </a:moveTo>
                  <a:lnTo>
                    <a:pt x="128118" y="8052"/>
                  </a:lnTo>
                  <a:lnTo>
                    <a:pt x="256237" y="8052"/>
                  </a:lnTo>
                  <a:lnTo>
                    <a:pt x="384356" y="8052"/>
                  </a:lnTo>
                  <a:lnTo>
                    <a:pt x="512475" y="4026"/>
                  </a:lnTo>
                  <a:lnTo>
                    <a:pt x="640593" y="4026"/>
                  </a:lnTo>
                  <a:lnTo>
                    <a:pt x="768712" y="4026"/>
                  </a:lnTo>
                  <a:lnTo>
                    <a:pt x="896831" y="0"/>
                  </a:lnTo>
                </a:path>
              </a:pathLst>
            </a:custGeom>
            <a:ln w="35231" cap="flat">
              <a:solidFill>
                <a:srgbClr val="BEBEBE">
                  <a:alpha val="69803"/>
                </a:srgbClr>
              </a:solidFill>
              <a:prstDash val="solid"/>
              <a:round/>
            </a:ln>
          </p:spPr>
          <p:txBody>
            <a:bodyPr/>
            <a:lstStyle/>
            <a:p/>
          </p:txBody>
        </p:sp>
        <p:sp>
          <p:nvSpPr>
            <p:cNvPr id="458" name="pl458"/>
            <p:cNvSpPr/>
            <p:nvPr/>
          </p:nvSpPr>
          <p:spPr>
            <a:xfrm>
              <a:off x="1796116"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459" name="pl459"/>
            <p:cNvSpPr/>
            <p:nvPr/>
          </p:nvSpPr>
          <p:spPr>
            <a:xfrm>
              <a:off x="1796116" y="5029390"/>
              <a:ext cx="896831" cy="20131"/>
            </a:xfrm>
            <a:custGeom>
              <a:avLst/>
              <a:pathLst>
                <a:path w="896831" h="20131">
                  <a:moveTo>
                    <a:pt x="0" y="20131"/>
                  </a:moveTo>
                  <a:lnTo>
                    <a:pt x="128118" y="8052"/>
                  </a:lnTo>
                  <a:lnTo>
                    <a:pt x="256237" y="8052"/>
                  </a:lnTo>
                  <a:lnTo>
                    <a:pt x="384356" y="8052"/>
                  </a:lnTo>
                  <a:lnTo>
                    <a:pt x="512475" y="4026"/>
                  </a:lnTo>
                  <a:lnTo>
                    <a:pt x="640593" y="4026"/>
                  </a:lnTo>
                  <a:lnTo>
                    <a:pt x="768712" y="4026"/>
                  </a:lnTo>
                  <a:lnTo>
                    <a:pt x="896831" y="0"/>
                  </a:lnTo>
                </a:path>
              </a:pathLst>
            </a:custGeom>
            <a:ln w="40651" cap="flat">
              <a:solidFill>
                <a:srgbClr val="000000">
                  <a:alpha val="100000"/>
                </a:srgbClr>
              </a:solidFill>
              <a:prstDash val="solid"/>
              <a:round/>
            </a:ln>
          </p:spPr>
          <p:txBody>
            <a:bodyPr/>
            <a:lstStyle/>
            <a:p/>
          </p:txBody>
        </p:sp>
        <p:sp>
          <p:nvSpPr>
            <p:cNvPr id="460" name="pl460"/>
            <p:cNvSpPr/>
            <p:nvPr/>
          </p:nvSpPr>
          <p:spPr>
            <a:xfrm>
              <a:off x="1796116" y="5029390"/>
              <a:ext cx="896831" cy="20131"/>
            </a:xfrm>
            <a:custGeom>
              <a:avLst/>
              <a:pathLst>
                <a:path w="896831" h="20131">
                  <a:moveTo>
                    <a:pt x="0" y="20131"/>
                  </a:moveTo>
                  <a:lnTo>
                    <a:pt x="128118" y="8052"/>
                  </a:lnTo>
                  <a:lnTo>
                    <a:pt x="256237" y="8052"/>
                  </a:lnTo>
                  <a:lnTo>
                    <a:pt x="384356" y="8052"/>
                  </a:lnTo>
                  <a:lnTo>
                    <a:pt x="512475" y="4026"/>
                  </a:lnTo>
                  <a:lnTo>
                    <a:pt x="640593" y="4026"/>
                  </a:lnTo>
                  <a:lnTo>
                    <a:pt x="768712" y="4026"/>
                  </a:lnTo>
                  <a:lnTo>
                    <a:pt x="896831" y="0"/>
                  </a:lnTo>
                </a:path>
              </a:pathLst>
            </a:custGeom>
            <a:ln w="35231" cap="flat">
              <a:solidFill>
                <a:srgbClr val="F26A21">
                  <a:alpha val="100000"/>
                </a:srgbClr>
              </a:solidFill>
              <a:prstDash val="solid"/>
              <a:round/>
            </a:ln>
          </p:spPr>
          <p:txBody>
            <a:bodyPr/>
            <a:lstStyle/>
            <a:p/>
          </p:txBody>
        </p:sp>
        <p:sp>
          <p:nvSpPr>
            <p:cNvPr id="461" name="pl461"/>
            <p:cNvSpPr/>
            <p:nvPr/>
          </p:nvSpPr>
          <p:spPr>
            <a:xfrm>
              <a:off x="1751274" y="507367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62" name="tx462"/>
            <p:cNvSpPr/>
            <p:nvPr/>
          </p:nvSpPr>
          <p:spPr>
            <a:xfrm>
              <a:off x="1765986" y="4886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63" name="tx463"/>
            <p:cNvSpPr/>
            <p:nvPr/>
          </p:nvSpPr>
          <p:spPr>
            <a:xfrm>
              <a:off x="1894105" y="48744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64" name="tx464"/>
            <p:cNvSpPr/>
            <p:nvPr/>
          </p:nvSpPr>
          <p:spPr>
            <a:xfrm>
              <a:off x="2022224" y="48744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65" name="tx465"/>
            <p:cNvSpPr/>
            <p:nvPr/>
          </p:nvSpPr>
          <p:spPr>
            <a:xfrm>
              <a:off x="2150343" y="48744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66" name="tx466"/>
            <p:cNvSpPr/>
            <p:nvPr/>
          </p:nvSpPr>
          <p:spPr>
            <a:xfrm>
              <a:off x="2248332" y="4870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67" name="tx467"/>
            <p:cNvSpPr/>
            <p:nvPr/>
          </p:nvSpPr>
          <p:spPr>
            <a:xfrm>
              <a:off x="2376451" y="4870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68" name="tx468"/>
            <p:cNvSpPr/>
            <p:nvPr/>
          </p:nvSpPr>
          <p:spPr>
            <a:xfrm>
              <a:off x="2504570" y="4870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69" name="tx469"/>
            <p:cNvSpPr/>
            <p:nvPr/>
          </p:nvSpPr>
          <p:spPr>
            <a:xfrm>
              <a:off x="2636712" y="486636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470" name="rc470"/>
            <p:cNvSpPr/>
            <p:nvPr/>
          </p:nvSpPr>
          <p:spPr>
            <a:xfrm>
              <a:off x="2807378" y="874964"/>
              <a:ext cx="986514" cy="367599"/>
            </a:xfrm>
            <a:prstGeom prst="rect">
              <a:avLst/>
            </a:prstGeom>
            <a:solidFill>
              <a:srgbClr val="EBEBEB">
                <a:alpha val="100000"/>
              </a:srgbClr>
            </a:solidFill>
          </p:spPr>
          <p:txBody>
            <a:bodyPr/>
            <a:lstStyle/>
            <a:p/>
          </p:txBody>
        </p:sp>
        <p:sp>
          <p:nvSpPr>
            <p:cNvPr id="471" name="pl471"/>
            <p:cNvSpPr/>
            <p:nvPr/>
          </p:nvSpPr>
          <p:spPr>
            <a:xfrm>
              <a:off x="2807378" y="121176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72" name="pl472"/>
            <p:cNvSpPr/>
            <p:nvPr/>
          </p:nvSpPr>
          <p:spPr>
            <a:xfrm>
              <a:off x="2807378" y="11111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73" name="pl473"/>
            <p:cNvSpPr/>
            <p:nvPr/>
          </p:nvSpPr>
          <p:spPr>
            <a:xfrm>
              <a:off x="2807378" y="101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74" name="pl474"/>
            <p:cNvSpPr/>
            <p:nvPr/>
          </p:nvSpPr>
          <p:spPr>
            <a:xfrm>
              <a:off x="2807378" y="90979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75" name="pl475"/>
            <p:cNvSpPr/>
            <p:nvPr/>
          </p:nvSpPr>
          <p:spPr>
            <a:xfrm>
              <a:off x="2807378" y="11614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76" name="pl476"/>
            <p:cNvSpPr/>
            <p:nvPr/>
          </p:nvSpPr>
          <p:spPr>
            <a:xfrm>
              <a:off x="2807378" y="10607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77" name="pl477"/>
            <p:cNvSpPr/>
            <p:nvPr/>
          </p:nvSpPr>
          <p:spPr>
            <a:xfrm>
              <a:off x="2807378" y="96012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78" name="pl478"/>
            <p:cNvSpPr/>
            <p:nvPr/>
          </p:nvSpPr>
          <p:spPr>
            <a:xfrm>
              <a:off x="285221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298033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31084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323657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336469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34928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362093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5" name="pl485"/>
            <p:cNvSpPr/>
            <p:nvPr/>
          </p:nvSpPr>
          <p:spPr>
            <a:xfrm>
              <a:off x="374905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6" name="pl486"/>
            <p:cNvSpPr/>
            <p:nvPr/>
          </p:nvSpPr>
          <p:spPr>
            <a:xfrm>
              <a:off x="2852219"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487" name="pl487"/>
            <p:cNvSpPr/>
            <p:nvPr/>
          </p:nvSpPr>
          <p:spPr>
            <a:xfrm>
              <a:off x="2852219" y="1000382"/>
              <a:ext cx="896831" cy="56367"/>
            </a:xfrm>
            <a:custGeom>
              <a:avLst/>
              <a:pathLst>
                <a:path w="896831" h="56367">
                  <a:moveTo>
                    <a:pt x="0" y="56367"/>
                  </a:moveTo>
                  <a:lnTo>
                    <a:pt x="128118" y="48315"/>
                  </a:lnTo>
                  <a:lnTo>
                    <a:pt x="256237" y="32210"/>
                  </a:lnTo>
                  <a:lnTo>
                    <a:pt x="384356" y="24157"/>
                  </a:lnTo>
                  <a:lnTo>
                    <a:pt x="512475" y="24157"/>
                  </a:lnTo>
                  <a:lnTo>
                    <a:pt x="640593" y="24157"/>
                  </a:lnTo>
                  <a:lnTo>
                    <a:pt x="768712" y="12078"/>
                  </a:lnTo>
                  <a:lnTo>
                    <a:pt x="896831" y="0"/>
                  </a:lnTo>
                </a:path>
              </a:pathLst>
            </a:custGeom>
            <a:ln w="40651" cap="flat">
              <a:solidFill>
                <a:srgbClr val="BEBEBE">
                  <a:alpha val="69803"/>
                </a:srgbClr>
              </a:solidFill>
              <a:prstDash val="solid"/>
              <a:round/>
            </a:ln>
          </p:spPr>
          <p:txBody>
            <a:bodyPr/>
            <a:lstStyle/>
            <a:p/>
          </p:txBody>
        </p:sp>
        <p:sp>
          <p:nvSpPr>
            <p:cNvPr id="488" name="pl488"/>
            <p:cNvSpPr/>
            <p:nvPr/>
          </p:nvSpPr>
          <p:spPr>
            <a:xfrm>
              <a:off x="2852219" y="1000382"/>
              <a:ext cx="896831" cy="56367"/>
            </a:xfrm>
            <a:custGeom>
              <a:avLst/>
              <a:pathLst>
                <a:path w="896831" h="56367">
                  <a:moveTo>
                    <a:pt x="0" y="56367"/>
                  </a:moveTo>
                  <a:lnTo>
                    <a:pt x="128118" y="48315"/>
                  </a:lnTo>
                  <a:lnTo>
                    <a:pt x="256237" y="32210"/>
                  </a:lnTo>
                  <a:lnTo>
                    <a:pt x="384356" y="24157"/>
                  </a:lnTo>
                  <a:lnTo>
                    <a:pt x="512475" y="24157"/>
                  </a:lnTo>
                  <a:lnTo>
                    <a:pt x="640593" y="24157"/>
                  </a:lnTo>
                  <a:lnTo>
                    <a:pt x="768712" y="12078"/>
                  </a:lnTo>
                  <a:lnTo>
                    <a:pt x="896831" y="0"/>
                  </a:lnTo>
                </a:path>
              </a:pathLst>
            </a:custGeom>
            <a:ln w="35231" cap="flat">
              <a:solidFill>
                <a:srgbClr val="BEBEBE">
                  <a:alpha val="69803"/>
                </a:srgbClr>
              </a:solidFill>
              <a:prstDash val="solid"/>
              <a:round/>
            </a:ln>
          </p:spPr>
          <p:txBody>
            <a:bodyPr/>
            <a:lstStyle/>
            <a:p/>
          </p:txBody>
        </p:sp>
        <p:sp>
          <p:nvSpPr>
            <p:cNvPr id="489" name="pl489"/>
            <p:cNvSpPr/>
            <p:nvPr/>
          </p:nvSpPr>
          <p:spPr>
            <a:xfrm>
              <a:off x="2852219"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490" name="pl490"/>
            <p:cNvSpPr/>
            <p:nvPr/>
          </p:nvSpPr>
          <p:spPr>
            <a:xfrm>
              <a:off x="2852219" y="1000382"/>
              <a:ext cx="896831" cy="56367"/>
            </a:xfrm>
            <a:custGeom>
              <a:avLst/>
              <a:pathLst>
                <a:path w="896831" h="56367">
                  <a:moveTo>
                    <a:pt x="0" y="56367"/>
                  </a:moveTo>
                  <a:lnTo>
                    <a:pt x="128118" y="48315"/>
                  </a:lnTo>
                  <a:lnTo>
                    <a:pt x="256237" y="32210"/>
                  </a:lnTo>
                  <a:lnTo>
                    <a:pt x="384356" y="24157"/>
                  </a:lnTo>
                  <a:lnTo>
                    <a:pt x="512475" y="24157"/>
                  </a:lnTo>
                  <a:lnTo>
                    <a:pt x="640593" y="24157"/>
                  </a:lnTo>
                  <a:lnTo>
                    <a:pt x="768712" y="12078"/>
                  </a:lnTo>
                  <a:lnTo>
                    <a:pt x="896831" y="0"/>
                  </a:lnTo>
                </a:path>
              </a:pathLst>
            </a:custGeom>
            <a:ln w="40651" cap="flat">
              <a:solidFill>
                <a:srgbClr val="000000">
                  <a:alpha val="100000"/>
                </a:srgbClr>
              </a:solidFill>
              <a:prstDash val="solid"/>
              <a:round/>
            </a:ln>
          </p:spPr>
          <p:txBody>
            <a:bodyPr/>
            <a:lstStyle/>
            <a:p/>
          </p:txBody>
        </p:sp>
        <p:sp>
          <p:nvSpPr>
            <p:cNvPr id="491" name="pl491"/>
            <p:cNvSpPr/>
            <p:nvPr/>
          </p:nvSpPr>
          <p:spPr>
            <a:xfrm>
              <a:off x="2852219" y="1000382"/>
              <a:ext cx="896831" cy="56367"/>
            </a:xfrm>
            <a:custGeom>
              <a:avLst/>
              <a:pathLst>
                <a:path w="896831" h="56367">
                  <a:moveTo>
                    <a:pt x="0" y="56367"/>
                  </a:moveTo>
                  <a:lnTo>
                    <a:pt x="128118" y="48315"/>
                  </a:lnTo>
                  <a:lnTo>
                    <a:pt x="256237" y="32210"/>
                  </a:lnTo>
                  <a:lnTo>
                    <a:pt x="384356" y="24157"/>
                  </a:lnTo>
                  <a:lnTo>
                    <a:pt x="512475" y="24157"/>
                  </a:lnTo>
                  <a:lnTo>
                    <a:pt x="640593" y="24157"/>
                  </a:lnTo>
                  <a:lnTo>
                    <a:pt x="768712" y="12078"/>
                  </a:lnTo>
                  <a:lnTo>
                    <a:pt x="896831" y="0"/>
                  </a:lnTo>
                </a:path>
              </a:pathLst>
            </a:custGeom>
            <a:ln w="35231" cap="flat">
              <a:solidFill>
                <a:srgbClr val="F26A21">
                  <a:alpha val="100000"/>
                </a:srgbClr>
              </a:solidFill>
              <a:prstDash val="solid"/>
              <a:round/>
            </a:ln>
          </p:spPr>
          <p:txBody>
            <a:bodyPr/>
            <a:lstStyle/>
            <a:p/>
          </p:txBody>
        </p:sp>
        <p:sp>
          <p:nvSpPr>
            <p:cNvPr id="492" name="pl492"/>
            <p:cNvSpPr/>
            <p:nvPr/>
          </p:nvSpPr>
          <p:spPr>
            <a:xfrm>
              <a:off x="2807378" y="116143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93" name="tx493"/>
            <p:cNvSpPr/>
            <p:nvPr/>
          </p:nvSpPr>
          <p:spPr>
            <a:xfrm>
              <a:off x="2791960" y="893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494" name="tx494"/>
            <p:cNvSpPr/>
            <p:nvPr/>
          </p:nvSpPr>
          <p:spPr>
            <a:xfrm>
              <a:off x="2920079" y="8856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495" name="tx495"/>
            <p:cNvSpPr/>
            <p:nvPr/>
          </p:nvSpPr>
          <p:spPr>
            <a:xfrm>
              <a:off x="3048198" y="8695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496" name="tx496"/>
            <p:cNvSpPr/>
            <p:nvPr/>
          </p:nvSpPr>
          <p:spPr>
            <a:xfrm>
              <a:off x="3176317" y="8615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497" name="tx497"/>
            <p:cNvSpPr/>
            <p:nvPr/>
          </p:nvSpPr>
          <p:spPr>
            <a:xfrm>
              <a:off x="3304436" y="8615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498" name="tx498"/>
            <p:cNvSpPr/>
            <p:nvPr/>
          </p:nvSpPr>
          <p:spPr>
            <a:xfrm>
              <a:off x="3432554" y="8615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499" name="tx499"/>
            <p:cNvSpPr/>
            <p:nvPr/>
          </p:nvSpPr>
          <p:spPr>
            <a:xfrm>
              <a:off x="3560673" y="8494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a:t>
              </a:r>
            </a:p>
          </p:txBody>
        </p:sp>
        <p:sp>
          <p:nvSpPr>
            <p:cNvPr id="500" name="tx500"/>
            <p:cNvSpPr/>
            <p:nvPr/>
          </p:nvSpPr>
          <p:spPr>
            <a:xfrm>
              <a:off x="3688792" y="837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a:t>
              </a:r>
            </a:p>
          </p:txBody>
        </p:sp>
        <p:sp>
          <p:nvSpPr>
            <p:cNvPr id="501" name="rc501"/>
            <p:cNvSpPr/>
            <p:nvPr/>
          </p:nvSpPr>
          <p:spPr>
            <a:xfrm>
              <a:off x="2807378" y="1527005"/>
              <a:ext cx="986514" cy="367599"/>
            </a:xfrm>
            <a:prstGeom prst="rect">
              <a:avLst/>
            </a:prstGeom>
            <a:solidFill>
              <a:srgbClr val="EBEBEB">
                <a:alpha val="100000"/>
              </a:srgbClr>
            </a:solidFill>
          </p:spPr>
          <p:txBody>
            <a:bodyPr/>
            <a:lstStyle/>
            <a:p/>
          </p:txBody>
        </p:sp>
        <p:sp>
          <p:nvSpPr>
            <p:cNvPr id="502" name="pl502"/>
            <p:cNvSpPr/>
            <p:nvPr/>
          </p:nvSpPr>
          <p:spPr>
            <a:xfrm>
              <a:off x="2807378" y="186380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03" name="pl503"/>
            <p:cNvSpPr/>
            <p:nvPr/>
          </p:nvSpPr>
          <p:spPr>
            <a:xfrm>
              <a:off x="2807378" y="17631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04" name="pl504"/>
            <p:cNvSpPr/>
            <p:nvPr/>
          </p:nvSpPr>
          <p:spPr>
            <a:xfrm>
              <a:off x="2807378" y="166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05" name="pl505"/>
            <p:cNvSpPr/>
            <p:nvPr/>
          </p:nvSpPr>
          <p:spPr>
            <a:xfrm>
              <a:off x="2807378" y="156183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06" name="pl506"/>
            <p:cNvSpPr/>
            <p:nvPr/>
          </p:nvSpPr>
          <p:spPr>
            <a:xfrm>
              <a:off x="2807378" y="181347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07" name="pl507"/>
            <p:cNvSpPr/>
            <p:nvPr/>
          </p:nvSpPr>
          <p:spPr>
            <a:xfrm>
              <a:off x="2807378" y="17128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08" name="pl508"/>
            <p:cNvSpPr/>
            <p:nvPr/>
          </p:nvSpPr>
          <p:spPr>
            <a:xfrm>
              <a:off x="2807378" y="1612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09" name="pl509"/>
            <p:cNvSpPr/>
            <p:nvPr/>
          </p:nvSpPr>
          <p:spPr>
            <a:xfrm>
              <a:off x="285221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298033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31084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323657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336469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34928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362093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374905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2852219"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518" name="pl518"/>
            <p:cNvSpPr/>
            <p:nvPr/>
          </p:nvSpPr>
          <p:spPr>
            <a:xfrm>
              <a:off x="2852219" y="1728923"/>
              <a:ext cx="896831" cy="64420"/>
            </a:xfrm>
            <a:custGeom>
              <a:avLst/>
              <a:pathLst>
                <a:path w="896831" h="64420">
                  <a:moveTo>
                    <a:pt x="0" y="64420"/>
                  </a:moveTo>
                  <a:lnTo>
                    <a:pt x="128118" y="40262"/>
                  </a:lnTo>
                  <a:lnTo>
                    <a:pt x="256237" y="36236"/>
                  </a:lnTo>
                  <a:lnTo>
                    <a:pt x="384356" y="20131"/>
                  </a:lnTo>
                  <a:lnTo>
                    <a:pt x="512475" y="0"/>
                  </a:lnTo>
                  <a:lnTo>
                    <a:pt x="640593" y="0"/>
                  </a:lnTo>
                  <a:lnTo>
                    <a:pt x="768712" y="32210"/>
                  </a:lnTo>
                  <a:lnTo>
                    <a:pt x="896831" y="48315"/>
                  </a:lnTo>
                </a:path>
              </a:pathLst>
            </a:custGeom>
            <a:ln w="40651" cap="flat">
              <a:solidFill>
                <a:srgbClr val="BEBEBE">
                  <a:alpha val="69803"/>
                </a:srgbClr>
              </a:solidFill>
              <a:prstDash val="solid"/>
              <a:round/>
            </a:ln>
          </p:spPr>
          <p:txBody>
            <a:bodyPr/>
            <a:lstStyle/>
            <a:p/>
          </p:txBody>
        </p:sp>
        <p:sp>
          <p:nvSpPr>
            <p:cNvPr id="519" name="pl519"/>
            <p:cNvSpPr/>
            <p:nvPr/>
          </p:nvSpPr>
          <p:spPr>
            <a:xfrm>
              <a:off x="2852219" y="1728923"/>
              <a:ext cx="896831" cy="64420"/>
            </a:xfrm>
            <a:custGeom>
              <a:avLst/>
              <a:pathLst>
                <a:path w="896831" h="64420">
                  <a:moveTo>
                    <a:pt x="0" y="64420"/>
                  </a:moveTo>
                  <a:lnTo>
                    <a:pt x="128118" y="40262"/>
                  </a:lnTo>
                  <a:lnTo>
                    <a:pt x="256237" y="36236"/>
                  </a:lnTo>
                  <a:lnTo>
                    <a:pt x="384356" y="20131"/>
                  </a:lnTo>
                  <a:lnTo>
                    <a:pt x="512475" y="0"/>
                  </a:lnTo>
                  <a:lnTo>
                    <a:pt x="640593" y="0"/>
                  </a:lnTo>
                  <a:lnTo>
                    <a:pt x="768712" y="32210"/>
                  </a:lnTo>
                  <a:lnTo>
                    <a:pt x="896831" y="48315"/>
                  </a:lnTo>
                </a:path>
              </a:pathLst>
            </a:custGeom>
            <a:ln w="35231" cap="flat">
              <a:solidFill>
                <a:srgbClr val="BEBEBE">
                  <a:alpha val="69803"/>
                </a:srgbClr>
              </a:solidFill>
              <a:prstDash val="solid"/>
              <a:round/>
            </a:ln>
          </p:spPr>
          <p:txBody>
            <a:bodyPr/>
            <a:lstStyle/>
            <a:p/>
          </p:txBody>
        </p:sp>
        <p:sp>
          <p:nvSpPr>
            <p:cNvPr id="520" name="pl520"/>
            <p:cNvSpPr/>
            <p:nvPr/>
          </p:nvSpPr>
          <p:spPr>
            <a:xfrm>
              <a:off x="2852219"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521" name="pl521"/>
            <p:cNvSpPr/>
            <p:nvPr/>
          </p:nvSpPr>
          <p:spPr>
            <a:xfrm>
              <a:off x="2852219" y="1728923"/>
              <a:ext cx="896831" cy="64420"/>
            </a:xfrm>
            <a:custGeom>
              <a:avLst/>
              <a:pathLst>
                <a:path w="896831" h="64420">
                  <a:moveTo>
                    <a:pt x="0" y="64420"/>
                  </a:moveTo>
                  <a:lnTo>
                    <a:pt x="128118" y="40262"/>
                  </a:lnTo>
                  <a:lnTo>
                    <a:pt x="256237" y="36236"/>
                  </a:lnTo>
                  <a:lnTo>
                    <a:pt x="384356" y="20131"/>
                  </a:lnTo>
                  <a:lnTo>
                    <a:pt x="512475" y="0"/>
                  </a:lnTo>
                  <a:lnTo>
                    <a:pt x="640593" y="0"/>
                  </a:lnTo>
                  <a:lnTo>
                    <a:pt x="768712" y="32210"/>
                  </a:lnTo>
                  <a:lnTo>
                    <a:pt x="896831" y="48315"/>
                  </a:lnTo>
                </a:path>
              </a:pathLst>
            </a:custGeom>
            <a:ln w="40651" cap="flat">
              <a:solidFill>
                <a:srgbClr val="000000">
                  <a:alpha val="100000"/>
                </a:srgbClr>
              </a:solidFill>
              <a:prstDash val="solid"/>
              <a:round/>
            </a:ln>
          </p:spPr>
          <p:txBody>
            <a:bodyPr/>
            <a:lstStyle/>
            <a:p/>
          </p:txBody>
        </p:sp>
        <p:sp>
          <p:nvSpPr>
            <p:cNvPr id="522" name="pl522"/>
            <p:cNvSpPr/>
            <p:nvPr/>
          </p:nvSpPr>
          <p:spPr>
            <a:xfrm>
              <a:off x="2852219" y="1728923"/>
              <a:ext cx="896831" cy="64420"/>
            </a:xfrm>
            <a:custGeom>
              <a:avLst/>
              <a:pathLst>
                <a:path w="896831" h="64420">
                  <a:moveTo>
                    <a:pt x="0" y="64420"/>
                  </a:moveTo>
                  <a:lnTo>
                    <a:pt x="128118" y="40262"/>
                  </a:lnTo>
                  <a:lnTo>
                    <a:pt x="256237" y="36236"/>
                  </a:lnTo>
                  <a:lnTo>
                    <a:pt x="384356" y="20131"/>
                  </a:lnTo>
                  <a:lnTo>
                    <a:pt x="512475" y="0"/>
                  </a:lnTo>
                  <a:lnTo>
                    <a:pt x="640593" y="0"/>
                  </a:lnTo>
                  <a:lnTo>
                    <a:pt x="768712" y="32210"/>
                  </a:lnTo>
                  <a:lnTo>
                    <a:pt x="896831" y="48315"/>
                  </a:lnTo>
                </a:path>
              </a:pathLst>
            </a:custGeom>
            <a:ln w="35231" cap="flat">
              <a:solidFill>
                <a:srgbClr val="F26A21">
                  <a:alpha val="100000"/>
                </a:srgbClr>
              </a:solidFill>
              <a:prstDash val="solid"/>
              <a:round/>
            </a:ln>
          </p:spPr>
          <p:txBody>
            <a:bodyPr/>
            <a:lstStyle/>
            <a:p/>
          </p:txBody>
        </p:sp>
        <p:sp>
          <p:nvSpPr>
            <p:cNvPr id="523" name="pl523"/>
            <p:cNvSpPr/>
            <p:nvPr/>
          </p:nvSpPr>
          <p:spPr>
            <a:xfrm>
              <a:off x="2807378" y="181347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24" name="tx524"/>
            <p:cNvSpPr/>
            <p:nvPr/>
          </p:nvSpPr>
          <p:spPr>
            <a:xfrm>
              <a:off x="2822090" y="16303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25" name="tx525"/>
            <p:cNvSpPr/>
            <p:nvPr/>
          </p:nvSpPr>
          <p:spPr>
            <a:xfrm>
              <a:off x="2924103" y="160615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26" name="tx526"/>
            <p:cNvSpPr/>
            <p:nvPr/>
          </p:nvSpPr>
          <p:spPr>
            <a:xfrm>
              <a:off x="3048198" y="16021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27" name="tx527"/>
            <p:cNvSpPr/>
            <p:nvPr/>
          </p:nvSpPr>
          <p:spPr>
            <a:xfrm>
              <a:off x="3176317" y="15860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28" name="tx528"/>
            <p:cNvSpPr/>
            <p:nvPr/>
          </p:nvSpPr>
          <p:spPr>
            <a:xfrm>
              <a:off x="3304436" y="15658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529" name="tx529"/>
            <p:cNvSpPr/>
            <p:nvPr/>
          </p:nvSpPr>
          <p:spPr>
            <a:xfrm>
              <a:off x="3432554" y="15658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530" name="tx530"/>
            <p:cNvSpPr/>
            <p:nvPr/>
          </p:nvSpPr>
          <p:spPr>
            <a:xfrm>
              <a:off x="3560673" y="15981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31" name="tx531"/>
            <p:cNvSpPr/>
            <p:nvPr/>
          </p:nvSpPr>
          <p:spPr>
            <a:xfrm>
              <a:off x="3718921" y="1614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32" name="rc532"/>
            <p:cNvSpPr/>
            <p:nvPr/>
          </p:nvSpPr>
          <p:spPr>
            <a:xfrm>
              <a:off x="2807378" y="2179046"/>
              <a:ext cx="986514" cy="367599"/>
            </a:xfrm>
            <a:prstGeom prst="rect">
              <a:avLst/>
            </a:prstGeom>
            <a:solidFill>
              <a:srgbClr val="EBEBEB">
                <a:alpha val="100000"/>
              </a:srgbClr>
            </a:solidFill>
          </p:spPr>
          <p:txBody>
            <a:bodyPr/>
            <a:lstStyle/>
            <a:p/>
          </p:txBody>
        </p:sp>
        <p:sp>
          <p:nvSpPr>
            <p:cNvPr id="533" name="pl533"/>
            <p:cNvSpPr/>
            <p:nvPr/>
          </p:nvSpPr>
          <p:spPr>
            <a:xfrm>
              <a:off x="2807378" y="251584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34" name="pl534"/>
            <p:cNvSpPr/>
            <p:nvPr/>
          </p:nvSpPr>
          <p:spPr>
            <a:xfrm>
              <a:off x="2807378" y="24151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35" name="pl535"/>
            <p:cNvSpPr/>
            <p:nvPr/>
          </p:nvSpPr>
          <p:spPr>
            <a:xfrm>
              <a:off x="2807378" y="23145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36" name="pl536"/>
            <p:cNvSpPr/>
            <p:nvPr/>
          </p:nvSpPr>
          <p:spPr>
            <a:xfrm>
              <a:off x="2807378" y="221387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37" name="pl537"/>
            <p:cNvSpPr/>
            <p:nvPr/>
          </p:nvSpPr>
          <p:spPr>
            <a:xfrm>
              <a:off x="2807378" y="24655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38" name="pl538"/>
            <p:cNvSpPr/>
            <p:nvPr/>
          </p:nvSpPr>
          <p:spPr>
            <a:xfrm>
              <a:off x="2807378" y="23648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39" name="pl539"/>
            <p:cNvSpPr/>
            <p:nvPr/>
          </p:nvSpPr>
          <p:spPr>
            <a:xfrm>
              <a:off x="2807378" y="2264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40" name="pl540"/>
            <p:cNvSpPr/>
            <p:nvPr/>
          </p:nvSpPr>
          <p:spPr>
            <a:xfrm>
              <a:off x="285221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298033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31084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323657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336469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34928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362093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374905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2852219"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549" name="pl549"/>
            <p:cNvSpPr/>
            <p:nvPr/>
          </p:nvSpPr>
          <p:spPr>
            <a:xfrm>
              <a:off x="2852219" y="2421226"/>
              <a:ext cx="896831" cy="28183"/>
            </a:xfrm>
            <a:custGeom>
              <a:avLst/>
              <a:pathLst>
                <a:path w="896831" h="28183">
                  <a:moveTo>
                    <a:pt x="0" y="24157"/>
                  </a:moveTo>
                  <a:lnTo>
                    <a:pt x="128118" y="24157"/>
                  </a:lnTo>
                  <a:lnTo>
                    <a:pt x="256237" y="20131"/>
                  </a:lnTo>
                  <a:lnTo>
                    <a:pt x="384356" y="24157"/>
                  </a:lnTo>
                  <a:lnTo>
                    <a:pt x="512475" y="28183"/>
                  </a:lnTo>
                  <a:lnTo>
                    <a:pt x="640593" y="0"/>
                  </a:lnTo>
                  <a:lnTo>
                    <a:pt x="768712" y="28183"/>
                  </a:lnTo>
                  <a:lnTo>
                    <a:pt x="896831" y="20131"/>
                  </a:lnTo>
                </a:path>
              </a:pathLst>
            </a:custGeom>
            <a:ln w="40651" cap="flat">
              <a:solidFill>
                <a:srgbClr val="BEBEBE">
                  <a:alpha val="69803"/>
                </a:srgbClr>
              </a:solidFill>
              <a:prstDash val="solid"/>
              <a:round/>
            </a:ln>
          </p:spPr>
          <p:txBody>
            <a:bodyPr/>
            <a:lstStyle/>
            <a:p/>
          </p:txBody>
        </p:sp>
        <p:sp>
          <p:nvSpPr>
            <p:cNvPr id="550" name="pl550"/>
            <p:cNvSpPr/>
            <p:nvPr/>
          </p:nvSpPr>
          <p:spPr>
            <a:xfrm>
              <a:off x="2852219" y="2421226"/>
              <a:ext cx="896831" cy="28183"/>
            </a:xfrm>
            <a:custGeom>
              <a:avLst/>
              <a:pathLst>
                <a:path w="896831" h="28183">
                  <a:moveTo>
                    <a:pt x="0" y="24157"/>
                  </a:moveTo>
                  <a:lnTo>
                    <a:pt x="128118" y="24157"/>
                  </a:lnTo>
                  <a:lnTo>
                    <a:pt x="256237" y="20131"/>
                  </a:lnTo>
                  <a:lnTo>
                    <a:pt x="384356" y="24157"/>
                  </a:lnTo>
                  <a:lnTo>
                    <a:pt x="512475" y="28183"/>
                  </a:lnTo>
                  <a:lnTo>
                    <a:pt x="640593" y="0"/>
                  </a:lnTo>
                  <a:lnTo>
                    <a:pt x="768712" y="28183"/>
                  </a:lnTo>
                  <a:lnTo>
                    <a:pt x="896831" y="20131"/>
                  </a:lnTo>
                </a:path>
              </a:pathLst>
            </a:custGeom>
            <a:ln w="35231" cap="flat">
              <a:solidFill>
                <a:srgbClr val="BEBEBE">
                  <a:alpha val="69803"/>
                </a:srgbClr>
              </a:solidFill>
              <a:prstDash val="solid"/>
              <a:round/>
            </a:ln>
          </p:spPr>
          <p:txBody>
            <a:bodyPr/>
            <a:lstStyle/>
            <a:p/>
          </p:txBody>
        </p:sp>
        <p:sp>
          <p:nvSpPr>
            <p:cNvPr id="551" name="pl551"/>
            <p:cNvSpPr/>
            <p:nvPr/>
          </p:nvSpPr>
          <p:spPr>
            <a:xfrm>
              <a:off x="2852219"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552" name="pl552"/>
            <p:cNvSpPr/>
            <p:nvPr/>
          </p:nvSpPr>
          <p:spPr>
            <a:xfrm>
              <a:off x="2852219" y="2421226"/>
              <a:ext cx="896831" cy="28183"/>
            </a:xfrm>
            <a:custGeom>
              <a:avLst/>
              <a:pathLst>
                <a:path w="896831" h="28183">
                  <a:moveTo>
                    <a:pt x="0" y="24157"/>
                  </a:moveTo>
                  <a:lnTo>
                    <a:pt x="128118" y="24157"/>
                  </a:lnTo>
                  <a:lnTo>
                    <a:pt x="256237" y="20131"/>
                  </a:lnTo>
                  <a:lnTo>
                    <a:pt x="384356" y="24157"/>
                  </a:lnTo>
                  <a:lnTo>
                    <a:pt x="512475" y="28183"/>
                  </a:lnTo>
                  <a:lnTo>
                    <a:pt x="640593" y="0"/>
                  </a:lnTo>
                  <a:lnTo>
                    <a:pt x="768712" y="28183"/>
                  </a:lnTo>
                  <a:lnTo>
                    <a:pt x="896831" y="20131"/>
                  </a:lnTo>
                </a:path>
              </a:pathLst>
            </a:custGeom>
            <a:ln w="40651" cap="flat">
              <a:solidFill>
                <a:srgbClr val="000000">
                  <a:alpha val="100000"/>
                </a:srgbClr>
              </a:solidFill>
              <a:prstDash val="solid"/>
              <a:round/>
            </a:ln>
          </p:spPr>
          <p:txBody>
            <a:bodyPr/>
            <a:lstStyle/>
            <a:p/>
          </p:txBody>
        </p:sp>
        <p:sp>
          <p:nvSpPr>
            <p:cNvPr id="553" name="pl553"/>
            <p:cNvSpPr/>
            <p:nvPr/>
          </p:nvSpPr>
          <p:spPr>
            <a:xfrm>
              <a:off x="2852219" y="2421226"/>
              <a:ext cx="896831" cy="28183"/>
            </a:xfrm>
            <a:custGeom>
              <a:avLst/>
              <a:pathLst>
                <a:path w="896831" h="28183">
                  <a:moveTo>
                    <a:pt x="0" y="24157"/>
                  </a:moveTo>
                  <a:lnTo>
                    <a:pt x="128118" y="24157"/>
                  </a:lnTo>
                  <a:lnTo>
                    <a:pt x="256237" y="20131"/>
                  </a:lnTo>
                  <a:lnTo>
                    <a:pt x="384356" y="24157"/>
                  </a:lnTo>
                  <a:lnTo>
                    <a:pt x="512475" y="28183"/>
                  </a:lnTo>
                  <a:lnTo>
                    <a:pt x="640593" y="0"/>
                  </a:lnTo>
                  <a:lnTo>
                    <a:pt x="768712" y="28183"/>
                  </a:lnTo>
                  <a:lnTo>
                    <a:pt x="896831" y="20131"/>
                  </a:lnTo>
                </a:path>
              </a:pathLst>
            </a:custGeom>
            <a:ln w="35231" cap="flat">
              <a:solidFill>
                <a:srgbClr val="F26A21">
                  <a:alpha val="100000"/>
                </a:srgbClr>
              </a:solidFill>
              <a:prstDash val="solid"/>
              <a:round/>
            </a:ln>
          </p:spPr>
          <p:txBody>
            <a:bodyPr/>
            <a:lstStyle/>
            <a:p/>
          </p:txBody>
        </p:sp>
        <p:sp>
          <p:nvSpPr>
            <p:cNvPr id="554" name="pl554"/>
            <p:cNvSpPr/>
            <p:nvPr/>
          </p:nvSpPr>
          <p:spPr>
            <a:xfrm>
              <a:off x="2807378" y="246551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55" name="tx555"/>
            <p:cNvSpPr/>
            <p:nvPr/>
          </p:nvSpPr>
          <p:spPr>
            <a:xfrm>
              <a:off x="2822090" y="22823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56" name="tx556"/>
            <p:cNvSpPr/>
            <p:nvPr/>
          </p:nvSpPr>
          <p:spPr>
            <a:xfrm>
              <a:off x="2950209" y="22823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57" name="tx557"/>
            <p:cNvSpPr/>
            <p:nvPr/>
          </p:nvSpPr>
          <p:spPr>
            <a:xfrm>
              <a:off x="3078327" y="22783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58" name="tx558"/>
            <p:cNvSpPr/>
            <p:nvPr/>
          </p:nvSpPr>
          <p:spPr>
            <a:xfrm>
              <a:off x="3206446" y="22823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59" name="tx559"/>
            <p:cNvSpPr/>
            <p:nvPr/>
          </p:nvSpPr>
          <p:spPr>
            <a:xfrm>
              <a:off x="3334565" y="22863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60" name="tx560"/>
            <p:cNvSpPr/>
            <p:nvPr/>
          </p:nvSpPr>
          <p:spPr>
            <a:xfrm>
              <a:off x="3436578" y="225819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61" name="tx561"/>
            <p:cNvSpPr/>
            <p:nvPr/>
          </p:nvSpPr>
          <p:spPr>
            <a:xfrm>
              <a:off x="3590803" y="22863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62" name="tx562"/>
            <p:cNvSpPr/>
            <p:nvPr/>
          </p:nvSpPr>
          <p:spPr>
            <a:xfrm>
              <a:off x="3718921" y="22783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63" name="rc563"/>
            <p:cNvSpPr/>
            <p:nvPr/>
          </p:nvSpPr>
          <p:spPr>
            <a:xfrm>
              <a:off x="2807378" y="2831086"/>
              <a:ext cx="986514" cy="367599"/>
            </a:xfrm>
            <a:prstGeom prst="rect">
              <a:avLst/>
            </a:prstGeom>
            <a:solidFill>
              <a:srgbClr val="EBEBEB">
                <a:alpha val="100000"/>
              </a:srgbClr>
            </a:solidFill>
          </p:spPr>
          <p:txBody>
            <a:bodyPr/>
            <a:lstStyle/>
            <a:p/>
          </p:txBody>
        </p:sp>
        <p:sp>
          <p:nvSpPr>
            <p:cNvPr id="564" name="pl564"/>
            <p:cNvSpPr/>
            <p:nvPr/>
          </p:nvSpPr>
          <p:spPr>
            <a:xfrm>
              <a:off x="2807378" y="316788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65" name="pl565"/>
            <p:cNvSpPr/>
            <p:nvPr/>
          </p:nvSpPr>
          <p:spPr>
            <a:xfrm>
              <a:off x="2807378" y="30672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66" name="pl566"/>
            <p:cNvSpPr/>
            <p:nvPr/>
          </p:nvSpPr>
          <p:spPr>
            <a:xfrm>
              <a:off x="2807378" y="29665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67" name="pl567"/>
            <p:cNvSpPr/>
            <p:nvPr/>
          </p:nvSpPr>
          <p:spPr>
            <a:xfrm>
              <a:off x="2807378" y="286591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68" name="pl568"/>
            <p:cNvSpPr/>
            <p:nvPr/>
          </p:nvSpPr>
          <p:spPr>
            <a:xfrm>
              <a:off x="2807378" y="31175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69" name="pl569"/>
            <p:cNvSpPr/>
            <p:nvPr/>
          </p:nvSpPr>
          <p:spPr>
            <a:xfrm>
              <a:off x="2807378" y="30168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70" name="pl570"/>
            <p:cNvSpPr/>
            <p:nvPr/>
          </p:nvSpPr>
          <p:spPr>
            <a:xfrm>
              <a:off x="2807378" y="2916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71" name="pl571"/>
            <p:cNvSpPr/>
            <p:nvPr/>
          </p:nvSpPr>
          <p:spPr>
            <a:xfrm>
              <a:off x="285221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72" name="pl572"/>
            <p:cNvSpPr/>
            <p:nvPr/>
          </p:nvSpPr>
          <p:spPr>
            <a:xfrm>
              <a:off x="298033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31084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323657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336469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34928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362093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374905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2852219"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580" name="pl580"/>
            <p:cNvSpPr/>
            <p:nvPr/>
          </p:nvSpPr>
          <p:spPr>
            <a:xfrm>
              <a:off x="2852219" y="3053136"/>
              <a:ext cx="896831" cy="84551"/>
            </a:xfrm>
            <a:custGeom>
              <a:avLst/>
              <a:pathLst>
                <a:path w="896831" h="84551">
                  <a:moveTo>
                    <a:pt x="0" y="48315"/>
                  </a:moveTo>
                  <a:lnTo>
                    <a:pt x="128118" y="56367"/>
                  </a:lnTo>
                  <a:lnTo>
                    <a:pt x="256237" y="52341"/>
                  </a:lnTo>
                  <a:lnTo>
                    <a:pt x="384356" y="44289"/>
                  </a:lnTo>
                  <a:lnTo>
                    <a:pt x="512475" y="20131"/>
                  </a:lnTo>
                  <a:lnTo>
                    <a:pt x="640593" y="0"/>
                  </a:lnTo>
                  <a:lnTo>
                    <a:pt x="768712" y="84551"/>
                  </a:lnTo>
                  <a:lnTo>
                    <a:pt x="896831" y="28183"/>
                  </a:lnTo>
                </a:path>
              </a:pathLst>
            </a:custGeom>
            <a:ln w="40651" cap="flat">
              <a:solidFill>
                <a:srgbClr val="BEBEBE">
                  <a:alpha val="69803"/>
                </a:srgbClr>
              </a:solidFill>
              <a:prstDash val="solid"/>
              <a:round/>
            </a:ln>
          </p:spPr>
          <p:txBody>
            <a:bodyPr/>
            <a:lstStyle/>
            <a:p/>
          </p:txBody>
        </p:sp>
        <p:sp>
          <p:nvSpPr>
            <p:cNvPr id="581" name="pl581"/>
            <p:cNvSpPr/>
            <p:nvPr/>
          </p:nvSpPr>
          <p:spPr>
            <a:xfrm>
              <a:off x="2852219" y="3053136"/>
              <a:ext cx="896831" cy="84551"/>
            </a:xfrm>
            <a:custGeom>
              <a:avLst/>
              <a:pathLst>
                <a:path w="896831" h="84551">
                  <a:moveTo>
                    <a:pt x="0" y="48315"/>
                  </a:moveTo>
                  <a:lnTo>
                    <a:pt x="128118" y="56367"/>
                  </a:lnTo>
                  <a:lnTo>
                    <a:pt x="256237" y="52341"/>
                  </a:lnTo>
                  <a:lnTo>
                    <a:pt x="384356" y="44289"/>
                  </a:lnTo>
                  <a:lnTo>
                    <a:pt x="512475" y="20131"/>
                  </a:lnTo>
                  <a:lnTo>
                    <a:pt x="640593" y="0"/>
                  </a:lnTo>
                  <a:lnTo>
                    <a:pt x="768712" y="84551"/>
                  </a:lnTo>
                  <a:lnTo>
                    <a:pt x="896831" y="28183"/>
                  </a:lnTo>
                </a:path>
              </a:pathLst>
            </a:custGeom>
            <a:ln w="35231" cap="flat">
              <a:solidFill>
                <a:srgbClr val="BEBEBE">
                  <a:alpha val="69803"/>
                </a:srgbClr>
              </a:solidFill>
              <a:prstDash val="solid"/>
              <a:round/>
            </a:ln>
          </p:spPr>
          <p:txBody>
            <a:bodyPr/>
            <a:lstStyle/>
            <a:p/>
          </p:txBody>
        </p:sp>
        <p:sp>
          <p:nvSpPr>
            <p:cNvPr id="582" name="pl582"/>
            <p:cNvSpPr/>
            <p:nvPr/>
          </p:nvSpPr>
          <p:spPr>
            <a:xfrm>
              <a:off x="2852219"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583" name="pl583"/>
            <p:cNvSpPr/>
            <p:nvPr/>
          </p:nvSpPr>
          <p:spPr>
            <a:xfrm>
              <a:off x="2852219" y="3053136"/>
              <a:ext cx="896831" cy="84551"/>
            </a:xfrm>
            <a:custGeom>
              <a:avLst/>
              <a:pathLst>
                <a:path w="896831" h="84551">
                  <a:moveTo>
                    <a:pt x="0" y="48315"/>
                  </a:moveTo>
                  <a:lnTo>
                    <a:pt x="128118" y="56367"/>
                  </a:lnTo>
                  <a:lnTo>
                    <a:pt x="256237" y="52341"/>
                  </a:lnTo>
                  <a:lnTo>
                    <a:pt x="384356" y="44289"/>
                  </a:lnTo>
                  <a:lnTo>
                    <a:pt x="512475" y="20131"/>
                  </a:lnTo>
                  <a:lnTo>
                    <a:pt x="640593" y="0"/>
                  </a:lnTo>
                  <a:lnTo>
                    <a:pt x="768712" y="84551"/>
                  </a:lnTo>
                  <a:lnTo>
                    <a:pt x="896831" y="28183"/>
                  </a:lnTo>
                </a:path>
              </a:pathLst>
            </a:custGeom>
            <a:ln w="40651" cap="flat">
              <a:solidFill>
                <a:srgbClr val="000000">
                  <a:alpha val="100000"/>
                </a:srgbClr>
              </a:solidFill>
              <a:prstDash val="solid"/>
              <a:round/>
            </a:ln>
          </p:spPr>
          <p:txBody>
            <a:bodyPr/>
            <a:lstStyle/>
            <a:p/>
          </p:txBody>
        </p:sp>
        <p:sp>
          <p:nvSpPr>
            <p:cNvPr id="584" name="pl584"/>
            <p:cNvSpPr/>
            <p:nvPr/>
          </p:nvSpPr>
          <p:spPr>
            <a:xfrm>
              <a:off x="2852219" y="3053136"/>
              <a:ext cx="896831" cy="84551"/>
            </a:xfrm>
            <a:custGeom>
              <a:avLst/>
              <a:pathLst>
                <a:path w="896831" h="84551">
                  <a:moveTo>
                    <a:pt x="0" y="48315"/>
                  </a:moveTo>
                  <a:lnTo>
                    <a:pt x="128118" y="56367"/>
                  </a:lnTo>
                  <a:lnTo>
                    <a:pt x="256237" y="52341"/>
                  </a:lnTo>
                  <a:lnTo>
                    <a:pt x="384356" y="44289"/>
                  </a:lnTo>
                  <a:lnTo>
                    <a:pt x="512475" y="20131"/>
                  </a:lnTo>
                  <a:lnTo>
                    <a:pt x="640593" y="0"/>
                  </a:lnTo>
                  <a:lnTo>
                    <a:pt x="768712" y="84551"/>
                  </a:lnTo>
                  <a:lnTo>
                    <a:pt x="896831" y="28183"/>
                  </a:lnTo>
                </a:path>
              </a:pathLst>
            </a:custGeom>
            <a:ln w="35231" cap="flat">
              <a:solidFill>
                <a:srgbClr val="F26A21">
                  <a:alpha val="100000"/>
                </a:srgbClr>
              </a:solidFill>
              <a:prstDash val="solid"/>
              <a:round/>
            </a:ln>
          </p:spPr>
          <p:txBody>
            <a:bodyPr/>
            <a:lstStyle/>
            <a:p/>
          </p:txBody>
        </p:sp>
        <p:sp>
          <p:nvSpPr>
            <p:cNvPr id="585" name="pl585"/>
            <p:cNvSpPr/>
            <p:nvPr/>
          </p:nvSpPr>
          <p:spPr>
            <a:xfrm>
              <a:off x="2807378" y="311755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86" name="tx586"/>
            <p:cNvSpPr/>
            <p:nvPr/>
          </p:nvSpPr>
          <p:spPr>
            <a:xfrm>
              <a:off x="2822090" y="2938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87" name="tx587"/>
            <p:cNvSpPr/>
            <p:nvPr/>
          </p:nvSpPr>
          <p:spPr>
            <a:xfrm>
              <a:off x="2950209" y="29464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88" name="tx588"/>
            <p:cNvSpPr/>
            <p:nvPr/>
          </p:nvSpPr>
          <p:spPr>
            <a:xfrm>
              <a:off x="3078327" y="29424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9" name="tx589"/>
            <p:cNvSpPr/>
            <p:nvPr/>
          </p:nvSpPr>
          <p:spPr>
            <a:xfrm>
              <a:off x="3206446" y="29343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90" name="tx590"/>
            <p:cNvSpPr/>
            <p:nvPr/>
          </p:nvSpPr>
          <p:spPr>
            <a:xfrm>
              <a:off x="3308459" y="291023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91" name="tx591"/>
            <p:cNvSpPr/>
            <p:nvPr/>
          </p:nvSpPr>
          <p:spPr>
            <a:xfrm>
              <a:off x="3432554" y="28901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592" name="tx592"/>
            <p:cNvSpPr/>
            <p:nvPr/>
          </p:nvSpPr>
          <p:spPr>
            <a:xfrm>
              <a:off x="3572743" y="29746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93" name="tx593"/>
            <p:cNvSpPr/>
            <p:nvPr/>
          </p:nvSpPr>
          <p:spPr>
            <a:xfrm>
              <a:off x="3718921" y="2918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94" name="rc594"/>
            <p:cNvSpPr/>
            <p:nvPr/>
          </p:nvSpPr>
          <p:spPr>
            <a:xfrm>
              <a:off x="2807378" y="3483127"/>
              <a:ext cx="986514" cy="367599"/>
            </a:xfrm>
            <a:prstGeom prst="rect">
              <a:avLst/>
            </a:prstGeom>
            <a:solidFill>
              <a:srgbClr val="EBEBEB">
                <a:alpha val="100000"/>
              </a:srgbClr>
            </a:solidFill>
          </p:spPr>
          <p:txBody>
            <a:bodyPr/>
            <a:lstStyle/>
            <a:p/>
          </p:txBody>
        </p:sp>
        <p:sp>
          <p:nvSpPr>
            <p:cNvPr id="595" name="pl595"/>
            <p:cNvSpPr/>
            <p:nvPr/>
          </p:nvSpPr>
          <p:spPr>
            <a:xfrm>
              <a:off x="2807378" y="38199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96" name="pl596"/>
            <p:cNvSpPr/>
            <p:nvPr/>
          </p:nvSpPr>
          <p:spPr>
            <a:xfrm>
              <a:off x="2807378" y="37192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97" name="pl597"/>
            <p:cNvSpPr/>
            <p:nvPr/>
          </p:nvSpPr>
          <p:spPr>
            <a:xfrm>
              <a:off x="2807378" y="36186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98" name="pl598"/>
            <p:cNvSpPr/>
            <p:nvPr/>
          </p:nvSpPr>
          <p:spPr>
            <a:xfrm>
              <a:off x="2807378" y="351795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99" name="pl599"/>
            <p:cNvSpPr/>
            <p:nvPr/>
          </p:nvSpPr>
          <p:spPr>
            <a:xfrm>
              <a:off x="2807378" y="37695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00" name="pl600"/>
            <p:cNvSpPr/>
            <p:nvPr/>
          </p:nvSpPr>
          <p:spPr>
            <a:xfrm>
              <a:off x="2807378" y="36689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01" name="pl601"/>
            <p:cNvSpPr/>
            <p:nvPr/>
          </p:nvSpPr>
          <p:spPr>
            <a:xfrm>
              <a:off x="2807378" y="3568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02" name="pl602"/>
            <p:cNvSpPr/>
            <p:nvPr/>
          </p:nvSpPr>
          <p:spPr>
            <a:xfrm>
              <a:off x="285221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298033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31084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323657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336469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7" name="pl607"/>
            <p:cNvSpPr/>
            <p:nvPr/>
          </p:nvSpPr>
          <p:spPr>
            <a:xfrm>
              <a:off x="34928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8" name="pl608"/>
            <p:cNvSpPr/>
            <p:nvPr/>
          </p:nvSpPr>
          <p:spPr>
            <a:xfrm>
              <a:off x="362093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09" name="pl609"/>
            <p:cNvSpPr/>
            <p:nvPr/>
          </p:nvSpPr>
          <p:spPr>
            <a:xfrm>
              <a:off x="374905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0" name="pl610"/>
            <p:cNvSpPr/>
            <p:nvPr/>
          </p:nvSpPr>
          <p:spPr>
            <a:xfrm>
              <a:off x="2852219"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611" name="pl611"/>
            <p:cNvSpPr/>
            <p:nvPr/>
          </p:nvSpPr>
          <p:spPr>
            <a:xfrm>
              <a:off x="2852219" y="3749466"/>
              <a:ext cx="896831" cy="16105"/>
            </a:xfrm>
            <a:custGeom>
              <a:avLst/>
              <a:pathLst>
                <a:path w="896831" h="16105">
                  <a:moveTo>
                    <a:pt x="0" y="0"/>
                  </a:moveTo>
                  <a:lnTo>
                    <a:pt x="128118" y="4026"/>
                  </a:lnTo>
                  <a:lnTo>
                    <a:pt x="256237" y="12078"/>
                  </a:lnTo>
                  <a:lnTo>
                    <a:pt x="384356" y="12078"/>
                  </a:lnTo>
                  <a:lnTo>
                    <a:pt x="512475" y="0"/>
                  </a:lnTo>
                  <a:lnTo>
                    <a:pt x="640593" y="8052"/>
                  </a:lnTo>
                  <a:lnTo>
                    <a:pt x="768712" y="16105"/>
                  </a:lnTo>
                  <a:lnTo>
                    <a:pt x="896831" y="12078"/>
                  </a:lnTo>
                </a:path>
              </a:pathLst>
            </a:custGeom>
            <a:ln w="40651" cap="flat">
              <a:solidFill>
                <a:srgbClr val="BEBEBE">
                  <a:alpha val="69803"/>
                </a:srgbClr>
              </a:solidFill>
              <a:prstDash val="solid"/>
              <a:round/>
            </a:ln>
          </p:spPr>
          <p:txBody>
            <a:bodyPr/>
            <a:lstStyle/>
            <a:p/>
          </p:txBody>
        </p:sp>
        <p:sp>
          <p:nvSpPr>
            <p:cNvPr id="612" name="pl612"/>
            <p:cNvSpPr/>
            <p:nvPr/>
          </p:nvSpPr>
          <p:spPr>
            <a:xfrm>
              <a:off x="2852219" y="3749466"/>
              <a:ext cx="896831" cy="16105"/>
            </a:xfrm>
            <a:custGeom>
              <a:avLst/>
              <a:pathLst>
                <a:path w="896831" h="16105">
                  <a:moveTo>
                    <a:pt x="0" y="0"/>
                  </a:moveTo>
                  <a:lnTo>
                    <a:pt x="128118" y="4026"/>
                  </a:lnTo>
                  <a:lnTo>
                    <a:pt x="256237" y="12078"/>
                  </a:lnTo>
                  <a:lnTo>
                    <a:pt x="384356" y="12078"/>
                  </a:lnTo>
                  <a:lnTo>
                    <a:pt x="512475" y="0"/>
                  </a:lnTo>
                  <a:lnTo>
                    <a:pt x="640593" y="8052"/>
                  </a:lnTo>
                  <a:lnTo>
                    <a:pt x="768712" y="16105"/>
                  </a:lnTo>
                  <a:lnTo>
                    <a:pt x="896831" y="12078"/>
                  </a:lnTo>
                </a:path>
              </a:pathLst>
            </a:custGeom>
            <a:ln w="35231" cap="flat">
              <a:solidFill>
                <a:srgbClr val="BEBEBE">
                  <a:alpha val="69803"/>
                </a:srgbClr>
              </a:solidFill>
              <a:prstDash val="solid"/>
              <a:round/>
            </a:ln>
          </p:spPr>
          <p:txBody>
            <a:bodyPr/>
            <a:lstStyle/>
            <a:p/>
          </p:txBody>
        </p:sp>
        <p:sp>
          <p:nvSpPr>
            <p:cNvPr id="613" name="pl613"/>
            <p:cNvSpPr/>
            <p:nvPr/>
          </p:nvSpPr>
          <p:spPr>
            <a:xfrm>
              <a:off x="2852219"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614" name="pl614"/>
            <p:cNvSpPr/>
            <p:nvPr/>
          </p:nvSpPr>
          <p:spPr>
            <a:xfrm>
              <a:off x="2852219" y="3749466"/>
              <a:ext cx="896831" cy="16105"/>
            </a:xfrm>
            <a:custGeom>
              <a:avLst/>
              <a:pathLst>
                <a:path w="896831" h="16105">
                  <a:moveTo>
                    <a:pt x="0" y="0"/>
                  </a:moveTo>
                  <a:lnTo>
                    <a:pt x="128118" y="4026"/>
                  </a:lnTo>
                  <a:lnTo>
                    <a:pt x="256237" y="12078"/>
                  </a:lnTo>
                  <a:lnTo>
                    <a:pt x="384356" y="12078"/>
                  </a:lnTo>
                  <a:lnTo>
                    <a:pt x="512475" y="0"/>
                  </a:lnTo>
                  <a:lnTo>
                    <a:pt x="640593" y="8052"/>
                  </a:lnTo>
                  <a:lnTo>
                    <a:pt x="768712" y="16105"/>
                  </a:lnTo>
                  <a:lnTo>
                    <a:pt x="896831" y="12078"/>
                  </a:lnTo>
                </a:path>
              </a:pathLst>
            </a:custGeom>
            <a:ln w="40651" cap="flat">
              <a:solidFill>
                <a:srgbClr val="000000">
                  <a:alpha val="100000"/>
                </a:srgbClr>
              </a:solidFill>
              <a:prstDash val="solid"/>
              <a:round/>
            </a:ln>
          </p:spPr>
          <p:txBody>
            <a:bodyPr/>
            <a:lstStyle/>
            <a:p/>
          </p:txBody>
        </p:sp>
        <p:sp>
          <p:nvSpPr>
            <p:cNvPr id="615" name="pl615"/>
            <p:cNvSpPr/>
            <p:nvPr/>
          </p:nvSpPr>
          <p:spPr>
            <a:xfrm>
              <a:off x="2852219" y="3749466"/>
              <a:ext cx="896831" cy="16105"/>
            </a:xfrm>
            <a:custGeom>
              <a:avLst/>
              <a:pathLst>
                <a:path w="896831" h="16105">
                  <a:moveTo>
                    <a:pt x="0" y="0"/>
                  </a:moveTo>
                  <a:lnTo>
                    <a:pt x="128118" y="4026"/>
                  </a:lnTo>
                  <a:lnTo>
                    <a:pt x="256237" y="12078"/>
                  </a:lnTo>
                  <a:lnTo>
                    <a:pt x="384356" y="12078"/>
                  </a:lnTo>
                  <a:lnTo>
                    <a:pt x="512475" y="0"/>
                  </a:lnTo>
                  <a:lnTo>
                    <a:pt x="640593" y="8052"/>
                  </a:lnTo>
                  <a:lnTo>
                    <a:pt x="768712" y="16105"/>
                  </a:lnTo>
                  <a:lnTo>
                    <a:pt x="896831" y="12078"/>
                  </a:lnTo>
                </a:path>
              </a:pathLst>
            </a:custGeom>
            <a:ln w="35231" cap="flat">
              <a:solidFill>
                <a:srgbClr val="F26A21">
                  <a:alpha val="100000"/>
                </a:srgbClr>
              </a:solidFill>
              <a:prstDash val="solid"/>
              <a:round/>
            </a:ln>
          </p:spPr>
          <p:txBody>
            <a:bodyPr/>
            <a:lstStyle/>
            <a:p/>
          </p:txBody>
        </p:sp>
        <p:sp>
          <p:nvSpPr>
            <p:cNvPr id="616" name="pl616"/>
            <p:cNvSpPr/>
            <p:nvPr/>
          </p:nvSpPr>
          <p:spPr>
            <a:xfrm>
              <a:off x="2807378" y="376959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17" name="tx617"/>
            <p:cNvSpPr/>
            <p:nvPr/>
          </p:nvSpPr>
          <p:spPr>
            <a:xfrm>
              <a:off x="2822090" y="35864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18" name="tx618"/>
            <p:cNvSpPr/>
            <p:nvPr/>
          </p:nvSpPr>
          <p:spPr>
            <a:xfrm>
              <a:off x="2950209" y="35904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19" name="tx619"/>
            <p:cNvSpPr/>
            <p:nvPr/>
          </p:nvSpPr>
          <p:spPr>
            <a:xfrm>
              <a:off x="3078327" y="35985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0" name="tx620"/>
            <p:cNvSpPr/>
            <p:nvPr/>
          </p:nvSpPr>
          <p:spPr>
            <a:xfrm>
              <a:off x="3206446" y="35985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1" name="tx621"/>
            <p:cNvSpPr/>
            <p:nvPr/>
          </p:nvSpPr>
          <p:spPr>
            <a:xfrm>
              <a:off x="3334565" y="35864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22" name="tx622"/>
            <p:cNvSpPr/>
            <p:nvPr/>
          </p:nvSpPr>
          <p:spPr>
            <a:xfrm>
              <a:off x="3462684" y="35944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23" name="tx623"/>
            <p:cNvSpPr/>
            <p:nvPr/>
          </p:nvSpPr>
          <p:spPr>
            <a:xfrm>
              <a:off x="3590803" y="36025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24" name="tx624"/>
            <p:cNvSpPr/>
            <p:nvPr/>
          </p:nvSpPr>
          <p:spPr>
            <a:xfrm>
              <a:off x="3718921" y="35985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5" name="rc625"/>
            <p:cNvSpPr/>
            <p:nvPr/>
          </p:nvSpPr>
          <p:spPr>
            <a:xfrm>
              <a:off x="2807378" y="4135168"/>
              <a:ext cx="986514" cy="367599"/>
            </a:xfrm>
            <a:prstGeom prst="rect">
              <a:avLst/>
            </a:prstGeom>
            <a:solidFill>
              <a:srgbClr val="EBEBEB">
                <a:alpha val="100000"/>
              </a:srgbClr>
            </a:solidFill>
          </p:spPr>
          <p:txBody>
            <a:bodyPr/>
            <a:lstStyle/>
            <a:p/>
          </p:txBody>
        </p:sp>
        <p:sp>
          <p:nvSpPr>
            <p:cNvPr id="626" name="pl626"/>
            <p:cNvSpPr/>
            <p:nvPr/>
          </p:nvSpPr>
          <p:spPr>
            <a:xfrm>
              <a:off x="2807378" y="44719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27" name="pl627"/>
            <p:cNvSpPr/>
            <p:nvPr/>
          </p:nvSpPr>
          <p:spPr>
            <a:xfrm>
              <a:off x="2807378" y="437130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28" name="pl628"/>
            <p:cNvSpPr/>
            <p:nvPr/>
          </p:nvSpPr>
          <p:spPr>
            <a:xfrm>
              <a:off x="2807378" y="427065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29" name="pl629"/>
            <p:cNvSpPr/>
            <p:nvPr/>
          </p:nvSpPr>
          <p:spPr>
            <a:xfrm>
              <a:off x="2807378" y="416999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0" name="pl630"/>
            <p:cNvSpPr/>
            <p:nvPr/>
          </p:nvSpPr>
          <p:spPr>
            <a:xfrm>
              <a:off x="2807378" y="44216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31" name="pl631"/>
            <p:cNvSpPr/>
            <p:nvPr/>
          </p:nvSpPr>
          <p:spPr>
            <a:xfrm>
              <a:off x="2807378" y="432098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32" name="pl632"/>
            <p:cNvSpPr/>
            <p:nvPr/>
          </p:nvSpPr>
          <p:spPr>
            <a:xfrm>
              <a:off x="2807378" y="4220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33" name="pl633"/>
            <p:cNvSpPr/>
            <p:nvPr/>
          </p:nvSpPr>
          <p:spPr>
            <a:xfrm>
              <a:off x="285221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4" name="pl634"/>
            <p:cNvSpPr/>
            <p:nvPr/>
          </p:nvSpPr>
          <p:spPr>
            <a:xfrm>
              <a:off x="298033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5" name="pl635"/>
            <p:cNvSpPr/>
            <p:nvPr/>
          </p:nvSpPr>
          <p:spPr>
            <a:xfrm>
              <a:off x="31084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6" name="pl636"/>
            <p:cNvSpPr/>
            <p:nvPr/>
          </p:nvSpPr>
          <p:spPr>
            <a:xfrm>
              <a:off x="323657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7" name="pl637"/>
            <p:cNvSpPr/>
            <p:nvPr/>
          </p:nvSpPr>
          <p:spPr>
            <a:xfrm>
              <a:off x="336469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8" name="pl638"/>
            <p:cNvSpPr/>
            <p:nvPr/>
          </p:nvSpPr>
          <p:spPr>
            <a:xfrm>
              <a:off x="34928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39" name="pl639"/>
            <p:cNvSpPr/>
            <p:nvPr/>
          </p:nvSpPr>
          <p:spPr>
            <a:xfrm>
              <a:off x="362093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0" name="pl640"/>
            <p:cNvSpPr/>
            <p:nvPr/>
          </p:nvSpPr>
          <p:spPr>
            <a:xfrm>
              <a:off x="374905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1" name="pl641"/>
            <p:cNvSpPr/>
            <p:nvPr/>
          </p:nvSpPr>
          <p:spPr>
            <a:xfrm>
              <a:off x="2852219"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642" name="pl642"/>
            <p:cNvSpPr/>
            <p:nvPr/>
          </p:nvSpPr>
          <p:spPr>
            <a:xfrm>
              <a:off x="2852219" y="4381375"/>
              <a:ext cx="896831" cy="32210"/>
            </a:xfrm>
            <a:custGeom>
              <a:avLst/>
              <a:pathLst>
                <a:path w="896831" h="32210">
                  <a:moveTo>
                    <a:pt x="0" y="0"/>
                  </a:moveTo>
                  <a:lnTo>
                    <a:pt x="128118" y="8052"/>
                  </a:lnTo>
                  <a:lnTo>
                    <a:pt x="256237" y="8052"/>
                  </a:lnTo>
                  <a:lnTo>
                    <a:pt x="384356" y="28183"/>
                  </a:lnTo>
                  <a:lnTo>
                    <a:pt x="512475" y="16105"/>
                  </a:lnTo>
                  <a:lnTo>
                    <a:pt x="640593" y="20131"/>
                  </a:lnTo>
                  <a:lnTo>
                    <a:pt x="768712" y="4026"/>
                  </a:lnTo>
                  <a:lnTo>
                    <a:pt x="896831" y="32210"/>
                  </a:lnTo>
                </a:path>
              </a:pathLst>
            </a:custGeom>
            <a:ln w="40651" cap="flat">
              <a:solidFill>
                <a:srgbClr val="BEBEBE">
                  <a:alpha val="69803"/>
                </a:srgbClr>
              </a:solidFill>
              <a:prstDash val="solid"/>
              <a:round/>
            </a:ln>
          </p:spPr>
          <p:txBody>
            <a:bodyPr/>
            <a:lstStyle/>
            <a:p/>
          </p:txBody>
        </p:sp>
        <p:sp>
          <p:nvSpPr>
            <p:cNvPr id="643" name="pl643"/>
            <p:cNvSpPr/>
            <p:nvPr/>
          </p:nvSpPr>
          <p:spPr>
            <a:xfrm>
              <a:off x="2852219" y="4381375"/>
              <a:ext cx="896831" cy="32210"/>
            </a:xfrm>
            <a:custGeom>
              <a:avLst/>
              <a:pathLst>
                <a:path w="896831" h="32210">
                  <a:moveTo>
                    <a:pt x="0" y="0"/>
                  </a:moveTo>
                  <a:lnTo>
                    <a:pt x="128118" y="8052"/>
                  </a:lnTo>
                  <a:lnTo>
                    <a:pt x="256237" y="8052"/>
                  </a:lnTo>
                  <a:lnTo>
                    <a:pt x="384356" y="28183"/>
                  </a:lnTo>
                  <a:lnTo>
                    <a:pt x="512475" y="16105"/>
                  </a:lnTo>
                  <a:lnTo>
                    <a:pt x="640593" y="20131"/>
                  </a:lnTo>
                  <a:lnTo>
                    <a:pt x="768712" y="4026"/>
                  </a:lnTo>
                  <a:lnTo>
                    <a:pt x="896831" y="32210"/>
                  </a:lnTo>
                </a:path>
              </a:pathLst>
            </a:custGeom>
            <a:ln w="35231" cap="flat">
              <a:solidFill>
                <a:srgbClr val="BEBEBE">
                  <a:alpha val="69803"/>
                </a:srgbClr>
              </a:solidFill>
              <a:prstDash val="solid"/>
              <a:round/>
            </a:ln>
          </p:spPr>
          <p:txBody>
            <a:bodyPr/>
            <a:lstStyle/>
            <a:p/>
          </p:txBody>
        </p:sp>
        <p:sp>
          <p:nvSpPr>
            <p:cNvPr id="644" name="pl644"/>
            <p:cNvSpPr/>
            <p:nvPr/>
          </p:nvSpPr>
          <p:spPr>
            <a:xfrm>
              <a:off x="2852219"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645" name="pl645"/>
            <p:cNvSpPr/>
            <p:nvPr/>
          </p:nvSpPr>
          <p:spPr>
            <a:xfrm>
              <a:off x="2852219" y="4381375"/>
              <a:ext cx="896831" cy="32210"/>
            </a:xfrm>
            <a:custGeom>
              <a:avLst/>
              <a:pathLst>
                <a:path w="896831" h="32210">
                  <a:moveTo>
                    <a:pt x="0" y="0"/>
                  </a:moveTo>
                  <a:lnTo>
                    <a:pt x="128118" y="8052"/>
                  </a:lnTo>
                  <a:lnTo>
                    <a:pt x="256237" y="8052"/>
                  </a:lnTo>
                  <a:lnTo>
                    <a:pt x="384356" y="28183"/>
                  </a:lnTo>
                  <a:lnTo>
                    <a:pt x="512475" y="16105"/>
                  </a:lnTo>
                  <a:lnTo>
                    <a:pt x="640593" y="20131"/>
                  </a:lnTo>
                  <a:lnTo>
                    <a:pt x="768712" y="4026"/>
                  </a:lnTo>
                  <a:lnTo>
                    <a:pt x="896831" y="32210"/>
                  </a:lnTo>
                </a:path>
              </a:pathLst>
            </a:custGeom>
            <a:ln w="40651" cap="flat">
              <a:solidFill>
                <a:srgbClr val="000000">
                  <a:alpha val="100000"/>
                </a:srgbClr>
              </a:solidFill>
              <a:prstDash val="solid"/>
              <a:round/>
            </a:ln>
          </p:spPr>
          <p:txBody>
            <a:bodyPr/>
            <a:lstStyle/>
            <a:p/>
          </p:txBody>
        </p:sp>
        <p:sp>
          <p:nvSpPr>
            <p:cNvPr id="646" name="pl646"/>
            <p:cNvSpPr/>
            <p:nvPr/>
          </p:nvSpPr>
          <p:spPr>
            <a:xfrm>
              <a:off x="2852219" y="4381375"/>
              <a:ext cx="896831" cy="32210"/>
            </a:xfrm>
            <a:custGeom>
              <a:avLst/>
              <a:pathLst>
                <a:path w="896831" h="32210">
                  <a:moveTo>
                    <a:pt x="0" y="0"/>
                  </a:moveTo>
                  <a:lnTo>
                    <a:pt x="128118" y="8052"/>
                  </a:lnTo>
                  <a:lnTo>
                    <a:pt x="256237" y="8052"/>
                  </a:lnTo>
                  <a:lnTo>
                    <a:pt x="384356" y="28183"/>
                  </a:lnTo>
                  <a:lnTo>
                    <a:pt x="512475" y="16105"/>
                  </a:lnTo>
                  <a:lnTo>
                    <a:pt x="640593" y="20131"/>
                  </a:lnTo>
                  <a:lnTo>
                    <a:pt x="768712" y="4026"/>
                  </a:lnTo>
                  <a:lnTo>
                    <a:pt x="896831" y="32210"/>
                  </a:lnTo>
                </a:path>
              </a:pathLst>
            </a:custGeom>
            <a:ln w="35231" cap="flat">
              <a:solidFill>
                <a:srgbClr val="F26A21">
                  <a:alpha val="100000"/>
                </a:srgbClr>
              </a:solidFill>
              <a:prstDash val="solid"/>
              <a:round/>
            </a:ln>
          </p:spPr>
          <p:txBody>
            <a:bodyPr/>
            <a:lstStyle/>
            <a:p/>
          </p:txBody>
        </p:sp>
        <p:sp>
          <p:nvSpPr>
            <p:cNvPr id="647" name="pl647"/>
            <p:cNvSpPr/>
            <p:nvPr/>
          </p:nvSpPr>
          <p:spPr>
            <a:xfrm>
              <a:off x="2807378" y="442163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48" name="tx648"/>
            <p:cNvSpPr/>
            <p:nvPr/>
          </p:nvSpPr>
          <p:spPr>
            <a:xfrm>
              <a:off x="2791960" y="42183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649" name="tx649"/>
            <p:cNvSpPr/>
            <p:nvPr/>
          </p:nvSpPr>
          <p:spPr>
            <a:xfrm>
              <a:off x="2950209" y="42263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50" name="tx650"/>
            <p:cNvSpPr/>
            <p:nvPr/>
          </p:nvSpPr>
          <p:spPr>
            <a:xfrm>
              <a:off x="3078327" y="42263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51" name="tx651"/>
            <p:cNvSpPr/>
            <p:nvPr/>
          </p:nvSpPr>
          <p:spPr>
            <a:xfrm>
              <a:off x="3206446" y="42465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52" name="tx652"/>
            <p:cNvSpPr/>
            <p:nvPr/>
          </p:nvSpPr>
          <p:spPr>
            <a:xfrm>
              <a:off x="3334565" y="42344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53" name="tx653"/>
            <p:cNvSpPr/>
            <p:nvPr/>
          </p:nvSpPr>
          <p:spPr>
            <a:xfrm>
              <a:off x="3462684" y="42384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54" name="tx654"/>
            <p:cNvSpPr/>
            <p:nvPr/>
          </p:nvSpPr>
          <p:spPr>
            <a:xfrm>
              <a:off x="3590803" y="42223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55" name="tx655"/>
            <p:cNvSpPr/>
            <p:nvPr/>
          </p:nvSpPr>
          <p:spPr>
            <a:xfrm>
              <a:off x="3718921" y="425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56" name="rc656"/>
            <p:cNvSpPr/>
            <p:nvPr/>
          </p:nvSpPr>
          <p:spPr>
            <a:xfrm>
              <a:off x="2807378" y="4787209"/>
              <a:ext cx="986514" cy="367599"/>
            </a:xfrm>
            <a:prstGeom prst="rect">
              <a:avLst/>
            </a:prstGeom>
            <a:solidFill>
              <a:srgbClr val="EBEBEB">
                <a:alpha val="100000"/>
              </a:srgbClr>
            </a:solidFill>
          </p:spPr>
          <p:txBody>
            <a:bodyPr/>
            <a:lstStyle/>
            <a:p/>
          </p:txBody>
        </p:sp>
        <p:sp>
          <p:nvSpPr>
            <p:cNvPr id="657" name="pl657"/>
            <p:cNvSpPr/>
            <p:nvPr/>
          </p:nvSpPr>
          <p:spPr>
            <a:xfrm>
              <a:off x="2807378" y="51240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58" name="pl658"/>
            <p:cNvSpPr/>
            <p:nvPr/>
          </p:nvSpPr>
          <p:spPr>
            <a:xfrm>
              <a:off x="2807378" y="50233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59" name="pl659"/>
            <p:cNvSpPr/>
            <p:nvPr/>
          </p:nvSpPr>
          <p:spPr>
            <a:xfrm>
              <a:off x="2807378" y="492269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0" name="pl660"/>
            <p:cNvSpPr/>
            <p:nvPr/>
          </p:nvSpPr>
          <p:spPr>
            <a:xfrm>
              <a:off x="2807378" y="48220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1" name="pl661"/>
            <p:cNvSpPr/>
            <p:nvPr/>
          </p:nvSpPr>
          <p:spPr>
            <a:xfrm>
              <a:off x="2807378" y="50736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62" name="pl662"/>
            <p:cNvSpPr/>
            <p:nvPr/>
          </p:nvSpPr>
          <p:spPr>
            <a:xfrm>
              <a:off x="2807378" y="497302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63" name="pl663"/>
            <p:cNvSpPr/>
            <p:nvPr/>
          </p:nvSpPr>
          <p:spPr>
            <a:xfrm>
              <a:off x="2807378" y="4872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64" name="pl664"/>
            <p:cNvSpPr/>
            <p:nvPr/>
          </p:nvSpPr>
          <p:spPr>
            <a:xfrm>
              <a:off x="285221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65" name="pl665"/>
            <p:cNvSpPr/>
            <p:nvPr/>
          </p:nvSpPr>
          <p:spPr>
            <a:xfrm>
              <a:off x="298033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66" name="pl666"/>
            <p:cNvSpPr/>
            <p:nvPr/>
          </p:nvSpPr>
          <p:spPr>
            <a:xfrm>
              <a:off x="31084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67" name="pl667"/>
            <p:cNvSpPr/>
            <p:nvPr/>
          </p:nvSpPr>
          <p:spPr>
            <a:xfrm>
              <a:off x="323657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68" name="pl668"/>
            <p:cNvSpPr/>
            <p:nvPr/>
          </p:nvSpPr>
          <p:spPr>
            <a:xfrm>
              <a:off x="336469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69" name="pl669"/>
            <p:cNvSpPr/>
            <p:nvPr/>
          </p:nvSpPr>
          <p:spPr>
            <a:xfrm>
              <a:off x="34928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0" name="pl670"/>
            <p:cNvSpPr/>
            <p:nvPr/>
          </p:nvSpPr>
          <p:spPr>
            <a:xfrm>
              <a:off x="362093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1" name="pl671"/>
            <p:cNvSpPr/>
            <p:nvPr/>
          </p:nvSpPr>
          <p:spPr>
            <a:xfrm>
              <a:off x="374905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2" name="pl672"/>
            <p:cNvSpPr/>
            <p:nvPr/>
          </p:nvSpPr>
          <p:spPr>
            <a:xfrm>
              <a:off x="2852219"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673" name="pl673"/>
            <p:cNvSpPr/>
            <p:nvPr/>
          </p:nvSpPr>
          <p:spPr>
            <a:xfrm>
              <a:off x="2852219" y="5029390"/>
              <a:ext cx="896831" cy="32210"/>
            </a:xfrm>
            <a:custGeom>
              <a:avLst/>
              <a:pathLst>
                <a:path w="896831" h="32210">
                  <a:moveTo>
                    <a:pt x="0" y="32210"/>
                  </a:moveTo>
                  <a:lnTo>
                    <a:pt x="128118" y="20131"/>
                  </a:lnTo>
                  <a:lnTo>
                    <a:pt x="256237" y="12078"/>
                  </a:lnTo>
                  <a:lnTo>
                    <a:pt x="384356" y="0"/>
                  </a:lnTo>
                  <a:lnTo>
                    <a:pt x="512475" y="12078"/>
                  </a:lnTo>
                  <a:lnTo>
                    <a:pt x="640593" y="32210"/>
                  </a:lnTo>
                  <a:lnTo>
                    <a:pt x="768712" y="32210"/>
                  </a:lnTo>
                  <a:lnTo>
                    <a:pt x="896831" y="32210"/>
                  </a:lnTo>
                </a:path>
              </a:pathLst>
            </a:custGeom>
            <a:ln w="40651" cap="flat">
              <a:solidFill>
                <a:srgbClr val="BEBEBE">
                  <a:alpha val="69803"/>
                </a:srgbClr>
              </a:solidFill>
              <a:prstDash val="solid"/>
              <a:round/>
            </a:ln>
          </p:spPr>
          <p:txBody>
            <a:bodyPr/>
            <a:lstStyle/>
            <a:p/>
          </p:txBody>
        </p:sp>
        <p:sp>
          <p:nvSpPr>
            <p:cNvPr id="674" name="pl674"/>
            <p:cNvSpPr/>
            <p:nvPr/>
          </p:nvSpPr>
          <p:spPr>
            <a:xfrm>
              <a:off x="2852219" y="5029390"/>
              <a:ext cx="896831" cy="32210"/>
            </a:xfrm>
            <a:custGeom>
              <a:avLst/>
              <a:pathLst>
                <a:path w="896831" h="32210">
                  <a:moveTo>
                    <a:pt x="0" y="32210"/>
                  </a:moveTo>
                  <a:lnTo>
                    <a:pt x="128118" y="20131"/>
                  </a:lnTo>
                  <a:lnTo>
                    <a:pt x="256237" y="12078"/>
                  </a:lnTo>
                  <a:lnTo>
                    <a:pt x="384356" y="0"/>
                  </a:lnTo>
                  <a:lnTo>
                    <a:pt x="512475" y="12078"/>
                  </a:lnTo>
                  <a:lnTo>
                    <a:pt x="640593" y="32210"/>
                  </a:lnTo>
                  <a:lnTo>
                    <a:pt x="768712" y="32210"/>
                  </a:lnTo>
                  <a:lnTo>
                    <a:pt x="896831" y="32210"/>
                  </a:lnTo>
                </a:path>
              </a:pathLst>
            </a:custGeom>
            <a:ln w="35231" cap="flat">
              <a:solidFill>
                <a:srgbClr val="BEBEBE">
                  <a:alpha val="69803"/>
                </a:srgbClr>
              </a:solidFill>
              <a:prstDash val="solid"/>
              <a:round/>
            </a:ln>
          </p:spPr>
          <p:txBody>
            <a:bodyPr/>
            <a:lstStyle/>
            <a:p/>
          </p:txBody>
        </p:sp>
        <p:sp>
          <p:nvSpPr>
            <p:cNvPr id="675" name="pl675"/>
            <p:cNvSpPr/>
            <p:nvPr/>
          </p:nvSpPr>
          <p:spPr>
            <a:xfrm>
              <a:off x="2852219"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676" name="pl676"/>
            <p:cNvSpPr/>
            <p:nvPr/>
          </p:nvSpPr>
          <p:spPr>
            <a:xfrm>
              <a:off x="2852219" y="5029390"/>
              <a:ext cx="896831" cy="32210"/>
            </a:xfrm>
            <a:custGeom>
              <a:avLst/>
              <a:pathLst>
                <a:path w="896831" h="32210">
                  <a:moveTo>
                    <a:pt x="0" y="32210"/>
                  </a:moveTo>
                  <a:lnTo>
                    <a:pt x="128118" y="20131"/>
                  </a:lnTo>
                  <a:lnTo>
                    <a:pt x="256237" y="12078"/>
                  </a:lnTo>
                  <a:lnTo>
                    <a:pt x="384356" y="0"/>
                  </a:lnTo>
                  <a:lnTo>
                    <a:pt x="512475" y="12078"/>
                  </a:lnTo>
                  <a:lnTo>
                    <a:pt x="640593" y="32210"/>
                  </a:lnTo>
                  <a:lnTo>
                    <a:pt x="768712" y="32210"/>
                  </a:lnTo>
                  <a:lnTo>
                    <a:pt x="896831" y="32210"/>
                  </a:lnTo>
                </a:path>
              </a:pathLst>
            </a:custGeom>
            <a:ln w="40651" cap="flat">
              <a:solidFill>
                <a:srgbClr val="000000">
                  <a:alpha val="100000"/>
                </a:srgbClr>
              </a:solidFill>
              <a:prstDash val="solid"/>
              <a:round/>
            </a:ln>
          </p:spPr>
          <p:txBody>
            <a:bodyPr/>
            <a:lstStyle/>
            <a:p/>
          </p:txBody>
        </p:sp>
        <p:sp>
          <p:nvSpPr>
            <p:cNvPr id="677" name="pl677"/>
            <p:cNvSpPr/>
            <p:nvPr/>
          </p:nvSpPr>
          <p:spPr>
            <a:xfrm>
              <a:off x="2852219" y="5029390"/>
              <a:ext cx="896831" cy="32210"/>
            </a:xfrm>
            <a:custGeom>
              <a:avLst/>
              <a:pathLst>
                <a:path w="896831" h="32210">
                  <a:moveTo>
                    <a:pt x="0" y="32210"/>
                  </a:moveTo>
                  <a:lnTo>
                    <a:pt x="128118" y="20131"/>
                  </a:lnTo>
                  <a:lnTo>
                    <a:pt x="256237" y="12078"/>
                  </a:lnTo>
                  <a:lnTo>
                    <a:pt x="384356" y="0"/>
                  </a:lnTo>
                  <a:lnTo>
                    <a:pt x="512475" y="12078"/>
                  </a:lnTo>
                  <a:lnTo>
                    <a:pt x="640593" y="32210"/>
                  </a:lnTo>
                  <a:lnTo>
                    <a:pt x="768712" y="32210"/>
                  </a:lnTo>
                  <a:lnTo>
                    <a:pt x="896831" y="32210"/>
                  </a:lnTo>
                </a:path>
              </a:pathLst>
            </a:custGeom>
            <a:ln w="35231" cap="flat">
              <a:solidFill>
                <a:srgbClr val="F26A21">
                  <a:alpha val="100000"/>
                </a:srgbClr>
              </a:solidFill>
              <a:prstDash val="solid"/>
              <a:round/>
            </a:ln>
          </p:spPr>
          <p:txBody>
            <a:bodyPr/>
            <a:lstStyle/>
            <a:p/>
          </p:txBody>
        </p:sp>
        <p:sp>
          <p:nvSpPr>
            <p:cNvPr id="678" name="pl678"/>
            <p:cNvSpPr/>
            <p:nvPr/>
          </p:nvSpPr>
          <p:spPr>
            <a:xfrm>
              <a:off x="2807378" y="507367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79" name="tx679"/>
            <p:cNvSpPr/>
            <p:nvPr/>
          </p:nvSpPr>
          <p:spPr>
            <a:xfrm>
              <a:off x="2822090" y="48985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80" name="tx680"/>
            <p:cNvSpPr/>
            <p:nvPr/>
          </p:nvSpPr>
          <p:spPr>
            <a:xfrm>
              <a:off x="2950209" y="4886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81" name="tx681"/>
            <p:cNvSpPr/>
            <p:nvPr/>
          </p:nvSpPr>
          <p:spPr>
            <a:xfrm>
              <a:off x="3078327" y="48784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82" name="tx682"/>
            <p:cNvSpPr/>
            <p:nvPr/>
          </p:nvSpPr>
          <p:spPr>
            <a:xfrm>
              <a:off x="3180340" y="486636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83" name="tx683"/>
            <p:cNvSpPr/>
            <p:nvPr/>
          </p:nvSpPr>
          <p:spPr>
            <a:xfrm>
              <a:off x="3334565" y="48784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84" name="tx684"/>
            <p:cNvSpPr/>
            <p:nvPr/>
          </p:nvSpPr>
          <p:spPr>
            <a:xfrm>
              <a:off x="3462684" y="48985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85" name="tx685"/>
            <p:cNvSpPr/>
            <p:nvPr/>
          </p:nvSpPr>
          <p:spPr>
            <a:xfrm>
              <a:off x="3590803" y="48985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86" name="tx686"/>
            <p:cNvSpPr/>
            <p:nvPr/>
          </p:nvSpPr>
          <p:spPr>
            <a:xfrm>
              <a:off x="3718921" y="48985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87" name="rc687"/>
            <p:cNvSpPr/>
            <p:nvPr/>
          </p:nvSpPr>
          <p:spPr>
            <a:xfrm>
              <a:off x="3863481" y="874964"/>
              <a:ext cx="986514" cy="367599"/>
            </a:xfrm>
            <a:prstGeom prst="rect">
              <a:avLst/>
            </a:prstGeom>
            <a:solidFill>
              <a:srgbClr val="EBEBEB">
                <a:alpha val="100000"/>
              </a:srgbClr>
            </a:solidFill>
          </p:spPr>
          <p:txBody>
            <a:bodyPr/>
            <a:lstStyle/>
            <a:p/>
          </p:txBody>
        </p:sp>
        <p:sp>
          <p:nvSpPr>
            <p:cNvPr id="688" name="pl688"/>
            <p:cNvSpPr/>
            <p:nvPr/>
          </p:nvSpPr>
          <p:spPr>
            <a:xfrm>
              <a:off x="3863481" y="121176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89" name="pl689"/>
            <p:cNvSpPr/>
            <p:nvPr/>
          </p:nvSpPr>
          <p:spPr>
            <a:xfrm>
              <a:off x="3863481" y="11111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0" name="pl690"/>
            <p:cNvSpPr/>
            <p:nvPr/>
          </p:nvSpPr>
          <p:spPr>
            <a:xfrm>
              <a:off x="3863481" y="101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1" name="pl691"/>
            <p:cNvSpPr/>
            <p:nvPr/>
          </p:nvSpPr>
          <p:spPr>
            <a:xfrm>
              <a:off x="3863481" y="90979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2" name="pl692"/>
            <p:cNvSpPr/>
            <p:nvPr/>
          </p:nvSpPr>
          <p:spPr>
            <a:xfrm>
              <a:off x="3863481" y="11614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93" name="pl693"/>
            <p:cNvSpPr/>
            <p:nvPr/>
          </p:nvSpPr>
          <p:spPr>
            <a:xfrm>
              <a:off x="3863481" y="10607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94" name="pl694"/>
            <p:cNvSpPr/>
            <p:nvPr/>
          </p:nvSpPr>
          <p:spPr>
            <a:xfrm>
              <a:off x="3863481" y="96012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95" name="pl695"/>
            <p:cNvSpPr/>
            <p:nvPr/>
          </p:nvSpPr>
          <p:spPr>
            <a:xfrm>
              <a:off x="390832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96" name="pl696"/>
            <p:cNvSpPr/>
            <p:nvPr/>
          </p:nvSpPr>
          <p:spPr>
            <a:xfrm>
              <a:off x="403644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97" name="pl697"/>
            <p:cNvSpPr/>
            <p:nvPr/>
          </p:nvSpPr>
          <p:spPr>
            <a:xfrm>
              <a:off x="416456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98" name="pl698"/>
            <p:cNvSpPr/>
            <p:nvPr/>
          </p:nvSpPr>
          <p:spPr>
            <a:xfrm>
              <a:off x="429267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99" name="pl699"/>
            <p:cNvSpPr/>
            <p:nvPr/>
          </p:nvSpPr>
          <p:spPr>
            <a:xfrm>
              <a:off x="442079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0" name="pl700"/>
            <p:cNvSpPr/>
            <p:nvPr/>
          </p:nvSpPr>
          <p:spPr>
            <a:xfrm>
              <a:off x="454891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1" name="pl701"/>
            <p:cNvSpPr/>
            <p:nvPr/>
          </p:nvSpPr>
          <p:spPr>
            <a:xfrm>
              <a:off x="467703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2" name="pl702"/>
            <p:cNvSpPr/>
            <p:nvPr/>
          </p:nvSpPr>
          <p:spPr>
            <a:xfrm>
              <a:off x="480515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3908323"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704" name="pl704"/>
            <p:cNvSpPr/>
            <p:nvPr/>
          </p:nvSpPr>
          <p:spPr>
            <a:xfrm>
              <a:off x="3908323" y="113325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705" name="pl705"/>
            <p:cNvSpPr/>
            <p:nvPr/>
          </p:nvSpPr>
          <p:spPr>
            <a:xfrm>
              <a:off x="3908323" y="113325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706" name="pl706"/>
            <p:cNvSpPr/>
            <p:nvPr/>
          </p:nvSpPr>
          <p:spPr>
            <a:xfrm>
              <a:off x="3908323"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707" name="pl707"/>
            <p:cNvSpPr/>
            <p:nvPr/>
          </p:nvSpPr>
          <p:spPr>
            <a:xfrm>
              <a:off x="3908323" y="113325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708" name="pl708"/>
            <p:cNvSpPr/>
            <p:nvPr/>
          </p:nvSpPr>
          <p:spPr>
            <a:xfrm>
              <a:off x="3908323" y="113325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709" name="pl709"/>
            <p:cNvSpPr/>
            <p:nvPr/>
          </p:nvSpPr>
          <p:spPr>
            <a:xfrm>
              <a:off x="3863481" y="116143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10" name="tx710"/>
            <p:cNvSpPr/>
            <p:nvPr/>
          </p:nvSpPr>
          <p:spPr>
            <a:xfrm>
              <a:off x="3878194" y="970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11" name="tx711"/>
            <p:cNvSpPr/>
            <p:nvPr/>
          </p:nvSpPr>
          <p:spPr>
            <a:xfrm>
              <a:off x="4006312" y="970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12" name="tx712"/>
            <p:cNvSpPr/>
            <p:nvPr/>
          </p:nvSpPr>
          <p:spPr>
            <a:xfrm>
              <a:off x="4134431" y="970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13" name="tx713"/>
            <p:cNvSpPr/>
            <p:nvPr/>
          </p:nvSpPr>
          <p:spPr>
            <a:xfrm>
              <a:off x="4262550" y="970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14" name="tx714"/>
            <p:cNvSpPr/>
            <p:nvPr/>
          </p:nvSpPr>
          <p:spPr>
            <a:xfrm>
              <a:off x="4390669" y="970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15" name="tx715"/>
            <p:cNvSpPr/>
            <p:nvPr/>
          </p:nvSpPr>
          <p:spPr>
            <a:xfrm>
              <a:off x="4518787" y="970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16" name="tx716"/>
            <p:cNvSpPr/>
            <p:nvPr/>
          </p:nvSpPr>
          <p:spPr>
            <a:xfrm>
              <a:off x="4646906" y="970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17" name="tx717"/>
            <p:cNvSpPr/>
            <p:nvPr/>
          </p:nvSpPr>
          <p:spPr>
            <a:xfrm>
              <a:off x="4775025" y="9702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18" name="rc718"/>
            <p:cNvSpPr/>
            <p:nvPr/>
          </p:nvSpPr>
          <p:spPr>
            <a:xfrm>
              <a:off x="3863481" y="1527005"/>
              <a:ext cx="986514" cy="367599"/>
            </a:xfrm>
            <a:prstGeom prst="rect">
              <a:avLst/>
            </a:prstGeom>
            <a:solidFill>
              <a:srgbClr val="EBEBEB">
                <a:alpha val="100000"/>
              </a:srgbClr>
            </a:solidFill>
          </p:spPr>
          <p:txBody>
            <a:bodyPr/>
            <a:lstStyle/>
            <a:p/>
          </p:txBody>
        </p:sp>
        <p:sp>
          <p:nvSpPr>
            <p:cNvPr id="719" name="pl719"/>
            <p:cNvSpPr/>
            <p:nvPr/>
          </p:nvSpPr>
          <p:spPr>
            <a:xfrm>
              <a:off x="3863481" y="186380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0" name="pl720"/>
            <p:cNvSpPr/>
            <p:nvPr/>
          </p:nvSpPr>
          <p:spPr>
            <a:xfrm>
              <a:off x="3863481" y="17631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1" name="pl721"/>
            <p:cNvSpPr/>
            <p:nvPr/>
          </p:nvSpPr>
          <p:spPr>
            <a:xfrm>
              <a:off x="3863481" y="166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2" name="pl722"/>
            <p:cNvSpPr/>
            <p:nvPr/>
          </p:nvSpPr>
          <p:spPr>
            <a:xfrm>
              <a:off x="3863481" y="156183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3" name="pl723"/>
            <p:cNvSpPr/>
            <p:nvPr/>
          </p:nvSpPr>
          <p:spPr>
            <a:xfrm>
              <a:off x="3863481" y="181347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24" name="pl724"/>
            <p:cNvSpPr/>
            <p:nvPr/>
          </p:nvSpPr>
          <p:spPr>
            <a:xfrm>
              <a:off x="3863481" y="17128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25" name="pl725"/>
            <p:cNvSpPr/>
            <p:nvPr/>
          </p:nvSpPr>
          <p:spPr>
            <a:xfrm>
              <a:off x="3863481" y="1612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26" name="pl726"/>
            <p:cNvSpPr/>
            <p:nvPr/>
          </p:nvSpPr>
          <p:spPr>
            <a:xfrm>
              <a:off x="390832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27" name="pl727"/>
            <p:cNvSpPr/>
            <p:nvPr/>
          </p:nvSpPr>
          <p:spPr>
            <a:xfrm>
              <a:off x="403644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28" name="pl728"/>
            <p:cNvSpPr/>
            <p:nvPr/>
          </p:nvSpPr>
          <p:spPr>
            <a:xfrm>
              <a:off x="416456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29" name="pl729"/>
            <p:cNvSpPr/>
            <p:nvPr/>
          </p:nvSpPr>
          <p:spPr>
            <a:xfrm>
              <a:off x="429267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0" name="pl730"/>
            <p:cNvSpPr/>
            <p:nvPr/>
          </p:nvSpPr>
          <p:spPr>
            <a:xfrm>
              <a:off x="442079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1" name="pl731"/>
            <p:cNvSpPr/>
            <p:nvPr/>
          </p:nvSpPr>
          <p:spPr>
            <a:xfrm>
              <a:off x="454891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2" name="pl732"/>
            <p:cNvSpPr/>
            <p:nvPr/>
          </p:nvSpPr>
          <p:spPr>
            <a:xfrm>
              <a:off x="467703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480515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3908323"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735" name="pl735"/>
            <p:cNvSpPr/>
            <p:nvPr/>
          </p:nvSpPr>
          <p:spPr>
            <a:xfrm>
              <a:off x="3908323" y="1680607"/>
              <a:ext cx="896831" cy="52341"/>
            </a:xfrm>
            <a:custGeom>
              <a:avLst/>
              <a:pathLst>
                <a:path w="896831" h="52341">
                  <a:moveTo>
                    <a:pt x="0" y="36236"/>
                  </a:moveTo>
                  <a:lnTo>
                    <a:pt x="128118" y="40262"/>
                  </a:lnTo>
                  <a:lnTo>
                    <a:pt x="256237" y="20131"/>
                  </a:lnTo>
                  <a:lnTo>
                    <a:pt x="384356" y="24157"/>
                  </a:lnTo>
                  <a:lnTo>
                    <a:pt x="512475" y="0"/>
                  </a:lnTo>
                  <a:lnTo>
                    <a:pt x="640593" y="40262"/>
                  </a:lnTo>
                  <a:lnTo>
                    <a:pt x="768712" y="52341"/>
                  </a:lnTo>
                  <a:lnTo>
                    <a:pt x="896831" y="8052"/>
                  </a:lnTo>
                </a:path>
              </a:pathLst>
            </a:custGeom>
            <a:ln w="40651" cap="flat">
              <a:solidFill>
                <a:srgbClr val="BEBEBE">
                  <a:alpha val="69803"/>
                </a:srgbClr>
              </a:solidFill>
              <a:prstDash val="solid"/>
              <a:round/>
            </a:ln>
          </p:spPr>
          <p:txBody>
            <a:bodyPr/>
            <a:lstStyle/>
            <a:p/>
          </p:txBody>
        </p:sp>
        <p:sp>
          <p:nvSpPr>
            <p:cNvPr id="736" name="pl736"/>
            <p:cNvSpPr/>
            <p:nvPr/>
          </p:nvSpPr>
          <p:spPr>
            <a:xfrm>
              <a:off x="3908323" y="1680607"/>
              <a:ext cx="896831" cy="52341"/>
            </a:xfrm>
            <a:custGeom>
              <a:avLst/>
              <a:pathLst>
                <a:path w="896831" h="52341">
                  <a:moveTo>
                    <a:pt x="0" y="36236"/>
                  </a:moveTo>
                  <a:lnTo>
                    <a:pt x="128118" y="40262"/>
                  </a:lnTo>
                  <a:lnTo>
                    <a:pt x="256237" y="20131"/>
                  </a:lnTo>
                  <a:lnTo>
                    <a:pt x="384356" y="24157"/>
                  </a:lnTo>
                  <a:lnTo>
                    <a:pt x="512475" y="0"/>
                  </a:lnTo>
                  <a:lnTo>
                    <a:pt x="640593" y="40262"/>
                  </a:lnTo>
                  <a:lnTo>
                    <a:pt x="768712" y="52341"/>
                  </a:lnTo>
                  <a:lnTo>
                    <a:pt x="896831" y="8052"/>
                  </a:lnTo>
                </a:path>
              </a:pathLst>
            </a:custGeom>
            <a:ln w="35231" cap="flat">
              <a:solidFill>
                <a:srgbClr val="BEBEBE">
                  <a:alpha val="69803"/>
                </a:srgbClr>
              </a:solidFill>
              <a:prstDash val="solid"/>
              <a:round/>
            </a:ln>
          </p:spPr>
          <p:txBody>
            <a:bodyPr/>
            <a:lstStyle/>
            <a:p/>
          </p:txBody>
        </p:sp>
        <p:sp>
          <p:nvSpPr>
            <p:cNvPr id="737" name="pl737"/>
            <p:cNvSpPr/>
            <p:nvPr/>
          </p:nvSpPr>
          <p:spPr>
            <a:xfrm>
              <a:off x="3908323"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738" name="pl738"/>
            <p:cNvSpPr/>
            <p:nvPr/>
          </p:nvSpPr>
          <p:spPr>
            <a:xfrm>
              <a:off x="3908323" y="1680607"/>
              <a:ext cx="896831" cy="52341"/>
            </a:xfrm>
            <a:custGeom>
              <a:avLst/>
              <a:pathLst>
                <a:path w="896831" h="52341">
                  <a:moveTo>
                    <a:pt x="0" y="36236"/>
                  </a:moveTo>
                  <a:lnTo>
                    <a:pt x="128118" y="40262"/>
                  </a:lnTo>
                  <a:lnTo>
                    <a:pt x="256237" y="20131"/>
                  </a:lnTo>
                  <a:lnTo>
                    <a:pt x="384356" y="24157"/>
                  </a:lnTo>
                  <a:lnTo>
                    <a:pt x="512475" y="0"/>
                  </a:lnTo>
                  <a:lnTo>
                    <a:pt x="640593" y="40262"/>
                  </a:lnTo>
                  <a:lnTo>
                    <a:pt x="768712" y="52341"/>
                  </a:lnTo>
                  <a:lnTo>
                    <a:pt x="896831" y="8052"/>
                  </a:lnTo>
                </a:path>
              </a:pathLst>
            </a:custGeom>
            <a:ln w="40651" cap="flat">
              <a:solidFill>
                <a:srgbClr val="000000">
                  <a:alpha val="100000"/>
                </a:srgbClr>
              </a:solidFill>
              <a:prstDash val="solid"/>
              <a:round/>
            </a:ln>
          </p:spPr>
          <p:txBody>
            <a:bodyPr/>
            <a:lstStyle/>
            <a:p/>
          </p:txBody>
        </p:sp>
        <p:sp>
          <p:nvSpPr>
            <p:cNvPr id="739" name="pl739"/>
            <p:cNvSpPr/>
            <p:nvPr/>
          </p:nvSpPr>
          <p:spPr>
            <a:xfrm>
              <a:off x="3908323" y="1680607"/>
              <a:ext cx="896831" cy="52341"/>
            </a:xfrm>
            <a:custGeom>
              <a:avLst/>
              <a:pathLst>
                <a:path w="896831" h="52341">
                  <a:moveTo>
                    <a:pt x="0" y="36236"/>
                  </a:moveTo>
                  <a:lnTo>
                    <a:pt x="128118" y="40262"/>
                  </a:lnTo>
                  <a:lnTo>
                    <a:pt x="256237" y="20131"/>
                  </a:lnTo>
                  <a:lnTo>
                    <a:pt x="384356" y="24157"/>
                  </a:lnTo>
                  <a:lnTo>
                    <a:pt x="512475" y="0"/>
                  </a:lnTo>
                  <a:lnTo>
                    <a:pt x="640593" y="40262"/>
                  </a:lnTo>
                  <a:lnTo>
                    <a:pt x="768712" y="52341"/>
                  </a:lnTo>
                  <a:lnTo>
                    <a:pt x="896831" y="8052"/>
                  </a:lnTo>
                </a:path>
              </a:pathLst>
            </a:custGeom>
            <a:ln w="35231" cap="flat">
              <a:solidFill>
                <a:srgbClr val="F26A21">
                  <a:alpha val="100000"/>
                </a:srgbClr>
              </a:solidFill>
              <a:prstDash val="solid"/>
              <a:round/>
            </a:ln>
          </p:spPr>
          <p:txBody>
            <a:bodyPr/>
            <a:lstStyle/>
            <a:p/>
          </p:txBody>
        </p:sp>
        <p:sp>
          <p:nvSpPr>
            <p:cNvPr id="740" name="pl740"/>
            <p:cNvSpPr/>
            <p:nvPr/>
          </p:nvSpPr>
          <p:spPr>
            <a:xfrm>
              <a:off x="3863481" y="181347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41" name="tx741"/>
            <p:cNvSpPr/>
            <p:nvPr/>
          </p:nvSpPr>
          <p:spPr>
            <a:xfrm>
              <a:off x="3848064" y="15538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742" name="tx742"/>
            <p:cNvSpPr/>
            <p:nvPr/>
          </p:nvSpPr>
          <p:spPr>
            <a:xfrm>
              <a:off x="3976183" y="15578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743" name="tx743"/>
            <p:cNvSpPr/>
            <p:nvPr/>
          </p:nvSpPr>
          <p:spPr>
            <a:xfrm>
              <a:off x="4104302" y="15377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744" name="tx744"/>
            <p:cNvSpPr/>
            <p:nvPr/>
          </p:nvSpPr>
          <p:spPr>
            <a:xfrm>
              <a:off x="4232420" y="15417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745" name="tx745"/>
            <p:cNvSpPr/>
            <p:nvPr/>
          </p:nvSpPr>
          <p:spPr>
            <a:xfrm>
              <a:off x="4360539" y="15175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746" name="tx746"/>
            <p:cNvSpPr/>
            <p:nvPr/>
          </p:nvSpPr>
          <p:spPr>
            <a:xfrm>
              <a:off x="4488658" y="15578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747" name="tx747"/>
            <p:cNvSpPr/>
            <p:nvPr/>
          </p:nvSpPr>
          <p:spPr>
            <a:xfrm>
              <a:off x="4616777" y="15699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748" name="tx748"/>
            <p:cNvSpPr/>
            <p:nvPr/>
          </p:nvSpPr>
          <p:spPr>
            <a:xfrm>
              <a:off x="4744895" y="15256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749" name="rc749"/>
            <p:cNvSpPr/>
            <p:nvPr/>
          </p:nvSpPr>
          <p:spPr>
            <a:xfrm>
              <a:off x="3863481" y="2179046"/>
              <a:ext cx="986514" cy="367599"/>
            </a:xfrm>
            <a:prstGeom prst="rect">
              <a:avLst/>
            </a:prstGeom>
            <a:solidFill>
              <a:srgbClr val="EBEBEB">
                <a:alpha val="100000"/>
              </a:srgbClr>
            </a:solidFill>
          </p:spPr>
          <p:txBody>
            <a:bodyPr/>
            <a:lstStyle/>
            <a:p/>
          </p:txBody>
        </p:sp>
        <p:sp>
          <p:nvSpPr>
            <p:cNvPr id="750" name="pl750"/>
            <p:cNvSpPr/>
            <p:nvPr/>
          </p:nvSpPr>
          <p:spPr>
            <a:xfrm>
              <a:off x="3863481" y="251584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1" name="pl751"/>
            <p:cNvSpPr/>
            <p:nvPr/>
          </p:nvSpPr>
          <p:spPr>
            <a:xfrm>
              <a:off x="3863481" y="24151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2" name="pl752"/>
            <p:cNvSpPr/>
            <p:nvPr/>
          </p:nvSpPr>
          <p:spPr>
            <a:xfrm>
              <a:off x="3863481" y="23145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3" name="pl753"/>
            <p:cNvSpPr/>
            <p:nvPr/>
          </p:nvSpPr>
          <p:spPr>
            <a:xfrm>
              <a:off x="3863481" y="221387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4" name="pl754"/>
            <p:cNvSpPr/>
            <p:nvPr/>
          </p:nvSpPr>
          <p:spPr>
            <a:xfrm>
              <a:off x="3863481" y="24655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55" name="pl755"/>
            <p:cNvSpPr/>
            <p:nvPr/>
          </p:nvSpPr>
          <p:spPr>
            <a:xfrm>
              <a:off x="3863481" y="23648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56" name="pl756"/>
            <p:cNvSpPr/>
            <p:nvPr/>
          </p:nvSpPr>
          <p:spPr>
            <a:xfrm>
              <a:off x="3863481" y="2264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57" name="pl757"/>
            <p:cNvSpPr/>
            <p:nvPr/>
          </p:nvSpPr>
          <p:spPr>
            <a:xfrm>
              <a:off x="390832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58" name="pl758"/>
            <p:cNvSpPr/>
            <p:nvPr/>
          </p:nvSpPr>
          <p:spPr>
            <a:xfrm>
              <a:off x="403644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59" name="pl759"/>
            <p:cNvSpPr/>
            <p:nvPr/>
          </p:nvSpPr>
          <p:spPr>
            <a:xfrm>
              <a:off x="416456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0" name="pl760"/>
            <p:cNvSpPr/>
            <p:nvPr/>
          </p:nvSpPr>
          <p:spPr>
            <a:xfrm>
              <a:off x="429267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1" name="pl761"/>
            <p:cNvSpPr/>
            <p:nvPr/>
          </p:nvSpPr>
          <p:spPr>
            <a:xfrm>
              <a:off x="442079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2" name="pl762"/>
            <p:cNvSpPr/>
            <p:nvPr/>
          </p:nvSpPr>
          <p:spPr>
            <a:xfrm>
              <a:off x="454891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467703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480515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3908323"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766" name="pl766"/>
            <p:cNvSpPr/>
            <p:nvPr/>
          </p:nvSpPr>
          <p:spPr>
            <a:xfrm>
              <a:off x="3908323" y="2348753"/>
              <a:ext cx="896831" cy="32210"/>
            </a:xfrm>
            <a:custGeom>
              <a:avLst/>
              <a:pathLst>
                <a:path w="896831" h="32210">
                  <a:moveTo>
                    <a:pt x="0" y="16105"/>
                  </a:moveTo>
                  <a:lnTo>
                    <a:pt x="128118" y="16105"/>
                  </a:lnTo>
                  <a:lnTo>
                    <a:pt x="256237" y="12078"/>
                  </a:lnTo>
                  <a:lnTo>
                    <a:pt x="384356" y="8052"/>
                  </a:lnTo>
                  <a:lnTo>
                    <a:pt x="512475" y="4026"/>
                  </a:lnTo>
                  <a:lnTo>
                    <a:pt x="640593" y="0"/>
                  </a:lnTo>
                  <a:lnTo>
                    <a:pt x="768712" y="28183"/>
                  </a:lnTo>
                  <a:lnTo>
                    <a:pt x="896831" y="32210"/>
                  </a:lnTo>
                </a:path>
              </a:pathLst>
            </a:custGeom>
            <a:ln w="40651" cap="flat">
              <a:solidFill>
                <a:srgbClr val="BEBEBE">
                  <a:alpha val="69803"/>
                </a:srgbClr>
              </a:solidFill>
              <a:prstDash val="solid"/>
              <a:round/>
            </a:ln>
          </p:spPr>
          <p:txBody>
            <a:bodyPr/>
            <a:lstStyle/>
            <a:p/>
          </p:txBody>
        </p:sp>
        <p:sp>
          <p:nvSpPr>
            <p:cNvPr id="767" name="pl767"/>
            <p:cNvSpPr/>
            <p:nvPr/>
          </p:nvSpPr>
          <p:spPr>
            <a:xfrm>
              <a:off x="3908323" y="2348753"/>
              <a:ext cx="896831" cy="32210"/>
            </a:xfrm>
            <a:custGeom>
              <a:avLst/>
              <a:pathLst>
                <a:path w="896831" h="32210">
                  <a:moveTo>
                    <a:pt x="0" y="16105"/>
                  </a:moveTo>
                  <a:lnTo>
                    <a:pt x="128118" y="16105"/>
                  </a:lnTo>
                  <a:lnTo>
                    <a:pt x="256237" y="12078"/>
                  </a:lnTo>
                  <a:lnTo>
                    <a:pt x="384356" y="8052"/>
                  </a:lnTo>
                  <a:lnTo>
                    <a:pt x="512475" y="4026"/>
                  </a:lnTo>
                  <a:lnTo>
                    <a:pt x="640593" y="0"/>
                  </a:lnTo>
                  <a:lnTo>
                    <a:pt x="768712" y="28183"/>
                  </a:lnTo>
                  <a:lnTo>
                    <a:pt x="896831" y="32210"/>
                  </a:lnTo>
                </a:path>
              </a:pathLst>
            </a:custGeom>
            <a:ln w="35231" cap="flat">
              <a:solidFill>
                <a:srgbClr val="BEBEBE">
                  <a:alpha val="69803"/>
                </a:srgbClr>
              </a:solidFill>
              <a:prstDash val="solid"/>
              <a:round/>
            </a:ln>
          </p:spPr>
          <p:txBody>
            <a:bodyPr/>
            <a:lstStyle/>
            <a:p/>
          </p:txBody>
        </p:sp>
        <p:sp>
          <p:nvSpPr>
            <p:cNvPr id="768" name="pl768"/>
            <p:cNvSpPr/>
            <p:nvPr/>
          </p:nvSpPr>
          <p:spPr>
            <a:xfrm>
              <a:off x="3908323"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769" name="pl769"/>
            <p:cNvSpPr/>
            <p:nvPr/>
          </p:nvSpPr>
          <p:spPr>
            <a:xfrm>
              <a:off x="3908323" y="2348753"/>
              <a:ext cx="896831" cy="32210"/>
            </a:xfrm>
            <a:custGeom>
              <a:avLst/>
              <a:pathLst>
                <a:path w="896831" h="32210">
                  <a:moveTo>
                    <a:pt x="0" y="16105"/>
                  </a:moveTo>
                  <a:lnTo>
                    <a:pt x="128118" y="16105"/>
                  </a:lnTo>
                  <a:lnTo>
                    <a:pt x="256237" y="12078"/>
                  </a:lnTo>
                  <a:lnTo>
                    <a:pt x="384356" y="8052"/>
                  </a:lnTo>
                  <a:lnTo>
                    <a:pt x="512475" y="4026"/>
                  </a:lnTo>
                  <a:lnTo>
                    <a:pt x="640593" y="0"/>
                  </a:lnTo>
                  <a:lnTo>
                    <a:pt x="768712" y="28183"/>
                  </a:lnTo>
                  <a:lnTo>
                    <a:pt x="896831" y="32210"/>
                  </a:lnTo>
                </a:path>
              </a:pathLst>
            </a:custGeom>
            <a:ln w="40651" cap="flat">
              <a:solidFill>
                <a:srgbClr val="000000">
                  <a:alpha val="100000"/>
                </a:srgbClr>
              </a:solidFill>
              <a:prstDash val="solid"/>
              <a:round/>
            </a:ln>
          </p:spPr>
          <p:txBody>
            <a:bodyPr/>
            <a:lstStyle/>
            <a:p/>
          </p:txBody>
        </p:sp>
        <p:sp>
          <p:nvSpPr>
            <p:cNvPr id="770" name="pl770"/>
            <p:cNvSpPr/>
            <p:nvPr/>
          </p:nvSpPr>
          <p:spPr>
            <a:xfrm>
              <a:off x="3908323" y="2348753"/>
              <a:ext cx="896831" cy="32210"/>
            </a:xfrm>
            <a:custGeom>
              <a:avLst/>
              <a:pathLst>
                <a:path w="896831" h="32210">
                  <a:moveTo>
                    <a:pt x="0" y="16105"/>
                  </a:moveTo>
                  <a:lnTo>
                    <a:pt x="128118" y="16105"/>
                  </a:lnTo>
                  <a:lnTo>
                    <a:pt x="256237" y="12078"/>
                  </a:lnTo>
                  <a:lnTo>
                    <a:pt x="384356" y="8052"/>
                  </a:lnTo>
                  <a:lnTo>
                    <a:pt x="512475" y="4026"/>
                  </a:lnTo>
                  <a:lnTo>
                    <a:pt x="640593" y="0"/>
                  </a:lnTo>
                  <a:lnTo>
                    <a:pt x="768712" y="28183"/>
                  </a:lnTo>
                  <a:lnTo>
                    <a:pt x="896831" y="32210"/>
                  </a:lnTo>
                </a:path>
              </a:pathLst>
            </a:custGeom>
            <a:ln w="35231" cap="flat">
              <a:solidFill>
                <a:srgbClr val="F26A21">
                  <a:alpha val="100000"/>
                </a:srgbClr>
              </a:solidFill>
              <a:prstDash val="solid"/>
              <a:round/>
            </a:ln>
          </p:spPr>
          <p:txBody>
            <a:bodyPr/>
            <a:lstStyle/>
            <a:p/>
          </p:txBody>
        </p:sp>
        <p:sp>
          <p:nvSpPr>
            <p:cNvPr id="771" name="pl771"/>
            <p:cNvSpPr/>
            <p:nvPr/>
          </p:nvSpPr>
          <p:spPr>
            <a:xfrm>
              <a:off x="3863481" y="246551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72" name="tx772"/>
            <p:cNvSpPr/>
            <p:nvPr/>
          </p:nvSpPr>
          <p:spPr>
            <a:xfrm>
              <a:off x="3848064" y="22018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773" name="tx773"/>
            <p:cNvSpPr/>
            <p:nvPr/>
          </p:nvSpPr>
          <p:spPr>
            <a:xfrm>
              <a:off x="3976183" y="22018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774" name="tx774"/>
            <p:cNvSpPr/>
            <p:nvPr/>
          </p:nvSpPr>
          <p:spPr>
            <a:xfrm>
              <a:off x="4104302" y="21978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775" name="tx775"/>
            <p:cNvSpPr/>
            <p:nvPr/>
          </p:nvSpPr>
          <p:spPr>
            <a:xfrm>
              <a:off x="4232420" y="21937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776" name="tx776"/>
            <p:cNvSpPr/>
            <p:nvPr/>
          </p:nvSpPr>
          <p:spPr>
            <a:xfrm>
              <a:off x="4360539" y="21897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777" name="tx777"/>
            <p:cNvSpPr/>
            <p:nvPr/>
          </p:nvSpPr>
          <p:spPr>
            <a:xfrm>
              <a:off x="4488658" y="21857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778" name="tx778"/>
            <p:cNvSpPr/>
            <p:nvPr/>
          </p:nvSpPr>
          <p:spPr>
            <a:xfrm>
              <a:off x="4616777" y="22139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779" name="tx779"/>
            <p:cNvSpPr/>
            <p:nvPr/>
          </p:nvSpPr>
          <p:spPr>
            <a:xfrm>
              <a:off x="4744895" y="22179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780" name="rc780"/>
            <p:cNvSpPr/>
            <p:nvPr/>
          </p:nvSpPr>
          <p:spPr>
            <a:xfrm>
              <a:off x="3863481" y="2831086"/>
              <a:ext cx="986514" cy="367599"/>
            </a:xfrm>
            <a:prstGeom prst="rect">
              <a:avLst/>
            </a:prstGeom>
            <a:solidFill>
              <a:srgbClr val="EBEBEB">
                <a:alpha val="100000"/>
              </a:srgbClr>
            </a:solidFill>
          </p:spPr>
          <p:txBody>
            <a:bodyPr/>
            <a:lstStyle/>
            <a:p/>
          </p:txBody>
        </p:sp>
        <p:sp>
          <p:nvSpPr>
            <p:cNvPr id="781" name="pl781"/>
            <p:cNvSpPr/>
            <p:nvPr/>
          </p:nvSpPr>
          <p:spPr>
            <a:xfrm>
              <a:off x="3863481" y="316788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2" name="pl782"/>
            <p:cNvSpPr/>
            <p:nvPr/>
          </p:nvSpPr>
          <p:spPr>
            <a:xfrm>
              <a:off x="3863481" y="30672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3" name="pl783"/>
            <p:cNvSpPr/>
            <p:nvPr/>
          </p:nvSpPr>
          <p:spPr>
            <a:xfrm>
              <a:off x="3863481" y="29665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4" name="pl784"/>
            <p:cNvSpPr/>
            <p:nvPr/>
          </p:nvSpPr>
          <p:spPr>
            <a:xfrm>
              <a:off x="3863481" y="286591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5" name="pl785"/>
            <p:cNvSpPr/>
            <p:nvPr/>
          </p:nvSpPr>
          <p:spPr>
            <a:xfrm>
              <a:off x="3863481" y="31175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86" name="pl786"/>
            <p:cNvSpPr/>
            <p:nvPr/>
          </p:nvSpPr>
          <p:spPr>
            <a:xfrm>
              <a:off x="3863481" y="30168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87" name="pl787"/>
            <p:cNvSpPr/>
            <p:nvPr/>
          </p:nvSpPr>
          <p:spPr>
            <a:xfrm>
              <a:off x="3863481" y="2916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88" name="pl788"/>
            <p:cNvSpPr/>
            <p:nvPr/>
          </p:nvSpPr>
          <p:spPr>
            <a:xfrm>
              <a:off x="390832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9" name="pl789"/>
            <p:cNvSpPr/>
            <p:nvPr/>
          </p:nvSpPr>
          <p:spPr>
            <a:xfrm>
              <a:off x="403644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0" name="pl790"/>
            <p:cNvSpPr/>
            <p:nvPr/>
          </p:nvSpPr>
          <p:spPr>
            <a:xfrm>
              <a:off x="416456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1" name="pl791"/>
            <p:cNvSpPr/>
            <p:nvPr/>
          </p:nvSpPr>
          <p:spPr>
            <a:xfrm>
              <a:off x="429267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2" name="pl792"/>
            <p:cNvSpPr/>
            <p:nvPr/>
          </p:nvSpPr>
          <p:spPr>
            <a:xfrm>
              <a:off x="442079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454891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467703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480515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3908323"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797" name="pl797"/>
            <p:cNvSpPr/>
            <p:nvPr/>
          </p:nvSpPr>
          <p:spPr>
            <a:xfrm>
              <a:off x="3908323" y="3004820"/>
              <a:ext cx="896831" cy="72473"/>
            </a:xfrm>
            <a:custGeom>
              <a:avLst/>
              <a:pathLst>
                <a:path w="896831" h="72473">
                  <a:moveTo>
                    <a:pt x="0" y="36236"/>
                  </a:moveTo>
                  <a:lnTo>
                    <a:pt x="128118" y="28183"/>
                  </a:lnTo>
                  <a:lnTo>
                    <a:pt x="256237" y="8052"/>
                  </a:lnTo>
                  <a:lnTo>
                    <a:pt x="384356" y="0"/>
                  </a:lnTo>
                  <a:lnTo>
                    <a:pt x="512475" y="52341"/>
                  </a:lnTo>
                  <a:lnTo>
                    <a:pt x="640593" y="72473"/>
                  </a:lnTo>
                  <a:lnTo>
                    <a:pt x="768712" y="72473"/>
                  </a:lnTo>
                  <a:lnTo>
                    <a:pt x="896831" y="72473"/>
                  </a:lnTo>
                </a:path>
              </a:pathLst>
            </a:custGeom>
            <a:ln w="40651" cap="flat">
              <a:solidFill>
                <a:srgbClr val="BEBEBE">
                  <a:alpha val="69803"/>
                </a:srgbClr>
              </a:solidFill>
              <a:prstDash val="solid"/>
              <a:round/>
            </a:ln>
          </p:spPr>
          <p:txBody>
            <a:bodyPr/>
            <a:lstStyle/>
            <a:p/>
          </p:txBody>
        </p:sp>
        <p:sp>
          <p:nvSpPr>
            <p:cNvPr id="798" name="pl798"/>
            <p:cNvSpPr/>
            <p:nvPr/>
          </p:nvSpPr>
          <p:spPr>
            <a:xfrm>
              <a:off x="3908323" y="3004820"/>
              <a:ext cx="896831" cy="72473"/>
            </a:xfrm>
            <a:custGeom>
              <a:avLst/>
              <a:pathLst>
                <a:path w="896831" h="72473">
                  <a:moveTo>
                    <a:pt x="0" y="36236"/>
                  </a:moveTo>
                  <a:lnTo>
                    <a:pt x="128118" y="28183"/>
                  </a:lnTo>
                  <a:lnTo>
                    <a:pt x="256237" y="8052"/>
                  </a:lnTo>
                  <a:lnTo>
                    <a:pt x="384356" y="0"/>
                  </a:lnTo>
                  <a:lnTo>
                    <a:pt x="512475" y="52341"/>
                  </a:lnTo>
                  <a:lnTo>
                    <a:pt x="640593" y="72473"/>
                  </a:lnTo>
                  <a:lnTo>
                    <a:pt x="768712" y="72473"/>
                  </a:lnTo>
                  <a:lnTo>
                    <a:pt x="896831" y="72473"/>
                  </a:lnTo>
                </a:path>
              </a:pathLst>
            </a:custGeom>
            <a:ln w="35231" cap="flat">
              <a:solidFill>
                <a:srgbClr val="BEBEBE">
                  <a:alpha val="69803"/>
                </a:srgbClr>
              </a:solidFill>
              <a:prstDash val="solid"/>
              <a:round/>
            </a:ln>
          </p:spPr>
          <p:txBody>
            <a:bodyPr/>
            <a:lstStyle/>
            <a:p/>
          </p:txBody>
        </p:sp>
        <p:sp>
          <p:nvSpPr>
            <p:cNvPr id="799" name="pl799"/>
            <p:cNvSpPr/>
            <p:nvPr/>
          </p:nvSpPr>
          <p:spPr>
            <a:xfrm>
              <a:off x="3908323"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800" name="pl800"/>
            <p:cNvSpPr/>
            <p:nvPr/>
          </p:nvSpPr>
          <p:spPr>
            <a:xfrm>
              <a:off x="3908323" y="3004820"/>
              <a:ext cx="896831" cy="72473"/>
            </a:xfrm>
            <a:custGeom>
              <a:avLst/>
              <a:pathLst>
                <a:path w="896831" h="72473">
                  <a:moveTo>
                    <a:pt x="0" y="36236"/>
                  </a:moveTo>
                  <a:lnTo>
                    <a:pt x="128118" y="28183"/>
                  </a:lnTo>
                  <a:lnTo>
                    <a:pt x="256237" y="8052"/>
                  </a:lnTo>
                  <a:lnTo>
                    <a:pt x="384356" y="0"/>
                  </a:lnTo>
                  <a:lnTo>
                    <a:pt x="512475" y="52341"/>
                  </a:lnTo>
                  <a:lnTo>
                    <a:pt x="640593" y="72473"/>
                  </a:lnTo>
                  <a:lnTo>
                    <a:pt x="768712" y="72473"/>
                  </a:lnTo>
                  <a:lnTo>
                    <a:pt x="896831" y="72473"/>
                  </a:lnTo>
                </a:path>
              </a:pathLst>
            </a:custGeom>
            <a:ln w="40651" cap="flat">
              <a:solidFill>
                <a:srgbClr val="000000">
                  <a:alpha val="100000"/>
                </a:srgbClr>
              </a:solidFill>
              <a:prstDash val="solid"/>
              <a:round/>
            </a:ln>
          </p:spPr>
          <p:txBody>
            <a:bodyPr/>
            <a:lstStyle/>
            <a:p/>
          </p:txBody>
        </p:sp>
        <p:sp>
          <p:nvSpPr>
            <p:cNvPr id="801" name="pl801"/>
            <p:cNvSpPr/>
            <p:nvPr/>
          </p:nvSpPr>
          <p:spPr>
            <a:xfrm>
              <a:off x="3908323" y="3004820"/>
              <a:ext cx="896831" cy="72473"/>
            </a:xfrm>
            <a:custGeom>
              <a:avLst/>
              <a:pathLst>
                <a:path w="896831" h="72473">
                  <a:moveTo>
                    <a:pt x="0" y="36236"/>
                  </a:moveTo>
                  <a:lnTo>
                    <a:pt x="128118" y="28183"/>
                  </a:lnTo>
                  <a:lnTo>
                    <a:pt x="256237" y="8052"/>
                  </a:lnTo>
                  <a:lnTo>
                    <a:pt x="384356" y="0"/>
                  </a:lnTo>
                  <a:lnTo>
                    <a:pt x="512475" y="52341"/>
                  </a:lnTo>
                  <a:lnTo>
                    <a:pt x="640593" y="72473"/>
                  </a:lnTo>
                  <a:lnTo>
                    <a:pt x="768712" y="72473"/>
                  </a:lnTo>
                  <a:lnTo>
                    <a:pt x="896831" y="72473"/>
                  </a:lnTo>
                </a:path>
              </a:pathLst>
            </a:custGeom>
            <a:ln w="35231" cap="flat">
              <a:solidFill>
                <a:srgbClr val="F26A21">
                  <a:alpha val="100000"/>
                </a:srgbClr>
              </a:solidFill>
              <a:prstDash val="solid"/>
              <a:round/>
            </a:ln>
          </p:spPr>
          <p:txBody>
            <a:bodyPr/>
            <a:lstStyle/>
            <a:p/>
          </p:txBody>
        </p:sp>
        <p:sp>
          <p:nvSpPr>
            <p:cNvPr id="802" name="pl802"/>
            <p:cNvSpPr/>
            <p:nvPr/>
          </p:nvSpPr>
          <p:spPr>
            <a:xfrm>
              <a:off x="3863481" y="311755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03" name="tx803"/>
            <p:cNvSpPr/>
            <p:nvPr/>
          </p:nvSpPr>
          <p:spPr>
            <a:xfrm>
              <a:off x="3848064" y="28780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804" name="tx804"/>
            <p:cNvSpPr/>
            <p:nvPr/>
          </p:nvSpPr>
          <p:spPr>
            <a:xfrm>
              <a:off x="3976183" y="2869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805" name="tx805"/>
            <p:cNvSpPr/>
            <p:nvPr/>
          </p:nvSpPr>
          <p:spPr>
            <a:xfrm>
              <a:off x="4104302" y="28498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806" name="tx806"/>
            <p:cNvSpPr/>
            <p:nvPr/>
          </p:nvSpPr>
          <p:spPr>
            <a:xfrm>
              <a:off x="4232420" y="28417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807" name="tx807"/>
            <p:cNvSpPr/>
            <p:nvPr/>
          </p:nvSpPr>
          <p:spPr>
            <a:xfrm>
              <a:off x="4360539" y="28941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808" name="tx808"/>
            <p:cNvSpPr/>
            <p:nvPr/>
          </p:nvSpPr>
          <p:spPr>
            <a:xfrm>
              <a:off x="4488658" y="2914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09" name="tx809"/>
            <p:cNvSpPr/>
            <p:nvPr/>
          </p:nvSpPr>
          <p:spPr>
            <a:xfrm>
              <a:off x="4616777" y="2914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10" name="tx810"/>
            <p:cNvSpPr/>
            <p:nvPr/>
          </p:nvSpPr>
          <p:spPr>
            <a:xfrm>
              <a:off x="4744895" y="2914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11" name="rc811"/>
            <p:cNvSpPr/>
            <p:nvPr/>
          </p:nvSpPr>
          <p:spPr>
            <a:xfrm>
              <a:off x="3863481" y="3483127"/>
              <a:ext cx="986514" cy="367599"/>
            </a:xfrm>
            <a:prstGeom prst="rect">
              <a:avLst/>
            </a:prstGeom>
            <a:solidFill>
              <a:srgbClr val="EBEBEB">
                <a:alpha val="100000"/>
              </a:srgbClr>
            </a:solidFill>
          </p:spPr>
          <p:txBody>
            <a:bodyPr/>
            <a:lstStyle/>
            <a:p/>
          </p:txBody>
        </p:sp>
        <p:sp>
          <p:nvSpPr>
            <p:cNvPr id="812" name="pl812"/>
            <p:cNvSpPr/>
            <p:nvPr/>
          </p:nvSpPr>
          <p:spPr>
            <a:xfrm>
              <a:off x="3863481" y="38199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3" name="pl813"/>
            <p:cNvSpPr/>
            <p:nvPr/>
          </p:nvSpPr>
          <p:spPr>
            <a:xfrm>
              <a:off x="3863481" y="37192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4" name="pl814"/>
            <p:cNvSpPr/>
            <p:nvPr/>
          </p:nvSpPr>
          <p:spPr>
            <a:xfrm>
              <a:off x="3863481" y="36186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5" name="pl815"/>
            <p:cNvSpPr/>
            <p:nvPr/>
          </p:nvSpPr>
          <p:spPr>
            <a:xfrm>
              <a:off x="3863481" y="351795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6" name="pl816"/>
            <p:cNvSpPr/>
            <p:nvPr/>
          </p:nvSpPr>
          <p:spPr>
            <a:xfrm>
              <a:off x="3863481" y="37695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17" name="pl817"/>
            <p:cNvSpPr/>
            <p:nvPr/>
          </p:nvSpPr>
          <p:spPr>
            <a:xfrm>
              <a:off x="3863481" y="36689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18" name="pl818"/>
            <p:cNvSpPr/>
            <p:nvPr/>
          </p:nvSpPr>
          <p:spPr>
            <a:xfrm>
              <a:off x="3863481" y="3568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19" name="pl819"/>
            <p:cNvSpPr/>
            <p:nvPr/>
          </p:nvSpPr>
          <p:spPr>
            <a:xfrm>
              <a:off x="390832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0" name="pl820"/>
            <p:cNvSpPr/>
            <p:nvPr/>
          </p:nvSpPr>
          <p:spPr>
            <a:xfrm>
              <a:off x="403644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1" name="pl821"/>
            <p:cNvSpPr/>
            <p:nvPr/>
          </p:nvSpPr>
          <p:spPr>
            <a:xfrm>
              <a:off x="416456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2" name="pl822"/>
            <p:cNvSpPr/>
            <p:nvPr/>
          </p:nvSpPr>
          <p:spPr>
            <a:xfrm>
              <a:off x="429267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442079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454891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467703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480515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3908323"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828" name="pl828"/>
            <p:cNvSpPr/>
            <p:nvPr/>
          </p:nvSpPr>
          <p:spPr>
            <a:xfrm>
              <a:off x="3908323" y="3761545"/>
              <a:ext cx="896831" cy="8052"/>
            </a:xfrm>
            <a:custGeom>
              <a:avLst/>
              <a:pathLst>
                <a:path w="896831" h="8052">
                  <a:moveTo>
                    <a:pt x="0" y="8052"/>
                  </a:moveTo>
                  <a:lnTo>
                    <a:pt x="128118" y="8052"/>
                  </a:lnTo>
                  <a:lnTo>
                    <a:pt x="256237" y="8052"/>
                  </a:lnTo>
                  <a:lnTo>
                    <a:pt x="384356" y="8052"/>
                  </a:lnTo>
                  <a:lnTo>
                    <a:pt x="512475" y="8052"/>
                  </a:lnTo>
                  <a:lnTo>
                    <a:pt x="640593" y="8052"/>
                  </a:lnTo>
                  <a:lnTo>
                    <a:pt x="768712" y="8052"/>
                  </a:lnTo>
                  <a:lnTo>
                    <a:pt x="896831" y="0"/>
                  </a:lnTo>
                </a:path>
              </a:pathLst>
            </a:custGeom>
            <a:ln w="40651" cap="flat">
              <a:solidFill>
                <a:srgbClr val="BEBEBE">
                  <a:alpha val="69803"/>
                </a:srgbClr>
              </a:solidFill>
              <a:prstDash val="solid"/>
              <a:round/>
            </a:ln>
          </p:spPr>
          <p:txBody>
            <a:bodyPr/>
            <a:lstStyle/>
            <a:p/>
          </p:txBody>
        </p:sp>
        <p:sp>
          <p:nvSpPr>
            <p:cNvPr id="829" name="pl829"/>
            <p:cNvSpPr/>
            <p:nvPr/>
          </p:nvSpPr>
          <p:spPr>
            <a:xfrm>
              <a:off x="3908323" y="3761545"/>
              <a:ext cx="896831" cy="8052"/>
            </a:xfrm>
            <a:custGeom>
              <a:avLst/>
              <a:pathLst>
                <a:path w="896831" h="8052">
                  <a:moveTo>
                    <a:pt x="0" y="8052"/>
                  </a:moveTo>
                  <a:lnTo>
                    <a:pt x="128118" y="8052"/>
                  </a:lnTo>
                  <a:lnTo>
                    <a:pt x="256237" y="8052"/>
                  </a:lnTo>
                  <a:lnTo>
                    <a:pt x="384356" y="8052"/>
                  </a:lnTo>
                  <a:lnTo>
                    <a:pt x="512475" y="8052"/>
                  </a:lnTo>
                  <a:lnTo>
                    <a:pt x="640593" y="8052"/>
                  </a:lnTo>
                  <a:lnTo>
                    <a:pt x="768712" y="8052"/>
                  </a:lnTo>
                  <a:lnTo>
                    <a:pt x="896831" y="0"/>
                  </a:lnTo>
                </a:path>
              </a:pathLst>
            </a:custGeom>
            <a:ln w="35231" cap="flat">
              <a:solidFill>
                <a:srgbClr val="BEBEBE">
                  <a:alpha val="69803"/>
                </a:srgbClr>
              </a:solidFill>
              <a:prstDash val="solid"/>
              <a:round/>
            </a:ln>
          </p:spPr>
          <p:txBody>
            <a:bodyPr/>
            <a:lstStyle/>
            <a:p/>
          </p:txBody>
        </p:sp>
        <p:sp>
          <p:nvSpPr>
            <p:cNvPr id="830" name="pl830"/>
            <p:cNvSpPr/>
            <p:nvPr/>
          </p:nvSpPr>
          <p:spPr>
            <a:xfrm>
              <a:off x="3908323"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831" name="pl831"/>
            <p:cNvSpPr/>
            <p:nvPr/>
          </p:nvSpPr>
          <p:spPr>
            <a:xfrm>
              <a:off x="3908323" y="3761545"/>
              <a:ext cx="896831" cy="8052"/>
            </a:xfrm>
            <a:custGeom>
              <a:avLst/>
              <a:pathLst>
                <a:path w="896831" h="8052">
                  <a:moveTo>
                    <a:pt x="0" y="8052"/>
                  </a:moveTo>
                  <a:lnTo>
                    <a:pt x="128118" y="8052"/>
                  </a:lnTo>
                  <a:lnTo>
                    <a:pt x="256237" y="8052"/>
                  </a:lnTo>
                  <a:lnTo>
                    <a:pt x="384356" y="8052"/>
                  </a:lnTo>
                  <a:lnTo>
                    <a:pt x="512475" y="8052"/>
                  </a:lnTo>
                  <a:lnTo>
                    <a:pt x="640593" y="8052"/>
                  </a:lnTo>
                  <a:lnTo>
                    <a:pt x="768712" y="8052"/>
                  </a:lnTo>
                  <a:lnTo>
                    <a:pt x="896831" y="0"/>
                  </a:lnTo>
                </a:path>
              </a:pathLst>
            </a:custGeom>
            <a:ln w="40651" cap="flat">
              <a:solidFill>
                <a:srgbClr val="000000">
                  <a:alpha val="100000"/>
                </a:srgbClr>
              </a:solidFill>
              <a:prstDash val="solid"/>
              <a:round/>
            </a:ln>
          </p:spPr>
          <p:txBody>
            <a:bodyPr/>
            <a:lstStyle/>
            <a:p/>
          </p:txBody>
        </p:sp>
        <p:sp>
          <p:nvSpPr>
            <p:cNvPr id="832" name="pl832"/>
            <p:cNvSpPr/>
            <p:nvPr/>
          </p:nvSpPr>
          <p:spPr>
            <a:xfrm>
              <a:off x="3908323" y="3761545"/>
              <a:ext cx="896831" cy="8052"/>
            </a:xfrm>
            <a:custGeom>
              <a:avLst/>
              <a:pathLst>
                <a:path w="896831" h="8052">
                  <a:moveTo>
                    <a:pt x="0" y="8052"/>
                  </a:moveTo>
                  <a:lnTo>
                    <a:pt x="128118" y="8052"/>
                  </a:lnTo>
                  <a:lnTo>
                    <a:pt x="256237" y="8052"/>
                  </a:lnTo>
                  <a:lnTo>
                    <a:pt x="384356" y="8052"/>
                  </a:lnTo>
                  <a:lnTo>
                    <a:pt x="512475" y="8052"/>
                  </a:lnTo>
                  <a:lnTo>
                    <a:pt x="640593" y="8052"/>
                  </a:lnTo>
                  <a:lnTo>
                    <a:pt x="768712" y="8052"/>
                  </a:lnTo>
                  <a:lnTo>
                    <a:pt x="896831" y="0"/>
                  </a:lnTo>
                </a:path>
              </a:pathLst>
            </a:custGeom>
            <a:ln w="35231" cap="flat">
              <a:solidFill>
                <a:srgbClr val="F26A21">
                  <a:alpha val="100000"/>
                </a:srgbClr>
              </a:solidFill>
              <a:prstDash val="solid"/>
              <a:round/>
            </a:ln>
          </p:spPr>
          <p:txBody>
            <a:bodyPr/>
            <a:lstStyle/>
            <a:p/>
          </p:txBody>
        </p:sp>
        <p:sp>
          <p:nvSpPr>
            <p:cNvPr id="833" name="pl833"/>
            <p:cNvSpPr/>
            <p:nvPr/>
          </p:nvSpPr>
          <p:spPr>
            <a:xfrm>
              <a:off x="3863481" y="376959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34" name="tx834"/>
            <p:cNvSpPr/>
            <p:nvPr/>
          </p:nvSpPr>
          <p:spPr>
            <a:xfrm>
              <a:off x="3878194" y="36065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5" name="tx835"/>
            <p:cNvSpPr/>
            <p:nvPr/>
          </p:nvSpPr>
          <p:spPr>
            <a:xfrm>
              <a:off x="4006312" y="36065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6" name="tx836"/>
            <p:cNvSpPr/>
            <p:nvPr/>
          </p:nvSpPr>
          <p:spPr>
            <a:xfrm>
              <a:off x="4134431" y="36065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7" name="tx837"/>
            <p:cNvSpPr/>
            <p:nvPr/>
          </p:nvSpPr>
          <p:spPr>
            <a:xfrm>
              <a:off x="4262550" y="36065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8" name="tx838"/>
            <p:cNvSpPr/>
            <p:nvPr/>
          </p:nvSpPr>
          <p:spPr>
            <a:xfrm>
              <a:off x="4390669" y="36065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9" name="tx839"/>
            <p:cNvSpPr/>
            <p:nvPr/>
          </p:nvSpPr>
          <p:spPr>
            <a:xfrm>
              <a:off x="4518787" y="36065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0" name="tx840"/>
            <p:cNvSpPr/>
            <p:nvPr/>
          </p:nvSpPr>
          <p:spPr>
            <a:xfrm>
              <a:off x="4646906" y="36065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1" name="tx841"/>
            <p:cNvSpPr/>
            <p:nvPr/>
          </p:nvSpPr>
          <p:spPr>
            <a:xfrm>
              <a:off x="4775025" y="35985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2" name="rc842"/>
            <p:cNvSpPr/>
            <p:nvPr/>
          </p:nvSpPr>
          <p:spPr>
            <a:xfrm>
              <a:off x="3863481" y="4135168"/>
              <a:ext cx="986514" cy="367599"/>
            </a:xfrm>
            <a:prstGeom prst="rect">
              <a:avLst/>
            </a:prstGeom>
            <a:solidFill>
              <a:srgbClr val="EBEBEB">
                <a:alpha val="100000"/>
              </a:srgbClr>
            </a:solidFill>
          </p:spPr>
          <p:txBody>
            <a:bodyPr/>
            <a:lstStyle/>
            <a:p/>
          </p:txBody>
        </p:sp>
        <p:sp>
          <p:nvSpPr>
            <p:cNvPr id="843" name="pl843"/>
            <p:cNvSpPr/>
            <p:nvPr/>
          </p:nvSpPr>
          <p:spPr>
            <a:xfrm>
              <a:off x="3863481" y="44719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4" name="pl844"/>
            <p:cNvSpPr/>
            <p:nvPr/>
          </p:nvSpPr>
          <p:spPr>
            <a:xfrm>
              <a:off x="3863481" y="437130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5" name="pl845"/>
            <p:cNvSpPr/>
            <p:nvPr/>
          </p:nvSpPr>
          <p:spPr>
            <a:xfrm>
              <a:off x="3863481" y="427065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6" name="pl846"/>
            <p:cNvSpPr/>
            <p:nvPr/>
          </p:nvSpPr>
          <p:spPr>
            <a:xfrm>
              <a:off x="3863481" y="416999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7" name="pl847"/>
            <p:cNvSpPr/>
            <p:nvPr/>
          </p:nvSpPr>
          <p:spPr>
            <a:xfrm>
              <a:off x="3863481" y="44216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48" name="pl848"/>
            <p:cNvSpPr/>
            <p:nvPr/>
          </p:nvSpPr>
          <p:spPr>
            <a:xfrm>
              <a:off x="3863481" y="432098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49" name="pl849"/>
            <p:cNvSpPr/>
            <p:nvPr/>
          </p:nvSpPr>
          <p:spPr>
            <a:xfrm>
              <a:off x="3863481" y="4220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0" name="pl850"/>
            <p:cNvSpPr/>
            <p:nvPr/>
          </p:nvSpPr>
          <p:spPr>
            <a:xfrm>
              <a:off x="390832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1" name="pl851"/>
            <p:cNvSpPr/>
            <p:nvPr/>
          </p:nvSpPr>
          <p:spPr>
            <a:xfrm>
              <a:off x="403644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2" name="pl852"/>
            <p:cNvSpPr/>
            <p:nvPr/>
          </p:nvSpPr>
          <p:spPr>
            <a:xfrm>
              <a:off x="416456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429267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442079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454891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467703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480515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3908323"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859" name="pl859"/>
            <p:cNvSpPr/>
            <p:nvPr/>
          </p:nvSpPr>
          <p:spPr>
            <a:xfrm>
              <a:off x="3908323" y="4381375"/>
              <a:ext cx="896831" cy="32210"/>
            </a:xfrm>
            <a:custGeom>
              <a:avLst/>
              <a:pathLst>
                <a:path w="896831" h="32210">
                  <a:moveTo>
                    <a:pt x="0" y="0"/>
                  </a:moveTo>
                  <a:lnTo>
                    <a:pt x="128118" y="32210"/>
                  </a:lnTo>
                  <a:lnTo>
                    <a:pt x="256237" y="16105"/>
                  </a:lnTo>
                  <a:lnTo>
                    <a:pt x="384356" y="12078"/>
                  </a:lnTo>
                  <a:lnTo>
                    <a:pt x="512475" y="32210"/>
                  </a:lnTo>
                  <a:lnTo>
                    <a:pt x="640593" y="32210"/>
                  </a:lnTo>
                  <a:lnTo>
                    <a:pt x="768712" y="32210"/>
                  </a:lnTo>
                  <a:lnTo>
                    <a:pt x="896831" y="32210"/>
                  </a:lnTo>
                </a:path>
              </a:pathLst>
            </a:custGeom>
            <a:ln w="40651" cap="flat">
              <a:solidFill>
                <a:srgbClr val="BEBEBE">
                  <a:alpha val="69803"/>
                </a:srgbClr>
              </a:solidFill>
              <a:prstDash val="solid"/>
              <a:round/>
            </a:ln>
          </p:spPr>
          <p:txBody>
            <a:bodyPr/>
            <a:lstStyle/>
            <a:p/>
          </p:txBody>
        </p:sp>
        <p:sp>
          <p:nvSpPr>
            <p:cNvPr id="860" name="pl860"/>
            <p:cNvSpPr/>
            <p:nvPr/>
          </p:nvSpPr>
          <p:spPr>
            <a:xfrm>
              <a:off x="3908323" y="4381375"/>
              <a:ext cx="896831" cy="32210"/>
            </a:xfrm>
            <a:custGeom>
              <a:avLst/>
              <a:pathLst>
                <a:path w="896831" h="32210">
                  <a:moveTo>
                    <a:pt x="0" y="0"/>
                  </a:moveTo>
                  <a:lnTo>
                    <a:pt x="128118" y="32210"/>
                  </a:lnTo>
                  <a:lnTo>
                    <a:pt x="256237" y="16105"/>
                  </a:lnTo>
                  <a:lnTo>
                    <a:pt x="384356" y="12078"/>
                  </a:lnTo>
                  <a:lnTo>
                    <a:pt x="512475" y="32210"/>
                  </a:lnTo>
                  <a:lnTo>
                    <a:pt x="640593" y="32210"/>
                  </a:lnTo>
                  <a:lnTo>
                    <a:pt x="768712" y="32210"/>
                  </a:lnTo>
                  <a:lnTo>
                    <a:pt x="896831" y="32210"/>
                  </a:lnTo>
                </a:path>
              </a:pathLst>
            </a:custGeom>
            <a:ln w="35231" cap="flat">
              <a:solidFill>
                <a:srgbClr val="BEBEBE">
                  <a:alpha val="69803"/>
                </a:srgbClr>
              </a:solidFill>
              <a:prstDash val="solid"/>
              <a:round/>
            </a:ln>
          </p:spPr>
          <p:txBody>
            <a:bodyPr/>
            <a:lstStyle/>
            <a:p/>
          </p:txBody>
        </p:sp>
        <p:sp>
          <p:nvSpPr>
            <p:cNvPr id="861" name="pl861"/>
            <p:cNvSpPr/>
            <p:nvPr/>
          </p:nvSpPr>
          <p:spPr>
            <a:xfrm>
              <a:off x="3908323"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862" name="pl862"/>
            <p:cNvSpPr/>
            <p:nvPr/>
          </p:nvSpPr>
          <p:spPr>
            <a:xfrm>
              <a:off x="3908323" y="4381375"/>
              <a:ext cx="896831" cy="32210"/>
            </a:xfrm>
            <a:custGeom>
              <a:avLst/>
              <a:pathLst>
                <a:path w="896831" h="32210">
                  <a:moveTo>
                    <a:pt x="0" y="0"/>
                  </a:moveTo>
                  <a:lnTo>
                    <a:pt x="128118" y="32210"/>
                  </a:lnTo>
                  <a:lnTo>
                    <a:pt x="256237" y="16105"/>
                  </a:lnTo>
                  <a:lnTo>
                    <a:pt x="384356" y="12078"/>
                  </a:lnTo>
                  <a:lnTo>
                    <a:pt x="512475" y="32210"/>
                  </a:lnTo>
                  <a:lnTo>
                    <a:pt x="640593" y="32210"/>
                  </a:lnTo>
                  <a:lnTo>
                    <a:pt x="768712" y="32210"/>
                  </a:lnTo>
                  <a:lnTo>
                    <a:pt x="896831" y="32210"/>
                  </a:lnTo>
                </a:path>
              </a:pathLst>
            </a:custGeom>
            <a:ln w="40651" cap="flat">
              <a:solidFill>
                <a:srgbClr val="000000">
                  <a:alpha val="100000"/>
                </a:srgbClr>
              </a:solidFill>
              <a:prstDash val="solid"/>
              <a:round/>
            </a:ln>
          </p:spPr>
          <p:txBody>
            <a:bodyPr/>
            <a:lstStyle/>
            <a:p/>
          </p:txBody>
        </p:sp>
        <p:sp>
          <p:nvSpPr>
            <p:cNvPr id="863" name="pl863"/>
            <p:cNvSpPr/>
            <p:nvPr/>
          </p:nvSpPr>
          <p:spPr>
            <a:xfrm>
              <a:off x="3908323" y="4381375"/>
              <a:ext cx="896831" cy="32210"/>
            </a:xfrm>
            <a:custGeom>
              <a:avLst/>
              <a:pathLst>
                <a:path w="896831" h="32210">
                  <a:moveTo>
                    <a:pt x="0" y="0"/>
                  </a:moveTo>
                  <a:lnTo>
                    <a:pt x="128118" y="32210"/>
                  </a:lnTo>
                  <a:lnTo>
                    <a:pt x="256237" y="16105"/>
                  </a:lnTo>
                  <a:lnTo>
                    <a:pt x="384356" y="12078"/>
                  </a:lnTo>
                  <a:lnTo>
                    <a:pt x="512475" y="32210"/>
                  </a:lnTo>
                  <a:lnTo>
                    <a:pt x="640593" y="32210"/>
                  </a:lnTo>
                  <a:lnTo>
                    <a:pt x="768712" y="32210"/>
                  </a:lnTo>
                  <a:lnTo>
                    <a:pt x="896831" y="32210"/>
                  </a:lnTo>
                </a:path>
              </a:pathLst>
            </a:custGeom>
            <a:ln w="35231" cap="flat">
              <a:solidFill>
                <a:srgbClr val="F26A21">
                  <a:alpha val="100000"/>
                </a:srgbClr>
              </a:solidFill>
              <a:prstDash val="solid"/>
              <a:round/>
            </a:ln>
          </p:spPr>
          <p:txBody>
            <a:bodyPr/>
            <a:lstStyle/>
            <a:p/>
          </p:txBody>
        </p:sp>
        <p:sp>
          <p:nvSpPr>
            <p:cNvPr id="864" name="pl864"/>
            <p:cNvSpPr/>
            <p:nvPr/>
          </p:nvSpPr>
          <p:spPr>
            <a:xfrm>
              <a:off x="3863481" y="442163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65" name="tx865"/>
            <p:cNvSpPr/>
            <p:nvPr/>
          </p:nvSpPr>
          <p:spPr>
            <a:xfrm>
              <a:off x="3848064" y="42183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866" name="tx866"/>
            <p:cNvSpPr/>
            <p:nvPr/>
          </p:nvSpPr>
          <p:spPr>
            <a:xfrm>
              <a:off x="4006312" y="425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67" name="tx867"/>
            <p:cNvSpPr/>
            <p:nvPr/>
          </p:nvSpPr>
          <p:spPr>
            <a:xfrm>
              <a:off x="4134431" y="42344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68" name="tx868"/>
            <p:cNvSpPr/>
            <p:nvPr/>
          </p:nvSpPr>
          <p:spPr>
            <a:xfrm>
              <a:off x="4262550" y="42304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69" name="tx869"/>
            <p:cNvSpPr/>
            <p:nvPr/>
          </p:nvSpPr>
          <p:spPr>
            <a:xfrm>
              <a:off x="4390669" y="425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0" name="tx870"/>
            <p:cNvSpPr/>
            <p:nvPr/>
          </p:nvSpPr>
          <p:spPr>
            <a:xfrm>
              <a:off x="4518787" y="425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1" name="tx871"/>
            <p:cNvSpPr/>
            <p:nvPr/>
          </p:nvSpPr>
          <p:spPr>
            <a:xfrm>
              <a:off x="4646906" y="425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2" name="tx872"/>
            <p:cNvSpPr/>
            <p:nvPr/>
          </p:nvSpPr>
          <p:spPr>
            <a:xfrm>
              <a:off x="4775025" y="42505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3" name="rc873"/>
            <p:cNvSpPr/>
            <p:nvPr/>
          </p:nvSpPr>
          <p:spPr>
            <a:xfrm>
              <a:off x="3863481" y="4787209"/>
              <a:ext cx="986514" cy="367599"/>
            </a:xfrm>
            <a:prstGeom prst="rect">
              <a:avLst/>
            </a:prstGeom>
            <a:solidFill>
              <a:srgbClr val="EBEBEB">
                <a:alpha val="100000"/>
              </a:srgbClr>
            </a:solidFill>
          </p:spPr>
          <p:txBody>
            <a:bodyPr/>
            <a:lstStyle/>
            <a:p/>
          </p:txBody>
        </p:sp>
        <p:sp>
          <p:nvSpPr>
            <p:cNvPr id="874" name="pl874"/>
            <p:cNvSpPr/>
            <p:nvPr/>
          </p:nvSpPr>
          <p:spPr>
            <a:xfrm>
              <a:off x="3863481" y="51240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5" name="pl875"/>
            <p:cNvSpPr/>
            <p:nvPr/>
          </p:nvSpPr>
          <p:spPr>
            <a:xfrm>
              <a:off x="3863481" y="50233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6" name="pl876"/>
            <p:cNvSpPr/>
            <p:nvPr/>
          </p:nvSpPr>
          <p:spPr>
            <a:xfrm>
              <a:off x="3863481" y="492269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7" name="pl877"/>
            <p:cNvSpPr/>
            <p:nvPr/>
          </p:nvSpPr>
          <p:spPr>
            <a:xfrm>
              <a:off x="3863481" y="48220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8" name="pl878"/>
            <p:cNvSpPr/>
            <p:nvPr/>
          </p:nvSpPr>
          <p:spPr>
            <a:xfrm>
              <a:off x="3863481" y="50736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79" name="pl879"/>
            <p:cNvSpPr/>
            <p:nvPr/>
          </p:nvSpPr>
          <p:spPr>
            <a:xfrm>
              <a:off x="3863481" y="497302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0" name="pl880"/>
            <p:cNvSpPr/>
            <p:nvPr/>
          </p:nvSpPr>
          <p:spPr>
            <a:xfrm>
              <a:off x="3863481" y="4872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1" name="pl881"/>
            <p:cNvSpPr/>
            <p:nvPr/>
          </p:nvSpPr>
          <p:spPr>
            <a:xfrm>
              <a:off x="390832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2" name="pl882"/>
            <p:cNvSpPr/>
            <p:nvPr/>
          </p:nvSpPr>
          <p:spPr>
            <a:xfrm>
              <a:off x="403644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416456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429267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442079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454891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467703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480515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3908323"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890" name="pl890"/>
            <p:cNvSpPr/>
            <p:nvPr/>
          </p:nvSpPr>
          <p:spPr>
            <a:xfrm>
              <a:off x="3908323" y="5005232"/>
              <a:ext cx="896831" cy="16105"/>
            </a:xfrm>
            <a:custGeom>
              <a:avLst/>
              <a:pathLst>
                <a:path w="896831" h="16105">
                  <a:moveTo>
                    <a:pt x="0" y="0"/>
                  </a:moveTo>
                  <a:lnTo>
                    <a:pt x="128118" y="16105"/>
                  </a:lnTo>
                  <a:lnTo>
                    <a:pt x="256237" y="0"/>
                  </a:lnTo>
                  <a:lnTo>
                    <a:pt x="384356" y="8052"/>
                  </a:lnTo>
                  <a:lnTo>
                    <a:pt x="512475" y="12078"/>
                  </a:lnTo>
                  <a:lnTo>
                    <a:pt x="640593" y="0"/>
                  </a:lnTo>
                  <a:lnTo>
                    <a:pt x="768712" y="8052"/>
                  </a:lnTo>
                  <a:lnTo>
                    <a:pt x="896831" y="8052"/>
                  </a:lnTo>
                </a:path>
              </a:pathLst>
            </a:custGeom>
            <a:ln w="40651" cap="flat">
              <a:solidFill>
                <a:srgbClr val="BEBEBE">
                  <a:alpha val="69803"/>
                </a:srgbClr>
              </a:solidFill>
              <a:prstDash val="solid"/>
              <a:round/>
            </a:ln>
          </p:spPr>
          <p:txBody>
            <a:bodyPr/>
            <a:lstStyle/>
            <a:p/>
          </p:txBody>
        </p:sp>
        <p:sp>
          <p:nvSpPr>
            <p:cNvPr id="891" name="pl891"/>
            <p:cNvSpPr/>
            <p:nvPr/>
          </p:nvSpPr>
          <p:spPr>
            <a:xfrm>
              <a:off x="3908323" y="5005232"/>
              <a:ext cx="896831" cy="16105"/>
            </a:xfrm>
            <a:custGeom>
              <a:avLst/>
              <a:pathLst>
                <a:path w="896831" h="16105">
                  <a:moveTo>
                    <a:pt x="0" y="0"/>
                  </a:moveTo>
                  <a:lnTo>
                    <a:pt x="128118" y="16105"/>
                  </a:lnTo>
                  <a:lnTo>
                    <a:pt x="256237" y="0"/>
                  </a:lnTo>
                  <a:lnTo>
                    <a:pt x="384356" y="8052"/>
                  </a:lnTo>
                  <a:lnTo>
                    <a:pt x="512475" y="12078"/>
                  </a:lnTo>
                  <a:lnTo>
                    <a:pt x="640593" y="0"/>
                  </a:lnTo>
                  <a:lnTo>
                    <a:pt x="768712" y="8052"/>
                  </a:lnTo>
                  <a:lnTo>
                    <a:pt x="896831" y="8052"/>
                  </a:lnTo>
                </a:path>
              </a:pathLst>
            </a:custGeom>
            <a:ln w="35231" cap="flat">
              <a:solidFill>
                <a:srgbClr val="BEBEBE">
                  <a:alpha val="69803"/>
                </a:srgbClr>
              </a:solidFill>
              <a:prstDash val="solid"/>
              <a:round/>
            </a:ln>
          </p:spPr>
          <p:txBody>
            <a:bodyPr/>
            <a:lstStyle/>
            <a:p/>
          </p:txBody>
        </p:sp>
        <p:sp>
          <p:nvSpPr>
            <p:cNvPr id="892" name="pl892"/>
            <p:cNvSpPr/>
            <p:nvPr/>
          </p:nvSpPr>
          <p:spPr>
            <a:xfrm>
              <a:off x="3908323"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893" name="pl893"/>
            <p:cNvSpPr/>
            <p:nvPr/>
          </p:nvSpPr>
          <p:spPr>
            <a:xfrm>
              <a:off x="3908323" y="5005232"/>
              <a:ext cx="896831" cy="16105"/>
            </a:xfrm>
            <a:custGeom>
              <a:avLst/>
              <a:pathLst>
                <a:path w="896831" h="16105">
                  <a:moveTo>
                    <a:pt x="0" y="0"/>
                  </a:moveTo>
                  <a:lnTo>
                    <a:pt x="128118" y="16105"/>
                  </a:lnTo>
                  <a:lnTo>
                    <a:pt x="256237" y="0"/>
                  </a:lnTo>
                  <a:lnTo>
                    <a:pt x="384356" y="8052"/>
                  </a:lnTo>
                  <a:lnTo>
                    <a:pt x="512475" y="12078"/>
                  </a:lnTo>
                  <a:lnTo>
                    <a:pt x="640593" y="0"/>
                  </a:lnTo>
                  <a:lnTo>
                    <a:pt x="768712" y="8052"/>
                  </a:lnTo>
                  <a:lnTo>
                    <a:pt x="896831" y="8052"/>
                  </a:lnTo>
                </a:path>
              </a:pathLst>
            </a:custGeom>
            <a:ln w="40651" cap="flat">
              <a:solidFill>
                <a:srgbClr val="000000">
                  <a:alpha val="100000"/>
                </a:srgbClr>
              </a:solidFill>
              <a:prstDash val="solid"/>
              <a:round/>
            </a:ln>
          </p:spPr>
          <p:txBody>
            <a:bodyPr/>
            <a:lstStyle/>
            <a:p/>
          </p:txBody>
        </p:sp>
        <p:sp>
          <p:nvSpPr>
            <p:cNvPr id="894" name="pl894"/>
            <p:cNvSpPr/>
            <p:nvPr/>
          </p:nvSpPr>
          <p:spPr>
            <a:xfrm>
              <a:off x="3908323" y="5005232"/>
              <a:ext cx="896831" cy="16105"/>
            </a:xfrm>
            <a:custGeom>
              <a:avLst/>
              <a:pathLst>
                <a:path w="896831" h="16105">
                  <a:moveTo>
                    <a:pt x="0" y="0"/>
                  </a:moveTo>
                  <a:lnTo>
                    <a:pt x="128118" y="16105"/>
                  </a:lnTo>
                  <a:lnTo>
                    <a:pt x="256237" y="0"/>
                  </a:lnTo>
                  <a:lnTo>
                    <a:pt x="384356" y="8052"/>
                  </a:lnTo>
                  <a:lnTo>
                    <a:pt x="512475" y="12078"/>
                  </a:lnTo>
                  <a:lnTo>
                    <a:pt x="640593" y="0"/>
                  </a:lnTo>
                  <a:lnTo>
                    <a:pt x="768712" y="8052"/>
                  </a:lnTo>
                  <a:lnTo>
                    <a:pt x="896831" y="8052"/>
                  </a:lnTo>
                </a:path>
              </a:pathLst>
            </a:custGeom>
            <a:ln w="35231" cap="flat">
              <a:solidFill>
                <a:srgbClr val="F26A21">
                  <a:alpha val="100000"/>
                </a:srgbClr>
              </a:solidFill>
              <a:prstDash val="solid"/>
              <a:round/>
            </a:ln>
          </p:spPr>
          <p:txBody>
            <a:bodyPr/>
            <a:lstStyle/>
            <a:p/>
          </p:txBody>
        </p:sp>
        <p:sp>
          <p:nvSpPr>
            <p:cNvPr id="895" name="pl895"/>
            <p:cNvSpPr/>
            <p:nvPr/>
          </p:nvSpPr>
          <p:spPr>
            <a:xfrm>
              <a:off x="3863481" y="507367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96" name="tx896"/>
            <p:cNvSpPr/>
            <p:nvPr/>
          </p:nvSpPr>
          <p:spPr>
            <a:xfrm>
              <a:off x="3848064" y="4842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897" name="tx897"/>
            <p:cNvSpPr/>
            <p:nvPr/>
          </p:nvSpPr>
          <p:spPr>
            <a:xfrm>
              <a:off x="3976183" y="48583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898" name="tx898"/>
            <p:cNvSpPr/>
            <p:nvPr/>
          </p:nvSpPr>
          <p:spPr>
            <a:xfrm>
              <a:off x="4104302" y="4842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899" name="tx899"/>
            <p:cNvSpPr/>
            <p:nvPr/>
          </p:nvSpPr>
          <p:spPr>
            <a:xfrm>
              <a:off x="4232420" y="48502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00" name="tx900"/>
            <p:cNvSpPr/>
            <p:nvPr/>
          </p:nvSpPr>
          <p:spPr>
            <a:xfrm>
              <a:off x="4360539" y="48542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01" name="tx901"/>
            <p:cNvSpPr/>
            <p:nvPr/>
          </p:nvSpPr>
          <p:spPr>
            <a:xfrm>
              <a:off x="4488658" y="4842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02" name="tx902"/>
            <p:cNvSpPr/>
            <p:nvPr/>
          </p:nvSpPr>
          <p:spPr>
            <a:xfrm>
              <a:off x="4616777" y="48502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03" name="tx903"/>
            <p:cNvSpPr/>
            <p:nvPr/>
          </p:nvSpPr>
          <p:spPr>
            <a:xfrm>
              <a:off x="4744895" y="48502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04" name="rc904"/>
            <p:cNvSpPr/>
            <p:nvPr/>
          </p:nvSpPr>
          <p:spPr>
            <a:xfrm>
              <a:off x="4919585" y="874964"/>
              <a:ext cx="986514" cy="367599"/>
            </a:xfrm>
            <a:prstGeom prst="rect">
              <a:avLst/>
            </a:prstGeom>
            <a:solidFill>
              <a:srgbClr val="EBEBEB">
                <a:alpha val="100000"/>
              </a:srgbClr>
            </a:solidFill>
          </p:spPr>
          <p:txBody>
            <a:bodyPr/>
            <a:lstStyle/>
            <a:p/>
          </p:txBody>
        </p:sp>
        <p:sp>
          <p:nvSpPr>
            <p:cNvPr id="905" name="pl905"/>
            <p:cNvSpPr/>
            <p:nvPr/>
          </p:nvSpPr>
          <p:spPr>
            <a:xfrm>
              <a:off x="4919585" y="121176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6" name="pl906"/>
            <p:cNvSpPr/>
            <p:nvPr/>
          </p:nvSpPr>
          <p:spPr>
            <a:xfrm>
              <a:off x="4919585" y="11111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7" name="pl907"/>
            <p:cNvSpPr/>
            <p:nvPr/>
          </p:nvSpPr>
          <p:spPr>
            <a:xfrm>
              <a:off x="4919585" y="101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8" name="pl908"/>
            <p:cNvSpPr/>
            <p:nvPr/>
          </p:nvSpPr>
          <p:spPr>
            <a:xfrm>
              <a:off x="4919585" y="90979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9" name="pl909"/>
            <p:cNvSpPr/>
            <p:nvPr/>
          </p:nvSpPr>
          <p:spPr>
            <a:xfrm>
              <a:off x="4919585" y="11614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0" name="pl910"/>
            <p:cNvSpPr/>
            <p:nvPr/>
          </p:nvSpPr>
          <p:spPr>
            <a:xfrm>
              <a:off x="4919585" y="10607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1" name="pl911"/>
            <p:cNvSpPr/>
            <p:nvPr/>
          </p:nvSpPr>
          <p:spPr>
            <a:xfrm>
              <a:off x="4919585" y="96012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2" name="pl912"/>
            <p:cNvSpPr/>
            <p:nvPr/>
          </p:nvSpPr>
          <p:spPr>
            <a:xfrm>
              <a:off x="496442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509254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522066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534878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547690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560502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573313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586125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4964427"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921" name="pl921"/>
            <p:cNvSpPr/>
            <p:nvPr/>
          </p:nvSpPr>
          <p:spPr>
            <a:xfrm>
              <a:off x="4964427" y="1129223"/>
              <a:ext cx="896831" cy="20131"/>
            </a:xfrm>
            <a:custGeom>
              <a:avLst/>
              <a:pathLst>
                <a:path w="896831" h="20131">
                  <a:moveTo>
                    <a:pt x="0" y="8052"/>
                  </a:moveTo>
                  <a:lnTo>
                    <a:pt x="128118" y="12078"/>
                  </a:lnTo>
                  <a:lnTo>
                    <a:pt x="256237" y="0"/>
                  </a:lnTo>
                  <a:lnTo>
                    <a:pt x="384356" y="8052"/>
                  </a:lnTo>
                  <a:lnTo>
                    <a:pt x="512475" y="16105"/>
                  </a:lnTo>
                  <a:lnTo>
                    <a:pt x="640593" y="20131"/>
                  </a:lnTo>
                  <a:lnTo>
                    <a:pt x="768712" y="20131"/>
                  </a:lnTo>
                  <a:lnTo>
                    <a:pt x="896831" y="20131"/>
                  </a:lnTo>
                </a:path>
              </a:pathLst>
            </a:custGeom>
            <a:ln w="40651" cap="flat">
              <a:solidFill>
                <a:srgbClr val="BEBEBE">
                  <a:alpha val="69803"/>
                </a:srgbClr>
              </a:solidFill>
              <a:prstDash val="solid"/>
              <a:round/>
            </a:ln>
          </p:spPr>
          <p:txBody>
            <a:bodyPr/>
            <a:lstStyle/>
            <a:p/>
          </p:txBody>
        </p:sp>
        <p:sp>
          <p:nvSpPr>
            <p:cNvPr id="922" name="pl922"/>
            <p:cNvSpPr/>
            <p:nvPr/>
          </p:nvSpPr>
          <p:spPr>
            <a:xfrm>
              <a:off x="4964427" y="1129223"/>
              <a:ext cx="896831" cy="20131"/>
            </a:xfrm>
            <a:custGeom>
              <a:avLst/>
              <a:pathLst>
                <a:path w="896831" h="20131">
                  <a:moveTo>
                    <a:pt x="0" y="8052"/>
                  </a:moveTo>
                  <a:lnTo>
                    <a:pt x="128118" y="12078"/>
                  </a:lnTo>
                  <a:lnTo>
                    <a:pt x="256237" y="0"/>
                  </a:lnTo>
                  <a:lnTo>
                    <a:pt x="384356" y="8052"/>
                  </a:lnTo>
                  <a:lnTo>
                    <a:pt x="512475" y="16105"/>
                  </a:lnTo>
                  <a:lnTo>
                    <a:pt x="640593" y="20131"/>
                  </a:lnTo>
                  <a:lnTo>
                    <a:pt x="768712" y="20131"/>
                  </a:lnTo>
                  <a:lnTo>
                    <a:pt x="896831" y="20131"/>
                  </a:lnTo>
                </a:path>
              </a:pathLst>
            </a:custGeom>
            <a:ln w="35231" cap="flat">
              <a:solidFill>
                <a:srgbClr val="BEBEBE">
                  <a:alpha val="69803"/>
                </a:srgbClr>
              </a:solidFill>
              <a:prstDash val="solid"/>
              <a:round/>
            </a:ln>
          </p:spPr>
          <p:txBody>
            <a:bodyPr/>
            <a:lstStyle/>
            <a:p/>
          </p:txBody>
        </p:sp>
        <p:sp>
          <p:nvSpPr>
            <p:cNvPr id="923" name="pl923"/>
            <p:cNvSpPr/>
            <p:nvPr/>
          </p:nvSpPr>
          <p:spPr>
            <a:xfrm>
              <a:off x="4964427"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924" name="pl924"/>
            <p:cNvSpPr/>
            <p:nvPr/>
          </p:nvSpPr>
          <p:spPr>
            <a:xfrm>
              <a:off x="4964427" y="1129223"/>
              <a:ext cx="896831" cy="20131"/>
            </a:xfrm>
            <a:custGeom>
              <a:avLst/>
              <a:pathLst>
                <a:path w="896831" h="20131">
                  <a:moveTo>
                    <a:pt x="0" y="8052"/>
                  </a:moveTo>
                  <a:lnTo>
                    <a:pt x="128118" y="12078"/>
                  </a:lnTo>
                  <a:lnTo>
                    <a:pt x="256237" y="0"/>
                  </a:lnTo>
                  <a:lnTo>
                    <a:pt x="384356" y="8052"/>
                  </a:lnTo>
                  <a:lnTo>
                    <a:pt x="512475" y="16105"/>
                  </a:lnTo>
                  <a:lnTo>
                    <a:pt x="640593" y="20131"/>
                  </a:lnTo>
                  <a:lnTo>
                    <a:pt x="768712" y="20131"/>
                  </a:lnTo>
                  <a:lnTo>
                    <a:pt x="896831" y="20131"/>
                  </a:lnTo>
                </a:path>
              </a:pathLst>
            </a:custGeom>
            <a:ln w="40651" cap="flat">
              <a:solidFill>
                <a:srgbClr val="000000">
                  <a:alpha val="100000"/>
                </a:srgbClr>
              </a:solidFill>
              <a:prstDash val="solid"/>
              <a:round/>
            </a:ln>
          </p:spPr>
          <p:txBody>
            <a:bodyPr/>
            <a:lstStyle/>
            <a:p/>
          </p:txBody>
        </p:sp>
        <p:sp>
          <p:nvSpPr>
            <p:cNvPr id="925" name="pl925"/>
            <p:cNvSpPr/>
            <p:nvPr/>
          </p:nvSpPr>
          <p:spPr>
            <a:xfrm>
              <a:off x="4964427" y="1129223"/>
              <a:ext cx="896831" cy="20131"/>
            </a:xfrm>
            <a:custGeom>
              <a:avLst/>
              <a:pathLst>
                <a:path w="896831" h="20131">
                  <a:moveTo>
                    <a:pt x="0" y="8052"/>
                  </a:moveTo>
                  <a:lnTo>
                    <a:pt x="128118" y="12078"/>
                  </a:lnTo>
                  <a:lnTo>
                    <a:pt x="256237" y="0"/>
                  </a:lnTo>
                  <a:lnTo>
                    <a:pt x="384356" y="8052"/>
                  </a:lnTo>
                  <a:lnTo>
                    <a:pt x="512475" y="16105"/>
                  </a:lnTo>
                  <a:lnTo>
                    <a:pt x="640593" y="20131"/>
                  </a:lnTo>
                  <a:lnTo>
                    <a:pt x="768712" y="20131"/>
                  </a:lnTo>
                  <a:lnTo>
                    <a:pt x="896831" y="20131"/>
                  </a:lnTo>
                </a:path>
              </a:pathLst>
            </a:custGeom>
            <a:ln w="35231" cap="flat">
              <a:solidFill>
                <a:srgbClr val="F26A21">
                  <a:alpha val="100000"/>
                </a:srgbClr>
              </a:solidFill>
              <a:prstDash val="solid"/>
              <a:round/>
            </a:ln>
          </p:spPr>
          <p:txBody>
            <a:bodyPr/>
            <a:lstStyle/>
            <a:p/>
          </p:txBody>
        </p:sp>
        <p:sp>
          <p:nvSpPr>
            <p:cNvPr id="926" name="pl926"/>
            <p:cNvSpPr/>
            <p:nvPr/>
          </p:nvSpPr>
          <p:spPr>
            <a:xfrm>
              <a:off x="4919585" y="116143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27" name="tx927"/>
            <p:cNvSpPr/>
            <p:nvPr/>
          </p:nvSpPr>
          <p:spPr>
            <a:xfrm>
              <a:off x="4934297" y="9742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28" name="tx928"/>
            <p:cNvSpPr/>
            <p:nvPr/>
          </p:nvSpPr>
          <p:spPr>
            <a:xfrm>
              <a:off x="5062416" y="9782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29" name="tx929"/>
            <p:cNvSpPr/>
            <p:nvPr/>
          </p:nvSpPr>
          <p:spPr>
            <a:xfrm>
              <a:off x="5190535" y="9661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30" name="tx930"/>
            <p:cNvSpPr/>
            <p:nvPr/>
          </p:nvSpPr>
          <p:spPr>
            <a:xfrm>
              <a:off x="5318653" y="9742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31" name="tx931"/>
            <p:cNvSpPr/>
            <p:nvPr/>
          </p:nvSpPr>
          <p:spPr>
            <a:xfrm>
              <a:off x="5446772" y="9823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32" name="tx932"/>
            <p:cNvSpPr/>
            <p:nvPr/>
          </p:nvSpPr>
          <p:spPr>
            <a:xfrm>
              <a:off x="5574891" y="9863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33" name="tx933"/>
            <p:cNvSpPr/>
            <p:nvPr/>
          </p:nvSpPr>
          <p:spPr>
            <a:xfrm>
              <a:off x="5703010" y="9863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34" name="tx934"/>
            <p:cNvSpPr/>
            <p:nvPr/>
          </p:nvSpPr>
          <p:spPr>
            <a:xfrm>
              <a:off x="5831129" y="9863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35" name="rc935"/>
            <p:cNvSpPr/>
            <p:nvPr/>
          </p:nvSpPr>
          <p:spPr>
            <a:xfrm>
              <a:off x="4919585" y="1527005"/>
              <a:ext cx="986514" cy="367599"/>
            </a:xfrm>
            <a:prstGeom prst="rect">
              <a:avLst/>
            </a:prstGeom>
            <a:solidFill>
              <a:srgbClr val="EBEBEB">
                <a:alpha val="100000"/>
              </a:srgbClr>
            </a:solidFill>
          </p:spPr>
          <p:txBody>
            <a:bodyPr/>
            <a:lstStyle/>
            <a:p/>
          </p:txBody>
        </p:sp>
        <p:sp>
          <p:nvSpPr>
            <p:cNvPr id="936" name="pl936"/>
            <p:cNvSpPr/>
            <p:nvPr/>
          </p:nvSpPr>
          <p:spPr>
            <a:xfrm>
              <a:off x="4919585" y="186380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7" name="pl937"/>
            <p:cNvSpPr/>
            <p:nvPr/>
          </p:nvSpPr>
          <p:spPr>
            <a:xfrm>
              <a:off x="4919585" y="17631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8" name="pl938"/>
            <p:cNvSpPr/>
            <p:nvPr/>
          </p:nvSpPr>
          <p:spPr>
            <a:xfrm>
              <a:off x="4919585" y="166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9" name="pl939"/>
            <p:cNvSpPr/>
            <p:nvPr/>
          </p:nvSpPr>
          <p:spPr>
            <a:xfrm>
              <a:off x="4919585" y="156183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40" name="pl940"/>
            <p:cNvSpPr/>
            <p:nvPr/>
          </p:nvSpPr>
          <p:spPr>
            <a:xfrm>
              <a:off x="4919585" y="181347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1" name="pl941"/>
            <p:cNvSpPr/>
            <p:nvPr/>
          </p:nvSpPr>
          <p:spPr>
            <a:xfrm>
              <a:off x="4919585" y="17128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2" name="pl942"/>
            <p:cNvSpPr/>
            <p:nvPr/>
          </p:nvSpPr>
          <p:spPr>
            <a:xfrm>
              <a:off x="4919585" y="1612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3" name="pl943"/>
            <p:cNvSpPr/>
            <p:nvPr/>
          </p:nvSpPr>
          <p:spPr>
            <a:xfrm>
              <a:off x="496442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509254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522066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534878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547690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560502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573313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586125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1" name="pl951"/>
            <p:cNvSpPr/>
            <p:nvPr/>
          </p:nvSpPr>
          <p:spPr>
            <a:xfrm>
              <a:off x="4964427"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952" name="pl952"/>
            <p:cNvSpPr/>
            <p:nvPr/>
          </p:nvSpPr>
          <p:spPr>
            <a:xfrm>
              <a:off x="4964427" y="1696712"/>
              <a:ext cx="896831" cy="112735"/>
            </a:xfrm>
            <a:custGeom>
              <a:avLst/>
              <a:pathLst>
                <a:path w="896831" h="112735">
                  <a:moveTo>
                    <a:pt x="0" y="96630"/>
                  </a:moveTo>
                  <a:lnTo>
                    <a:pt x="128118" y="80525"/>
                  </a:lnTo>
                  <a:lnTo>
                    <a:pt x="256237" y="44289"/>
                  </a:lnTo>
                  <a:lnTo>
                    <a:pt x="384356" y="0"/>
                  </a:lnTo>
                  <a:lnTo>
                    <a:pt x="512475" y="0"/>
                  </a:lnTo>
                  <a:lnTo>
                    <a:pt x="640593" y="112735"/>
                  </a:lnTo>
                  <a:lnTo>
                    <a:pt x="768712" y="80525"/>
                  </a:lnTo>
                  <a:lnTo>
                    <a:pt x="896831" y="64420"/>
                  </a:lnTo>
                </a:path>
              </a:pathLst>
            </a:custGeom>
            <a:ln w="40651" cap="flat">
              <a:solidFill>
                <a:srgbClr val="BEBEBE">
                  <a:alpha val="69803"/>
                </a:srgbClr>
              </a:solidFill>
              <a:prstDash val="solid"/>
              <a:round/>
            </a:ln>
          </p:spPr>
          <p:txBody>
            <a:bodyPr/>
            <a:lstStyle/>
            <a:p/>
          </p:txBody>
        </p:sp>
        <p:sp>
          <p:nvSpPr>
            <p:cNvPr id="953" name="pl953"/>
            <p:cNvSpPr/>
            <p:nvPr/>
          </p:nvSpPr>
          <p:spPr>
            <a:xfrm>
              <a:off x="4964427" y="1696712"/>
              <a:ext cx="896831" cy="112735"/>
            </a:xfrm>
            <a:custGeom>
              <a:avLst/>
              <a:pathLst>
                <a:path w="896831" h="112735">
                  <a:moveTo>
                    <a:pt x="0" y="96630"/>
                  </a:moveTo>
                  <a:lnTo>
                    <a:pt x="128118" y="80525"/>
                  </a:lnTo>
                  <a:lnTo>
                    <a:pt x="256237" y="44289"/>
                  </a:lnTo>
                  <a:lnTo>
                    <a:pt x="384356" y="0"/>
                  </a:lnTo>
                  <a:lnTo>
                    <a:pt x="512475" y="0"/>
                  </a:lnTo>
                  <a:lnTo>
                    <a:pt x="640593" y="112735"/>
                  </a:lnTo>
                  <a:lnTo>
                    <a:pt x="768712" y="80525"/>
                  </a:lnTo>
                  <a:lnTo>
                    <a:pt x="896831" y="64420"/>
                  </a:lnTo>
                </a:path>
              </a:pathLst>
            </a:custGeom>
            <a:ln w="35231" cap="flat">
              <a:solidFill>
                <a:srgbClr val="BEBEBE">
                  <a:alpha val="69803"/>
                </a:srgbClr>
              </a:solidFill>
              <a:prstDash val="solid"/>
              <a:round/>
            </a:ln>
          </p:spPr>
          <p:txBody>
            <a:bodyPr/>
            <a:lstStyle/>
            <a:p/>
          </p:txBody>
        </p:sp>
        <p:sp>
          <p:nvSpPr>
            <p:cNvPr id="954" name="pl954"/>
            <p:cNvSpPr/>
            <p:nvPr/>
          </p:nvSpPr>
          <p:spPr>
            <a:xfrm>
              <a:off x="4964427"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955" name="pl955"/>
            <p:cNvSpPr/>
            <p:nvPr/>
          </p:nvSpPr>
          <p:spPr>
            <a:xfrm>
              <a:off x="4964427" y="1696712"/>
              <a:ext cx="896831" cy="112735"/>
            </a:xfrm>
            <a:custGeom>
              <a:avLst/>
              <a:pathLst>
                <a:path w="896831" h="112735">
                  <a:moveTo>
                    <a:pt x="0" y="96630"/>
                  </a:moveTo>
                  <a:lnTo>
                    <a:pt x="128118" y="80525"/>
                  </a:lnTo>
                  <a:lnTo>
                    <a:pt x="256237" y="44289"/>
                  </a:lnTo>
                  <a:lnTo>
                    <a:pt x="384356" y="0"/>
                  </a:lnTo>
                  <a:lnTo>
                    <a:pt x="512475" y="0"/>
                  </a:lnTo>
                  <a:lnTo>
                    <a:pt x="640593" y="112735"/>
                  </a:lnTo>
                  <a:lnTo>
                    <a:pt x="768712" y="80525"/>
                  </a:lnTo>
                  <a:lnTo>
                    <a:pt x="896831" y="64420"/>
                  </a:lnTo>
                </a:path>
              </a:pathLst>
            </a:custGeom>
            <a:ln w="40651" cap="flat">
              <a:solidFill>
                <a:srgbClr val="000000">
                  <a:alpha val="100000"/>
                </a:srgbClr>
              </a:solidFill>
              <a:prstDash val="solid"/>
              <a:round/>
            </a:ln>
          </p:spPr>
          <p:txBody>
            <a:bodyPr/>
            <a:lstStyle/>
            <a:p/>
          </p:txBody>
        </p:sp>
        <p:sp>
          <p:nvSpPr>
            <p:cNvPr id="956" name="pl956"/>
            <p:cNvSpPr/>
            <p:nvPr/>
          </p:nvSpPr>
          <p:spPr>
            <a:xfrm>
              <a:off x="4964427" y="1696712"/>
              <a:ext cx="896831" cy="112735"/>
            </a:xfrm>
            <a:custGeom>
              <a:avLst/>
              <a:pathLst>
                <a:path w="896831" h="112735">
                  <a:moveTo>
                    <a:pt x="0" y="96630"/>
                  </a:moveTo>
                  <a:lnTo>
                    <a:pt x="128118" y="80525"/>
                  </a:lnTo>
                  <a:lnTo>
                    <a:pt x="256237" y="44289"/>
                  </a:lnTo>
                  <a:lnTo>
                    <a:pt x="384356" y="0"/>
                  </a:lnTo>
                  <a:lnTo>
                    <a:pt x="512475" y="0"/>
                  </a:lnTo>
                  <a:lnTo>
                    <a:pt x="640593" y="112735"/>
                  </a:lnTo>
                  <a:lnTo>
                    <a:pt x="768712" y="80525"/>
                  </a:lnTo>
                  <a:lnTo>
                    <a:pt x="896831" y="64420"/>
                  </a:lnTo>
                </a:path>
              </a:pathLst>
            </a:custGeom>
            <a:ln w="35231" cap="flat">
              <a:solidFill>
                <a:srgbClr val="F26A21">
                  <a:alpha val="100000"/>
                </a:srgbClr>
              </a:solidFill>
              <a:prstDash val="solid"/>
              <a:round/>
            </a:ln>
          </p:spPr>
          <p:txBody>
            <a:bodyPr/>
            <a:lstStyle/>
            <a:p/>
          </p:txBody>
        </p:sp>
        <p:sp>
          <p:nvSpPr>
            <p:cNvPr id="957" name="pl957"/>
            <p:cNvSpPr/>
            <p:nvPr/>
          </p:nvSpPr>
          <p:spPr>
            <a:xfrm>
              <a:off x="4919585" y="181347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58" name="tx958"/>
            <p:cNvSpPr/>
            <p:nvPr/>
          </p:nvSpPr>
          <p:spPr>
            <a:xfrm>
              <a:off x="4934297" y="16303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59" name="tx959"/>
            <p:cNvSpPr/>
            <p:nvPr/>
          </p:nvSpPr>
          <p:spPr>
            <a:xfrm>
              <a:off x="5062416" y="1614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60" name="tx960"/>
            <p:cNvSpPr/>
            <p:nvPr/>
          </p:nvSpPr>
          <p:spPr>
            <a:xfrm>
              <a:off x="5160405" y="1577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961" name="tx961"/>
            <p:cNvSpPr/>
            <p:nvPr/>
          </p:nvSpPr>
          <p:spPr>
            <a:xfrm>
              <a:off x="5288524" y="15336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962" name="tx962"/>
            <p:cNvSpPr/>
            <p:nvPr/>
          </p:nvSpPr>
          <p:spPr>
            <a:xfrm>
              <a:off x="5416643" y="15336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963" name="tx963"/>
            <p:cNvSpPr/>
            <p:nvPr/>
          </p:nvSpPr>
          <p:spPr>
            <a:xfrm>
              <a:off x="5574891" y="1646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64" name="tx964"/>
            <p:cNvSpPr/>
            <p:nvPr/>
          </p:nvSpPr>
          <p:spPr>
            <a:xfrm>
              <a:off x="5703010" y="16142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65" name="tx965"/>
            <p:cNvSpPr/>
            <p:nvPr/>
          </p:nvSpPr>
          <p:spPr>
            <a:xfrm>
              <a:off x="5800999" y="15981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66" name="rc966"/>
            <p:cNvSpPr/>
            <p:nvPr/>
          </p:nvSpPr>
          <p:spPr>
            <a:xfrm>
              <a:off x="4919585" y="2179046"/>
              <a:ext cx="986514" cy="367599"/>
            </a:xfrm>
            <a:prstGeom prst="rect">
              <a:avLst/>
            </a:prstGeom>
            <a:solidFill>
              <a:srgbClr val="EBEBEB">
                <a:alpha val="100000"/>
              </a:srgbClr>
            </a:solidFill>
          </p:spPr>
          <p:txBody>
            <a:bodyPr/>
            <a:lstStyle/>
            <a:p/>
          </p:txBody>
        </p:sp>
        <p:sp>
          <p:nvSpPr>
            <p:cNvPr id="967" name="pl967"/>
            <p:cNvSpPr/>
            <p:nvPr/>
          </p:nvSpPr>
          <p:spPr>
            <a:xfrm>
              <a:off x="4919585" y="251584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8" name="pl968"/>
            <p:cNvSpPr/>
            <p:nvPr/>
          </p:nvSpPr>
          <p:spPr>
            <a:xfrm>
              <a:off x="4919585" y="24151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9" name="pl969"/>
            <p:cNvSpPr/>
            <p:nvPr/>
          </p:nvSpPr>
          <p:spPr>
            <a:xfrm>
              <a:off x="4919585" y="23145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70" name="pl970"/>
            <p:cNvSpPr/>
            <p:nvPr/>
          </p:nvSpPr>
          <p:spPr>
            <a:xfrm>
              <a:off x="4919585" y="221387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71" name="pl971"/>
            <p:cNvSpPr/>
            <p:nvPr/>
          </p:nvSpPr>
          <p:spPr>
            <a:xfrm>
              <a:off x="4919585" y="24655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2" name="pl972"/>
            <p:cNvSpPr/>
            <p:nvPr/>
          </p:nvSpPr>
          <p:spPr>
            <a:xfrm>
              <a:off x="4919585" y="23648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3" name="pl973"/>
            <p:cNvSpPr/>
            <p:nvPr/>
          </p:nvSpPr>
          <p:spPr>
            <a:xfrm>
              <a:off x="4919585" y="2264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4" name="pl974"/>
            <p:cNvSpPr/>
            <p:nvPr/>
          </p:nvSpPr>
          <p:spPr>
            <a:xfrm>
              <a:off x="496442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509254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522066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534878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547690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560502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573313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81" name="pl981"/>
            <p:cNvSpPr/>
            <p:nvPr/>
          </p:nvSpPr>
          <p:spPr>
            <a:xfrm>
              <a:off x="586125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82" name="pl982"/>
            <p:cNvSpPr/>
            <p:nvPr/>
          </p:nvSpPr>
          <p:spPr>
            <a:xfrm>
              <a:off x="4964427"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983" name="pl983"/>
            <p:cNvSpPr/>
            <p:nvPr/>
          </p:nvSpPr>
          <p:spPr>
            <a:xfrm>
              <a:off x="4964427" y="2372911"/>
              <a:ext cx="896831" cy="56367"/>
            </a:xfrm>
            <a:custGeom>
              <a:avLst/>
              <a:pathLst>
                <a:path w="896831" h="56367">
                  <a:moveTo>
                    <a:pt x="0" y="32210"/>
                  </a:moveTo>
                  <a:lnTo>
                    <a:pt x="128118" y="56367"/>
                  </a:lnTo>
                  <a:lnTo>
                    <a:pt x="256237" y="24157"/>
                  </a:lnTo>
                  <a:lnTo>
                    <a:pt x="384356" y="0"/>
                  </a:lnTo>
                  <a:lnTo>
                    <a:pt x="512475" y="52341"/>
                  </a:lnTo>
                  <a:lnTo>
                    <a:pt x="640593" y="40262"/>
                  </a:lnTo>
                  <a:lnTo>
                    <a:pt x="768712" y="32210"/>
                  </a:lnTo>
                  <a:lnTo>
                    <a:pt x="896831" y="0"/>
                  </a:lnTo>
                </a:path>
              </a:pathLst>
            </a:custGeom>
            <a:ln w="40651" cap="flat">
              <a:solidFill>
                <a:srgbClr val="BEBEBE">
                  <a:alpha val="69803"/>
                </a:srgbClr>
              </a:solidFill>
              <a:prstDash val="solid"/>
              <a:round/>
            </a:ln>
          </p:spPr>
          <p:txBody>
            <a:bodyPr/>
            <a:lstStyle/>
            <a:p/>
          </p:txBody>
        </p:sp>
        <p:sp>
          <p:nvSpPr>
            <p:cNvPr id="984" name="pl984"/>
            <p:cNvSpPr/>
            <p:nvPr/>
          </p:nvSpPr>
          <p:spPr>
            <a:xfrm>
              <a:off x="4964427" y="2372911"/>
              <a:ext cx="896831" cy="56367"/>
            </a:xfrm>
            <a:custGeom>
              <a:avLst/>
              <a:pathLst>
                <a:path w="896831" h="56367">
                  <a:moveTo>
                    <a:pt x="0" y="32210"/>
                  </a:moveTo>
                  <a:lnTo>
                    <a:pt x="128118" y="56367"/>
                  </a:lnTo>
                  <a:lnTo>
                    <a:pt x="256237" y="24157"/>
                  </a:lnTo>
                  <a:lnTo>
                    <a:pt x="384356" y="0"/>
                  </a:lnTo>
                  <a:lnTo>
                    <a:pt x="512475" y="52341"/>
                  </a:lnTo>
                  <a:lnTo>
                    <a:pt x="640593" y="40262"/>
                  </a:lnTo>
                  <a:lnTo>
                    <a:pt x="768712" y="32210"/>
                  </a:lnTo>
                  <a:lnTo>
                    <a:pt x="896831" y="0"/>
                  </a:lnTo>
                </a:path>
              </a:pathLst>
            </a:custGeom>
            <a:ln w="35231" cap="flat">
              <a:solidFill>
                <a:srgbClr val="BEBEBE">
                  <a:alpha val="69803"/>
                </a:srgbClr>
              </a:solidFill>
              <a:prstDash val="solid"/>
              <a:round/>
            </a:ln>
          </p:spPr>
          <p:txBody>
            <a:bodyPr/>
            <a:lstStyle/>
            <a:p/>
          </p:txBody>
        </p:sp>
        <p:sp>
          <p:nvSpPr>
            <p:cNvPr id="985" name="pl985"/>
            <p:cNvSpPr/>
            <p:nvPr/>
          </p:nvSpPr>
          <p:spPr>
            <a:xfrm>
              <a:off x="4964427"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986" name="pl986"/>
            <p:cNvSpPr/>
            <p:nvPr/>
          </p:nvSpPr>
          <p:spPr>
            <a:xfrm>
              <a:off x="4964427" y="2372911"/>
              <a:ext cx="896831" cy="56367"/>
            </a:xfrm>
            <a:custGeom>
              <a:avLst/>
              <a:pathLst>
                <a:path w="896831" h="56367">
                  <a:moveTo>
                    <a:pt x="0" y="32210"/>
                  </a:moveTo>
                  <a:lnTo>
                    <a:pt x="128118" y="56367"/>
                  </a:lnTo>
                  <a:lnTo>
                    <a:pt x="256237" y="24157"/>
                  </a:lnTo>
                  <a:lnTo>
                    <a:pt x="384356" y="0"/>
                  </a:lnTo>
                  <a:lnTo>
                    <a:pt x="512475" y="52341"/>
                  </a:lnTo>
                  <a:lnTo>
                    <a:pt x="640593" y="40262"/>
                  </a:lnTo>
                  <a:lnTo>
                    <a:pt x="768712" y="32210"/>
                  </a:lnTo>
                  <a:lnTo>
                    <a:pt x="896831" y="0"/>
                  </a:lnTo>
                </a:path>
              </a:pathLst>
            </a:custGeom>
            <a:ln w="40651" cap="flat">
              <a:solidFill>
                <a:srgbClr val="000000">
                  <a:alpha val="100000"/>
                </a:srgbClr>
              </a:solidFill>
              <a:prstDash val="solid"/>
              <a:round/>
            </a:ln>
          </p:spPr>
          <p:txBody>
            <a:bodyPr/>
            <a:lstStyle/>
            <a:p/>
          </p:txBody>
        </p:sp>
        <p:sp>
          <p:nvSpPr>
            <p:cNvPr id="987" name="pl987"/>
            <p:cNvSpPr/>
            <p:nvPr/>
          </p:nvSpPr>
          <p:spPr>
            <a:xfrm>
              <a:off x="4964427" y="2372911"/>
              <a:ext cx="896831" cy="56367"/>
            </a:xfrm>
            <a:custGeom>
              <a:avLst/>
              <a:pathLst>
                <a:path w="896831" h="56367">
                  <a:moveTo>
                    <a:pt x="0" y="32210"/>
                  </a:moveTo>
                  <a:lnTo>
                    <a:pt x="128118" y="56367"/>
                  </a:lnTo>
                  <a:lnTo>
                    <a:pt x="256237" y="24157"/>
                  </a:lnTo>
                  <a:lnTo>
                    <a:pt x="384356" y="0"/>
                  </a:lnTo>
                  <a:lnTo>
                    <a:pt x="512475" y="52341"/>
                  </a:lnTo>
                  <a:lnTo>
                    <a:pt x="640593" y="40262"/>
                  </a:lnTo>
                  <a:lnTo>
                    <a:pt x="768712" y="32210"/>
                  </a:lnTo>
                  <a:lnTo>
                    <a:pt x="896831" y="0"/>
                  </a:lnTo>
                </a:path>
              </a:pathLst>
            </a:custGeom>
            <a:ln w="35231" cap="flat">
              <a:solidFill>
                <a:srgbClr val="F26A21">
                  <a:alpha val="100000"/>
                </a:srgbClr>
              </a:solidFill>
              <a:prstDash val="solid"/>
              <a:round/>
            </a:ln>
          </p:spPr>
          <p:txBody>
            <a:bodyPr/>
            <a:lstStyle/>
            <a:p/>
          </p:txBody>
        </p:sp>
        <p:sp>
          <p:nvSpPr>
            <p:cNvPr id="988" name="pl988"/>
            <p:cNvSpPr/>
            <p:nvPr/>
          </p:nvSpPr>
          <p:spPr>
            <a:xfrm>
              <a:off x="4919585" y="246551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89" name="tx989"/>
            <p:cNvSpPr/>
            <p:nvPr/>
          </p:nvSpPr>
          <p:spPr>
            <a:xfrm>
              <a:off x="4904168" y="22420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90" name="tx990"/>
            <p:cNvSpPr/>
            <p:nvPr/>
          </p:nvSpPr>
          <p:spPr>
            <a:xfrm>
              <a:off x="5062416" y="22662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91" name="tx991"/>
            <p:cNvSpPr/>
            <p:nvPr/>
          </p:nvSpPr>
          <p:spPr>
            <a:xfrm>
              <a:off x="5160405" y="22340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992" name="tx992"/>
            <p:cNvSpPr/>
            <p:nvPr/>
          </p:nvSpPr>
          <p:spPr>
            <a:xfrm>
              <a:off x="5288524" y="22098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993" name="tx993"/>
            <p:cNvSpPr/>
            <p:nvPr/>
          </p:nvSpPr>
          <p:spPr>
            <a:xfrm>
              <a:off x="5416643" y="22622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94" name="tx994"/>
            <p:cNvSpPr/>
            <p:nvPr/>
          </p:nvSpPr>
          <p:spPr>
            <a:xfrm>
              <a:off x="5544762" y="2250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95" name="tx995"/>
            <p:cNvSpPr/>
            <p:nvPr/>
          </p:nvSpPr>
          <p:spPr>
            <a:xfrm>
              <a:off x="5672880" y="22420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996" name="tx996"/>
            <p:cNvSpPr/>
            <p:nvPr/>
          </p:nvSpPr>
          <p:spPr>
            <a:xfrm>
              <a:off x="5800999" y="22098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997" name="rc997"/>
            <p:cNvSpPr/>
            <p:nvPr/>
          </p:nvSpPr>
          <p:spPr>
            <a:xfrm>
              <a:off x="4919585" y="2831086"/>
              <a:ext cx="986514" cy="367599"/>
            </a:xfrm>
            <a:prstGeom prst="rect">
              <a:avLst/>
            </a:prstGeom>
            <a:solidFill>
              <a:srgbClr val="EBEBEB">
                <a:alpha val="100000"/>
              </a:srgbClr>
            </a:solidFill>
          </p:spPr>
          <p:txBody>
            <a:bodyPr/>
            <a:lstStyle/>
            <a:p/>
          </p:txBody>
        </p:sp>
        <p:sp>
          <p:nvSpPr>
            <p:cNvPr id="998" name="pl998"/>
            <p:cNvSpPr/>
            <p:nvPr/>
          </p:nvSpPr>
          <p:spPr>
            <a:xfrm>
              <a:off x="4919585" y="316788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9" name="pl999"/>
            <p:cNvSpPr/>
            <p:nvPr/>
          </p:nvSpPr>
          <p:spPr>
            <a:xfrm>
              <a:off x="4919585" y="30672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00" name="pl1000"/>
            <p:cNvSpPr/>
            <p:nvPr/>
          </p:nvSpPr>
          <p:spPr>
            <a:xfrm>
              <a:off x="4919585" y="29665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01" name="pl1001"/>
            <p:cNvSpPr/>
            <p:nvPr/>
          </p:nvSpPr>
          <p:spPr>
            <a:xfrm>
              <a:off x="4919585" y="286591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02" name="pl1002"/>
            <p:cNvSpPr/>
            <p:nvPr/>
          </p:nvSpPr>
          <p:spPr>
            <a:xfrm>
              <a:off x="4919585" y="31175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3" name="pl1003"/>
            <p:cNvSpPr/>
            <p:nvPr/>
          </p:nvSpPr>
          <p:spPr>
            <a:xfrm>
              <a:off x="4919585" y="30168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4" name="pl1004"/>
            <p:cNvSpPr/>
            <p:nvPr/>
          </p:nvSpPr>
          <p:spPr>
            <a:xfrm>
              <a:off x="4919585" y="2916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5" name="pl1005"/>
            <p:cNvSpPr/>
            <p:nvPr/>
          </p:nvSpPr>
          <p:spPr>
            <a:xfrm>
              <a:off x="496442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509254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522066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534878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547690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560502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11" name="pl1011"/>
            <p:cNvSpPr/>
            <p:nvPr/>
          </p:nvSpPr>
          <p:spPr>
            <a:xfrm>
              <a:off x="573313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12" name="pl1012"/>
            <p:cNvSpPr/>
            <p:nvPr/>
          </p:nvSpPr>
          <p:spPr>
            <a:xfrm>
              <a:off x="586125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13" name="pl1013"/>
            <p:cNvSpPr/>
            <p:nvPr/>
          </p:nvSpPr>
          <p:spPr>
            <a:xfrm>
              <a:off x="4964427"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014" name="pl1014"/>
            <p:cNvSpPr/>
            <p:nvPr/>
          </p:nvSpPr>
          <p:spPr>
            <a:xfrm>
              <a:off x="4964427" y="2980663"/>
              <a:ext cx="896831" cy="88578"/>
            </a:xfrm>
            <a:custGeom>
              <a:avLst/>
              <a:pathLst>
                <a:path w="896831" h="88578">
                  <a:moveTo>
                    <a:pt x="0" y="88578"/>
                  </a:moveTo>
                  <a:lnTo>
                    <a:pt x="128118" y="48315"/>
                  </a:lnTo>
                  <a:lnTo>
                    <a:pt x="256237" y="20131"/>
                  </a:lnTo>
                  <a:lnTo>
                    <a:pt x="384356" y="4026"/>
                  </a:lnTo>
                  <a:lnTo>
                    <a:pt x="512475" y="4026"/>
                  </a:lnTo>
                  <a:lnTo>
                    <a:pt x="640593" y="12078"/>
                  </a:lnTo>
                  <a:lnTo>
                    <a:pt x="768712" y="0"/>
                  </a:lnTo>
                  <a:lnTo>
                    <a:pt x="896831" y="0"/>
                  </a:lnTo>
                </a:path>
              </a:pathLst>
            </a:custGeom>
            <a:ln w="40651" cap="flat">
              <a:solidFill>
                <a:srgbClr val="BEBEBE">
                  <a:alpha val="69803"/>
                </a:srgbClr>
              </a:solidFill>
              <a:prstDash val="solid"/>
              <a:round/>
            </a:ln>
          </p:spPr>
          <p:txBody>
            <a:bodyPr/>
            <a:lstStyle/>
            <a:p/>
          </p:txBody>
        </p:sp>
        <p:sp>
          <p:nvSpPr>
            <p:cNvPr id="1015" name="pl1015"/>
            <p:cNvSpPr/>
            <p:nvPr/>
          </p:nvSpPr>
          <p:spPr>
            <a:xfrm>
              <a:off x="4964427" y="2980663"/>
              <a:ext cx="896831" cy="88578"/>
            </a:xfrm>
            <a:custGeom>
              <a:avLst/>
              <a:pathLst>
                <a:path w="896831" h="88578">
                  <a:moveTo>
                    <a:pt x="0" y="88578"/>
                  </a:moveTo>
                  <a:lnTo>
                    <a:pt x="128118" y="48315"/>
                  </a:lnTo>
                  <a:lnTo>
                    <a:pt x="256237" y="20131"/>
                  </a:lnTo>
                  <a:lnTo>
                    <a:pt x="384356" y="4026"/>
                  </a:lnTo>
                  <a:lnTo>
                    <a:pt x="512475" y="4026"/>
                  </a:lnTo>
                  <a:lnTo>
                    <a:pt x="640593" y="12078"/>
                  </a:lnTo>
                  <a:lnTo>
                    <a:pt x="768712" y="0"/>
                  </a:lnTo>
                  <a:lnTo>
                    <a:pt x="896831" y="0"/>
                  </a:lnTo>
                </a:path>
              </a:pathLst>
            </a:custGeom>
            <a:ln w="35231" cap="flat">
              <a:solidFill>
                <a:srgbClr val="BEBEBE">
                  <a:alpha val="69803"/>
                </a:srgbClr>
              </a:solidFill>
              <a:prstDash val="solid"/>
              <a:round/>
            </a:ln>
          </p:spPr>
          <p:txBody>
            <a:bodyPr/>
            <a:lstStyle/>
            <a:p/>
          </p:txBody>
        </p:sp>
        <p:sp>
          <p:nvSpPr>
            <p:cNvPr id="1016" name="pl1016"/>
            <p:cNvSpPr/>
            <p:nvPr/>
          </p:nvSpPr>
          <p:spPr>
            <a:xfrm>
              <a:off x="4964427"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017" name="pl1017"/>
            <p:cNvSpPr/>
            <p:nvPr/>
          </p:nvSpPr>
          <p:spPr>
            <a:xfrm>
              <a:off x="4964427" y="2980663"/>
              <a:ext cx="896831" cy="88578"/>
            </a:xfrm>
            <a:custGeom>
              <a:avLst/>
              <a:pathLst>
                <a:path w="896831" h="88578">
                  <a:moveTo>
                    <a:pt x="0" y="88578"/>
                  </a:moveTo>
                  <a:lnTo>
                    <a:pt x="128118" y="48315"/>
                  </a:lnTo>
                  <a:lnTo>
                    <a:pt x="256237" y="20131"/>
                  </a:lnTo>
                  <a:lnTo>
                    <a:pt x="384356" y="4026"/>
                  </a:lnTo>
                  <a:lnTo>
                    <a:pt x="512475" y="4026"/>
                  </a:lnTo>
                  <a:lnTo>
                    <a:pt x="640593" y="12078"/>
                  </a:lnTo>
                  <a:lnTo>
                    <a:pt x="768712" y="0"/>
                  </a:lnTo>
                  <a:lnTo>
                    <a:pt x="896831" y="0"/>
                  </a:lnTo>
                </a:path>
              </a:pathLst>
            </a:custGeom>
            <a:ln w="40651" cap="flat">
              <a:solidFill>
                <a:srgbClr val="000000">
                  <a:alpha val="100000"/>
                </a:srgbClr>
              </a:solidFill>
              <a:prstDash val="solid"/>
              <a:round/>
            </a:ln>
          </p:spPr>
          <p:txBody>
            <a:bodyPr/>
            <a:lstStyle/>
            <a:p/>
          </p:txBody>
        </p:sp>
        <p:sp>
          <p:nvSpPr>
            <p:cNvPr id="1018" name="pl1018"/>
            <p:cNvSpPr/>
            <p:nvPr/>
          </p:nvSpPr>
          <p:spPr>
            <a:xfrm>
              <a:off x="4964427" y="2980663"/>
              <a:ext cx="896831" cy="88578"/>
            </a:xfrm>
            <a:custGeom>
              <a:avLst/>
              <a:pathLst>
                <a:path w="896831" h="88578">
                  <a:moveTo>
                    <a:pt x="0" y="88578"/>
                  </a:moveTo>
                  <a:lnTo>
                    <a:pt x="128118" y="48315"/>
                  </a:lnTo>
                  <a:lnTo>
                    <a:pt x="256237" y="20131"/>
                  </a:lnTo>
                  <a:lnTo>
                    <a:pt x="384356" y="4026"/>
                  </a:lnTo>
                  <a:lnTo>
                    <a:pt x="512475" y="4026"/>
                  </a:lnTo>
                  <a:lnTo>
                    <a:pt x="640593" y="12078"/>
                  </a:lnTo>
                  <a:lnTo>
                    <a:pt x="768712" y="0"/>
                  </a:lnTo>
                  <a:lnTo>
                    <a:pt x="896831" y="0"/>
                  </a:lnTo>
                </a:path>
              </a:pathLst>
            </a:custGeom>
            <a:ln w="35231" cap="flat">
              <a:solidFill>
                <a:srgbClr val="F26A21">
                  <a:alpha val="100000"/>
                </a:srgbClr>
              </a:solidFill>
              <a:prstDash val="solid"/>
              <a:round/>
            </a:ln>
          </p:spPr>
          <p:txBody>
            <a:bodyPr/>
            <a:lstStyle/>
            <a:p/>
          </p:txBody>
        </p:sp>
        <p:sp>
          <p:nvSpPr>
            <p:cNvPr id="1019" name="pl1019"/>
            <p:cNvSpPr/>
            <p:nvPr/>
          </p:nvSpPr>
          <p:spPr>
            <a:xfrm>
              <a:off x="4919585" y="311755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20" name="tx1020"/>
            <p:cNvSpPr/>
            <p:nvPr/>
          </p:nvSpPr>
          <p:spPr>
            <a:xfrm>
              <a:off x="4904168" y="29062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021" name="tx1021"/>
            <p:cNvSpPr/>
            <p:nvPr/>
          </p:nvSpPr>
          <p:spPr>
            <a:xfrm>
              <a:off x="5032286" y="28659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022" name="tx1022"/>
            <p:cNvSpPr/>
            <p:nvPr/>
          </p:nvSpPr>
          <p:spPr>
            <a:xfrm>
              <a:off x="5160405" y="28377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1023" name="tx1023"/>
            <p:cNvSpPr/>
            <p:nvPr/>
          </p:nvSpPr>
          <p:spPr>
            <a:xfrm>
              <a:off x="5288524" y="28216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024" name="tx1024"/>
            <p:cNvSpPr/>
            <p:nvPr/>
          </p:nvSpPr>
          <p:spPr>
            <a:xfrm>
              <a:off x="5416643" y="28216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025" name="tx1025"/>
            <p:cNvSpPr/>
            <p:nvPr/>
          </p:nvSpPr>
          <p:spPr>
            <a:xfrm>
              <a:off x="5544762" y="28297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026" name="tx1026"/>
            <p:cNvSpPr/>
            <p:nvPr/>
          </p:nvSpPr>
          <p:spPr>
            <a:xfrm>
              <a:off x="5672880" y="2817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1027" name="tx1027"/>
            <p:cNvSpPr/>
            <p:nvPr/>
          </p:nvSpPr>
          <p:spPr>
            <a:xfrm>
              <a:off x="5800999" y="2817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34</a:t>
              </a:r>
            </a:p>
          </p:txBody>
        </p:sp>
        <p:sp>
          <p:nvSpPr>
            <p:cNvPr id="1028" name="rc1028"/>
            <p:cNvSpPr/>
            <p:nvPr/>
          </p:nvSpPr>
          <p:spPr>
            <a:xfrm>
              <a:off x="4919585" y="3483127"/>
              <a:ext cx="986514" cy="367599"/>
            </a:xfrm>
            <a:prstGeom prst="rect">
              <a:avLst/>
            </a:prstGeom>
            <a:solidFill>
              <a:srgbClr val="EBEBEB">
                <a:alpha val="100000"/>
              </a:srgbClr>
            </a:solidFill>
          </p:spPr>
          <p:txBody>
            <a:bodyPr/>
            <a:lstStyle/>
            <a:p/>
          </p:txBody>
        </p:sp>
        <p:sp>
          <p:nvSpPr>
            <p:cNvPr id="1029" name="pl1029"/>
            <p:cNvSpPr/>
            <p:nvPr/>
          </p:nvSpPr>
          <p:spPr>
            <a:xfrm>
              <a:off x="4919585" y="38199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30" name="pl1030"/>
            <p:cNvSpPr/>
            <p:nvPr/>
          </p:nvSpPr>
          <p:spPr>
            <a:xfrm>
              <a:off x="4919585" y="37192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31" name="pl1031"/>
            <p:cNvSpPr/>
            <p:nvPr/>
          </p:nvSpPr>
          <p:spPr>
            <a:xfrm>
              <a:off x="4919585" y="36186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32" name="pl1032"/>
            <p:cNvSpPr/>
            <p:nvPr/>
          </p:nvSpPr>
          <p:spPr>
            <a:xfrm>
              <a:off x="4919585" y="351795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33" name="pl1033"/>
            <p:cNvSpPr/>
            <p:nvPr/>
          </p:nvSpPr>
          <p:spPr>
            <a:xfrm>
              <a:off x="4919585" y="37695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4" name="pl1034"/>
            <p:cNvSpPr/>
            <p:nvPr/>
          </p:nvSpPr>
          <p:spPr>
            <a:xfrm>
              <a:off x="4919585" y="36689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5" name="pl1035"/>
            <p:cNvSpPr/>
            <p:nvPr/>
          </p:nvSpPr>
          <p:spPr>
            <a:xfrm>
              <a:off x="4919585" y="3568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6" name="pl1036"/>
            <p:cNvSpPr/>
            <p:nvPr/>
          </p:nvSpPr>
          <p:spPr>
            <a:xfrm>
              <a:off x="496442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509254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522066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9" name="pl1039"/>
            <p:cNvSpPr/>
            <p:nvPr/>
          </p:nvSpPr>
          <p:spPr>
            <a:xfrm>
              <a:off x="534878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0" name="pl1040"/>
            <p:cNvSpPr/>
            <p:nvPr/>
          </p:nvSpPr>
          <p:spPr>
            <a:xfrm>
              <a:off x="547690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1" name="pl1041"/>
            <p:cNvSpPr/>
            <p:nvPr/>
          </p:nvSpPr>
          <p:spPr>
            <a:xfrm>
              <a:off x="560502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2" name="pl1042"/>
            <p:cNvSpPr/>
            <p:nvPr/>
          </p:nvSpPr>
          <p:spPr>
            <a:xfrm>
              <a:off x="573313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3" name="pl1043"/>
            <p:cNvSpPr/>
            <p:nvPr/>
          </p:nvSpPr>
          <p:spPr>
            <a:xfrm>
              <a:off x="586125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4" name="pl1044"/>
            <p:cNvSpPr/>
            <p:nvPr/>
          </p:nvSpPr>
          <p:spPr>
            <a:xfrm>
              <a:off x="4964427"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045" name="pl1045"/>
            <p:cNvSpPr/>
            <p:nvPr/>
          </p:nvSpPr>
          <p:spPr>
            <a:xfrm>
              <a:off x="4964427" y="3640756"/>
              <a:ext cx="896831" cy="72473"/>
            </a:xfrm>
            <a:custGeom>
              <a:avLst/>
              <a:pathLst>
                <a:path w="896831" h="72473">
                  <a:moveTo>
                    <a:pt x="0" y="68446"/>
                  </a:moveTo>
                  <a:lnTo>
                    <a:pt x="128118" y="72473"/>
                  </a:lnTo>
                  <a:lnTo>
                    <a:pt x="256237" y="68446"/>
                  </a:lnTo>
                  <a:lnTo>
                    <a:pt x="384356" y="68446"/>
                  </a:lnTo>
                  <a:lnTo>
                    <a:pt x="512475" y="0"/>
                  </a:lnTo>
                  <a:lnTo>
                    <a:pt x="640593" y="68446"/>
                  </a:lnTo>
                  <a:lnTo>
                    <a:pt x="768712" y="68446"/>
                  </a:lnTo>
                  <a:lnTo>
                    <a:pt x="896831" y="72473"/>
                  </a:lnTo>
                </a:path>
              </a:pathLst>
            </a:custGeom>
            <a:ln w="40651" cap="flat">
              <a:solidFill>
                <a:srgbClr val="BEBEBE">
                  <a:alpha val="69803"/>
                </a:srgbClr>
              </a:solidFill>
              <a:prstDash val="solid"/>
              <a:round/>
            </a:ln>
          </p:spPr>
          <p:txBody>
            <a:bodyPr/>
            <a:lstStyle/>
            <a:p/>
          </p:txBody>
        </p:sp>
        <p:sp>
          <p:nvSpPr>
            <p:cNvPr id="1046" name="pl1046"/>
            <p:cNvSpPr/>
            <p:nvPr/>
          </p:nvSpPr>
          <p:spPr>
            <a:xfrm>
              <a:off x="4964427" y="3640756"/>
              <a:ext cx="896831" cy="72473"/>
            </a:xfrm>
            <a:custGeom>
              <a:avLst/>
              <a:pathLst>
                <a:path w="896831" h="72473">
                  <a:moveTo>
                    <a:pt x="0" y="68446"/>
                  </a:moveTo>
                  <a:lnTo>
                    <a:pt x="128118" y="72473"/>
                  </a:lnTo>
                  <a:lnTo>
                    <a:pt x="256237" y="68446"/>
                  </a:lnTo>
                  <a:lnTo>
                    <a:pt x="384356" y="68446"/>
                  </a:lnTo>
                  <a:lnTo>
                    <a:pt x="512475" y="0"/>
                  </a:lnTo>
                  <a:lnTo>
                    <a:pt x="640593" y="68446"/>
                  </a:lnTo>
                  <a:lnTo>
                    <a:pt x="768712" y="68446"/>
                  </a:lnTo>
                  <a:lnTo>
                    <a:pt x="896831" y="72473"/>
                  </a:lnTo>
                </a:path>
              </a:pathLst>
            </a:custGeom>
            <a:ln w="35231" cap="flat">
              <a:solidFill>
                <a:srgbClr val="BEBEBE">
                  <a:alpha val="69803"/>
                </a:srgbClr>
              </a:solidFill>
              <a:prstDash val="solid"/>
              <a:round/>
            </a:ln>
          </p:spPr>
          <p:txBody>
            <a:bodyPr/>
            <a:lstStyle/>
            <a:p/>
          </p:txBody>
        </p:sp>
        <p:sp>
          <p:nvSpPr>
            <p:cNvPr id="1047" name="pl1047"/>
            <p:cNvSpPr/>
            <p:nvPr/>
          </p:nvSpPr>
          <p:spPr>
            <a:xfrm>
              <a:off x="4964427"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048" name="pl1048"/>
            <p:cNvSpPr/>
            <p:nvPr/>
          </p:nvSpPr>
          <p:spPr>
            <a:xfrm>
              <a:off x="4964427" y="3640756"/>
              <a:ext cx="896831" cy="72473"/>
            </a:xfrm>
            <a:custGeom>
              <a:avLst/>
              <a:pathLst>
                <a:path w="896831" h="72473">
                  <a:moveTo>
                    <a:pt x="0" y="68446"/>
                  </a:moveTo>
                  <a:lnTo>
                    <a:pt x="128118" y="72473"/>
                  </a:lnTo>
                  <a:lnTo>
                    <a:pt x="256237" y="68446"/>
                  </a:lnTo>
                  <a:lnTo>
                    <a:pt x="384356" y="68446"/>
                  </a:lnTo>
                  <a:lnTo>
                    <a:pt x="512475" y="0"/>
                  </a:lnTo>
                  <a:lnTo>
                    <a:pt x="640593" y="68446"/>
                  </a:lnTo>
                  <a:lnTo>
                    <a:pt x="768712" y="68446"/>
                  </a:lnTo>
                  <a:lnTo>
                    <a:pt x="896831" y="72473"/>
                  </a:lnTo>
                </a:path>
              </a:pathLst>
            </a:custGeom>
            <a:ln w="40651" cap="flat">
              <a:solidFill>
                <a:srgbClr val="000000">
                  <a:alpha val="100000"/>
                </a:srgbClr>
              </a:solidFill>
              <a:prstDash val="solid"/>
              <a:round/>
            </a:ln>
          </p:spPr>
          <p:txBody>
            <a:bodyPr/>
            <a:lstStyle/>
            <a:p/>
          </p:txBody>
        </p:sp>
        <p:sp>
          <p:nvSpPr>
            <p:cNvPr id="1049" name="pl1049"/>
            <p:cNvSpPr/>
            <p:nvPr/>
          </p:nvSpPr>
          <p:spPr>
            <a:xfrm>
              <a:off x="4964427" y="3640756"/>
              <a:ext cx="896831" cy="72473"/>
            </a:xfrm>
            <a:custGeom>
              <a:avLst/>
              <a:pathLst>
                <a:path w="896831" h="72473">
                  <a:moveTo>
                    <a:pt x="0" y="68446"/>
                  </a:moveTo>
                  <a:lnTo>
                    <a:pt x="128118" y="72473"/>
                  </a:lnTo>
                  <a:lnTo>
                    <a:pt x="256237" y="68446"/>
                  </a:lnTo>
                  <a:lnTo>
                    <a:pt x="384356" y="68446"/>
                  </a:lnTo>
                  <a:lnTo>
                    <a:pt x="512475" y="0"/>
                  </a:lnTo>
                  <a:lnTo>
                    <a:pt x="640593" y="68446"/>
                  </a:lnTo>
                  <a:lnTo>
                    <a:pt x="768712" y="68446"/>
                  </a:lnTo>
                  <a:lnTo>
                    <a:pt x="896831" y="72473"/>
                  </a:lnTo>
                </a:path>
              </a:pathLst>
            </a:custGeom>
            <a:ln w="35231" cap="flat">
              <a:solidFill>
                <a:srgbClr val="F26A21">
                  <a:alpha val="100000"/>
                </a:srgbClr>
              </a:solidFill>
              <a:prstDash val="solid"/>
              <a:round/>
            </a:ln>
          </p:spPr>
          <p:txBody>
            <a:bodyPr/>
            <a:lstStyle/>
            <a:p/>
          </p:txBody>
        </p:sp>
        <p:sp>
          <p:nvSpPr>
            <p:cNvPr id="1050" name="pl1050"/>
            <p:cNvSpPr/>
            <p:nvPr/>
          </p:nvSpPr>
          <p:spPr>
            <a:xfrm>
              <a:off x="4919585" y="376959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51" name="tx1051"/>
            <p:cNvSpPr/>
            <p:nvPr/>
          </p:nvSpPr>
          <p:spPr>
            <a:xfrm>
              <a:off x="4904168" y="35461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52" name="tx1052"/>
            <p:cNvSpPr/>
            <p:nvPr/>
          </p:nvSpPr>
          <p:spPr>
            <a:xfrm>
              <a:off x="5032286" y="35502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053" name="tx1053"/>
            <p:cNvSpPr/>
            <p:nvPr/>
          </p:nvSpPr>
          <p:spPr>
            <a:xfrm>
              <a:off x="5160405" y="35461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54" name="tx1054"/>
            <p:cNvSpPr/>
            <p:nvPr/>
          </p:nvSpPr>
          <p:spPr>
            <a:xfrm>
              <a:off x="5288524" y="35461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55" name="tx1055"/>
            <p:cNvSpPr/>
            <p:nvPr/>
          </p:nvSpPr>
          <p:spPr>
            <a:xfrm>
              <a:off x="5416643" y="34777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056" name="tx1056"/>
            <p:cNvSpPr/>
            <p:nvPr/>
          </p:nvSpPr>
          <p:spPr>
            <a:xfrm>
              <a:off x="5544762" y="35461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57" name="tx1057"/>
            <p:cNvSpPr/>
            <p:nvPr/>
          </p:nvSpPr>
          <p:spPr>
            <a:xfrm>
              <a:off x="5672880" y="35461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058" name="tx1058"/>
            <p:cNvSpPr/>
            <p:nvPr/>
          </p:nvSpPr>
          <p:spPr>
            <a:xfrm>
              <a:off x="5800999" y="35502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059" name="rc1059"/>
            <p:cNvSpPr/>
            <p:nvPr/>
          </p:nvSpPr>
          <p:spPr>
            <a:xfrm>
              <a:off x="4919585" y="4135168"/>
              <a:ext cx="986514" cy="367599"/>
            </a:xfrm>
            <a:prstGeom prst="rect">
              <a:avLst/>
            </a:prstGeom>
            <a:solidFill>
              <a:srgbClr val="EBEBEB">
                <a:alpha val="100000"/>
              </a:srgbClr>
            </a:solidFill>
          </p:spPr>
          <p:txBody>
            <a:bodyPr/>
            <a:lstStyle/>
            <a:p/>
          </p:txBody>
        </p:sp>
        <p:sp>
          <p:nvSpPr>
            <p:cNvPr id="1060" name="pl1060"/>
            <p:cNvSpPr/>
            <p:nvPr/>
          </p:nvSpPr>
          <p:spPr>
            <a:xfrm>
              <a:off x="4919585" y="44719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61" name="pl1061"/>
            <p:cNvSpPr/>
            <p:nvPr/>
          </p:nvSpPr>
          <p:spPr>
            <a:xfrm>
              <a:off x="4919585" y="437130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62" name="pl1062"/>
            <p:cNvSpPr/>
            <p:nvPr/>
          </p:nvSpPr>
          <p:spPr>
            <a:xfrm>
              <a:off x="4919585" y="427065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63" name="pl1063"/>
            <p:cNvSpPr/>
            <p:nvPr/>
          </p:nvSpPr>
          <p:spPr>
            <a:xfrm>
              <a:off x="4919585" y="416999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64" name="pl1064"/>
            <p:cNvSpPr/>
            <p:nvPr/>
          </p:nvSpPr>
          <p:spPr>
            <a:xfrm>
              <a:off x="4919585" y="44216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5" name="pl1065"/>
            <p:cNvSpPr/>
            <p:nvPr/>
          </p:nvSpPr>
          <p:spPr>
            <a:xfrm>
              <a:off x="4919585" y="432098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6" name="pl1066"/>
            <p:cNvSpPr/>
            <p:nvPr/>
          </p:nvSpPr>
          <p:spPr>
            <a:xfrm>
              <a:off x="4919585" y="4220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7" name="pl1067"/>
            <p:cNvSpPr/>
            <p:nvPr/>
          </p:nvSpPr>
          <p:spPr>
            <a:xfrm>
              <a:off x="496442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509254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522066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534878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1" name="pl1071"/>
            <p:cNvSpPr/>
            <p:nvPr/>
          </p:nvSpPr>
          <p:spPr>
            <a:xfrm>
              <a:off x="547690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2" name="pl1072"/>
            <p:cNvSpPr/>
            <p:nvPr/>
          </p:nvSpPr>
          <p:spPr>
            <a:xfrm>
              <a:off x="560502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3" name="pl1073"/>
            <p:cNvSpPr/>
            <p:nvPr/>
          </p:nvSpPr>
          <p:spPr>
            <a:xfrm>
              <a:off x="573313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4" name="pl1074"/>
            <p:cNvSpPr/>
            <p:nvPr/>
          </p:nvSpPr>
          <p:spPr>
            <a:xfrm>
              <a:off x="586125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5" name="pl1075"/>
            <p:cNvSpPr/>
            <p:nvPr/>
          </p:nvSpPr>
          <p:spPr>
            <a:xfrm>
              <a:off x="4964427"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076" name="pl1076"/>
            <p:cNvSpPr/>
            <p:nvPr/>
          </p:nvSpPr>
          <p:spPr>
            <a:xfrm>
              <a:off x="4964427" y="4304876"/>
              <a:ext cx="896831" cy="148972"/>
            </a:xfrm>
            <a:custGeom>
              <a:avLst/>
              <a:pathLst>
                <a:path w="896831" h="148972">
                  <a:moveTo>
                    <a:pt x="0" y="148972"/>
                  </a:moveTo>
                  <a:lnTo>
                    <a:pt x="128118" y="44289"/>
                  </a:lnTo>
                  <a:lnTo>
                    <a:pt x="256237" y="48315"/>
                  </a:lnTo>
                  <a:lnTo>
                    <a:pt x="384356" y="0"/>
                  </a:lnTo>
                  <a:lnTo>
                    <a:pt x="512475" y="80525"/>
                  </a:lnTo>
                  <a:lnTo>
                    <a:pt x="640593" y="12078"/>
                  </a:lnTo>
                  <a:lnTo>
                    <a:pt x="768712" y="60394"/>
                  </a:lnTo>
                  <a:lnTo>
                    <a:pt x="896831" y="60394"/>
                  </a:lnTo>
                </a:path>
              </a:pathLst>
            </a:custGeom>
            <a:ln w="40651" cap="flat">
              <a:solidFill>
                <a:srgbClr val="BEBEBE">
                  <a:alpha val="69803"/>
                </a:srgbClr>
              </a:solidFill>
              <a:prstDash val="solid"/>
              <a:round/>
            </a:ln>
          </p:spPr>
          <p:txBody>
            <a:bodyPr/>
            <a:lstStyle/>
            <a:p/>
          </p:txBody>
        </p:sp>
        <p:sp>
          <p:nvSpPr>
            <p:cNvPr id="1077" name="pl1077"/>
            <p:cNvSpPr/>
            <p:nvPr/>
          </p:nvSpPr>
          <p:spPr>
            <a:xfrm>
              <a:off x="4964427" y="4304876"/>
              <a:ext cx="896831" cy="148972"/>
            </a:xfrm>
            <a:custGeom>
              <a:avLst/>
              <a:pathLst>
                <a:path w="896831" h="148972">
                  <a:moveTo>
                    <a:pt x="0" y="148972"/>
                  </a:moveTo>
                  <a:lnTo>
                    <a:pt x="128118" y="44289"/>
                  </a:lnTo>
                  <a:lnTo>
                    <a:pt x="256237" y="48315"/>
                  </a:lnTo>
                  <a:lnTo>
                    <a:pt x="384356" y="0"/>
                  </a:lnTo>
                  <a:lnTo>
                    <a:pt x="512475" y="80525"/>
                  </a:lnTo>
                  <a:lnTo>
                    <a:pt x="640593" y="12078"/>
                  </a:lnTo>
                  <a:lnTo>
                    <a:pt x="768712" y="60394"/>
                  </a:lnTo>
                  <a:lnTo>
                    <a:pt x="896831" y="60394"/>
                  </a:lnTo>
                </a:path>
              </a:pathLst>
            </a:custGeom>
            <a:ln w="35231" cap="flat">
              <a:solidFill>
                <a:srgbClr val="BEBEBE">
                  <a:alpha val="69803"/>
                </a:srgbClr>
              </a:solidFill>
              <a:prstDash val="solid"/>
              <a:round/>
            </a:ln>
          </p:spPr>
          <p:txBody>
            <a:bodyPr/>
            <a:lstStyle/>
            <a:p/>
          </p:txBody>
        </p:sp>
        <p:sp>
          <p:nvSpPr>
            <p:cNvPr id="1078" name="pl1078"/>
            <p:cNvSpPr/>
            <p:nvPr/>
          </p:nvSpPr>
          <p:spPr>
            <a:xfrm>
              <a:off x="4964427"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079" name="pl1079"/>
            <p:cNvSpPr/>
            <p:nvPr/>
          </p:nvSpPr>
          <p:spPr>
            <a:xfrm>
              <a:off x="4964427" y="4304876"/>
              <a:ext cx="896831" cy="148972"/>
            </a:xfrm>
            <a:custGeom>
              <a:avLst/>
              <a:pathLst>
                <a:path w="896831" h="148972">
                  <a:moveTo>
                    <a:pt x="0" y="148972"/>
                  </a:moveTo>
                  <a:lnTo>
                    <a:pt x="128118" y="44289"/>
                  </a:lnTo>
                  <a:lnTo>
                    <a:pt x="256237" y="48315"/>
                  </a:lnTo>
                  <a:lnTo>
                    <a:pt x="384356" y="0"/>
                  </a:lnTo>
                  <a:lnTo>
                    <a:pt x="512475" y="80525"/>
                  </a:lnTo>
                  <a:lnTo>
                    <a:pt x="640593" y="12078"/>
                  </a:lnTo>
                  <a:lnTo>
                    <a:pt x="768712" y="60394"/>
                  </a:lnTo>
                  <a:lnTo>
                    <a:pt x="896831" y="60394"/>
                  </a:lnTo>
                </a:path>
              </a:pathLst>
            </a:custGeom>
            <a:ln w="40651" cap="flat">
              <a:solidFill>
                <a:srgbClr val="000000">
                  <a:alpha val="100000"/>
                </a:srgbClr>
              </a:solidFill>
              <a:prstDash val="solid"/>
              <a:round/>
            </a:ln>
          </p:spPr>
          <p:txBody>
            <a:bodyPr/>
            <a:lstStyle/>
            <a:p/>
          </p:txBody>
        </p:sp>
        <p:sp>
          <p:nvSpPr>
            <p:cNvPr id="1080" name="pl1080"/>
            <p:cNvSpPr/>
            <p:nvPr/>
          </p:nvSpPr>
          <p:spPr>
            <a:xfrm>
              <a:off x="4964427" y="4304876"/>
              <a:ext cx="896831" cy="148972"/>
            </a:xfrm>
            <a:custGeom>
              <a:avLst/>
              <a:pathLst>
                <a:path w="896831" h="148972">
                  <a:moveTo>
                    <a:pt x="0" y="148972"/>
                  </a:moveTo>
                  <a:lnTo>
                    <a:pt x="128118" y="44289"/>
                  </a:lnTo>
                  <a:lnTo>
                    <a:pt x="256237" y="48315"/>
                  </a:lnTo>
                  <a:lnTo>
                    <a:pt x="384356" y="0"/>
                  </a:lnTo>
                  <a:lnTo>
                    <a:pt x="512475" y="80525"/>
                  </a:lnTo>
                  <a:lnTo>
                    <a:pt x="640593" y="12078"/>
                  </a:lnTo>
                  <a:lnTo>
                    <a:pt x="768712" y="60394"/>
                  </a:lnTo>
                  <a:lnTo>
                    <a:pt x="896831" y="60394"/>
                  </a:lnTo>
                </a:path>
              </a:pathLst>
            </a:custGeom>
            <a:ln w="35231" cap="flat">
              <a:solidFill>
                <a:srgbClr val="F26A21">
                  <a:alpha val="100000"/>
                </a:srgbClr>
              </a:solidFill>
              <a:prstDash val="solid"/>
              <a:round/>
            </a:ln>
          </p:spPr>
          <p:txBody>
            <a:bodyPr/>
            <a:lstStyle/>
            <a:p/>
          </p:txBody>
        </p:sp>
        <p:sp>
          <p:nvSpPr>
            <p:cNvPr id="1081" name="pl1081"/>
            <p:cNvSpPr/>
            <p:nvPr/>
          </p:nvSpPr>
          <p:spPr>
            <a:xfrm>
              <a:off x="4919585" y="442163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82" name="tx1082"/>
            <p:cNvSpPr/>
            <p:nvPr/>
          </p:nvSpPr>
          <p:spPr>
            <a:xfrm>
              <a:off x="4916238" y="429082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83" name="tx1083"/>
            <p:cNvSpPr/>
            <p:nvPr/>
          </p:nvSpPr>
          <p:spPr>
            <a:xfrm>
              <a:off x="5032286" y="41861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084" name="tx1084"/>
            <p:cNvSpPr/>
            <p:nvPr/>
          </p:nvSpPr>
          <p:spPr>
            <a:xfrm>
              <a:off x="5160405" y="41901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085" name="tx1085"/>
            <p:cNvSpPr/>
            <p:nvPr/>
          </p:nvSpPr>
          <p:spPr>
            <a:xfrm>
              <a:off x="5288524" y="41418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1086" name="tx1086"/>
            <p:cNvSpPr/>
            <p:nvPr/>
          </p:nvSpPr>
          <p:spPr>
            <a:xfrm>
              <a:off x="5446772" y="42223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87" name="tx1087"/>
            <p:cNvSpPr/>
            <p:nvPr/>
          </p:nvSpPr>
          <p:spPr>
            <a:xfrm>
              <a:off x="5544762" y="41539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088" name="tx1088"/>
            <p:cNvSpPr/>
            <p:nvPr/>
          </p:nvSpPr>
          <p:spPr>
            <a:xfrm>
              <a:off x="5672880" y="4202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089" name="tx1089"/>
            <p:cNvSpPr/>
            <p:nvPr/>
          </p:nvSpPr>
          <p:spPr>
            <a:xfrm>
              <a:off x="5800999" y="4202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090" name="rc1090"/>
            <p:cNvSpPr/>
            <p:nvPr/>
          </p:nvSpPr>
          <p:spPr>
            <a:xfrm>
              <a:off x="4919585" y="4787209"/>
              <a:ext cx="986514" cy="367599"/>
            </a:xfrm>
            <a:prstGeom prst="rect">
              <a:avLst/>
            </a:prstGeom>
            <a:solidFill>
              <a:srgbClr val="EBEBEB">
                <a:alpha val="100000"/>
              </a:srgbClr>
            </a:solidFill>
          </p:spPr>
          <p:txBody>
            <a:bodyPr/>
            <a:lstStyle/>
            <a:p/>
          </p:txBody>
        </p:sp>
        <p:sp>
          <p:nvSpPr>
            <p:cNvPr id="1091" name="pl1091"/>
            <p:cNvSpPr/>
            <p:nvPr/>
          </p:nvSpPr>
          <p:spPr>
            <a:xfrm>
              <a:off x="4919585" y="51240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92" name="pl1092"/>
            <p:cNvSpPr/>
            <p:nvPr/>
          </p:nvSpPr>
          <p:spPr>
            <a:xfrm>
              <a:off x="4919585" y="50233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93" name="pl1093"/>
            <p:cNvSpPr/>
            <p:nvPr/>
          </p:nvSpPr>
          <p:spPr>
            <a:xfrm>
              <a:off x="4919585" y="492269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94" name="pl1094"/>
            <p:cNvSpPr/>
            <p:nvPr/>
          </p:nvSpPr>
          <p:spPr>
            <a:xfrm>
              <a:off x="4919585" y="48220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95" name="pl1095"/>
            <p:cNvSpPr/>
            <p:nvPr/>
          </p:nvSpPr>
          <p:spPr>
            <a:xfrm>
              <a:off x="4919585" y="50736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6" name="pl1096"/>
            <p:cNvSpPr/>
            <p:nvPr/>
          </p:nvSpPr>
          <p:spPr>
            <a:xfrm>
              <a:off x="4919585" y="497302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7" name="pl1097"/>
            <p:cNvSpPr/>
            <p:nvPr/>
          </p:nvSpPr>
          <p:spPr>
            <a:xfrm>
              <a:off x="4919585" y="4872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8" name="pl1098"/>
            <p:cNvSpPr/>
            <p:nvPr/>
          </p:nvSpPr>
          <p:spPr>
            <a:xfrm>
              <a:off x="496442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509254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522066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1" name="pl1101"/>
            <p:cNvSpPr/>
            <p:nvPr/>
          </p:nvSpPr>
          <p:spPr>
            <a:xfrm>
              <a:off x="534878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2" name="pl1102"/>
            <p:cNvSpPr/>
            <p:nvPr/>
          </p:nvSpPr>
          <p:spPr>
            <a:xfrm>
              <a:off x="547690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3" name="pl1103"/>
            <p:cNvSpPr/>
            <p:nvPr/>
          </p:nvSpPr>
          <p:spPr>
            <a:xfrm>
              <a:off x="560502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4" name="pl1104"/>
            <p:cNvSpPr/>
            <p:nvPr/>
          </p:nvSpPr>
          <p:spPr>
            <a:xfrm>
              <a:off x="573313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5" name="pl1105"/>
            <p:cNvSpPr/>
            <p:nvPr/>
          </p:nvSpPr>
          <p:spPr>
            <a:xfrm>
              <a:off x="586125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6" name="pl1106"/>
            <p:cNvSpPr/>
            <p:nvPr/>
          </p:nvSpPr>
          <p:spPr>
            <a:xfrm>
              <a:off x="4964427"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107" name="pl1107"/>
            <p:cNvSpPr/>
            <p:nvPr/>
          </p:nvSpPr>
          <p:spPr>
            <a:xfrm>
              <a:off x="4964427" y="5029390"/>
              <a:ext cx="896831" cy="32210"/>
            </a:xfrm>
            <a:custGeom>
              <a:avLst/>
              <a:pathLst>
                <a:path w="896831" h="32210">
                  <a:moveTo>
                    <a:pt x="0" y="0"/>
                  </a:moveTo>
                  <a:lnTo>
                    <a:pt x="128118" y="8052"/>
                  </a:lnTo>
                  <a:lnTo>
                    <a:pt x="256237" y="24157"/>
                  </a:lnTo>
                  <a:lnTo>
                    <a:pt x="384356" y="16105"/>
                  </a:lnTo>
                  <a:lnTo>
                    <a:pt x="512475" y="32210"/>
                  </a:lnTo>
                  <a:lnTo>
                    <a:pt x="640593" y="28183"/>
                  </a:lnTo>
                  <a:lnTo>
                    <a:pt x="768712" y="24157"/>
                  </a:lnTo>
                  <a:lnTo>
                    <a:pt x="896831" y="20131"/>
                  </a:lnTo>
                </a:path>
              </a:pathLst>
            </a:custGeom>
            <a:ln w="40651" cap="flat">
              <a:solidFill>
                <a:srgbClr val="BEBEBE">
                  <a:alpha val="69803"/>
                </a:srgbClr>
              </a:solidFill>
              <a:prstDash val="solid"/>
              <a:round/>
            </a:ln>
          </p:spPr>
          <p:txBody>
            <a:bodyPr/>
            <a:lstStyle/>
            <a:p/>
          </p:txBody>
        </p:sp>
        <p:sp>
          <p:nvSpPr>
            <p:cNvPr id="1108" name="pl1108"/>
            <p:cNvSpPr/>
            <p:nvPr/>
          </p:nvSpPr>
          <p:spPr>
            <a:xfrm>
              <a:off x="4964427" y="5029390"/>
              <a:ext cx="896831" cy="32210"/>
            </a:xfrm>
            <a:custGeom>
              <a:avLst/>
              <a:pathLst>
                <a:path w="896831" h="32210">
                  <a:moveTo>
                    <a:pt x="0" y="0"/>
                  </a:moveTo>
                  <a:lnTo>
                    <a:pt x="128118" y="8052"/>
                  </a:lnTo>
                  <a:lnTo>
                    <a:pt x="256237" y="24157"/>
                  </a:lnTo>
                  <a:lnTo>
                    <a:pt x="384356" y="16105"/>
                  </a:lnTo>
                  <a:lnTo>
                    <a:pt x="512475" y="32210"/>
                  </a:lnTo>
                  <a:lnTo>
                    <a:pt x="640593" y="28183"/>
                  </a:lnTo>
                  <a:lnTo>
                    <a:pt x="768712" y="24157"/>
                  </a:lnTo>
                  <a:lnTo>
                    <a:pt x="896831" y="20131"/>
                  </a:lnTo>
                </a:path>
              </a:pathLst>
            </a:custGeom>
            <a:ln w="35231" cap="flat">
              <a:solidFill>
                <a:srgbClr val="BEBEBE">
                  <a:alpha val="69803"/>
                </a:srgbClr>
              </a:solidFill>
              <a:prstDash val="solid"/>
              <a:round/>
            </a:ln>
          </p:spPr>
          <p:txBody>
            <a:bodyPr/>
            <a:lstStyle/>
            <a:p/>
          </p:txBody>
        </p:sp>
        <p:sp>
          <p:nvSpPr>
            <p:cNvPr id="1109" name="pl1109"/>
            <p:cNvSpPr/>
            <p:nvPr/>
          </p:nvSpPr>
          <p:spPr>
            <a:xfrm>
              <a:off x="4964427"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110" name="pl1110"/>
            <p:cNvSpPr/>
            <p:nvPr/>
          </p:nvSpPr>
          <p:spPr>
            <a:xfrm>
              <a:off x="4964427" y="5029390"/>
              <a:ext cx="896831" cy="32210"/>
            </a:xfrm>
            <a:custGeom>
              <a:avLst/>
              <a:pathLst>
                <a:path w="896831" h="32210">
                  <a:moveTo>
                    <a:pt x="0" y="0"/>
                  </a:moveTo>
                  <a:lnTo>
                    <a:pt x="128118" y="8052"/>
                  </a:lnTo>
                  <a:lnTo>
                    <a:pt x="256237" y="24157"/>
                  </a:lnTo>
                  <a:lnTo>
                    <a:pt x="384356" y="16105"/>
                  </a:lnTo>
                  <a:lnTo>
                    <a:pt x="512475" y="32210"/>
                  </a:lnTo>
                  <a:lnTo>
                    <a:pt x="640593" y="28183"/>
                  </a:lnTo>
                  <a:lnTo>
                    <a:pt x="768712" y="24157"/>
                  </a:lnTo>
                  <a:lnTo>
                    <a:pt x="896831" y="20131"/>
                  </a:lnTo>
                </a:path>
              </a:pathLst>
            </a:custGeom>
            <a:ln w="40651" cap="flat">
              <a:solidFill>
                <a:srgbClr val="000000">
                  <a:alpha val="100000"/>
                </a:srgbClr>
              </a:solidFill>
              <a:prstDash val="solid"/>
              <a:round/>
            </a:ln>
          </p:spPr>
          <p:txBody>
            <a:bodyPr/>
            <a:lstStyle/>
            <a:p/>
          </p:txBody>
        </p:sp>
        <p:sp>
          <p:nvSpPr>
            <p:cNvPr id="1111" name="pl1111"/>
            <p:cNvSpPr/>
            <p:nvPr/>
          </p:nvSpPr>
          <p:spPr>
            <a:xfrm>
              <a:off x="4964427" y="5029390"/>
              <a:ext cx="896831" cy="32210"/>
            </a:xfrm>
            <a:custGeom>
              <a:avLst/>
              <a:pathLst>
                <a:path w="896831" h="32210">
                  <a:moveTo>
                    <a:pt x="0" y="0"/>
                  </a:moveTo>
                  <a:lnTo>
                    <a:pt x="128118" y="8052"/>
                  </a:lnTo>
                  <a:lnTo>
                    <a:pt x="256237" y="24157"/>
                  </a:lnTo>
                  <a:lnTo>
                    <a:pt x="384356" y="16105"/>
                  </a:lnTo>
                  <a:lnTo>
                    <a:pt x="512475" y="32210"/>
                  </a:lnTo>
                  <a:lnTo>
                    <a:pt x="640593" y="28183"/>
                  </a:lnTo>
                  <a:lnTo>
                    <a:pt x="768712" y="24157"/>
                  </a:lnTo>
                  <a:lnTo>
                    <a:pt x="896831" y="20131"/>
                  </a:lnTo>
                </a:path>
              </a:pathLst>
            </a:custGeom>
            <a:ln w="35231" cap="flat">
              <a:solidFill>
                <a:srgbClr val="F26A21">
                  <a:alpha val="100000"/>
                </a:srgbClr>
              </a:solidFill>
              <a:prstDash val="solid"/>
              <a:round/>
            </a:ln>
          </p:spPr>
          <p:txBody>
            <a:bodyPr/>
            <a:lstStyle/>
            <a:p/>
          </p:txBody>
        </p:sp>
        <p:sp>
          <p:nvSpPr>
            <p:cNvPr id="1112" name="pl1112"/>
            <p:cNvSpPr/>
            <p:nvPr/>
          </p:nvSpPr>
          <p:spPr>
            <a:xfrm>
              <a:off x="4919585" y="507367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13" name="tx1113"/>
            <p:cNvSpPr/>
            <p:nvPr/>
          </p:nvSpPr>
          <p:spPr>
            <a:xfrm>
              <a:off x="4908191" y="486636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14" name="tx1114"/>
            <p:cNvSpPr/>
            <p:nvPr/>
          </p:nvSpPr>
          <p:spPr>
            <a:xfrm>
              <a:off x="5062416" y="48744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15" name="tx1115"/>
            <p:cNvSpPr/>
            <p:nvPr/>
          </p:nvSpPr>
          <p:spPr>
            <a:xfrm>
              <a:off x="5190535" y="48905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16" name="tx1116"/>
            <p:cNvSpPr/>
            <p:nvPr/>
          </p:nvSpPr>
          <p:spPr>
            <a:xfrm>
              <a:off x="5318653" y="48824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17" name="tx1117"/>
            <p:cNvSpPr/>
            <p:nvPr/>
          </p:nvSpPr>
          <p:spPr>
            <a:xfrm>
              <a:off x="5446772" y="48985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8" name="tx1118"/>
            <p:cNvSpPr/>
            <p:nvPr/>
          </p:nvSpPr>
          <p:spPr>
            <a:xfrm>
              <a:off x="5574891" y="48945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19" name="tx1119"/>
            <p:cNvSpPr/>
            <p:nvPr/>
          </p:nvSpPr>
          <p:spPr>
            <a:xfrm>
              <a:off x="5703010" y="48905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20" name="tx1120"/>
            <p:cNvSpPr/>
            <p:nvPr/>
          </p:nvSpPr>
          <p:spPr>
            <a:xfrm>
              <a:off x="5831129" y="48864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21" name="rc1121"/>
            <p:cNvSpPr/>
            <p:nvPr/>
          </p:nvSpPr>
          <p:spPr>
            <a:xfrm>
              <a:off x="5975689" y="874964"/>
              <a:ext cx="986514" cy="367599"/>
            </a:xfrm>
            <a:prstGeom prst="rect">
              <a:avLst/>
            </a:prstGeom>
            <a:solidFill>
              <a:srgbClr val="EBEBEB">
                <a:alpha val="100000"/>
              </a:srgbClr>
            </a:solidFill>
          </p:spPr>
          <p:txBody>
            <a:bodyPr/>
            <a:lstStyle/>
            <a:p/>
          </p:txBody>
        </p:sp>
        <p:sp>
          <p:nvSpPr>
            <p:cNvPr id="1122" name="pl1122"/>
            <p:cNvSpPr/>
            <p:nvPr/>
          </p:nvSpPr>
          <p:spPr>
            <a:xfrm>
              <a:off x="5975689" y="121176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23" name="pl1123"/>
            <p:cNvSpPr/>
            <p:nvPr/>
          </p:nvSpPr>
          <p:spPr>
            <a:xfrm>
              <a:off x="5975689" y="11111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24" name="pl1124"/>
            <p:cNvSpPr/>
            <p:nvPr/>
          </p:nvSpPr>
          <p:spPr>
            <a:xfrm>
              <a:off x="5975689" y="101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25" name="pl1125"/>
            <p:cNvSpPr/>
            <p:nvPr/>
          </p:nvSpPr>
          <p:spPr>
            <a:xfrm>
              <a:off x="5975689" y="90979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26" name="pl1126"/>
            <p:cNvSpPr/>
            <p:nvPr/>
          </p:nvSpPr>
          <p:spPr>
            <a:xfrm>
              <a:off x="5975689" y="11614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7" name="pl1127"/>
            <p:cNvSpPr/>
            <p:nvPr/>
          </p:nvSpPr>
          <p:spPr>
            <a:xfrm>
              <a:off x="5975689" y="10607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8" name="pl1128"/>
            <p:cNvSpPr/>
            <p:nvPr/>
          </p:nvSpPr>
          <p:spPr>
            <a:xfrm>
              <a:off x="5975689" y="96012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9" name="pl1129"/>
            <p:cNvSpPr/>
            <p:nvPr/>
          </p:nvSpPr>
          <p:spPr>
            <a:xfrm>
              <a:off x="602053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0" name="pl1130"/>
            <p:cNvSpPr/>
            <p:nvPr/>
          </p:nvSpPr>
          <p:spPr>
            <a:xfrm>
              <a:off x="614864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1" name="pl1131"/>
            <p:cNvSpPr/>
            <p:nvPr/>
          </p:nvSpPr>
          <p:spPr>
            <a:xfrm>
              <a:off x="627676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2" name="pl1132"/>
            <p:cNvSpPr/>
            <p:nvPr/>
          </p:nvSpPr>
          <p:spPr>
            <a:xfrm>
              <a:off x="64048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3" name="pl1133"/>
            <p:cNvSpPr/>
            <p:nvPr/>
          </p:nvSpPr>
          <p:spPr>
            <a:xfrm>
              <a:off x="653300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4" name="pl1134"/>
            <p:cNvSpPr/>
            <p:nvPr/>
          </p:nvSpPr>
          <p:spPr>
            <a:xfrm>
              <a:off x="666112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5" name="pl1135"/>
            <p:cNvSpPr/>
            <p:nvPr/>
          </p:nvSpPr>
          <p:spPr>
            <a:xfrm>
              <a:off x="678924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6" name="pl1136"/>
            <p:cNvSpPr/>
            <p:nvPr/>
          </p:nvSpPr>
          <p:spPr>
            <a:xfrm>
              <a:off x="691736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7" name="pl1137"/>
            <p:cNvSpPr/>
            <p:nvPr/>
          </p:nvSpPr>
          <p:spPr>
            <a:xfrm>
              <a:off x="6020530"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138" name="pl1138"/>
            <p:cNvSpPr/>
            <p:nvPr/>
          </p:nvSpPr>
          <p:spPr>
            <a:xfrm>
              <a:off x="6020530" y="1101039"/>
              <a:ext cx="896831" cy="60394"/>
            </a:xfrm>
            <a:custGeom>
              <a:avLst/>
              <a:pathLst>
                <a:path w="896831" h="60394">
                  <a:moveTo>
                    <a:pt x="0" y="28183"/>
                  </a:moveTo>
                  <a:lnTo>
                    <a:pt x="128118" y="36236"/>
                  </a:lnTo>
                  <a:lnTo>
                    <a:pt x="256237" y="20131"/>
                  </a:lnTo>
                  <a:lnTo>
                    <a:pt x="384356" y="20131"/>
                  </a:lnTo>
                  <a:lnTo>
                    <a:pt x="512475" y="20131"/>
                  </a:lnTo>
                  <a:lnTo>
                    <a:pt x="640593" y="0"/>
                  </a:lnTo>
                  <a:lnTo>
                    <a:pt x="768712" y="36236"/>
                  </a:lnTo>
                  <a:lnTo>
                    <a:pt x="896831" y="60394"/>
                  </a:lnTo>
                </a:path>
              </a:pathLst>
            </a:custGeom>
            <a:ln w="40651" cap="flat">
              <a:solidFill>
                <a:srgbClr val="BEBEBE">
                  <a:alpha val="69803"/>
                </a:srgbClr>
              </a:solidFill>
              <a:prstDash val="solid"/>
              <a:round/>
            </a:ln>
          </p:spPr>
          <p:txBody>
            <a:bodyPr/>
            <a:lstStyle/>
            <a:p/>
          </p:txBody>
        </p:sp>
        <p:sp>
          <p:nvSpPr>
            <p:cNvPr id="1139" name="pl1139"/>
            <p:cNvSpPr/>
            <p:nvPr/>
          </p:nvSpPr>
          <p:spPr>
            <a:xfrm>
              <a:off x="6020530" y="1101039"/>
              <a:ext cx="896831" cy="60394"/>
            </a:xfrm>
            <a:custGeom>
              <a:avLst/>
              <a:pathLst>
                <a:path w="896831" h="60394">
                  <a:moveTo>
                    <a:pt x="0" y="28183"/>
                  </a:moveTo>
                  <a:lnTo>
                    <a:pt x="128118" y="36236"/>
                  </a:lnTo>
                  <a:lnTo>
                    <a:pt x="256237" y="20131"/>
                  </a:lnTo>
                  <a:lnTo>
                    <a:pt x="384356" y="20131"/>
                  </a:lnTo>
                  <a:lnTo>
                    <a:pt x="512475" y="20131"/>
                  </a:lnTo>
                  <a:lnTo>
                    <a:pt x="640593" y="0"/>
                  </a:lnTo>
                  <a:lnTo>
                    <a:pt x="768712" y="36236"/>
                  </a:lnTo>
                  <a:lnTo>
                    <a:pt x="896831" y="60394"/>
                  </a:lnTo>
                </a:path>
              </a:pathLst>
            </a:custGeom>
            <a:ln w="35231" cap="flat">
              <a:solidFill>
                <a:srgbClr val="BEBEBE">
                  <a:alpha val="69803"/>
                </a:srgbClr>
              </a:solidFill>
              <a:prstDash val="solid"/>
              <a:round/>
            </a:ln>
          </p:spPr>
          <p:txBody>
            <a:bodyPr/>
            <a:lstStyle/>
            <a:p/>
          </p:txBody>
        </p:sp>
        <p:sp>
          <p:nvSpPr>
            <p:cNvPr id="1140" name="pl1140"/>
            <p:cNvSpPr/>
            <p:nvPr/>
          </p:nvSpPr>
          <p:spPr>
            <a:xfrm>
              <a:off x="6020530"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141" name="pl1141"/>
            <p:cNvSpPr/>
            <p:nvPr/>
          </p:nvSpPr>
          <p:spPr>
            <a:xfrm>
              <a:off x="6020530" y="1101039"/>
              <a:ext cx="896831" cy="60394"/>
            </a:xfrm>
            <a:custGeom>
              <a:avLst/>
              <a:pathLst>
                <a:path w="896831" h="60394">
                  <a:moveTo>
                    <a:pt x="0" y="28183"/>
                  </a:moveTo>
                  <a:lnTo>
                    <a:pt x="128118" y="36236"/>
                  </a:lnTo>
                  <a:lnTo>
                    <a:pt x="256237" y="20131"/>
                  </a:lnTo>
                  <a:lnTo>
                    <a:pt x="384356" y="20131"/>
                  </a:lnTo>
                  <a:lnTo>
                    <a:pt x="512475" y="20131"/>
                  </a:lnTo>
                  <a:lnTo>
                    <a:pt x="640593" y="0"/>
                  </a:lnTo>
                  <a:lnTo>
                    <a:pt x="768712" y="36236"/>
                  </a:lnTo>
                  <a:lnTo>
                    <a:pt x="896831" y="60394"/>
                  </a:lnTo>
                </a:path>
              </a:pathLst>
            </a:custGeom>
            <a:ln w="40651" cap="flat">
              <a:solidFill>
                <a:srgbClr val="000000">
                  <a:alpha val="100000"/>
                </a:srgbClr>
              </a:solidFill>
              <a:prstDash val="solid"/>
              <a:round/>
            </a:ln>
          </p:spPr>
          <p:txBody>
            <a:bodyPr/>
            <a:lstStyle/>
            <a:p/>
          </p:txBody>
        </p:sp>
        <p:sp>
          <p:nvSpPr>
            <p:cNvPr id="1142" name="pl1142"/>
            <p:cNvSpPr/>
            <p:nvPr/>
          </p:nvSpPr>
          <p:spPr>
            <a:xfrm>
              <a:off x="6020530" y="1101039"/>
              <a:ext cx="896831" cy="60394"/>
            </a:xfrm>
            <a:custGeom>
              <a:avLst/>
              <a:pathLst>
                <a:path w="896831" h="60394">
                  <a:moveTo>
                    <a:pt x="0" y="28183"/>
                  </a:moveTo>
                  <a:lnTo>
                    <a:pt x="128118" y="36236"/>
                  </a:lnTo>
                  <a:lnTo>
                    <a:pt x="256237" y="20131"/>
                  </a:lnTo>
                  <a:lnTo>
                    <a:pt x="384356" y="20131"/>
                  </a:lnTo>
                  <a:lnTo>
                    <a:pt x="512475" y="20131"/>
                  </a:lnTo>
                  <a:lnTo>
                    <a:pt x="640593" y="0"/>
                  </a:lnTo>
                  <a:lnTo>
                    <a:pt x="768712" y="36236"/>
                  </a:lnTo>
                  <a:lnTo>
                    <a:pt x="896831" y="60394"/>
                  </a:lnTo>
                </a:path>
              </a:pathLst>
            </a:custGeom>
            <a:ln w="35231" cap="flat">
              <a:solidFill>
                <a:srgbClr val="F26A21">
                  <a:alpha val="100000"/>
                </a:srgbClr>
              </a:solidFill>
              <a:prstDash val="solid"/>
              <a:round/>
            </a:ln>
          </p:spPr>
          <p:txBody>
            <a:bodyPr/>
            <a:lstStyle/>
            <a:p/>
          </p:txBody>
        </p:sp>
        <p:sp>
          <p:nvSpPr>
            <p:cNvPr id="1143" name="pl1143"/>
            <p:cNvSpPr/>
            <p:nvPr/>
          </p:nvSpPr>
          <p:spPr>
            <a:xfrm>
              <a:off x="5975689" y="116143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44" name="tx1144"/>
            <p:cNvSpPr/>
            <p:nvPr/>
          </p:nvSpPr>
          <p:spPr>
            <a:xfrm>
              <a:off x="5990401" y="9661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145" name="tx1145"/>
            <p:cNvSpPr/>
            <p:nvPr/>
          </p:nvSpPr>
          <p:spPr>
            <a:xfrm>
              <a:off x="6118520" y="9742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46" name="tx1146"/>
            <p:cNvSpPr/>
            <p:nvPr/>
          </p:nvSpPr>
          <p:spPr>
            <a:xfrm>
              <a:off x="6216509" y="958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47" name="tx1147"/>
            <p:cNvSpPr/>
            <p:nvPr/>
          </p:nvSpPr>
          <p:spPr>
            <a:xfrm>
              <a:off x="6344628" y="958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48" name="tx1148"/>
            <p:cNvSpPr/>
            <p:nvPr/>
          </p:nvSpPr>
          <p:spPr>
            <a:xfrm>
              <a:off x="6472746" y="958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49" name="tx1149"/>
            <p:cNvSpPr/>
            <p:nvPr/>
          </p:nvSpPr>
          <p:spPr>
            <a:xfrm>
              <a:off x="6600865" y="938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150" name="tx1150"/>
            <p:cNvSpPr/>
            <p:nvPr/>
          </p:nvSpPr>
          <p:spPr>
            <a:xfrm>
              <a:off x="6759113" y="9742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51" name="tx1151"/>
            <p:cNvSpPr/>
            <p:nvPr/>
          </p:nvSpPr>
          <p:spPr>
            <a:xfrm>
              <a:off x="6887232" y="9984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2" name="rc1152"/>
            <p:cNvSpPr/>
            <p:nvPr/>
          </p:nvSpPr>
          <p:spPr>
            <a:xfrm>
              <a:off x="5975689" y="1527005"/>
              <a:ext cx="986514" cy="367599"/>
            </a:xfrm>
            <a:prstGeom prst="rect">
              <a:avLst/>
            </a:prstGeom>
            <a:solidFill>
              <a:srgbClr val="EBEBEB">
                <a:alpha val="100000"/>
              </a:srgbClr>
            </a:solidFill>
          </p:spPr>
          <p:txBody>
            <a:bodyPr/>
            <a:lstStyle/>
            <a:p/>
          </p:txBody>
        </p:sp>
        <p:sp>
          <p:nvSpPr>
            <p:cNvPr id="1153" name="pl1153"/>
            <p:cNvSpPr/>
            <p:nvPr/>
          </p:nvSpPr>
          <p:spPr>
            <a:xfrm>
              <a:off x="5975689" y="186380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54" name="pl1154"/>
            <p:cNvSpPr/>
            <p:nvPr/>
          </p:nvSpPr>
          <p:spPr>
            <a:xfrm>
              <a:off x="5975689" y="17631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55" name="pl1155"/>
            <p:cNvSpPr/>
            <p:nvPr/>
          </p:nvSpPr>
          <p:spPr>
            <a:xfrm>
              <a:off x="5975689" y="166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56" name="pl1156"/>
            <p:cNvSpPr/>
            <p:nvPr/>
          </p:nvSpPr>
          <p:spPr>
            <a:xfrm>
              <a:off x="5975689" y="156183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57" name="pl1157"/>
            <p:cNvSpPr/>
            <p:nvPr/>
          </p:nvSpPr>
          <p:spPr>
            <a:xfrm>
              <a:off x="5975689" y="181347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8" name="pl1158"/>
            <p:cNvSpPr/>
            <p:nvPr/>
          </p:nvSpPr>
          <p:spPr>
            <a:xfrm>
              <a:off x="5975689" y="17128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9" name="pl1159"/>
            <p:cNvSpPr/>
            <p:nvPr/>
          </p:nvSpPr>
          <p:spPr>
            <a:xfrm>
              <a:off x="5975689" y="1612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60" name="pl1160"/>
            <p:cNvSpPr/>
            <p:nvPr/>
          </p:nvSpPr>
          <p:spPr>
            <a:xfrm>
              <a:off x="602053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1" name="pl1161"/>
            <p:cNvSpPr/>
            <p:nvPr/>
          </p:nvSpPr>
          <p:spPr>
            <a:xfrm>
              <a:off x="614864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2" name="pl1162"/>
            <p:cNvSpPr/>
            <p:nvPr/>
          </p:nvSpPr>
          <p:spPr>
            <a:xfrm>
              <a:off x="627676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3" name="pl1163"/>
            <p:cNvSpPr/>
            <p:nvPr/>
          </p:nvSpPr>
          <p:spPr>
            <a:xfrm>
              <a:off x="64048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4" name="pl1164"/>
            <p:cNvSpPr/>
            <p:nvPr/>
          </p:nvSpPr>
          <p:spPr>
            <a:xfrm>
              <a:off x="653300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5" name="pl1165"/>
            <p:cNvSpPr/>
            <p:nvPr/>
          </p:nvSpPr>
          <p:spPr>
            <a:xfrm>
              <a:off x="666112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6" name="pl1166"/>
            <p:cNvSpPr/>
            <p:nvPr/>
          </p:nvSpPr>
          <p:spPr>
            <a:xfrm>
              <a:off x="678924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7" name="pl1167"/>
            <p:cNvSpPr/>
            <p:nvPr/>
          </p:nvSpPr>
          <p:spPr>
            <a:xfrm>
              <a:off x="691736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8" name="pl1168"/>
            <p:cNvSpPr/>
            <p:nvPr/>
          </p:nvSpPr>
          <p:spPr>
            <a:xfrm>
              <a:off x="6020530"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169" name="pl1169"/>
            <p:cNvSpPr/>
            <p:nvPr/>
          </p:nvSpPr>
          <p:spPr>
            <a:xfrm>
              <a:off x="6020530" y="1809448"/>
              <a:ext cx="896831" cy="8052"/>
            </a:xfrm>
            <a:custGeom>
              <a:avLst/>
              <a:pathLst>
                <a:path w="896831" h="8052">
                  <a:moveTo>
                    <a:pt x="0" y="0"/>
                  </a:moveTo>
                  <a:lnTo>
                    <a:pt x="128118" y="8052"/>
                  </a:lnTo>
                  <a:lnTo>
                    <a:pt x="256237" y="8052"/>
                  </a:lnTo>
                  <a:lnTo>
                    <a:pt x="384356" y="4026"/>
                  </a:lnTo>
                  <a:lnTo>
                    <a:pt x="512475" y="4026"/>
                  </a:lnTo>
                  <a:lnTo>
                    <a:pt x="640593" y="4026"/>
                  </a:lnTo>
                  <a:lnTo>
                    <a:pt x="768712" y="4026"/>
                  </a:lnTo>
                  <a:lnTo>
                    <a:pt x="896831" y="4026"/>
                  </a:lnTo>
                </a:path>
              </a:pathLst>
            </a:custGeom>
            <a:ln w="40651" cap="flat">
              <a:solidFill>
                <a:srgbClr val="BEBEBE">
                  <a:alpha val="69803"/>
                </a:srgbClr>
              </a:solidFill>
              <a:prstDash val="solid"/>
              <a:round/>
            </a:ln>
          </p:spPr>
          <p:txBody>
            <a:bodyPr/>
            <a:lstStyle/>
            <a:p/>
          </p:txBody>
        </p:sp>
        <p:sp>
          <p:nvSpPr>
            <p:cNvPr id="1170" name="pl1170"/>
            <p:cNvSpPr/>
            <p:nvPr/>
          </p:nvSpPr>
          <p:spPr>
            <a:xfrm>
              <a:off x="6020530" y="1809448"/>
              <a:ext cx="896831" cy="8052"/>
            </a:xfrm>
            <a:custGeom>
              <a:avLst/>
              <a:pathLst>
                <a:path w="896831" h="8052">
                  <a:moveTo>
                    <a:pt x="0" y="0"/>
                  </a:moveTo>
                  <a:lnTo>
                    <a:pt x="128118" y="8052"/>
                  </a:lnTo>
                  <a:lnTo>
                    <a:pt x="256237" y="8052"/>
                  </a:lnTo>
                  <a:lnTo>
                    <a:pt x="384356" y="4026"/>
                  </a:lnTo>
                  <a:lnTo>
                    <a:pt x="512475" y="4026"/>
                  </a:lnTo>
                  <a:lnTo>
                    <a:pt x="640593" y="4026"/>
                  </a:lnTo>
                  <a:lnTo>
                    <a:pt x="768712" y="4026"/>
                  </a:lnTo>
                  <a:lnTo>
                    <a:pt x="896831" y="4026"/>
                  </a:lnTo>
                </a:path>
              </a:pathLst>
            </a:custGeom>
            <a:ln w="35231" cap="flat">
              <a:solidFill>
                <a:srgbClr val="BEBEBE">
                  <a:alpha val="69803"/>
                </a:srgbClr>
              </a:solidFill>
              <a:prstDash val="solid"/>
              <a:round/>
            </a:ln>
          </p:spPr>
          <p:txBody>
            <a:bodyPr/>
            <a:lstStyle/>
            <a:p/>
          </p:txBody>
        </p:sp>
        <p:sp>
          <p:nvSpPr>
            <p:cNvPr id="1171" name="pl1171"/>
            <p:cNvSpPr/>
            <p:nvPr/>
          </p:nvSpPr>
          <p:spPr>
            <a:xfrm>
              <a:off x="6020530"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172" name="pl1172"/>
            <p:cNvSpPr/>
            <p:nvPr/>
          </p:nvSpPr>
          <p:spPr>
            <a:xfrm>
              <a:off x="6020530" y="1809448"/>
              <a:ext cx="896831" cy="8052"/>
            </a:xfrm>
            <a:custGeom>
              <a:avLst/>
              <a:pathLst>
                <a:path w="896831" h="8052">
                  <a:moveTo>
                    <a:pt x="0" y="0"/>
                  </a:moveTo>
                  <a:lnTo>
                    <a:pt x="128118" y="8052"/>
                  </a:lnTo>
                  <a:lnTo>
                    <a:pt x="256237" y="8052"/>
                  </a:lnTo>
                  <a:lnTo>
                    <a:pt x="384356" y="4026"/>
                  </a:lnTo>
                  <a:lnTo>
                    <a:pt x="512475" y="4026"/>
                  </a:lnTo>
                  <a:lnTo>
                    <a:pt x="640593" y="4026"/>
                  </a:lnTo>
                  <a:lnTo>
                    <a:pt x="768712" y="4026"/>
                  </a:lnTo>
                  <a:lnTo>
                    <a:pt x="896831" y="4026"/>
                  </a:lnTo>
                </a:path>
              </a:pathLst>
            </a:custGeom>
            <a:ln w="40651" cap="flat">
              <a:solidFill>
                <a:srgbClr val="000000">
                  <a:alpha val="100000"/>
                </a:srgbClr>
              </a:solidFill>
              <a:prstDash val="solid"/>
              <a:round/>
            </a:ln>
          </p:spPr>
          <p:txBody>
            <a:bodyPr/>
            <a:lstStyle/>
            <a:p/>
          </p:txBody>
        </p:sp>
        <p:sp>
          <p:nvSpPr>
            <p:cNvPr id="1173" name="pl1173"/>
            <p:cNvSpPr/>
            <p:nvPr/>
          </p:nvSpPr>
          <p:spPr>
            <a:xfrm>
              <a:off x="6020530" y="1809448"/>
              <a:ext cx="896831" cy="8052"/>
            </a:xfrm>
            <a:custGeom>
              <a:avLst/>
              <a:pathLst>
                <a:path w="896831" h="8052">
                  <a:moveTo>
                    <a:pt x="0" y="0"/>
                  </a:moveTo>
                  <a:lnTo>
                    <a:pt x="128118" y="8052"/>
                  </a:lnTo>
                  <a:lnTo>
                    <a:pt x="256237" y="8052"/>
                  </a:lnTo>
                  <a:lnTo>
                    <a:pt x="384356" y="4026"/>
                  </a:lnTo>
                  <a:lnTo>
                    <a:pt x="512475" y="4026"/>
                  </a:lnTo>
                  <a:lnTo>
                    <a:pt x="640593" y="4026"/>
                  </a:lnTo>
                  <a:lnTo>
                    <a:pt x="768712" y="4026"/>
                  </a:lnTo>
                  <a:lnTo>
                    <a:pt x="896831" y="4026"/>
                  </a:lnTo>
                </a:path>
              </a:pathLst>
            </a:custGeom>
            <a:ln w="35231" cap="flat">
              <a:solidFill>
                <a:srgbClr val="F26A21">
                  <a:alpha val="100000"/>
                </a:srgbClr>
              </a:solidFill>
              <a:prstDash val="solid"/>
              <a:round/>
            </a:ln>
          </p:spPr>
          <p:txBody>
            <a:bodyPr/>
            <a:lstStyle/>
            <a:p/>
          </p:txBody>
        </p:sp>
        <p:sp>
          <p:nvSpPr>
            <p:cNvPr id="1174" name="pl1174"/>
            <p:cNvSpPr/>
            <p:nvPr/>
          </p:nvSpPr>
          <p:spPr>
            <a:xfrm>
              <a:off x="5975689" y="181347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75" name="tx1175"/>
            <p:cNvSpPr/>
            <p:nvPr/>
          </p:nvSpPr>
          <p:spPr>
            <a:xfrm>
              <a:off x="5990401" y="1646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76" name="tx1176"/>
            <p:cNvSpPr/>
            <p:nvPr/>
          </p:nvSpPr>
          <p:spPr>
            <a:xfrm>
              <a:off x="6100460" y="16544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77" name="tx1177"/>
            <p:cNvSpPr/>
            <p:nvPr/>
          </p:nvSpPr>
          <p:spPr>
            <a:xfrm>
              <a:off x="6228579" y="16544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78" name="tx1178"/>
            <p:cNvSpPr/>
            <p:nvPr/>
          </p:nvSpPr>
          <p:spPr>
            <a:xfrm>
              <a:off x="6374757" y="16504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79" name="tx1179"/>
            <p:cNvSpPr/>
            <p:nvPr/>
          </p:nvSpPr>
          <p:spPr>
            <a:xfrm>
              <a:off x="6502876" y="16504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80" name="tx1180"/>
            <p:cNvSpPr/>
            <p:nvPr/>
          </p:nvSpPr>
          <p:spPr>
            <a:xfrm>
              <a:off x="6630995" y="16504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81" name="tx1181"/>
            <p:cNvSpPr/>
            <p:nvPr/>
          </p:nvSpPr>
          <p:spPr>
            <a:xfrm>
              <a:off x="6759113" y="16504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82" name="tx1182"/>
            <p:cNvSpPr/>
            <p:nvPr/>
          </p:nvSpPr>
          <p:spPr>
            <a:xfrm>
              <a:off x="6887232" y="16504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83" name="rc1183"/>
            <p:cNvSpPr/>
            <p:nvPr/>
          </p:nvSpPr>
          <p:spPr>
            <a:xfrm>
              <a:off x="5975689" y="2179046"/>
              <a:ext cx="986514" cy="367599"/>
            </a:xfrm>
            <a:prstGeom prst="rect">
              <a:avLst/>
            </a:prstGeom>
            <a:solidFill>
              <a:srgbClr val="EBEBEB">
                <a:alpha val="100000"/>
              </a:srgbClr>
            </a:solidFill>
          </p:spPr>
          <p:txBody>
            <a:bodyPr/>
            <a:lstStyle/>
            <a:p/>
          </p:txBody>
        </p:sp>
        <p:sp>
          <p:nvSpPr>
            <p:cNvPr id="1184" name="pl1184"/>
            <p:cNvSpPr/>
            <p:nvPr/>
          </p:nvSpPr>
          <p:spPr>
            <a:xfrm>
              <a:off x="5975689" y="251584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85" name="pl1185"/>
            <p:cNvSpPr/>
            <p:nvPr/>
          </p:nvSpPr>
          <p:spPr>
            <a:xfrm>
              <a:off x="5975689" y="24151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86" name="pl1186"/>
            <p:cNvSpPr/>
            <p:nvPr/>
          </p:nvSpPr>
          <p:spPr>
            <a:xfrm>
              <a:off x="5975689" y="23145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87" name="pl1187"/>
            <p:cNvSpPr/>
            <p:nvPr/>
          </p:nvSpPr>
          <p:spPr>
            <a:xfrm>
              <a:off x="5975689" y="221387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88" name="pl1188"/>
            <p:cNvSpPr/>
            <p:nvPr/>
          </p:nvSpPr>
          <p:spPr>
            <a:xfrm>
              <a:off x="5975689" y="24655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9" name="pl1189"/>
            <p:cNvSpPr/>
            <p:nvPr/>
          </p:nvSpPr>
          <p:spPr>
            <a:xfrm>
              <a:off x="5975689" y="23648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90" name="pl1190"/>
            <p:cNvSpPr/>
            <p:nvPr/>
          </p:nvSpPr>
          <p:spPr>
            <a:xfrm>
              <a:off x="5975689" y="2264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91" name="pl1191"/>
            <p:cNvSpPr/>
            <p:nvPr/>
          </p:nvSpPr>
          <p:spPr>
            <a:xfrm>
              <a:off x="602053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2" name="pl1192"/>
            <p:cNvSpPr/>
            <p:nvPr/>
          </p:nvSpPr>
          <p:spPr>
            <a:xfrm>
              <a:off x="614864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3" name="pl1193"/>
            <p:cNvSpPr/>
            <p:nvPr/>
          </p:nvSpPr>
          <p:spPr>
            <a:xfrm>
              <a:off x="627676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4" name="pl1194"/>
            <p:cNvSpPr/>
            <p:nvPr/>
          </p:nvSpPr>
          <p:spPr>
            <a:xfrm>
              <a:off x="64048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5" name="pl1195"/>
            <p:cNvSpPr/>
            <p:nvPr/>
          </p:nvSpPr>
          <p:spPr>
            <a:xfrm>
              <a:off x="653300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6" name="pl1196"/>
            <p:cNvSpPr/>
            <p:nvPr/>
          </p:nvSpPr>
          <p:spPr>
            <a:xfrm>
              <a:off x="666112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7" name="pl1197"/>
            <p:cNvSpPr/>
            <p:nvPr/>
          </p:nvSpPr>
          <p:spPr>
            <a:xfrm>
              <a:off x="678924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8" name="pl1198"/>
            <p:cNvSpPr/>
            <p:nvPr/>
          </p:nvSpPr>
          <p:spPr>
            <a:xfrm>
              <a:off x="691736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9" name="pl1199"/>
            <p:cNvSpPr/>
            <p:nvPr/>
          </p:nvSpPr>
          <p:spPr>
            <a:xfrm>
              <a:off x="6020530"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200" name="pl1200"/>
            <p:cNvSpPr/>
            <p:nvPr/>
          </p:nvSpPr>
          <p:spPr>
            <a:xfrm>
              <a:off x="6020530" y="2380963"/>
              <a:ext cx="896831" cy="88578"/>
            </a:xfrm>
            <a:custGeom>
              <a:avLst/>
              <a:pathLst>
                <a:path w="896831" h="88578">
                  <a:moveTo>
                    <a:pt x="0" y="24157"/>
                  </a:moveTo>
                  <a:lnTo>
                    <a:pt x="128118" y="32210"/>
                  </a:lnTo>
                  <a:lnTo>
                    <a:pt x="256237" y="48315"/>
                  </a:lnTo>
                  <a:lnTo>
                    <a:pt x="384356" y="12078"/>
                  </a:lnTo>
                  <a:lnTo>
                    <a:pt x="512475" y="60394"/>
                  </a:lnTo>
                  <a:lnTo>
                    <a:pt x="640593" y="80525"/>
                  </a:lnTo>
                  <a:lnTo>
                    <a:pt x="768712" y="88578"/>
                  </a:lnTo>
                  <a:lnTo>
                    <a:pt x="896831" y="0"/>
                  </a:lnTo>
                </a:path>
              </a:pathLst>
            </a:custGeom>
            <a:ln w="40651" cap="flat">
              <a:solidFill>
                <a:srgbClr val="BEBEBE">
                  <a:alpha val="69803"/>
                </a:srgbClr>
              </a:solidFill>
              <a:prstDash val="solid"/>
              <a:round/>
            </a:ln>
          </p:spPr>
          <p:txBody>
            <a:bodyPr/>
            <a:lstStyle/>
            <a:p/>
          </p:txBody>
        </p:sp>
        <p:sp>
          <p:nvSpPr>
            <p:cNvPr id="1201" name="pl1201"/>
            <p:cNvSpPr/>
            <p:nvPr/>
          </p:nvSpPr>
          <p:spPr>
            <a:xfrm>
              <a:off x="6020530" y="2380963"/>
              <a:ext cx="896831" cy="88578"/>
            </a:xfrm>
            <a:custGeom>
              <a:avLst/>
              <a:pathLst>
                <a:path w="896831" h="88578">
                  <a:moveTo>
                    <a:pt x="0" y="24157"/>
                  </a:moveTo>
                  <a:lnTo>
                    <a:pt x="128118" y="32210"/>
                  </a:lnTo>
                  <a:lnTo>
                    <a:pt x="256237" y="48315"/>
                  </a:lnTo>
                  <a:lnTo>
                    <a:pt x="384356" y="12078"/>
                  </a:lnTo>
                  <a:lnTo>
                    <a:pt x="512475" y="60394"/>
                  </a:lnTo>
                  <a:lnTo>
                    <a:pt x="640593" y="80525"/>
                  </a:lnTo>
                  <a:lnTo>
                    <a:pt x="768712" y="88578"/>
                  </a:lnTo>
                  <a:lnTo>
                    <a:pt x="896831" y="0"/>
                  </a:lnTo>
                </a:path>
              </a:pathLst>
            </a:custGeom>
            <a:ln w="35231" cap="flat">
              <a:solidFill>
                <a:srgbClr val="BEBEBE">
                  <a:alpha val="69803"/>
                </a:srgbClr>
              </a:solidFill>
              <a:prstDash val="solid"/>
              <a:round/>
            </a:ln>
          </p:spPr>
          <p:txBody>
            <a:bodyPr/>
            <a:lstStyle/>
            <a:p/>
          </p:txBody>
        </p:sp>
        <p:sp>
          <p:nvSpPr>
            <p:cNvPr id="1202" name="pl1202"/>
            <p:cNvSpPr/>
            <p:nvPr/>
          </p:nvSpPr>
          <p:spPr>
            <a:xfrm>
              <a:off x="6020530"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203" name="pl1203"/>
            <p:cNvSpPr/>
            <p:nvPr/>
          </p:nvSpPr>
          <p:spPr>
            <a:xfrm>
              <a:off x="6020530" y="2380963"/>
              <a:ext cx="896831" cy="88578"/>
            </a:xfrm>
            <a:custGeom>
              <a:avLst/>
              <a:pathLst>
                <a:path w="896831" h="88578">
                  <a:moveTo>
                    <a:pt x="0" y="24157"/>
                  </a:moveTo>
                  <a:lnTo>
                    <a:pt x="128118" y="32210"/>
                  </a:lnTo>
                  <a:lnTo>
                    <a:pt x="256237" y="48315"/>
                  </a:lnTo>
                  <a:lnTo>
                    <a:pt x="384356" y="12078"/>
                  </a:lnTo>
                  <a:lnTo>
                    <a:pt x="512475" y="60394"/>
                  </a:lnTo>
                  <a:lnTo>
                    <a:pt x="640593" y="80525"/>
                  </a:lnTo>
                  <a:lnTo>
                    <a:pt x="768712" y="88578"/>
                  </a:lnTo>
                  <a:lnTo>
                    <a:pt x="896831" y="0"/>
                  </a:lnTo>
                </a:path>
              </a:pathLst>
            </a:custGeom>
            <a:ln w="40651" cap="flat">
              <a:solidFill>
                <a:srgbClr val="000000">
                  <a:alpha val="100000"/>
                </a:srgbClr>
              </a:solidFill>
              <a:prstDash val="solid"/>
              <a:round/>
            </a:ln>
          </p:spPr>
          <p:txBody>
            <a:bodyPr/>
            <a:lstStyle/>
            <a:p/>
          </p:txBody>
        </p:sp>
        <p:sp>
          <p:nvSpPr>
            <p:cNvPr id="1204" name="pl1204"/>
            <p:cNvSpPr/>
            <p:nvPr/>
          </p:nvSpPr>
          <p:spPr>
            <a:xfrm>
              <a:off x="6020530" y="2380963"/>
              <a:ext cx="896831" cy="88578"/>
            </a:xfrm>
            <a:custGeom>
              <a:avLst/>
              <a:pathLst>
                <a:path w="896831" h="88578">
                  <a:moveTo>
                    <a:pt x="0" y="24157"/>
                  </a:moveTo>
                  <a:lnTo>
                    <a:pt x="128118" y="32210"/>
                  </a:lnTo>
                  <a:lnTo>
                    <a:pt x="256237" y="48315"/>
                  </a:lnTo>
                  <a:lnTo>
                    <a:pt x="384356" y="12078"/>
                  </a:lnTo>
                  <a:lnTo>
                    <a:pt x="512475" y="60394"/>
                  </a:lnTo>
                  <a:lnTo>
                    <a:pt x="640593" y="80525"/>
                  </a:lnTo>
                  <a:lnTo>
                    <a:pt x="768712" y="88578"/>
                  </a:lnTo>
                  <a:lnTo>
                    <a:pt x="896831" y="0"/>
                  </a:lnTo>
                </a:path>
              </a:pathLst>
            </a:custGeom>
            <a:ln w="35231" cap="flat">
              <a:solidFill>
                <a:srgbClr val="F26A21">
                  <a:alpha val="100000"/>
                </a:srgbClr>
              </a:solidFill>
              <a:prstDash val="solid"/>
              <a:round/>
            </a:ln>
          </p:spPr>
          <p:txBody>
            <a:bodyPr/>
            <a:lstStyle/>
            <a:p/>
          </p:txBody>
        </p:sp>
        <p:sp>
          <p:nvSpPr>
            <p:cNvPr id="1205" name="pl1205"/>
            <p:cNvSpPr/>
            <p:nvPr/>
          </p:nvSpPr>
          <p:spPr>
            <a:xfrm>
              <a:off x="5975689" y="246551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06" name="tx1206"/>
            <p:cNvSpPr/>
            <p:nvPr/>
          </p:nvSpPr>
          <p:spPr>
            <a:xfrm>
              <a:off x="5960271" y="22420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207" name="tx1207"/>
            <p:cNvSpPr/>
            <p:nvPr/>
          </p:nvSpPr>
          <p:spPr>
            <a:xfrm>
              <a:off x="6088390" y="2250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08" name="tx1208"/>
            <p:cNvSpPr/>
            <p:nvPr/>
          </p:nvSpPr>
          <p:spPr>
            <a:xfrm>
              <a:off x="6246638" y="22662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09" name="tx1209"/>
            <p:cNvSpPr/>
            <p:nvPr/>
          </p:nvSpPr>
          <p:spPr>
            <a:xfrm>
              <a:off x="6344628" y="22300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210" name="tx1210"/>
            <p:cNvSpPr/>
            <p:nvPr/>
          </p:nvSpPr>
          <p:spPr>
            <a:xfrm>
              <a:off x="6502876" y="22783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11" name="tx1211"/>
            <p:cNvSpPr/>
            <p:nvPr/>
          </p:nvSpPr>
          <p:spPr>
            <a:xfrm>
              <a:off x="6630995" y="2298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12" name="tx1212"/>
            <p:cNvSpPr/>
            <p:nvPr/>
          </p:nvSpPr>
          <p:spPr>
            <a:xfrm>
              <a:off x="6741054" y="23065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13" name="tx1213"/>
            <p:cNvSpPr/>
            <p:nvPr/>
          </p:nvSpPr>
          <p:spPr>
            <a:xfrm>
              <a:off x="6857103" y="22179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214" name="rc1214"/>
            <p:cNvSpPr/>
            <p:nvPr/>
          </p:nvSpPr>
          <p:spPr>
            <a:xfrm>
              <a:off x="5975689" y="2831086"/>
              <a:ext cx="986514" cy="367599"/>
            </a:xfrm>
            <a:prstGeom prst="rect">
              <a:avLst/>
            </a:prstGeom>
            <a:solidFill>
              <a:srgbClr val="EBEBEB">
                <a:alpha val="100000"/>
              </a:srgbClr>
            </a:solidFill>
          </p:spPr>
          <p:txBody>
            <a:bodyPr/>
            <a:lstStyle/>
            <a:p/>
          </p:txBody>
        </p:sp>
        <p:sp>
          <p:nvSpPr>
            <p:cNvPr id="1215" name="pl1215"/>
            <p:cNvSpPr/>
            <p:nvPr/>
          </p:nvSpPr>
          <p:spPr>
            <a:xfrm>
              <a:off x="5975689" y="316788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16" name="pl1216"/>
            <p:cNvSpPr/>
            <p:nvPr/>
          </p:nvSpPr>
          <p:spPr>
            <a:xfrm>
              <a:off x="5975689" y="30672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17" name="pl1217"/>
            <p:cNvSpPr/>
            <p:nvPr/>
          </p:nvSpPr>
          <p:spPr>
            <a:xfrm>
              <a:off x="5975689" y="29665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18" name="pl1218"/>
            <p:cNvSpPr/>
            <p:nvPr/>
          </p:nvSpPr>
          <p:spPr>
            <a:xfrm>
              <a:off x="5975689" y="286591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19" name="pl1219"/>
            <p:cNvSpPr/>
            <p:nvPr/>
          </p:nvSpPr>
          <p:spPr>
            <a:xfrm>
              <a:off x="5975689" y="31175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20" name="pl1220"/>
            <p:cNvSpPr/>
            <p:nvPr/>
          </p:nvSpPr>
          <p:spPr>
            <a:xfrm>
              <a:off x="5975689" y="30168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21" name="pl1221"/>
            <p:cNvSpPr/>
            <p:nvPr/>
          </p:nvSpPr>
          <p:spPr>
            <a:xfrm>
              <a:off x="5975689" y="2916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22" name="pl1222"/>
            <p:cNvSpPr/>
            <p:nvPr/>
          </p:nvSpPr>
          <p:spPr>
            <a:xfrm>
              <a:off x="602053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23" name="pl1223"/>
            <p:cNvSpPr/>
            <p:nvPr/>
          </p:nvSpPr>
          <p:spPr>
            <a:xfrm>
              <a:off x="614864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24" name="pl1224"/>
            <p:cNvSpPr/>
            <p:nvPr/>
          </p:nvSpPr>
          <p:spPr>
            <a:xfrm>
              <a:off x="627676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25" name="pl1225"/>
            <p:cNvSpPr/>
            <p:nvPr/>
          </p:nvSpPr>
          <p:spPr>
            <a:xfrm>
              <a:off x="64048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26" name="pl1226"/>
            <p:cNvSpPr/>
            <p:nvPr/>
          </p:nvSpPr>
          <p:spPr>
            <a:xfrm>
              <a:off x="653300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27" name="pl1227"/>
            <p:cNvSpPr/>
            <p:nvPr/>
          </p:nvSpPr>
          <p:spPr>
            <a:xfrm>
              <a:off x="666112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28" name="pl1228"/>
            <p:cNvSpPr/>
            <p:nvPr/>
          </p:nvSpPr>
          <p:spPr>
            <a:xfrm>
              <a:off x="678924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29" name="pl1229"/>
            <p:cNvSpPr/>
            <p:nvPr/>
          </p:nvSpPr>
          <p:spPr>
            <a:xfrm>
              <a:off x="691736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30" name="pl1230"/>
            <p:cNvSpPr/>
            <p:nvPr/>
          </p:nvSpPr>
          <p:spPr>
            <a:xfrm>
              <a:off x="6020530"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231" name="pl1231"/>
            <p:cNvSpPr/>
            <p:nvPr/>
          </p:nvSpPr>
          <p:spPr>
            <a:xfrm>
              <a:off x="6020530" y="3081320"/>
              <a:ext cx="896831" cy="16105"/>
            </a:xfrm>
            <a:custGeom>
              <a:avLst/>
              <a:pathLst>
                <a:path w="896831" h="16105">
                  <a:moveTo>
                    <a:pt x="0" y="0"/>
                  </a:moveTo>
                  <a:lnTo>
                    <a:pt x="128118" y="16105"/>
                  </a:lnTo>
                  <a:lnTo>
                    <a:pt x="256237" y="16105"/>
                  </a:lnTo>
                  <a:lnTo>
                    <a:pt x="384356" y="16105"/>
                  </a:lnTo>
                  <a:lnTo>
                    <a:pt x="512475" y="4026"/>
                  </a:lnTo>
                  <a:lnTo>
                    <a:pt x="640593" y="4026"/>
                  </a:lnTo>
                  <a:lnTo>
                    <a:pt x="768712" y="16105"/>
                  </a:lnTo>
                  <a:lnTo>
                    <a:pt x="896831" y="12078"/>
                  </a:lnTo>
                </a:path>
              </a:pathLst>
            </a:custGeom>
            <a:ln w="40651" cap="flat">
              <a:solidFill>
                <a:srgbClr val="BEBEBE">
                  <a:alpha val="69803"/>
                </a:srgbClr>
              </a:solidFill>
              <a:prstDash val="solid"/>
              <a:round/>
            </a:ln>
          </p:spPr>
          <p:txBody>
            <a:bodyPr/>
            <a:lstStyle/>
            <a:p/>
          </p:txBody>
        </p:sp>
        <p:sp>
          <p:nvSpPr>
            <p:cNvPr id="1232" name="pl1232"/>
            <p:cNvSpPr/>
            <p:nvPr/>
          </p:nvSpPr>
          <p:spPr>
            <a:xfrm>
              <a:off x="6020530" y="3081320"/>
              <a:ext cx="896831" cy="16105"/>
            </a:xfrm>
            <a:custGeom>
              <a:avLst/>
              <a:pathLst>
                <a:path w="896831" h="16105">
                  <a:moveTo>
                    <a:pt x="0" y="0"/>
                  </a:moveTo>
                  <a:lnTo>
                    <a:pt x="128118" y="16105"/>
                  </a:lnTo>
                  <a:lnTo>
                    <a:pt x="256237" y="16105"/>
                  </a:lnTo>
                  <a:lnTo>
                    <a:pt x="384356" y="16105"/>
                  </a:lnTo>
                  <a:lnTo>
                    <a:pt x="512475" y="4026"/>
                  </a:lnTo>
                  <a:lnTo>
                    <a:pt x="640593" y="4026"/>
                  </a:lnTo>
                  <a:lnTo>
                    <a:pt x="768712" y="16105"/>
                  </a:lnTo>
                  <a:lnTo>
                    <a:pt x="896831" y="12078"/>
                  </a:lnTo>
                </a:path>
              </a:pathLst>
            </a:custGeom>
            <a:ln w="35231" cap="flat">
              <a:solidFill>
                <a:srgbClr val="BEBEBE">
                  <a:alpha val="69803"/>
                </a:srgbClr>
              </a:solidFill>
              <a:prstDash val="solid"/>
              <a:round/>
            </a:ln>
          </p:spPr>
          <p:txBody>
            <a:bodyPr/>
            <a:lstStyle/>
            <a:p/>
          </p:txBody>
        </p:sp>
        <p:sp>
          <p:nvSpPr>
            <p:cNvPr id="1233" name="pl1233"/>
            <p:cNvSpPr/>
            <p:nvPr/>
          </p:nvSpPr>
          <p:spPr>
            <a:xfrm>
              <a:off x="6020530"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234" name="pl1234"/>
            <p:cNvSpPr/>
            <p:nvPr/>
          </p:nvSpPr>
          <p:spPr>
            <a:xfrm>
              <a:off x="6020530" y="3081320"/>
              <a:ext cx="896831" cy="16105"/>
            </a:xfrm>
            <a:custGeom>
              <a:avLst/>
              <a:pathLst>
                <a:path w="896831" h="16105">
                  <a:moveTo>
                    <a:pt x="0" y="0"/>
                  </a:moveTo>
                  <a:lnTo>
                    <a:pt x="128118" y="16105"/>
                  </a:lnTo>
                  <a:lnTo>
                    <a:pt x="256237" y="16105"/>
                  </a:lnTo>
                  <a:lnTo>
                    <a:pt x="384356" y="16105"/>
                  </a:lnTo>
                  <a:lnTo>
                    <a:pt x="512475" y="4026"/>
                  </a:lnTo>
                  <a:lnTo>
                    <a:pt x="640593" y="4026"/>
                  </a:lnTo>
                  <a:lnTo>
                    <a:pt x="768712" y="16105"/>
                  </a:lnTo>
                  <a:lnTo>
                    <a:pt x="896831" y="12078"/>
                  </a:lnTo>
                </a:path>
              </a:pathLst>
            </a:custGeom>
            <a:ln w="40651" cap="flat">
              <a:solidFill>
                <a:srgbClr val="000000">
                  <a:alpha val="100000"/>
                </a:srgbClr>
              </a:solidFill>
              <a:prstDash val="solid"/>
              <a:round/>
            </a:ln>
          </p:spPr>
          <p:txBody>
            <a:bodyPr/>
            <a:lstStyle/>
            <a:p/>
          </p:txBody>
        </p:sp>
        <p:sp>
          <p:nvSpPr>
            <p:cNvPr id="1235" name="pl1235"/>
            <p:cNvSpPr/>
            <p:nvPr/>
          </p:nvSpPr>
          <p:spPr>
            <a:xfrm>
              <a:off x="6020530" y="3081320"/>
              <a:ext cx="896831" cy="16105"/>
            </a:xfrm>
            <a:custGeom>
              <a:avLst/>
              <a:pathLst>
                <a:path w="896831" h="16105">
                  <a:moveTo>
                    <a:pt x="0" y="0"/>
                  </a:moveTo>
                  <a:lnTo>
                    <a:pt x="128118" y="16105"/>
                  </a:lnTo>
                  <a:lnTo>
                    <a:pt x="256237" y="16105"/>
                  </a:lnTo>
                  <a:lnTo>
                    <a:pt x="384356" y="16105"/>
                  </a:lnTo>
                  <a:lnTo>
                    <a:pt x="512475" y="4026"/>
                  </a:lnTo>
                  <a:lnTo>
                    <a:pt x="640593" y="4026"/>
                  </a:lnTo>
                  <a:lnTo>
                    <a:pt x="768712" y="16105"/>
                  </a:lnTo>
                  <a:lnTo>
                    <a:pt x="896831" y="12078"/>
                  </a:lnTo>
                </a:path>
              </a:pathLst>
            </a:custGeom>
            <a:ln w="35231" cap="flat">
              <a:solidFill>
                <a:srgbClr val="F26A21">
                  <a:alpha val="100000"/>
                </a:srgbClr>
              </a:solidFill>
              <a:prstDash val="solid"/>
              <a:round/>
            </a:ln>
          </p:spPr>
          <p:txBody>
            <a:bodyPr/>
            <a:lstStyle/>
            <a:p/>
          </p:txBody>
        </p:sp>
        <p:sp>
          <p:nvSpPr>
            <p:cNvPr id="1236" name="pl1236"/>
            <p:cNvSpPr/>
            <p:nvPr/>
          </p:nvSpPr>
          <p:spPr>
            <a:xfrm>
              <a:off x="5975689" y="311755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37" name="tx1237"/>
            <p:cNvSpPr/>
            <p:nvPr/>
          </p:nvSpPr>
          <p:spPr>
            <a:xfrm>
              <a:off x="5990401" y="2918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38" name="tx1238"/>
            <p:cNvSpPr/>
            <p:nvPr/>
          </p:nvSpPr>
          <p:spPr>
            <a:xfrm>
              <a:off x="6118520" y="29343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39" name="tx1239"/>
            <p:cNvSpPr/>
            <p:nvPr/>
          </p:nvSpPr>
          <p:spPr>
            <a:xfrm>
              <a:off x="6246638" y="29343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40" name="tx1240"/>
            <p:cNvSpPr/>
            <p:nvPr/>
          </p:nvSpPr>
          <p:spPr>
            <a:xfrm>
              <a:off x="6374757" y="29343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41" name="tx1241"/>
            <p:cNvSpPr/>
            <p:nvPr/>
          </p:nvSpPr>
          <p:spPr>
            <a:xfrm>
              <a:off x="6502876" y="29223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42" name="tx1242"/>
            <p:cNvSpPr/>
            <p:nvPr/>
          </p:nvSpPr>
          <p:spPr>
            <a:xfrm>
              <a:off x="6630995" y="29223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43" name="tx1243"/>
            <p:cNvSpPr/>
            <p:nvPr/>
          </p:nvSpPr>
          <p:spPr>
            <a:xfrm>
              <a:off x="6759113" y="29343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44" name="tx1244"/>
            <p:cNvSpPr/>
            <p:nvPr/>
          </p:nvSpPr>
          <p:spPr>
            <a:xfrm>
              <a:off x="6887232" y="29303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45" name="rc1245"/>
            <p:cNvSpPr/>
            <p:nvPr/>
          </p:nvSpPr>
          <p:spPr>
            <a:xfrm>
              <a:off x="5975689" y="3483127"/>
              <a:ext cx="986514" cy="367599"/>
            </a:xfrm>
            <a:prstGeom prst="rect">
              <a:avLst/>
            </a:prstGeom>
            <a:solidFill>
              <a:srgbClr val="EBEBEB">
                <a:alpha val="100000"/>
              </a:srgbClr>
            </a:solidFill>
          </p:spPr>
          <p:txBody>
            <a:bodyPr/>
            <a:lstStyle/>
            <a:p/>
          </p:txBody>
        </p:sp>
        <p:sp>
          <p:nvSpPr>
            <p:cNvPr id="1246" name="pl1246"/>
            <p:cNvSpPr/>
            <p:nvPr/>
          </p:nvSpPr>
          <p:spPr>
            <a:xfrm>
              <a:off x="5975689" y="38199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47" name="pl1247"/>
            <p:cNvSpPr/>
            <p:nvPr/>
          </p:nvSpPr>
          <p:spPr>
            <a:xfrm>
              <a:off x="5975689" y="37192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48" name="pl1248"/>
            <p:cNvSpPr/>
            <p:nvPr/>
          </p:nvSpPr>
          <p:spPr>
            <a:xfrm>
              <a:off x="5975689" y="36186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49" name="pl1249"/>
            <p:cNvSpPr/>
            <p:nvPr/>
          </p:nvSpPr>
          <p:spPr>
            <a:xfrm>
              <a:off x="5975689" y="351795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50" name="pl1250"/>
            <p:cNvSpPr/>
            <p:nvPr/>
          </p:nvSpPr>
          <p:spPr>
            <a:xfrm>
              <a:off x="5975689" y="37695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51" name="pl1251"/>
            <p:cNvSpPr/>
            <p:nvPr/>
          </p:nvSpPr>
          <p:spPr>
            <a:xfrm>
              <a:off x="5975689" y="36689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52" name="pl1252"/>
            <p:cNvSpPr/>
            <p:nvPr/>
          </p:nvSpPr>
          <p:spPr>
            <a:xfrm>
              <a:off x="5975689" y="3568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53" name="pl1253"/>
            <p:cNvSpPr/>
            <p:nvPr/>
          </p:nvSpPr>
          <p:spPr>
            <a:xfrm>
              <a:off x="602053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4" name="pl1254"/>
            <p:cNvSpPr/>
            <p:nvPr/>
          </p:nvSpPr>
          <p:spPr>
            <a:xfrm>
              <a:off x="614864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5" name="pl1255"/>
            <p:cNvSpPr/>
            <p:nvPr/>
          </p:nvSpPr>
          <p:spPr>
            <a:xfrm>
              <a:off x="627676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6" name="pl1256"/>
            <p:cNvSpPr/>
            <p:nvPr/>
          </p:nvSpPr>
          <p:spPr>
            <a:xfrm>
              <a:off x="64048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7" name="pl1257"/>
            <p:cNvSpPr/>
            <p:nvPr/>
          </p:nvSpPr>
          <p:spPr>
            <a:xfrm>
              <a:off x="653300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8" name="pl1258"/>
            <p:cNvSpPr/>
            <p:nvPr/>
          </p:nvSpPr>
          <p:spPr>
            <a:xfrm>
              <a:off x="666112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9" name="pl1259"/>
            <p:cNvSpPr/>
            <p:nvPr/>
          </p:nvSpPr>
          <p:spPr>
            <a:xfrm>
              <a:off x="678924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60" name="pl1260"/>
            <p:cNvSpPr/>
            <p:nvPr/>
          </p:nvSpPr>
          <p:spPr>
            <a:xfrm>
              <a:off x="691736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61" name="pl1261"/>
            <p:cNvSpPr/>
            <p:nvPr/>
          </p:nvSpPr>
          <p:spPr>
            <a:xfrm>
              <a:off x="6020530"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262" name="pl1262"/>
            <p:cNvSpPr/>
            <p:nvPr/>
          </p:nvSpPr>
          <p:spPr>
            <a:xfrm>
              <a:off x="6020530" y="3672966"/>
              <a:ext cx="896831" cy="40262"/>
            </a:xfrm>
            <a:custGeom>
              <a:avLst/>
              <a:pathLst>
                <a:path w="896831" h="40262">
                  <a:moveTo>
                    <a:pt x="0" y="20131"/>
                  </a:moveTo>
                  <a:lnTo>
                    <a:pt x="128118" y="20131"/>
                  </a:lnTo>
                  <a:lnTo>
                    <a:pt x="256237" y="40262"/>
                  </a:lnTo>
                  <a:lnTo>
                    <a:pt x="384356" y="32210"/>
                  </a:lnTo>
                  <a:lnTo>
                    <a:pt x="512475" y="20131"/>
                  </a:lnTo>
                  <a:lnTo>
                    <a:pt x="640593" y="0"/>
                  </a:lnTo>
                  <a:lnTo>
                    <a:pt x="768712" y="16105"/>
                  </a:lnTo>
                  <a:lnTo>
                    <a:pt x="896831" y="16105"/>
                  </a:lnTo>
                </a:path>
              </a:pathLst>
            </a:custGeom>
            <a:ln w="40651" cap="flat">
              <a:solidFill>
                <a:srgbClr val="BEBEBE">
                  <a:alpha val="69803"/>
                </a:srgbClr>
              </a:solidFill>
              <a:prstDash val="solid"/>
              <a:round/>
            </a:ln>
          </p:spPr>
          <p:txBody>
            <a:bodyPr/>
            <a:lstStyle/>
            <a:p/>
          </p:txBody>
        </p:sp>
        <p:sp>
          <p:nvSpPr>
            <p:cNvPr id="1263" name="pl1263"/>
            <p:cNvSpPr/>
            <p:nvPr/>
          </p:nvSpPr>
          <p:spPr>
            <a:xfrm>
              <a:off x="6020530" y="3672966"/>
              <a:ext cx="896831" cy="40262"/>
            </a:xfrm>
            <a:custGeom>
              <a:avLst/>
              <a:pathLst>
                <a:path w="896831" h="40262">
                  <a:moveTo>
                    <a:pt x="0" y="20131"/>
                  </a:moveTo>
                  <a:lnTo>
                    <a:pt x="128118" y="20131"/>
                  </a:lnTo>
                  <a:lnTo>
                    <a:pt x="256237" y="40262"/>
                  </a:lnTo>
                  <a:lnTo>
                    <a:pt x="384356" y="32210"/>
                  </a:lnTo>
                  <a:lnTo>
                    <a:pt x="512475" y="20131"/>
                  </a:lnTo>
                  <a:lnTo>
                    <a:pt x="640593" y="0"/>
                  </a:lnTo>
                  <a:lnTo>
                    <a:pt x="768712" y="16105"/>
                  </a:lnTo>
                  <a:lnTo>
                    <a:pt x="896831" y="16105"/>
                  </a:lnTo>
                </a:path>
              </a:pathLst>
            </a:custGeom>
            <a:ln w="35231" cap="flat">
              <a:solidFill>
                <a:srgbClr val="BEBEBE">
                  <a:alpha val="69803"/>
                </a:srgbClr>
              </a:solidFill>
              <a:prstDash val="solid"/>
              <a:round/>
            </a:ln>
          </p:spPr>
          <p:txBody>
            <a:bodyPr/>
            <a:lstStyle/>
            <a:p/>
          </p:txBody>
        </p:sp>
        <p:sp>
          <p:nvSpPr>
            <p:cNvPr id="1264" name="pl1264"/>
            <p:cNvSpPr/>
            <p:nvPr/>
          </p:nvSpPr>
          <p:spPr>
            <a:xfrm>
              <a:off x="6020530"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265" name="pl1265"/>
            <p:cNvSpPr/>
            <p:nvPr/>
          </p:nvSpPr>
          <p:spPr>
            <a:xfrm>
              <a:off x="6020530" y="3672966"/>
              <a:ext cx="896831" cy="40262"/>
            </a:xfrm>
            <a:custGeom>
              <a:avLst/>
              <a:pathLst>
                <a:path w="896831" h="40262">
                  <a:moveTo>
                    <a:pt x="0" y="20131"/>
                  </a:moveTo>
                  <a:lnTo>
                    <a:pt x="128118" y="20131"/>
                  </a:lnTo>
                  <a:lnTo>
                    <a:pt x="256237" y="40262"/>
                  </a:lnTo>
                  <a:lnTo>
                    <a:pt x="384356" y="32210"/>
                  </a:lnTo>
                  <a:lnTo>
                    <a:pt x="512475" y="20131"/>
                  </a:lnTo>
                  <a:lnTo>
                    <a:pt x="640593" y="0"/>
                  </a:lnTo>
                  <a:lnTo>
                    <a:pt x="768712" y="16105"/>
                  </a:lnTo>
                  <a:lnTo>
                    <a:pt x="896831" y="16105"/>
                  </a:lnTo>
                </a:path>
              </a:pathLst>
            </a:custGeom>
            <a:ln w="40651" cap="flat">
              <a:solidFill>
                <a:srgbClr val="000000">
                  <a:alpha val="100000"/>
                </a:srgbClr>
              </a:solidFill>
              <a:prstDash val="solid"/>
              <a:round/>
            </a:ln>
          </p:spPr>
          <p:txBody>
            <a:bodyPr/>
            <a:lstStyle/>
            <a:p/>
          </p:txBody>
        </p:sp>
        <p:sp>
          <p:nvSpPr>
            <p:cNvPr id="1266" name="pl1266"/>
            <p:cNvSpPr/>
            <p:nvPr/>
          </p:nvSpPr>
          <p:spPr>
            <a:xfrm>
              <a:off x="6020530" y="3672966"/>
              <a:ext cx="896831" cy="40262"/>
            </a:xfrm>
            <a:custGeom>
              <a:avLst/>
              <a:pathLst>
                <a:path w="896831" h="40262">
                  <a:moveTo>
                    <a:pt x="0" y="20131"/>
                  </a:moveTo>
                  <a:lnTo>
                    <a:pt x="128118" y="20131"/>
                  </a:lnTo>
                  <a:lnTo>
                    <a:pt x="256237" y="40262"/>
                  </a:lnTo>
                  <a:lnTo>
                    <a:pt x="384356" y="32210"/>
                  </a:lnTo>
                  <a:lnTo>
                    <a:pt x="512475" y="20131"/>
                  </a:lnTo>
                  <a:lnTo>
                    <a:pt x="640593" y="0"/>
                  </a:lnTo>
                  <a:lnTo>
                    <a:pt x="768712" y="16105"/>
                  </a:lnTo>
                  <a:lnTo>
                    <a:pt x="896831" y="16105"/>
                  </a:lnTo>
                </a:path>
              </a:pathLst>
            </a:custGeom>
            <a:ln w="35231" cap="flat">
              <a:solidFill>
                <a:srgbClr val="F26A21">
                  <a:alpha val="100000"/>
                </a:srgbClr>
              </a:solidFill>
              <a:prstDash val="solid"/>
              <a:round/>
            </a:ln>
          </p:spPr>
          <p:txBody>
            <a:bodyPr/>
            <a:lstStyle/>
            <a:p/>
          </p:txBody>
        </p:sp>
        <p:sp>
          <p:nvSpPr>
            <p:cNvPr id="1267" name="pl1267"/>
            <p:cNvSpPr/>
            <p:nvPr/>
          </p:nvSpPr>
          <p:spPr>
            <a:xfrm>
              <a:off x="5975689" y="376959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68" name="tx1268"/>
            <p:cNvSpPr/>
            <p:nvPr/>
          </p:nvSpPr>
          <p:spPr>
            <a:xfrm>
              <a:off x="5960271" y="3530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269" name="tx1269"/>
            <p:cNvSpPr/>
            <p:nvPr/>
          </p:nvSpPr>
          <p:spPr>
            <a:xfrm>
              <a:off x="6088390" y="3530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270" name="tx1270"/>
            <p:cNvSpPr/>
            <p:nvPr/>
          </p:nvSpPr>
          <p:spPr>
            <a:xfrm>
              <a:off x="6216509" y="35502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271" name="tx1271"/>
            <p:cNvSpPr/>
            <p:nvPr/>
          </p:nvSpPr>
          <p:spPr>
            <a:xfrm>
              <a:off x="6344628" y="35421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272" name="tx1272"/>
            <p:cNvSpPr/>
            <p:nvPr/>
          </p:nvSpPr>
          <p:spPr>
            <a:xfrm>
              <a:off x="6472746" y="3530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273" name="tx1273"/>
            <p:cNvSpPr/>
            <p:nvPr/>
          </p:nvSpPr>
          <p:spPr>
            <a:xfrm>
              <a:off x="6600865" y="35099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274" name="tx1274"/>
            <p:cNvSpPr/>
            <p:nvPr/>
          </p:nvSpPr>
          <p:spPr>
            <a:xfrm>
              <a:off x="6728984" y="35260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275" name="tx1275"/>
            <p:cNvSpPr/>
            <p:nvPr/>
          </p:nvSpPr>
          <p:spPr>
            <a:xfrm>
              <a:off x="6857103" y="35260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276" name="rc1276"/>
            <p:cNvSpPr/>
            <p:nvPr/>
          </p:nvSpPr>
          <p:spPr>
            <a:xfrm>
              <a:off x="5975689" y="4135168"/>
              <a:ext cx="986514" cy="367599"/>
            </a:xfrm>
            <a:prstGeom prst="rect">
              <a:avLst/>
            </a:prstGeom>
            <a:solidFill>
              <a:srgbClr val="EBEBEB">
                <a:alpha val="100000"/>
              </a:srgbClr>
            </a:solidFill>
          </p:spPr>
          <p:txBody>
            <a:bodyPr/>
            <a:lstStyle/>
            <a:p/>
          </p:txBody>
        </p:sp>
        <p:sp>
          <p:nvSpPr>
            <p:cNvPr id="1277" name="pl1277"/>
            <p:cNvSpPr/>
            <p:nvPr/>
          </p:nvSpPr>
          <p:spPr>
            <a:xfrm>
              <a:off x="5975689" y="44719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78" name="pl1278"/>
            <p:cNvSpPr/>
            <p:nvPr/>
          </p:nvSpPr>
          <p:spPr>
            <a:xfrm>
              <a:off x="5975689" y="437130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79" name="pl1279"/>
            <p:cNvSpPr/>
            <p:nvPr/>
          </p:nvSpPr>
          <p:spPr>
            <a:xfrm>
              <a:off x="5975689" y="427065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80" name="pl1280"/>
            <p:cNvSpPr/>
            <p:nvPr/>
          </p:nvSpPr>
          <p:spPr>
            <a:xfrm>
              <a:off x="5975689" y="416999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81" name="pl1281"/>
            <p:cNvSpPr/>
            <p:nvPr/>
          </p:nvSpPr>
          <p:spPr>
            <a:xfrm>
              <a:off x="5975689" y="44216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82" name="pl1282"/>
            <p:cNvSpPr/>
            <p:nvPr/>
          </p:nvSpPr>
          <p:spPr>
            <a:xfrm>
              <a:off x="5975689" y="432098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83" name="pl1283"/>
            <p:cNvSpPr/>
            <p:nvPr/>
          </p:nvSpPr>
          <p:spPr>
            <a:xfrm>
              <a:off x="5975689" y="4220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84" name="pl1284"/>
            <p:cNvSpPr/>
            <p:nvPr/>
          </p:nvSpPr>
          <p:spPr>
            <a:xfrm>
              <a:off x="602053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5" name="pl1285"/>
            <p:cNvSpPr/>
            <p:nvPr/>
          </p:nvSpPr>
          <p:spPr>
            <a:xfrm>
              <a:off x="614864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6" name="pl1286"/>
            <p:cNvSpPr/>
            <p:nvPr/>
          </p:nvSpPr>
          <p:spPr>
            <a:xfrm>
              <a:off x="627676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7" name="pl1287"/>
            <p:cNvSpPr/>
            <p:nvPr/>
          </p:nvSpPr>
          <p:spPr>
            <a:xfrm>
              <a:off x="64048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8" name="pl1288"/>
            <p:cNvSpPr/>
            <p:nvPr/>
          </p:nvSpPr>
          <p:spPr>
            <a:xfrm>
              <a:off x="653300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9" name="pl1289"/>
            <p:cNvSpPr/>
            <p:nvPr/>
          </p:nvSpPr>
          <p:spPr>
            <a:xfrm>
              <a:off x="666112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0" name="pl1290"/>
            <p:cNvSpPr/>
            <p:nvPr/>
          </p:nvSpPr>
          <p:spPr>
            <a:xfrm>
              <a:off x="678924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1" name="pl1291"/>
            <p:cNvSpPr/>
            <p:nvPr/>
          </p:nvSpPr>
          <p:spPr>
            <a:xfrm>
              <a:off x="691736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2" name="pl1292"/>
            <p:cNvSpPr/>
            <p:nvPr/>
          </p:nvSpPr>
          <p:spPr>
            <a:xfrm>
              <a:off x="6020530"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293" name="pl1293"/>
            <p:cNvSpPr/>
            <p:nvPr/>
          </p:nvSpPr>
          <p:spPr>
            <a:xfrm>
              <a:off x="6020530" y="4337086"/>
              <a:ext cx="896831" cy="36236"/>
            </a:xfrm>
            <a:custGeom>
              <a:avLst/>
              <a:pathLst>
                <a:path w="896831" h="36236">
                  <a:moveTo>
                    <a:pt x="0" y="36236"/>
                  </a:moveTo>
                  <a:lnTo>
                    <a:pt x="128118" y="8052"/>
                  </a:lnTo>
                  <a:lnTo>
                    <a:pt x="256237" y="20131"/>
                  </a:lnTo>
                  <a:lnTo>
                    <a:pt x="384356" y="24157"/>
                  </a:lnTo>
                  <a:lnTo>
                    <a:pt x="512475" y="32210"/>
                  </a:lnTo>
                  <a:lnTo>
                    <a:pt x="640593" y="12078"/>
                  </a:lnTo>
                  <a:lnTo>
                    <a:pt x="768712" y="12078"/>
                  </a:lnTo>
                  <a:lnTo>
                    <a:pt x="896831" y="0"/>
                  </a:lnTo>
                </a:path>
              </a:pathLst>
            </a:custGeom>
            <a:ln w="40651" cap="flat">
              <a:solidFill>
                <a:srgbClr val="BEBEBE">
                  <a:alpha val="69803"/>
                </a:srgbClr>
              </a:solidFill>
              <a:prstDash val="solid"/>
              <a:round/>
            </a:ln>
          </p:spPr>
          <p:txBody>
            <a:bodyPr/>
            <a:lstStyle/>
            <a:p/>
          </p:txBody>
        </p:sp>
        <p:sp>
          <p:nvSpPr>
            <p:cNvPr id="1294" name="pl1294"/>
            <p:cNvSpPr/>
            <p:nvPr/>
          </p:nvSpPr>
          <p:spPr>
            <a:xfrm>
              <a:off x="6020530" y="4337086"/>
              <a:ext cx="896831" cy="36236"/>
            </a:xfrm>
            <a:custGeom>
              <a:avLst/>
              <a:pathLst>
                <a:path w="896831" h="36236">
                  <a:moveTo>
                    <a:pt x="0" y="36236"/>
                  </a:moveTo>
                  <a:lnTo>
                    <a:pt x="128118" y="8052"/>
                  </a:lnTo>
                  <a:lnTo>
                    <a:pt x="256237" y="20131"/>
                  </a:lnTo>
                  <a:lnTo>
                    <a:pt x="384356" y="24157"/>
                  </a:lnTo>
                  <a:lnTo>
                    <a:pt x="512475" y="32210"/>
                  </a:lnTo>
                  <a:lnTo>
                    <a:pt x="640593" y="12078"/>
                  </a:lnTo>
                  <a:lnTo>
                    <a:pt x="768712" y="12078"/>
                  </a:lnTo>
                  <a:lnTo>
                    <a:pt x="896831" y="0"/>
                  </a:lnTo>
                </a:path>
              </a:pathLst>
            </a:custGeom>
            <a:ln w="35231" cap="flat">
              <a:solidFill>
                <a:srgbClr val="BEBEBE">
                  <a:alpha val="69803"/>
                </a:srgbClr>
              </a:solidFill>
              <a:prstDash val="solid"/>
              <a:round/>
            </a:ln>
          </p:spPr>
          <p:txBody>
            <a:bodyPr/>
            <a:lstStyle/>
            <a:p/>
          </p:txBody>
        </p:sp>
        <p:sp>
          <p:nvSpPr>
            <p:cNvPr id="1295" name="pl1295"/>
            <p:cNvSpPr/>
            <p:nvPr/>
          </p:nvSpPr>
          <p:spPr>
            <a:xfrm>
              <a:off x="6020530"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296" name="pl1296"/>
            <p:cNvSpPr/>
            <p:nvPr/>
          </p:nvSpPr>
          <p:spPr>
            <a:xfrm>
              <a:off x="6020530" y="4337086"/>
              <a:ext cx="896831" cy="36236"/>
            </a:xfrm>
            <a:custGeom>
              <a:avLst/>
              <a:pathLst>
                <a:path w="896831" h="36236">
                  <a:moveTo>
                    <a:pt x="0" y="36236"/>
                  </a:moveTo>
                  <a:lnTo>
                    <a:pt x="128118" y="8052"/>
                  </a:lnTo>
                  <a:lnTo>
                    <a:pt x="256237" y="20131"/>
                  </a:lnTo>
                  <a:lnTo>
                    <a:pt x="384356" y="24157"/>
                  </a:lnTo>
                  <a:lnTo>
                    <a:pt x="512475" y="32210"/>
                  </a:lnTo>
                  <a:lnTo>
                    <a:pt x="640593" y="12078"/>
                  </a:lnTo>
                  <a:lnTo>
                    <a:pt x="768712" y="12078"/>
                  </a:lnTo>
                  <a:lnTo>
                    <a:pt x="896831" y="0"/>
                  </a:lnTo>
                </a:path>
              </a:pathLst>
            </a:custGeom>
            <a:ln w="40651" cap="flat">
              <a:solidFill>
                <a:srgbClr val="000000">
                  <a:alpha val="100000"/>
                </a:srgbClr>
              </a:solidFill>
              <a:prstDash val="solid"/>
              <a:round/>
            </a:ln>
          </p:spPr>
          <p:txBody>
            <a:bodyPr/>
            <a:lstStyle/>
            <a:p/>
          </p:txBody>
        </p:sp>
        <p:sp>
          <p:nvSpPr>
            <p:cNvPr id="1297" name="pl1297"/>
            <p:cNvSpPr/>
            <p:nvPr/>
          </p:nvSpPr>
          <p:spPr>
            <a:xfrm>
              <a:off x="6020530" y="4337086"/>
              <a:ext cx="896831" cy="36236"/>
            </a:xfrm>
            <a:custGeom>
              <a:avLst/>
              <a:pathLst>
                <a:path w="896831" h="36236">
                  <a:moveTo>
                    <a:pt x="0" y="36236"/>
                  </a:moveTo>
                  <a:lnTo>
                    <a:pt x="128118" y="8052"/>
                  </a:lnTo>
                  <a:lnTo>
                    <a:pt x="256237" y="20131"/>
                  </a:lnTo>
                  <a:lnTo>
                    <a:pt x="384356" y="24157"/>
                  </a:lnTo>
                  <a:lnTo>
                    <a:pt x="512475" y="32210"/>
                  </a:lnTo>
                  <a:lnTo>
                    <a:pt x="640593" y="12078"/>
                  </a:lnTo>
                  <a:lnTo>
                    <a:pt x="768712" y="12078"/>
                  </a:lnTo>
                  <a:lnTo>
                    <a:pt x="896831" y="0"/>
                  </a:lnTo>
                </a:path>
              </a:pathLst>
            </a:custGeom>
            <a:ln w="35231" cap="flat">
              <a:solidFill>
                <a:srgbClr val="F26A21">
                  <a:alpha val="100000"/>
                </a:srgbClr>
              </a:solidFill>
              <a:prstDash val="solid"/>
              <a:round/>
            </a:ln>
          </p:spPr>
          <p:txBody>
            <a:bodyPr/>
            <a:lstStyle/>
            <a:p/>
          </p:txBody>
        </p:sp>
        <p:sp>
          <p:nvSpPr>
            <p:cNvPr id="1298" name="pl1298"/>
            <p:cNvSpPr/>
            <p:nvPr/>
          </p:nvSpPr>
          <p:spPr>
            <a:xfrm>
              <a:off x="5975689" y="442163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99" name="tx1299"/>
            <p:cNvSpPr/>
            <p:nvPr/>
          </p:nvSpPr>
          <p:spPr>
            <a:xfrm>
              <a:off x="5960271" y="42102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00" name="tx1300"/>
            <p:cNvSpPr/>
            <p:nvPr/>
          </p:nvSpPr>
          <p:spPr>
            <a:xfrm>
              <a:off x="6088390" y="41821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301" name="tx1301"/>
            <p:cNvSpPr/>
            <p:nvPr/>
          </p:nvSpPr>
          <p:spPr>
            <a:xfrm>
              <a:off x="6216509" y="41941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302" name="tx1302"/>
            <p:cNvSpPr/>
            <p:nvPr/>
          </p:nvSpPr>
          <p:spPr>
            <a:xfrm>
              <a:off x="6344628" y="41982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03" name="tx1303"/>
            <p:cNvSpPr/>
            <p:nvPr/>
          </p:nvSpPr>
          <p:spPr>
            <a:xfrm>
              <a:off x="6472746" y="42062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04" name="tx1304"/>
            <p:cNvSpPr/>
            <p:nvPr/>
          </p:nvSpPr>
          <p:spPr>
            <a:xfrm>
              <a:off x="6600865" y="41861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05" name="tx1305"/>
            <p:cNvSpPr/>
            <p:nvPr/>
          </p:nvSpPr>
          <p:spPr>
            <a:xfrm>
              <a:off x="6728984" y="41861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06" name="tx1306"/>
            <p:cNvSpPr/>
            <p:nvPr/>
          </p:nvSpPr>
          <p:spPr>
            <a:xfrm>
              <a:off x="6857103" y="41740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307" name="rc1307"/>
            <p:cNvSpPr/>
            <p:nvPr/>
          </p:nvSpPr>
          <p:spPr>
            <a:xfrm>
              <a:off x="5975689" y="4787209"/>
              <a:ext cx="986514" cy="367599"/>
            </a:xfrm>
            <a:prstGeom prst="rect">
              <a:avLst/>
            </a:prstGeom>
            <a:solidFill>
              <a:srgbClr val="EBEBEB">
                <a:alpha val="100000"/>
              </a:srgbClr>
            </a:solidFill>
          </p:spPr>
          <p:txBody>
            <a:bodyPr/>
            <a:lstStyle/>
            <a:p/>
          </p:txBody>
        </p:sp>
        <p:sp>
          <p:nvSpPr>
            <p:cNvPr id="1308" name="pl1308"/>
            <p:cNvSpPr/>
            <p:nvPr/>
          </p:nvSpPr>
          <p:spPr>
            <a:xfrm>
              <a:off x="5975689" y="51240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09" name="pl1309"/>
            <p:cNvSpPr/>
            <p:nvPr/>
          </p:nvSpPr>
          <p:spPr>
            <a:xfrm>
              <a:off x="5975689" y="50233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10" name="pl1310"/>
            <p:cNvSpPr/>
            <p:nvPr/>
          </p:nvSpPr>
          <p:spPr>
            <a:xfrm>
              <a:off x="5975689" y="492269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11" name="pl1311"/>
            <p:cNvSpPr/>
            <p:nvPr/>
          </p:nvSpPr>
          <p:spPr>
            <a:xfrm>
              <a:off x="5975689" y="48220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12" name="pl1312"/>
            <p:cNvSpPr/>
            <p:nvPr/>
          </p:nvSpPr>
          <p:spPr>
            <a:xfrm>
              <a:off x="5975689" y="50736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13" name="pl1313"/>
            <p:cNvSpPr/>
            <p:nvPr/>
          </p:nvSpPr>
          <p:spPr>
            <a:xfrm>
              <a:off x="5975689" y="497302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14" name="pl1314"/>
            <p:cNvSpPr/>
            <p:nvPr/>
          </p:nvSpPr>
          <p:spPr>
            <a:xfrm>
              <a:off x="5975689" y="4872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15" name="pl1315"/>
            <p:cNvSpPr/>
            <p:nvPr/>
          </p:nvSpPr>
          <p:spPr>
            <a:xfrm>
              <a:off x="602053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6" name="pl1316"/>
            <p:cNvSpPr/>
            <p:nvPr/>
          </p:nvSpPr>
          <p:spPr>
            <a:xfrm>
              <a:off x="614864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7" name="pl1317"/>
            <p:cNvSpPr/>
            <p:nvPr/>
          </p:nvSpPr>
          <p:spPr>
            <a:xfrm>
              <a:off x="627676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8" name="pl1318"/>
            <p:cNvSpPr/>
            <p:nvPr/>
          </p:nvSpPr>
          <p:spPr>
            <a:xfrm>
              <a:off x="64048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9" name="pl1319"/>
            <p:cNvSpPr/>
            <p:nvPr/>
          </p:nvSpPr>
          <p:spPr>
            <a:xfrm>
              <a:off x="653300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0" name="pl1320"/>
            <p:cNvSpPr/>
            <p:nvPr/>
          </p:nvSpPr>
          <p:spPr>
            <a:xfrm>
              <a:off x="666112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1" name="pl1321"/>
            <p:cNvSpPr/>
            <p:nvPr/>
          </p:nvSpPr>
          <p:spPr>
            <a:xfrm>
              <a:off x="678924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2" name="pl1322"/>
            <p:cNvSpPr/>
            <p:nvPr/>
          </p:nvSpPr>
          <p:spPr>
            <a:xfrm>
              <a:off x="691736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3" name="pl1323"/>
            <p:cNvSpPr/>
            <p:nvPr/>
          </p:nvSpPr>
          <p:spPr>
            <a:xfrm>
              <a:off x="6020530"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324" name="pl1324"/>
            <p:cNvSpPr/>
            <p:nvPr/>
          </p:nvSpPr>
          <p:spPr>
            <a:xfrm>
              <a:off x="6020530" y="5061600"/>
              <a:ext cx="896831" cy="52341"/>
            </a:xfrm>
            <a:custGeom>
              <a:avLst/>
              <a:pathLst>
                <a:path w="896831" h="52341">
                  <a:moveTo>
                    <a:pt x="0" y="0"/>
                  </a:moveTo>
                  <a:lnTo>
                    <a:pt x="128118" y="20131"/>
                  </a:lnTo>
                  <a:lnTo>
                    <a:pt x="256237" y="24157"/>
                  </a:lnTo>
                  <a:lnTo>
                    <a:pt x="384356" y="16105"/>
                  </a:lnTo>
                  <a:lnTo>
                    <a:pt x="512475" y="12078"/>
                  </a:lnTo>
                  <a:lnTo>
                    <a:pt x="640593" y="12078"/>
                  </a:lnTo>
                  <a:lnTo>
                    <a:pt x="768712" y="52341"/>
                  </a:lnTo>
                  <a:lnTo>
                    <a:pt x="896831" y="16105"/>
                  </a:lnTo>
                </a:path>
              </a:pathLst>
            </a:custGeom>
            <a:ln w="40651" cap="flat">
              <a:solidFill>
                <a:srgbClr val="BEBEBE">
                  <a:alpha val="69803"/>
                </a:srgbClr>
              </a:solidFill>
              <a:prstDash val="solid"/>
              <a:round/>
            </a:ln>
          </p:spPr>
          <p:txBody>
            <a:bodyPr/>
            <a:lstStyle/>
            <a:p/>
          </p:txBody>
        </p:sp>
        <p:sp>
          <p:nvSpPr>
            <p:cNvPr id="1325" name="pl1325"/>
            <p:cNvSpPr/>
            <p:nvPr/>
          </p:nvSpPr>
          <p:spPr>
            <a:xfrm>
              <a:off x="6020530" y="5061600"/>
              <a:ext cx="896831" cy="52341"/>
            </a:xfrm>
            <a:custGeom>
              <a:avLst/>
              <a:pathLst>
                <a:path w="896831" h="52341">
                  <a:moveTo>
                    <a:pt x="0" y="0"/>
                  </a:moveTo>
                  <a:lnTo>
                    <a:pt x="128118" y="20131"/>
                  </a:lnTo>
                  <a:lnTo>
                    <a:pt x="256237" y="24157"/>
                  </a:lnTo>
                  <a:lnTo>
                    <a:pt x="384356" y="16105"/>
                  </a:lnTo>
                  <a:lnTo>
                    <a:pt x="512475" y="12078"/>
                  </a:lnTo>
                  <a:lnTo>
                    <a:pt x="640593" y="12078"/>
                  </a:lnTo>
                  <a:lnTo>
                    <a:pt x="768712" y="52341"/>
                  </a:lnTo>
                  <a:lnTo>
                    <a:pt x="896831" y="16105"/>
                  </a:lnTo>
                </a:path>
              </a:pathLst>
            </a:custGeom>
            <a:ln w="35231" cap="flat">
              <a:solidFill>
                <a:srgbClr val="BEBEBE">
                  <a:alpha val="69803"/>
                </a:srgbClr>
              </a:solidFill>
              <a:prstDash val="solid"/>
              <a:round/>
            </a:ln>
          </p:spPr>
          <p:txBody>
            <a:bodyPr/>
            <a:lstStyle/>
            <a:p/>
          </p:txBody>
        </p:sp>
        <p:sp>
          <p:nvSpPr>
            <p:cNvPr id="1326" name="pl1326"/>
            <p:cNvSpPr/>
            <p:nvPr/>
          </p:nvSpPr>
          <p:spPr>
            <a:xfrm>
              <a:off x="6020530"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327" name="pl1327"/>
            <p:cNvSpPr/>
            <p:nvPr/>
          </p:nvSpPr>
          <p:spPr>
            <a:xfrm>
              <a:off x="6020530" y="5061600"/>
              <a:ext cx="896831" cy="52341"/>
            </a:xfrm>
            <a:custGeom>
              <a:avLst/>
              <a:pathLst>
                <a:path w="896831" h="52341">
                  <a:moveTo>
                    <a:pt x="0" y="0"/>
                  </a:moveTo>
                  <a:lnTo>
                    <a:pt x="128118" y="20131"/>
                  </a:lnTo>
                  <a:lnTo>
                    <a:pt x="256237" y="24157"/>
                  </a:lnTo>
                  <a:lnTo>
                    <a:pt x="384356" y="16105"/>
                  </a:lnTo>
                  <a:lnTo>
                    <a:pt x="512475" y="12078"/>
                  </a:lnTo>
                  <a:lnTo>
                    <a:pt x="640593" y="12078"/>
                  </a:lnTo>
                  <a:lnTo>
                    <a:pt x="768712" y="52341"/>
                  </a:lnTo>
                  <a:lnTo>
                    <a:pt x="896831" y="16105"/>
                  </a:lnTo>
                </a:path>
              </a:pathLst>
            </a:custGeom>
            <a:ln w="40651" cap="flat">
              <a:solidFill>
                <a:srgbClr val="000000">
                  <a:alpha val="100000"/>
                </a:srgbClr>
              </a:solidFill>
              <a:prstDash val="solid"/>
              <a:round/>
            </a:ln>
          </p:spPr>
          <p:txBody>
            <a:bodyPr/>
            <a:lstStyle/>
            <a:p/>
          </p:txBody>
        </p:sp>
        <p:sp>
          <p:nvSpPr>
            <p:cNvPr id="1328" name="pl1328"/>
            <p:cNvSpPr/>
            <p:nvPr/>
          </p:nvSpPr>
          <p:spPr>
            <a:xfrm>
              <a:off x="6020530" y="5061600"/>
              <a:ext cx="896831" cy="52341"/>
            </a:xfrm>
            <a:custGeom>
              <a:avLst/>
              <a:pathLst>
                <a:path w="896831" h="52341">
                  <a:moveTo>
                    <a:pt x="0" y="0"/>
                  </a:moveTo>
                  <a:lnTo>
                    <a:pt x="128118" y="20131"/>
                  </a:lnTo>
                  <a:lnTo>
                    <a:pt x="256237" y="24157"/>
                  </a:lnTo>
                  <a:lnTo>
                    <a:pt x="384356" y="16105"/>
                  </a:lnTo>
                  <a:lnTo>
                    <a:pt x="512475" y="12078"/>
                  </a:lnTo>
                  <a:lnTo>
                    <a:pt x="640593" y="12078"/>
                  </a:lnTo>
                  <a:lnTo>
                    <a:pt x="768712" y="52341"/>
                  </a:lnTo>
                  <a:lnTo>
                    <a:pt x="896831" y="16105"/>
                  </a:lnTo>
                </a:path>
              </a:pathLst>
            </a:custGeom>
            <a:ln w="35231" cap="flat">
              <a:solidFill>
                <a:srgbClr val="F26A21">
                  <a:alpha val="100000"/>
                </a:srgbClr>
              </a:solidFill>
              <a:prstDash val="solid"/>
              <a:round/>
            </a:ln>
          </p:spPr>
          <p:txBody>
            <a:bodyPr/>
            <a:lstStyle/>
            <a:p/>
          </p:txBody>
        </p:sp>
        <p:sp>
          <p:nvSpPr>
            <p:cNvPr id="1329" name="pl1329"/>
            <p:cNvSpPr/>
            <p:nvPr/>
          </p:nvSpPr>
          <p:spPr>
            <a:xfrm>
              <a:off x="5975689" y="507367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30" name="tx1330"/>
            <p:cNvSpPr/>
            <p:nvPr/>
          </p:nvSpPr>
          <p:spPr>
            <a:xfrm>
              <a:off x="5990401" y="48985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31" name="tx1331"/>
            <p:cNvSpPr/>
            <p:nvPr/>
          </p:nvSpPr>
          <p:spPr>
            <a:xfrm>
              <a:off x="6100460" y="49187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32" name="tx1332"/>
            <p:cNvSpPr/>
            <p:nvPr/>
          </p:nvSpPr>
          <p:spPr>
            <a:xfrm>
              <a:off x="6228579" y="49227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33" name="tx1333"/>
            <p:cNvSpPr/>
            <p:nvPr/>
          </p:nvSpPr>
          <p:spPr>
            <a:xfrm>
              <a:off x="6356698" y="49146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34" name="tx1334"/>
            <p:cNvSpPr/>
            <p:nvPr/>
          </p:nvSpPr>
          <p:spPr>
            <a:xfrm>
              <a:off x="6502876" y="4910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35" name="tx1335"/>
            <p:cNvSpPr/>
            <p:nvPr/>
          </p:nvSpPr>
          <p:spPr>
            <a:xfrm>
              <a:off x="6630995" y="4910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36" name="tx1336"/>
            <p:cNvSpPr/>
            <p:nvPr/>
          </p:nvSpPr>
          <p:spPr>
            <a:xfrm>
              <a:off x="6710925" y="4950913"/>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337" name="tx1337"/>
            <p:cNvSpPr/>
            <p:nvPr/>
          </p:nvSpPr>
          <p:spPr>
            <a:xfrm>
              <a:off x="6869173" y="49146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38" name="rc1338"/>
            <p:cNvSpPr/>
            <p:nvPr/>
          </p:nvSpPr>
          <p:spPr>
            <a:xfrm>
              <a:off x="7031792" y="874964"/>
              <a:ext cx="986514" cy="367599"/>
            </a:xfrm>
            <a:prstGeom prst="rect">
              <a:avLst/>
            </a:prstGeom>
            <a:solidFill>
              <a:srgbClr val="EBEBEB">
                <a:alpha val="100000"/>
              </a:srgbClr>
            </a:solidFill>
          </p:spPr>
          <p:txBody>
            <a:bodyPr/>
            <a:lstStyle/>
            <a:p/>
          </p:txBody>
        </p:sp>
        <p:sp>
          <p:nvSpPr>
            <p:cNvPr id="1339" name="pl1339"/>
            <p:cNvSpPr/>
            <p:nvPr/>
          </p:nvSpPr>
          <p:spPr>
            <a:xfrm>
              <a:off x="7031792" y="121176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40" name="pl1340"/>
            <p:cNvSpPr/>
            <p:nvPr/>
          </p:nvSpPr>
          <p:spPr>
            <a:xfrm>
              <a:off x="7031792" y="11111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41" name="pl1341"/>
            <p:cNvSpPr/>
            <p:nvPr/>
          </p:nvSpPr>
          <p:spPr>
            <a:xfrm>
              <a:off x="7031792" y="101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42" name="pl1342"/>
            <p:cNvSpPr/>
            <p:nvPr/>
          </p:nvSpPr>
          <p:spPr>
            <a:xfrm>
              <a:off x="7031792" y="90979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43" name="pl1343"/>
            <p:cNvSpPr/>
            <p:nvPr/>
          </p:nvSpPr>
          <p:spPr>
            <a:xfrm>
              <a:off x="7031792" y="11614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44" name="pl1344"/>
            <p:cNvSpPr/>
            <p:nvPr/>
          </p:nvSpPr>
          <p:spPr>
            <a:xfrm>
              <a:off x="7031792" y="10607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45" name="pl1345"/>
            <p:cNvSpPr/>
            <p:nvPr/>
          </p:nvSpPr>
          <p:spPr>
            <a:xfrm>
              <a:off x="7031792" y="96012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46" name="pl1346"/>
            <p:cNvSpPr/>
            <p:nvPr/>
          </p:nvSpPr>
          <p:spPr>
            <a:xfrm>
              <a:off x="707663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7" name="pl1347"/>
            <p:cNvSpPr/>
            <p:nvPr/>
          </p:nvSpPr>
          <p:spPr>
            <a:xfrm>
              <a:off x="72047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8" name="pl1348"/>
            <p:cNvSpPr/>
            <p:nvPr/>
          </p:nvSpPr>
          <p:spPr>
            <a:xfrm>
              <a:off x="733287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9" name="pl1349"/>
            <p:cNvSpPr/>
            <p:nvPr/>
          </p:nvSpPr>
          <p:spPr>
            <a:xfrm>
              <a:off x="746099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0" name="pl1350"/>
            <p:cNvSpPr/>
            <p:nvPr/>
          </p:nvSpPr>
          <p:spPr>
            <a:xfrm>
              <a:off x="758910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1" name="pl1351"/>
            <p:cNvSpPr/>
            <p:nvPr/>
          </p:nvSpPr>
          <p:spPr>
            <a:xfrm>
              <a:off x="77172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2" name="pl1352"/>
            <p:cNvSpPr/>
            <p:nvPr/>
          </p:nvSpPr>
          <p:spPr>
            <a:xfrm>
              <a:off x="78453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3" name="pl1353"/>
            <p:cNvSpPr/>
            <p:nvPr/>
          </p:nvSpPr>
          <p:spPr>
            <a:xfrm>
              <a:off x="797346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4" name="pl1354"/>
            <p:cNvSpPr/>
            <p:nvPr/>
          </p:nvSpPr>
          <p:spPr>
            <a:xfrm>
              <a:off x="7076634"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355" name="pl1355"/>
            <p:cNvSpPr/>
            <p:nvPr/>
          </p:nvSpPr>
          <p:spPr>
            <a:xfrm>
              <a:off x="7076634" y="1088961"/>
              <a:ext cx="896831" cy="28183"/>
            </a:xfrm>
            <a:custGeom>
              <a:avLst/>
              <a:pathLst>
                <a:path w="896831" h="28183">
                  <a:moveTo>
                    <a:pt x="0" y="0"/>
                  </a:moveTo>
                  <a:lnTo>
                    <a:pt x="128118" y="12078"/>
                  </a:lnTo>
                  <a:lnTo>
                    <a:pt x="256237" y="12078"/>
                  </a:lnTo>
                  <a:lnTo>
                    <a:pt x="384356" y="16105"/>
                  </a:lnTo>
                  <a:lnTo>
                    <a:pt x="512475" y="28183"/>
                  </a:lnTo>
                  <a:lnTo>
                    <a:pt x="640593" y="24157"/>
                  </a:lnTo>
                  <a:lnTo>
                    <a:pt x="768712" y="20131"/>
                  </a:lnTo>
                  <a:lnTo>
                    <a:pt x="896831" y="20131"/>
                  </a:lnTo>
                </a:path>
              </a:pathLst>
            </a:custGeom>
            <a:ln w="40651" cap="flat">
              <a:solidFill>
                <a:srgbClr val="BEBEBE">
                  <a:alpha val="69803"/>
                </a:srgbClr>
              </a:solidFill>
              <a:prstDash val="solid"/>
              <a:round/>
            </a:ln>
          </p:spPr>
          <p:txBody>
            <a:bodyPr/>
            <a:lstStyle/>
            <a:p/>
          </p:txBody>
        </p:sp>
        <p:sp>
          <p:nvSpPr>
            <p:cNvPr id="1356" name="pl1356"/>
            <p:cNvSpPr/>
            <p:nvPr/>
          </p:nvSpPr>
          <p:spPr>
            <a:xfrm>
              <a:off x="7076634" y="1088961"/>
              <a:ext cx="896831" cy="28183"/>
            </a:xfrm>
            <a:custGeom>
              <a:avLst/>
              <a:pathLst>
                <a:path w="896831" h="28183">
                  <a:moveTo>
                    <a:pt x="0" y="0"/>
                  </a:moveTo>
                  <a:lnTo>
                    <a:pt x="128118" y="12078"/>
                  </a:lnTo>
                  <a:lnTo>
                    <a:pt x="256237" y="12078"/>
                  </a:lnTo>
                  <a:lnTo>
                    <a:pt x="384356" y="16105"/>
                  </a:lnTo>
                  <a:lnTo>
                    <a:pt x="512475" y="28183"/>
                  </a:lnTo>
                  <a:lnTo>
                    <a:pt x="640593" y="24157"/>
                  </a:lnTo>
                  <a:lnTo>
                    <a:pt x="768712" y="20131"/>
                  </a:lnTo>
                  <a:lnTo>
                    <a:pt x="896831" y="20131"/>
                  </a:lnTo>
                </a:path>
              </a:pathLst>
            </a:custGeom>
            <a:ln w="35231" cap="flat">
              <a:solidFill>
                <a:srgbClr val="BEBEBE">
                  <a:alpha val="69803"/>
                </a:srgbClr>
              </a:solidFill>
              <a:prstDash val="solid"/>
              <a:round/>
            </a:ln>
          </p:spPr>
          <p:txBody>
            <a:bodyPr/>
            <a:lstStyle/>
            <a:p/>
          </p:txBody>
        </p:sp>
        <p:sp>
          <p:nvSpPr>
            <p:cNvPr id="1357" name="pl1357"/>
            <p:cNvSpPr/>
            <p:nvPr/>
          </p:nvSpPr>
          <p:spPr>
            <a:xfrm>
              <a:off x="7076634"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358" name="pl1358"/>
            <p:cNvSpPr/>
            <p:nvPr/>
          </p:nvSpPr>
          <p:spPr>
            <a:xfrm>
              <a:off x="7076634" y="1088961"/>
              <a:ext cx="896831" cy="28183"/>
            </a:xfrm>
            <a:custGeom>
              <a:avLst/>
              <a:pathLst>
                <a:path w="896831" h="28183">
                  <a:moveTo>
                    <a:pt x="0" y="0"/>
                  </a:moveTo>
                  <a:lnTo>
                    <a:pt x="128118" y="12078"/>
                  </a:lnTo>
                  <a:lnTo>
                    <a:pt x="256237" y="12078"/>
                  </a:lnTo>
                  <a:lnTo>
                    <a:pt x="384356" y="16105"/>
                  </a:lnTo>
                  <a:lnTo>
                    <a:pt x="512475" y="28183"/>
                  </a:lnTo>
                  <a:lnTo>
                    <a:pt x="640593" y="24157"/>
                  </a:lnTo>
                  <a:lnTo>
                    <a:pt x="768712" y="20131"/>
                  </a:lnTo>
                  <a:lnTo>
                    <a:pt x="896831" y="20131"/>
                  </a:lnTo>
                </a:path>
              </a:pathLst>
            </a:custGeom>
            <a:ln w="40651" cap="flat">
              <a:solidFill>
                <a:srgbClr val="000000">
                  <a:alpha val="100000"/>
                </a:srgbClr>
              </a:solidFill>
              <a:prstDash val="solid"/>
              <a:round/>
            </a:ln>
          </p:spPr>
          <p:txBody>
            <a:bodyPr/>
            <a:lstStyle/>
            <a:p/>
          </p:txBody>
        </p:sp>
        <p:sp>
          <p:nvSpPr>
            <p:cNvPr id="1359" name="pl1359"/>
            <p:cNvSpPr/>
            <p:nvPr/>
          </p:nvSpPr>
          <p:spPr>
            <a:xfrm>
              <a:off x="7076634" y="1088961"/>
              <a:ext cx="896831" cy="28183"/>
            </a:xfrm>
            <a:custGeom>
              <a:avLst/>
              <a:pathLst>
                <a:path w="896831" h="28183">
                  <a:moveTo>
                    <a:pt x="0" y="0"/>
                  </a:moveTo>
                  <a:lnTo>
                    <a:pt x="128118" y="12078"/>
                  </a:lnTo>
                  <a:lnTo>
                    <a:pt x="256237" y="12078"/>
                  </a:lnTo>
                  <a:lnTo>
                    <a:pt x="384356" y="16105"/>
                  </a:lnTo>
                  <a:lnTo>
                    <a:pt x="512475" y="28183"/>
                  </a:lnTo>
                  <a:lnTo>
                    <a:pt x="640593" y="24157"/>
                  </a:lnTo>
                  <a:lnTo>
                    <a:pt x="768712" y="20131"/>
                  </a:lnTo>
                  <a:lnTo>
                    <a:pt x="896831" y="20131"/>
                  </a:lnTo>
                </a:path>
              </a:pathLst>
            </a:custGeom>
            <a:ln w="35231" cap="flat">
              <a:solidFill>
                <a:srgbClr val="F26A21">
                  <a:alpha val="100000"/>
                </a:srgbClr>
              </a:solidFill>
              <a:prstDash val="solid"/>
              <a:round/>
            </a:ln>
          </p:spPr>
          <p:txBody>
            <a:bodyPr/>
            <a:lstStyle/>
            <a:p/>
          </p:txBody>
        </p:sp>
        <p:sp>
          <p:nvSpPr>
            <p:cNvPr id="1360" name="pl1360"/>
            <p:cNvSpPr/>
            <p:nvPr/>
          </p:nvSpPr>
          <p:spPr>
            <a:xfrm>
              <a:off x="7031792" y="116143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61" name="tx1361"/>
            <p:cNvSpPr/>
            <p:nvPr/>
          </p:nvSpPr>
          <p:spPr>
            <a:xfrm>
              <a:off x="7016375" y="9259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62" name="tx1362"/>
            <p:cNvSpPr/>
            <p:nvPr/>
          </p:nvSpPr>
          <p:spPr>
            <a:xfrm>
              <a:off x="7144494" y="938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63" name="tx1363"/>
            <p:cNvSpPr/>
            <p:nvPr/>
          </p:nvSpPr>
          <p:spPr>
            <a:xfrm>
              <a:off x="7272612" y="938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364" name="tx1364"/>
            <p:cNvSpPr/>
            <p:nvPr/>
          </p:nvSpPr>
          <p:spPr>
            <a:xfrm>
              <a:off x="7400731" y="9420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365" name="tx1365"/>
            <p:cNvSpPr/>
            <p:nvPr/>
          </p:nvSpPr>
          <p:spPr>
            <a:xfrm>
              <a:off x="7532873" y="95411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66" name="tx1366"/>
            <p:cNvSpPr/>
            <p:nvPr/>
          </p:nvSpPr>
          <p:spPr>
            <a:xfrm>
              <a:off x="7656969" y="9500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67" name="tx1367"/>
            <p:cNvSpPr/>
            <p:nvPr/>
          </p:nvSpPr>
          <p:spPr>
            <a:xfrm>
              <a:off x="7785088" y="9460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68" name="tx1368"/>
            <p:cNvSpPr/>
            <p:nvPr/>
          </p:nvSpPr>
          <p:spPr>
            <a:xfrm>
              <a:off x="7913206" y="9460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69" name="rc1369"/>
            <p:cNvSpPr/>
            <p:nvPr/>
          </p:nvSpPr>
          <p:spPr>
            <a:xfrm>
              <a:off x="7031792" y="1527005"/>
              <a:ext cx="986514" cy="367599"/>
            </a:xfrm>
            <a:prstGeom prst="rect">
              <a:avLst/>
            </a:prstGeom>
            <a:solidFill>
              <a:srgbClr val="EBEBEB">
                <a:alpha val="100000"/>
              </a:srgbClr>
            </a:solidFill>
          </p:spPr>
          <p:txBody>
            <a:bodyPr/>
            <a:lstStyle/>
            <a:p/>
          </p:txBody>
        </p:sp>
        <p:sp>
          <p:nvSpPr>
            <p:cNvPr id="1370" name="pl1370"/>
            <p:cNvSpPr/>
            <p:nvPr/>
          </p:nvSpPr>
          <p:spPr>
            <a:xfrm>
              <a:off x="7031792" y="186380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71" name="pl1371"/>
            <p:cNvSpPr/>
            <p:nvPr/>
          </p:nvSpPr>
          <p:spPr>
            <a:xfrm>
              <a:off x="7031792" y="17631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72" name="pl1372"/>
            <p:cNvSpPr/>
            <p:nvPr/>
          </p:nvSpPr>
          <p:spPr>
            <a:xfrm>
              <a:off x="7031792" y="166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73" name="pl1373"/>
            <p:cNvSpPr/>
            <p:nvPr/>
          </p:nvSpPr>
          <p:spPr>
            <a:xfrm>
              <a:off x="7031792" y="156183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74" name="pl1374"/>
            <p:cNvSpPr/>
            <p:nvPr/>
          </p:nvSpPr>
          <p:spPr>
            <a:xfrm>
              <a:off x="7031792" y="181347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75" name="pl1375"/>
            <p:cNvSpPr/>
            <p:nvPr/>
          </p:nvSpPr>
          <p:spPr>
            <a:xfrm>
              <a:off x="7031792" y="17128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76" name="pl1376"/>
            <p:cNvSpPr/>
            <p:nvPr/>
          </p:nvSpPr>
          <p:spPr>
            <a:xfrm>
              <a:off x="7031792" y="1612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77" name="pl1377"/>
            <p:cNvSpPr/>
            <p:nvPr/>
          </p:nvSpPr>
          <p:spPr>
            <a:xfrm>
              <a:off x="707663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8" name="pl1378"/>
            <p:cNvSpPr/>
            <p:nvPr/>
          </p:nvSpPr>
          <p:spPr>
            <a:xfrm>
              <a:off x="72047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9" name="pl1379"/>
            <p:cNvSpPr/>
            <p:nvPr/>
          </p:nvSpPr>
          <p:spPr>
            <a:xfrm>
              <a:off x="733287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0" name="pl1380"/>
            <p:cNvSpPr/>
            <p:nvPr/>
          </p:nvSpPr>
          <p:spPr>
            <a:xfrm>
              <a:off x="746099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1" name="pl1381"/>
            <p:cNvSpPr/>
            <p:nvPr/>
          </p:nvSpPr>
          <p:spPr>
            <a:xfrm>
              <a:off x="758910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2" name="pl1382"/>
            <p:cNvSpPr/>
            <p:nvPr/>
          </p:nvSpPr>
          <p:spPr>
            <a:xfrm>
              <a:off x="77172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3" name="pl1383"/>
            <p:cNvSpPr/>
            <p:nvPr/>
          </p:nvSpPr>
          <p:spPr>
            <a:xfrm>
              <a:off x="78453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4" name="pl1384"/>
            <p:cNvSpPr/>
            <p:nvPr/>
          </p:nvSpPr>
          <p:spPr>
            <a:xfrm>
              <a:off x="797346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5" name="pl1385"/>
            <p:cNvSpPr/>
            <p:nvPr/>
          </p:nvSpPr>
          <p:spPr>
            <a:xfrm>
              <a:off x="7076634"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386" name="pl1386"/>
            <p:cNvSpPr/>
            <p:nvPr/>
          </p:nvSpPr>
          <p:spPr>
            <a:xfrm>
              <a:off x="7076634" y="1672555"/>
              <a:ext cx="896831" cy="52341"/>
            </a:xfrm>
            <a:custGeom>
              <a:avLst/>
              <a:pathLst>
                <a:path w="896831" h="52341">
                  <a:moveTo>
                    <a:pt x="0" y="52341"/>
                  </a:moveTo>
                  <a:lnTo>
                    <a:pt x="128118" y="48315"/>
                  </a:lnTo>
                  <a:lnTo>
                    <a:pt x="256237" y="40262"/>
                  </a:lnTo>
                  <a:lnTo>
                    <a:pt x="384356" y="12078"/>
                  </a:lnTo>
                  <a:lnTo>
                    <a:pt x="512475" y="16105"/>
                  </a:lnTo>
                  <a:lnTo>
                    <a:pt x="640593" y="0"/>
                  </a:lnTo>
                  <a:lnTo>
                    <a:pt x="768712" y="8052"/>
                  </a:lnTo>
                  <a:lnTo>
                    <a:pt x="896831" y="8052"/>
                  </a:lnTo>
                </a:path>
              </a:pathLst>
            </a:custGeom>
            <a:ln w="40651" cap="flat">
              <a:solidFill>
                <a:srgbClr val="BEBEBE">
                  <a:alpha val="69803"/>
                </a:srgbClr>
              </a:solidFill>
              <a:prstDash val="solid"/>
              <a:round/>
            </a:ln>
          </p:spPr>
          <p:txBody>
            <a:bodyPr/>
            <a:lstStyle/>
            <a:p/>
          </p:txBody>
        </p:sp>
        <p:sp>
          <p:nvSpPr>
            <p:cNvPr id="1387" name="pl1387"/>
            <p:cNvSpPr/>
            <p:nvPr/>
          </p:nvSpPr>
          <p:spPr>
            <a:xfrm>
              <a:off x="7076634" y="1672555"/>
              <a:ext cx="896831" cy="52341"/>
            </a:xfrm>
            <a:custGeom>
              <a:avLst/>
              <a:pathLst>
                <a:path w="896831" h="52341">
                  <a:moveTo>
                    <a:pt x="0" y="52341"/>
                  </a:moveTo>
                  <a:lnTo>
                    <a:pt x="128118" y="48315"/>
                  </a:lnTo>
                  <a:lnTo>
                    <a:pt x="256237" y="40262"/>
                  </a:lnTo>
                  <a:lnTo>
                    <a:pt x="384356" y="12078"/>
                  </a:lnTo>
                  <a:lnTo>
                    <a:pt x="512475" y="16105"/>
                  </a:lnTo>
                  <a:lnTo>
                    <a:pt x="640593" y="0"/>
                  </a:lnTo>
                  <a:lnTo>
                    <a:pt x="768712" y="8052"/>
                  </a:lnTo>
                  <a:lnTo>
                    <a:pt x="896831" y="8052"/>
                  </a:lnTo>
                </a:path>
              </a:pathLst>
            </a:custGeom>
            <a:ln w="35231" cap="flat">
              <a:solidFill>
                <a:srgbClr val="BEBEBE">
                  <a:alpha val="69803"/>
                </a:srgbClr>
              </a:solidFill>
              <a:prstDash val="solid"/>
              <a:round/>
            </a:ln>
          </p:spPr>
          <p:txBody>
            <a:bodyPr/>
            <a:lstStyle/>
            <a:p/>
          </p:txBody>
        </p:sp>
        <p:sp>
          <p:nvSpPr>
            <p:cNvPr id="1388" name="pl1388"/>
            <p:cNvSpPr/>
            <p:nvPr/>
          </p:nvSpPr>
          <p:spPr>
            <a:xfrm>
              <a:off x="7076634"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389" name="pl1389"/>
            <p:cNvSpPr/>
            <p:nvPr/>
          </p:nvSpPr>
          <p:spPr>
            <a:xfrm>
              <a:off x="7076634" y="1672555"/>
              <a:ext cx="896831" cy="52341"/>
            </a:xfrm>
            <a:custGeom>
              <a:avLst/>
              <a:pathLst>
                <a:path w="896831" h="52341">
                  <a:moveTo>
                    <a:pt x="0" y="52341"/>
                  </a:moveTo>
                  <a:lnTo>
                    <a:pt x="128118" y="48315"/>
                  </a:lnTo>
                  <a:lnTo>
                    <a:pt x="256237" y="40262"/>
                  </a:lnTo>
                  <a:lnTo>
                    <a:pt x="384356" y="12078"/>
                  </a:lnTo>
                  <a:lnTo>
                    <a:pt x="512475" y="16105"/>
                  </a:lnTo>
                  <a:lnTo>
                    <a:pt x="640593" y="0"/>
                  </a:lnTo>
                  <a:lnTo>
                    <a:pt x="768712" y="8052"/>
                  </a:lnTo>
                  <a:lnTo>
                    <a:pt x="896831" y="8052"/>
                  </a:lnTo>
                </a:path>
              </a:pathLst>
            </a:custGeom>
            <a:ln w="40651" cap="flat">
              <a:solidFill>
                <a:srgbClr val="000000">
                  <a:alpha val="100000"/>
                </a:srgbClr>
              </a:solidFill>
              <a:prstDash val="solid"/>
              <a:round/>
            </a:ln>
          </p:spPr>
          <p:txBody>
            <a:bodyPr/>
            <a:lstStyle/>
            <a:p/>
          </p:txBody>
        </p:sp>
        <p:sp>
          <p:nvSpPr>
            <p:cNvPr id="1390" name="pl1390"/>
            <p:cNvSpPr/>
            <p:nvPr/>
          </p:nvSpPr>
          <p:spPr>
            <a:xfrm>
              <a:off x="7076634" y="1672555"/>
              <a:ext cx="896831" cy="52341"/>
            </a:xfrm>
            <a:custGeom>
              <a:avLst/>
              <a:pathLst>
                <a:path w="896831" h="52341">
                  <a:moveTo>
                    <a:pt x="0" y="52341"/>
                  </a:moveTo>
                  <a:lnTo>
                    <a:pt x="128118" y="48315"/>
                  </a:lnTo>
                  <a:lnTo>
                    <a:pt x="256237" y="40262"/>
                  </a:lnTo>
                  <a:lnTo>
                    <a:pt x="384356" y="12078"/>
                  </a:lnTo>
                  <a:lnTo>
                    <a:pt x="512475" y="16105"/>
                  </a:lnTo>
                  <a:lnTo>
                    <a:pt x="640593" y="0"/>
                  </a:lnTo>
                  <a:lnTo>
                    <a:pt x="768712" y="8052"/>
                  </a:lnTo>
                  <a:lnTo>
                    <a:pt x="896831" y="8052"/>
                  </a:lnTo>
                </a:path>
              </a:pathLst>
            </a:custGeom>
            <a:ln w="35231" cap="flat">
              <a:solidFill>
                <a:srgbClr val="F26A21">
                  <a:alpha val="100000"/>
                </a:srgbClr>
              </a:solidFill>
              <a:prstDash val="solid"/>
              <a:round/>
            </a:ln>
          </p:spPr>
          <p:txBody>
            <a:bodyPr/>
            <a:lstStyle/>
            <a:p/>
          </p:txBody>
        </p:sp>
        <p:sp>
          <p:nvSpPr>
            <p:cNvPr id="1391" name="pl1391"/>
            <p:cNvSpPr/>
            <p:nvPr/>
          </p:nvSpPr>
          <p:spPr>
            <a:xfrm>
              <a:off x="7031792" y="181347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92" name="tx1392"/>
            <p:cNvSpPr/>
            <p:nvPr/>
          </p:nvSpPr>
          <p:spPr>
            <a:xfrm>
              <a:off x="7016375" y="15618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393" name="tx1393"/>
            <p:cNvSpPr/>
            <p:nvPr/>
          </p:nvSpPr>
          <p:spPr>
            <a:xfrm>
              <a:off x="7144494" y="15578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394" name="tx1394"/>
            <p:cNvSpPr/>
            <p:nvPr/>
          </p:nvSpPr>
          <p:spPr>
            <a:xfrm>
              <a:off x="7272612" y="15497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395" name="tx1395"/>
            <p:cNvSpPr/>
            <p:nvPr/>
          </p:nvSpPr>
          <p:spPr>
            <a:xfrm>
              <a:off x="7400731" y="15216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396" name="tx1396"/>
            <p:cNvSpPr/>
            <p:nvPr/>
          </p:nvSpPr>
          <p:spPr>
            <a:xfrm>
              <a:off x="7528850" y="15256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1397" name="tx1397"/>
            <p:cNvSpPr/>
            <p:nvPr/>
          </p:nvSpPr>
          <p:spPr>
            <a:xfrm>
              <a:off x="7656969" y="15095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398" name="tx1398"/>
            <p:cNvSpPr/>
            <p:nvPr/>
          </p:nvSpPr>
          <p:spPr>
            <a:xfrm>
              <a:off x="7785088" y="15175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399" name="tx1399"/>
            <p:cNvSpPr/>
            <p:nvPr/>
          </p:nvSpPr>
          <p:spPr>
            <a:xfrm>
              <a:off x="7913206" y="15175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33</a:t>
              </a:r>
            </a:p>
          </p:txBody>
        </p:sp>
        <p:sp>
          <p:nvSpPr>
            <p:cNvPr id="1400" name="rc1400"/>
            <p:cNvSpPr/>
            <p:nvPr/>
          </p:nvSpPr>
          <p:spPr>
            <a:xfrm>
              <a:off x="7031792" y="2179046"/>
              <a:ext cx="986514" cy="367599"/>
            </a:xfrm>
            <a:prstGeom prst="rect">
              <a:avLst/>
            </a:prstGeom>
            <a:solidFill>
              <a:srgbClr val="EBEBEB">
                <a:alpha val="100000"/>
              </a:srgbClr>
            </a:solidFill>
          </p:spPr>
          <p:txBody>
            <a:bodyPr/>
            <a:lstStyle/>
            <a:p/>
          </p:txBody>
        </p:sp>
        <p:sp>
          <p:nvSpPr>
            <p:cNvPr id="1401" name="pl1401"/>
            <p:cNvSpPr/>
            <p:nvPr/>
          </p:nvSpPr>
          <p:spPr>
            <a:xfrm>
              <a:off x="7031792" y="251584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02" name="pl1402"/>
            <p:cNvSpPr/>
            <p:nvPr/>
          </p:nvSpPr>
          <p:spPr>
            <a:xfrm>
              <a:off x="7031792" y="24151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03" name="pl1403"/>
            <p:cNvSpPr/>
            <p:nvPr/>
          </p:nvSpPr>
          <p:spPr>
            <a:xfrm>
              <a:off x="7031792" y="23145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04" name="pl1404"/>
            <p:cNvSpPr/>
            <p:nvPr/>
          </p:nvSpPr>
          <p:spPr>
            <a:xfrm>
              <a:off x="7031792" y="221387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05" name="pl1405"/>
            <p:cNvSpPr/>
            <p:nvPr/>
          </p:nvSpPr>
          <p:spPr>
            <a:xfrm>
              <a:off x="7031792" y="24655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06" name="pl1406"/>
            <p:cNvSpPr/>
            <p:nvPr/>
          </p:nvSpPr>
          <p:spPr>
            <a:xfrm>
              <a:off x="7031792" y="23648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07" name="pl1407"/>
            <p:cNvSpPr/>
            <p:nvPr/>
          </p:nvSpPr>
          <p:spPr>
            <a:xfrm>
              <a:off x="7031792" y="2264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08" name="pl1408"/>
            <p:cNvSpPr/>
            <p:nvPr/>
          </p:nvSpPr>
          <p:spPr>
            <a:xfrm>
              <a:off x="707663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9" name="pl1409"/>
            <p:cNvSpPr/>
            <p:nvPr/>
          </p:nvSpPr>
          <p:spPr>
            <a:xfrm>
              <a:off x="72047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10" name="pl1410"/>
            <p:cNvSpPr/>
            <p:nvPr/>
          </p:nvSpPr>
          <p:spPr>
            <a:xfrm>
              <a:off x="733287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11" name="pl1411"/>
            <p:cNvSpPr/>
            <p:nvPr/>
          </p:nvSpPr>
          <p:spPr>
            <a:xfrm>
              <a:off x="746099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12" name="pl1412"/>
            <p:cNvSpPr/>
            <p:nvPr/>
          </p:nvSpPr>
          <p:spPr>
            <a:xfrm>
              <a:off x="758910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13" name="pl1413"/>
            <p:cNvSpPr/>
            <p:nvPr/>
          </p:nvSpPr>
          <p:spPr>
            <a:xfrm>
              <a:off x="77172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14" name="pl1414"/>
            <p:cNvSpPr/>
            <p:nvPr/>
          </p:nvSpPr>
          <p:spPr>
            <a:xfrm>
              <a:off x="78453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15" name="pl1415"/>
            <p:cNvSpPr/>
            <p:nvPr/>
          </p:nvSpPr>
          <p:spPr>
            <a:xfrm>
              <a:off x="797346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16" name="pl1416"/>
            <p:cNvSpPr/>
            <p:nvPr/>
          </p:nvSpPr>
          <p:spPr>
            <a:xfrm>
              <a:off x="7076634"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417" name="pl1417"/>
            <p:cNvSpPr/>
            <p:nvPr/>
          </p:nvSpPr>
          <p:spPr>
            <a:xfrm>
              <a:off x="7076634" y="2465515"/>
              <a:ext cx="896831" cy="8052"/>
            </a:xfrm>
            <a:custGeom>
              <a:avLst/>
              <a:pathLst>
                <a:path w="896831" h="8052">
                  <a:moveTo>
                    <a:pt x="0" y="0"/>
                  </a:moveTo>
                  <a:lnTo>
                    <a:pt x="128118" y="4026"/>
                  </a:lnTo>
                  <a:lnTo>
                    <a:pt x="256237" y="8052"/>
                  </a:lnTo>
                  <a:lnTo>
                    <a:pt x="384356" y="4026"/>
                  </a:lnTo>
                  <a:lnTo>
                    <a:pt x="512475" y="0"/>
                  </a:lnTo>
                  <a:lnTo>
                    <a:pt x="640593" y="0"/>
                  </a:lnTo>
                  <a:lnTo>
                    <a:pt x="768712" y="4026"/>
                  </a:lnTo>
                  <a:lnTo>
                    <a:pt x="896831" y="4026"/>
                  </a:lnTo>
                </a:path>
              </a:pathLst>
            </a:custGeom>
            <a:ln w="40651" cap="flat">
              <a:solidFill>
                <a:srgbClr val="BEBEBE">
                  <a:alpha val="69803"/>
                </a:srgbClr>
              </a:solidFill>
              <a:prstDash val="solid"/>
              <a:round/>
            </a:ln>
          </p:spPr>
          <p:txBody>
            <a:bodyPr/>
            <a:lstStyle/>
            <a:p/>
          </p:txBody>
        </p:sp>
        <p:sp>
          <p:nvSpPr>
            <p:cNvPr id="1418" name="pl1418"/>
            <p:cNvSpPr/>
            <p:nvPr/>
          </p:nvSpPr>
          <p:spPr>
            <a:xfrm>
              <a:off x="7076634" y="2465515"/>
              <a:ext cx="896831" cy="8052"/>
            </a:xfrm>
            <a:custGeom>
              <a:avLst/>
              <a:pathLst>
                <a:path w="896831" h="8052">
                  <a:moveTo>
                    <a:pt x="0" y="0"/>
                  </a:moveTo>
                  <a:lnTo>
                    <a:pt x="128118" y="4026"/>
                  </a:lnTo>
                  <a:lnTo>
                    <a:pt x="256237" y="8052"/>
                  </a:lnTo>
                  <a:lnTo>
                    <a:pt x="384356" y="4026"/>
                  </a:lnTo>
                  <a:lnTo>
                    <a:pt x="512475" y="0"/>
                  </a:lnTo>
                  <a:lnTo>
                    <a:pt x="640593" y="0"/>
                  </a:lnTo>
                  <a:lnTo>
                    <a:pt x="768712" y="4026"/>
                  </a:lnTo>
                  <a:lnTo>
                    <a:pt x="896831" y="4026"/>
                  </a:lnTo>
                </a:path>
              </a:pathLst>
            </a:custGeom>
            <a:ln w="35231" cap="flat">
              <a:solidFill>
                <a:srgbClr val="BEBEBE">
                  <a:alpha val="69803"/>
                </a:srgbClr>
              </a:solidFill>
              <a:prstDash val="solid"/>
              <a:round/>
            </a:ln>
          </p:spPr>
          <p:txBody>
            <a:bodyPr/>
            <a:lstStyle/>
            <a:p/>
          </p:txBody>
        </p:sp>
        <p:sp>
          <p:nvSpPr>
            <p:cNvPr id="1419" name="pl1419"/>
            <p:cNvSpPr/>
            <p:nvPr/>
          </p:nvSpPr>
          <p:spPr>
            <a:xfrm>
              <a:off x="7076634"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420" name="pl1420"/>
            <p:cNvSpPr/>
            <p:nvPr/>
          </p:nvSpPr>
          <p:spPr>
            <a:xfrm>
              <a:off x="7076634" y="2465515"/>
              <a:ext cx="896831" cy="8052"/>
            </a:xfrm>
            <a:custGeom>
              <a:avLst/>
              <a:pathLst>
                <a:path w="896831" h="8052">
                  <a:moveTo>
                    <a:pt x="0" y="0"/>
                  </a:moveTo>
                  <a:lnTo>
                    <a:pt x="128118" y="4026"/>
                  </a:lnTo>
                  <a:lnTo>
                    <a:pt x="256237" y="8052"/>
                  </a:lnTo>
                  <a:lnTo>
                    <a:pt x="384356" y="4026"/>
                  </a:lnTo>
                  <a:lnTo>
                    <a:pt x="512475" y="0"/>
                  </a:lnTo>
                  <a:lnTo>
                    <a:pt x="640593" y="0"/>
                  </a:lnTo>
                  <a:lnTo>
                    <a:pt x="768712" y="4026"/>
                  </a:lnTo>
                  <a:lnTo>
                    <a:pt x="896831" y="4026"/>
                  </a:lnTo>
                </a:path>
              </a:pathLst>
            </a:custGeom>
            <a:ln w="40651" cap="flat">
              <a:solidFill>
                <a:srgbClr val="000000">
                  <a:alpha val="100000"/>
                </a:srgbClr>
              </a:solidFill>
              <a:prstDash val="solid"/>
              <a:round/>
            </a:ln>
          </p:spPr>
          <p:txBody>
            <a:bodyPr/>
            <a:lstStyle/>
            <a:p/>
          </p:txBody>
        </p:sp>
        <p:sp>
          <p:nvSpPr>
            <p:cNvPr id="1421" name="pl1421"/>
            <p:cNvSpPr/>
            <p:nvPr/>
          </p:nvSpPr>
          <p:spPr>
            <a:xfrm>
              <a:off x="7076634" y="2465515"/>
              <a:ext cx="896831" cy="8052"/>
            </a:xfrm>
            <a:custGeom>
              <a:avLst/>
              <a:pathLst>
                <a:path w="896831" h="8052">
                  <a:moveTo>
                    <a:pt x="0" y="0"/>
                  </a:moveTo>
                  <a:lnTo>
                    <a:pt x="128118" y="4026"/>
                  </a:lnTo>
                  <a:lnTo>
                    <a:pt x="256237" y="8052"/>
                  </a:lnTo>
                  <a:lnTo>
                    <a:pt x="384356" y="4026"/>
                  </a:lnTo>
                  <a:lnTo>
                    <a:pt x="512475" y="0"/>
                  </a:lnTo>
                  <a:lnTo>
                    <a:pt x="640593" y="0"/>
                  </a:lnTo>
                  <a:lnTo>
                    <a:pt x="768712" y="4026"/>
                  </a:lnTo>
                  <a:lnTo>
                    <a:pt x="896831" y="4026"/>
                  </a:lnTo>
                </a:path>
              </a:pathLst>
            </a:custGeom>
            <a:ln w="35231" cap="flat">
              <a:solidFill>
                <a:srgbClr val="F26A21">
                  <a:alpha val="100000"/>
                </a:srgbClr>
              </a:solidFill>
              <a:prstDash val="solid"/>
              <a:round/>
            </a:ln>
          </p:spPr>
          <p:txBody>
            <a:bodyPr/>
            <a:lstStyle/>
            <a:p/>
          </p:txBody>
        </p:sp>
        <p:sp>
          <p:nvSpPr>
            <p:cNvPr id="1422" name="pl1422"/>
            <p:cNvSpPr/>
            <p:nvPr/>
          </p:nvSpPr>
          <p:spPr>
            <a:xfrm>
              <a:off x="7031792" y="246551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23" name="tx1423"/>
            <p:cNvSpPr/>
            <p:nvPr/>
          </p:nvSpPr>
          <p:spPr>
            <a:xfrm>
              <a:off x="7046504" y="23024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24" name="tx1424"/>
            <p:cNvSpPr/>
            <p:nvPr/>
          </p:nvSpPr>
          <p:spPr>
            <a:xfrm>
              <a:off x="7156564" y="23065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25" name="tx1425"/>
            <p:cNvSpPr/>
            <p:nvPr/>
          </p:nvSpPr>
          <p:spPr>
            <a:xfrm>
              <a:off x="7284683" y="23105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26" name="tx1426"/>
            <p:cNvSpPr/>
            <p:nvPr/>
          </p:nvSpPr>
          <p:spPr>
            <a:xfrm>
              <a:off x="7412801" y="23065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27" name="tx1427"/>
            <p:cNvSpPr/>
            <p:nvPr/>
          </p:nvSpPr>
          <p:spPr>
            <a:xfrm>
              <a:off x="7558979" y="23024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28" name="tx1428"/>
            <p:cNvSpPr/>
            <p:nvPr/>
          </p:nvSpPr>
          <p:spPr>
            <a:xfrm>
              <a:off x="7687098" y="23024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29" name="tx1429"/>
            <p:cNvSpPr/>
            <p:nvPr/>
          </p:nvSpPr>
          <p:spPr>
            <a:xfrm>
              <a:off x="7797158" y="23065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30" name="tx1430"/>
            <p:cNvSpPr/>
            <p:nvPr/>
          </p:nvSpPr>
          <p:spPr>
            <a:xfrm>
              <a:off x="7925276" y="23065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31" name="rc1431"/>
            <p:cNvSpPr/>
            <p:nvPr/>
          </p:nvSpPr>
          <p:spPr>
            <a:xfrm>
              <a:off x="7031792" y="2831086"/>
              <a:ext cx="986514" cy="367599"/>
            </a:xfrm>
            <a:prstGeom prst="rect">
              <a:avLst/>
            </a:prstGeom>
            <a:solidFill>
              <a:srgbClr val="EBEBEB">
                <a:alpha val="100000"/>
              </a:srgbClr>
            </a:solidFill>
          </p:spPr>
          <p:txBody>
            <a:bodyPr/>
            <a:lstStyle/>
            <a:p/>
          </p:txBody>
        </p:sp>
        <p:sp>
          <p:nvSpPr>
            <p:cNvPr id="1432" name="pl1432"/>
            <p:cNvSpPr/>
            <p:nvPr/>
          </p:nvSpPr>
          <p:spPr>
            <a:xfrm>
              <a:off x="7031792" y="316788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33" name="pl1433"/>
            <p:cNvSpPr/>
            <p:nvPr/>
          </p:nvSpPr>
          <p:spPr>
            <a:xfrm>
              <a:off x="7031792" y="30672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34" name="pl1434"/>
            <p:cNvSpPr/>
            <p:nvPr/>
          </p:nvSpPr>
          <p:spPr>
            <a:xfrm>
              <a:off x="7031792" y="29665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35" name="pl1435"/>
            <p:cNvSpPr/>
            <p:nvPr/>
          </p:nvSpPr>
          <p:spPr>
            <a:xfrm>
              <a:off x="7031792" y="286591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36" name="pl1436"/>
            <p:cNvSpPr/>
            <p:nvPr/>
          </p:nvSpPr>
          <p:spPr>
            <a:xfrm>
              <a:off x="7031792" y="31175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37" name="pl1437"/>
            <p:cNvSpPr/>
            <p:nvPr/>
          </p:nvSpPr>
          <p:spPr>
            <a:xfrm>
              <a:off x="7031792" y="30168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38" name="pl1438"/>
            <p:cNvSpPr/>
            <p:nvPr/>
          </p:nvSpPr>
          <p:spPr>
            <a:xfrm>
              <a:off x="7031792" y="2916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39" name="pl1439"/>
            <p:cNvSpPr/>
            <p:nvPr/>
          </p:nvSpPr>
          <p:spPr>
            <a:xfrm>
              <a:off x="707663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40" name="pl1440"/>
            <p:cNvSpPr/>
            <p:nvPr/>
          </p:nvSpPr>
          <p:spPr>
            <a:xfrm>
              <a:off x="72047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41" name="pl1441"/>
            <p:cNvSpPr/>
            <p:nvPr/>
          </p:nvSpPr>
          <p:spPr>
            <a:xfrm>
              <a:off x="733287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42" name="pl1442"/>
            <p:cNvSpPr/>
            <p:nvPr/>
          </p:nvSpPr>
          <p:spPr>
            <a:xfrm>
              <a:off x="746099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43" name="pl1443"/>
            <p:cNvSpPr/>
            <p:nvPr/>
          </p:nvSpPr>
          <p:spPr>
            <a:xfrm>
              <a:off x="758910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44" name="pl1444"/>
            <p:cNvSpPr/>
            <p:nvPr/>
          </p:nvSpPr>
          <p:spPr>
            <a:xfrm>
              <a:off x="77172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45" name="pl1445"/>
            <p:cNvSpPr/>
            <p:nvPr/>
          </p:nvSpPr>
          <p:spPr>
            <a:xfrm>
              <a:off x="78453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46" name="pl1446"/>
            <p:cNvSpPr/>
            <p:nvPr/>
          </p:nvSpPr>
          <p:spPr>
            <a:xfrm>
              <a:off x="797346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47" name="pl1447"/>
            <p:cNvSpPr/>
            <p:nvPr/>
          </p:nvSpPr>
          <p:spPr>
            <a:xfrm>
              <a:off x="7076634"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448" name="pl1448"/>
            <p:cNvSpPr/>
            <p:nvPr/>
          </p:nvSpPr>
          <p:spPr>
            <a:xfrm>
              <a:off x="7076634" y="3020926"/>
              <a:ext cx="896831" cy="48315"/>
            </a:xfrm>
            <a:custGeom>
              <a:avLst/>
              <a:pathLst>
                <a:path w="896831" h="48315">
                  <a:moveTo>
                    <a:pt x="0" y="36236"/>
                  </a:moveTo>
                  <a:lnTo>
                    <a:pt x="128118" y="44289"/>
                  </a:lnTo>
                  <a:lnTo>
                    <a:pt x="256237" y="28183"/>
                  </a:lnTo>
                  <a:lnTo>
                    <a:pt x="384356" y="48315"/>
                  </a:lnTo>
                  <a:lnTo>
                    <a:pt x="512475" y="24157"/>
                  </a:lnTo>
                  <a:lnTo>
                    <a:pt x="640593" y="16105"/>
                  </a:lnTo>
                  <a:lnTo>
                    <a:pt x="768712" y="12078"/>
                  </a:lnTo>
                  <a:lnTo>
                    <a:pt x="896831" y="0"/>
                  </a:lnTo>
                </a:path>
              </a:pathLst>
            </a:custGeom>
            <a:ln w="40651" cap="flat">
              <a:solidFill>
                <a:srgbClr val="BEBEBE">
                  <a:alpha val="69803"/>
                </a:srgbClr>
              </a:solidFill>
              <a:prstDash val="solid"/>
              <a:round/>
            </a:ln>
          </p:spPr>
          <p:txBody>
            <a:bodyPr/>
            <a:lstStyle/>
            <a:p/>
          </p:txBody>
        </p:sp>
        <p:sp>
          <p:nvSpPr>
            <p:cNvPr id="1449" name="pl1449"/>
            <p:cNvSpPr/>
            <p:nvPr/>
          </p:nvSpPr>
          <p:spPr>
            <a:xfrm>
              <a:off x="7076634" y="3020926"/>
              <a:ext cx="896831" cy="48315"/>
            </a:xfrm>
            <a:custGeom>
              <a:avLst/>
              <a:pathLst>
                <a:path w="896831" h="48315">
                  <a:moveTo>
                    <a:pt x="0" y="36236"/>
                  </a:moveTo>
                  <a:lnTo>
                    <a:pt x="128118" y="44289"/>
                  </a:lnTo>
                  <a:lnTo>
                    <a:pt x="256237" y="28183"/>
                  </a:lnTo>
                  <a:lnTo>
                    <a:pt x="384356" y="48315"/>
                  </a:lnTo>
                  <a:lnTo>
                    <a:pt x="512475" y="24157"/>
                  </a:lnTo>
                  <a:lnTo>
                    <a:pt x="640593" y="16105"/>
                  </a:lnTo>
                  <a:lnTo>
                    <a:pt x="768712" y="12078"/>
                  </a:lnTo>
                  <a:lnTo>
                    <a:pt x="896831" y="0"/>
                  </a:lnTo>
                </a:path>
              </a:pathLst>
            </a:custGeom>
            <a:ln w="35231" cap="flat">
              <a:solidFill>
                <a:srgbClr val="BEBEBE">
                  <a:alpha val="69803"/>
                </a:srgbClr>
              </a:solidFill>
              <a:prstDash val="solid"/>
              <a:round/>
            </a:ln>
          </p:spPr>
          <p:txBody>
            <a:bodyPr/>
            <a:lstStyle/>
            <a:p/>
          </p:txBody>
        </p:sp>
        <p:sp>
          <p:nvSpPr>
            <p:cNvPr id="1450" name="pl1450"/>
            <p:cNvSpPr/>
            <p:nvPr/>
          </p:nvSpPr>
          <p:spPr>
            <a:xfrm>
              <a:off x="7076634"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451" name="pl1451"/>
            <p:cNvSpPr/>
            <p:nvPr/>
          </p:nvSpPr>
          <p:spPr>
            <a:xfrm>
              <a:off x="7076634" y="3020926"/>
              <a:ext cx="896831" cy="48315"/>
            </a:xfrm>
            <a:custGeom>
              <a:avLst/>
              <a:pathLst>
                <a:path w="896831" h="48315">
                  <a:moveTo>
                    <a:pt x="0" y="36236"/>
                  </a:moveTo>
                  <a:lnTo>
                    <a:pt x="128118" y="44289"/>
                  </a:lnTo>
                  <a:lnTo>
                    <a:pt x="256237" y="28183"/>
                  </a:lnTo>
                  <a:lnTo>
                    <a:pt x="384356" y="48315"/>
                  </a:lnTo>
                  <a:lnTo>
                    <a:pt x="512475" y="24157"/>
                  </a:lnTo>
                  <a:lnTo>
                    <a:pt x="640593" y="16105"/>
                  </a:lnTo>
                  <a:lnTo>
                    <a:pt x="768712" y="12078"/>
                  </a:lnTo>
                  <a:lnTo>
                    <a:pt x="896831" y="0"/>
                  </a:lnTo>
                </a:path>
              </a:pathLst>
            </a:custGeom>
            <a:ln w="40651" cap="flat">
              <a:solidFill>
                <a:srgbClr val="000000">
                  <a:alpha val="100000"/>
                </a:srgbClr>
              </a:solidFill>
              <a:prstDash val="solid"/>
              <a:round/>
            </a:ln>
          </p:spPr>
          <p:txBody>
            <a:bodyPr/>
            <a:lstStyle/>
            <a:p/>
          </p:txBody>
        </p:sp>
        <p:sp>
          <p:nvSpPr>
            <p:cNvPr id="1452" name="pl1452"/>
            <p:cNvSpPr/>
            <p:nvPr/>
          </p:nvSpPr>
          <p:spPr>
            <a:xfrm>
              <a:off x="7076634" y="3020926"/>
              <a:ext cx="896831" cy="48315"/>
            </a:xfrm>
            <a:custGeom>
              <a:avLst/>
              <a:pathLst>
                <a:path w="896831" h="48315">
                  <a:moveTo>
                    <a:pt x="0" y="36236"/>
                  </a:moveTo>
                  <a:lnTo>
                    <a:pt x="128118" y="44289"/>
                  </a:lnTo>
                  <a:lnTo>
                    <a:pt x="256237" y="28183"/>
                  </a:lnTo>
                  <a:lnTo>
                    <a:pt x="384356" y="48315"/>
                  </a:lnTo>
                  <a:lnTo>
                    <a:pt x="512475" y="24157"/>
                  </a:lnTo>
                  <a:lnTo>
                    <a:pt x="640593" y="16105"/>
                  </a:lnTo>
                  <a:lnTo>
                    <a:pt x="768712" y="12078"/>
                  </a:lnTo>
                  <a:lnTo>
                    <a:pt x="896831" y="0"/>
                  </a:lnTo>
                </a:path>
              </a:pathLst>
            </a:custGeom>
            <a:ln w="35231" cap="flat">
              <a:solidFill>
                <a:srgbClr val="F26A21">
                  <a:alpha val="100000"/>
                </a:srgbClr>
              </a:solidFill>
              <a:prstDash val="solid"/>
              <a:round/>
            </a:ln>
          </p:spPr>
          <p:txBody>
            <a:bodyPr/>
            <a:lstStyle/>
            <a:p/>
          </p:txBody>
        </p:sp>
        <p:sp>
          <p:nvSpPr>
            <p:cNvPr id="1453" name="pl1453"/>
            <p:cNvSpPr/>
            <p:nvPr/>
          </p:nvSpPr>
          <p:spPr>
            <a:xfrm>
              <a:off x="7031792" y="311755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54" name="tx1454"/>
            <p:cNvSpPr/>
            <p:nvPr/>
          </p:nvSpPr>
          <p:spPr>
            <a:xfrm>
              <a:off x="7016375" y="28941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455" name="tx1455"/>
            <p:cNvSpPr/>
            <p:nvPr/>
          </p:nvSpPr>
          <p:spPr>
            <a:xfrm>
              <a:off x="7144494" y="29021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456" name="tx1456"/>
            <p:cNvSpPr/>
            <p:nvPr/>
          </p:nvSpPr>
          <p:spPr>
            <a:xfrm>
              <a:off x="7272612" y="28860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457" name="tx1457"/>
            <p:cNvSpPr/>
            <p:nvPr/>
          </p:nvSpPr>
          <p:spPr>
            <a:xfrm>
              <a:off x="7400731" y="29062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58" name="tx1458"/>
            <p:cNvSpPr/>
            <p:nvPr/>
          </p:nvSpPr>
          <p:spPr>
            <a:xfrm>
              <a:off x="7528850" y="28820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459" name="tx1459"/>
            <p:cNvSpPr/>
            <p:nvPr/>
          </p:nvSpPr>
          <p:spPr>
            <a:xfrm>
              <a:off x="7656969" y="287400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460" name="tx1460"/>
            <p:cNvSpPr/>
            <p:nvPr/>
          </p:nvSpPr>
          <p:spPr>
            <a:xfrm>
              <a:off x="7785088" y="28699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461" name="tx1461"/>
            <p:cNvSpPr/>
            <p:nvPr/>
          </p:nvSpPr>
          <p:spPr>
            <a:xfrm>
              <a:off x="7913206" y="28578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462" name="rc1462"/>
            <p:cNvSpPr/>
            <p:nvPr/>
          </p:nvSpPr>
          <p:spPr>
            <a:xfrm>
              <a:off x="7031792" y="3483127"/>
              <a:ext cx="986514" cy="367599"/>
            </a:xfrm>
            <a:prstGeom prst="rect">
              <a:avLst/>
            </a:prstGeom>
            <a:solidFill>
              <a:srgbClr val="EBEBEB">
                <a:alpha val="100000"/>
              </a:srgbClr>
            </a:solidFill>
          </p:spPr>
          <p:txBody>
            <a:bodyPr/>
            <a:lstStyle/>
            <a:p/>
          </p:txBody>
        </p:sp>
        <p:sp>
          <p:nvSpPr>
            <p:cNvPr id="1463" name="pl1463"/>
            <p:cNvSpPr/>
            <p:nvPr/>
          </p:nvSpPr>
          <p:spPr>
            <a:xfrm>
              <a:off x="7031792" y="38199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64" name="pl1464"/>
            <p:cNvSpPr/>
            <p:nvPr/>
          </p:nvSpPr>
          <p:spPr>
            <a:xfrm>
              <a:off x="7031792" y="37192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65" name="pl1465"/>
            <p:cNvSpPr/>
            <p:nvPr/>
          </p:nvSpPr>
          <p:spPr>
            <a:xfrm>
              <a:off x="7031792" y="36186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66" name="pl1466"/>
            <p:cNvSpPr/>
            <p:nvPr/>
          </p:nvSpPr>
          <p:spPr>
            <a:xfrm>
              <a:off x="7031792" y="351795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67" name="pl1467"/>
            <p:cNvSpPr/>
            <p:nvPr/>
          </p:nvSpPr>
          <p:spPr>
            <a:xfrm>
              <a:off x="7031792" y="37695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68" name="pl1468"/>
            <p:cNvSpPr/>
            <p:nvPr/>
          </p:nvSpPr>
          <p:spPr>
            <a:xfrm>
              <a:off x="7031792" y="36689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69" name="pl1469"/>
            <p:cNvSpPr/>
            <p:nvPr/>
          </p:nvSpPr>
          <p:spPr>
            <a:xfrm>
              <a:off x="7031792" y="3568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70" name="pl1470"/>
            <p:cNvSpPr/>
            <p:nvPr/>
          </p:nvSpPr>
          <p:spPr>
            <a:xfrm>
              <a:off x="707663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71" name="pl1471"/>
            <p:cNvSpPr/>
            <p:nvPr/>
          </p:nvSpPr>
          <p:spPr>
            <a:xfrm>
              <a:off x="72047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72" name="pl1472"/>
            <p:cNvSpPr/>
            <p:nvPr/>
          </p:nvSpPr>
          <p:spPr>
            <a:xfrm>
              <a:off x="733287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73" name="pl1473"/>
            <p:cNvSpPr/>
            <p:nvPr/>
          </p:nvSpPr>
          <p:spPr>
            <a:xfrm>
              <a:off x="746099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74" name="pl1474"/>
            <p:cNvSpPr/>
            <p:nvPr/>
          </p:nvSpPr>
          <p:spPr>
            <a:xfrm>
              <a:off x="758910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75" name="pl1475"/>
            <p:cNvSpPr/>
            <p:nvPr/>
          </p:nvSpPr>
          <p:spPr>
            <a:xfrm>
              <a:off x="77172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76" name="pl1476"/>
            <p:cNvSpPr/>
            <p:nvPr/>
          </p:nvSpPr>
          <p:spPr>
            <a:xfrm>
              <a:off x="78453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77" name="pl1477"/>
            <p:cNvSpPr/>
            <p:nvPr/>
          </p:nvSpPr>
          <p:spPr>
            <a:xfrm>
              <a:off x="797346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78" name="pl1478"/>
            <p:cNvSpPr/>
            <p:nvPr/>
          </p:nvSpPr>
          <p:spPr>
            <a:xfrm>
              <a:off x="7076634"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479" name="pl1479"/>
            <p:cNvSpPr/>
            <p:nvPr/>
          </p:nvSpPr>
          <p:spPr>
            <a:xfrm>
              <a:off x="7076634" y="3721282"/>
              <a:ext cx="896831" cy="28183"/>
            </a:xfrm>
            <a:custGeom>
              <a:avLst/>
              <a:pathLst>
                <a:path w="896831" h="28183">
                  <a:moveTo>
                    <a:pt x="0" y="12078"/>
                  </a:moveTo>
                  <a:lnTo>
                    <a:pt x="128118" y="4026"/>
                  </a:lnTo>
                  <a:lnTo>
                    <a:pt x="256237" y="28183"/>
                  </a:lnTo>
                  <a:lnTo>
                    <a:pt x="384356" y="8052"/>
                  </a:lnTo>
                  <a:lnTo>
                    <a:pt x="512475" y="0"/>
                  </a:lnTo>
                  <a:lnTo>
                    <a:pt x="640593" y="4026"/>
                  </a:lnTo>
                  <a:lnTo>
                    <a:pt x="768712" y="12078"/>
                  </a:lnTo>
                  <a:lnTo>
                    <a:pt x="896831" y="8052"/>
                  </a:lnTo>
                </a:path>
              </a:pathLst>
            </a:custGeom>
            <a:ln w="40651" cap="flat">
              <a:solidFill>
                <a:srgbClr val="BEBEBE">
                  <a:alpha val="69803"/>
                </a:srgbClr>
              </a:solidFill>
              <a:prstDash val="solid"/>
              <a:round/>
            </a:ln>
          </p:spPr>
          <p:txBody>
            <a:bodyPr/>
            <a:lstStyle/>
            <a:p/>
          </p:txBody>
        </p:sp>
        <p:sp>
          <p:nvSpPr>
            <p:cNvPr id="1480" name="pl1480"/>
            <p:cNvSpPr/>
            <p:nvPr/>
          </p:nvSpPr>
          <p:spPr>
            <a:xfrm>
              <a:off x="7076634" y="3721282"/>
              <a:ext cx="896831" cy="28183"/>
            </a:xfrm>
            <a:custGeom>
              <a:avLst/>
              <a:pathLst>
                <a:path w="896831" h="28183">
                  <a:moveTo>
                    <a:pt x="0" y="12078"/>
                  </a:moveTo>
                  <a:lnTo>
                    <a:pt x="128118" y="4026"/>
                  </a:lnTo>
                  <a:lnTo>
                    <a:pt x="256237" y="28183"/>
                  </a:lnTo>
                  <a:lnTo>
                    <a:pt x="384356" y="8052"/>
                  </a:lnTo>
                  <a:lnTo>
                    <a:pt x="512475" y="0"/>
                  </a:lnTo>
                  <a:lnTo>
                    <a:pt x="640593" y="4026"/>
                  </a:lnTo>
                  <a:lnTo>
                    <a:pt x="768712" y="12078"/>
                  </a:lnTo>
                  <a:lnTo>
                    <a:pt x="896831" y="8052"/>
                  </a:lnTo>
                </a:path>
              </a:pathLst>
            </a:custGeom>
            <a:ln w="35231" cap="flat">
              <a:solidFill>
                <a:srgbClr val="BEBEBE">
                  <a:alpha val="69803"/>
                </a:srgbClr>
              </a:solidFill>
              <a:prstDash val="solid"/>
              <a:round/>
            </a:ln>
          </p:spPr>
          <p:txBody>
            <a:bodyPr/>
            <a:lstStyle/>
            <a:p/>
          </p:txBody>
        </p:sp>
        <p:sp>
          <p:nvSpPr>
            <p:cNvPr id="1481" name="pl1481"/>
            <p:cNvSpPr/>
            <p:nvPr/>
          </p:nvSpPr>
          <p:spPr>
            <a:xfrm>
              <a:off x="7076634"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482" name="pl1482"/>
            <p:cNvSpPr/>
            <p:nvPr/>
          </p:nvSpPr>
          <p:spPr>
            <a:xfrm>
              <a:off x="7076634" y="3721282"/>
              <a:ext cx="896831" cy="28183"/>
            </a:xfrm>
            <a:custGeom>
              <a:avLst/>
              <a:pathLst>
                <a:path w="896831" h="28183">
                  <a:moveTo>
                    <a:pt x="0" y="12078"/>
                  </a:moveTo>
                  <a:lnTo>
                    <a:pt x="128118" y="4026"/>
                  </a:lnTo>
                  <a:lnTo>
                    <a:pt x="256237" y="28183"/>
                  </a:lnTo>
                  <a:lnTo>
                    <a:pt x="384356" y="8052"/>
                  </a:lnTo>
                  <a:lnTo>
                    <a:pt x="512475" y="0"/>
                  </a:lnTo>
                  <a:lnTo>
                    <a:pt x="640593" y="4026"/>
                  </a:lnTo>
                  <a:lnTo>
                    <a:pt x="768712" y="12078"/>
                  </a:lnTo>
                  <a:lnTo>
                    <a:pt x="896831" y="8052"/>
                  </a:lnTo>
                </a:path>
              </a:pathLst>
            </a:custGeom>
            <a:ln w="40651" cap="flat">
              <a:solidFill>
                <a:srgbClr val="000000">
                  <a:alpha val="100000"/>
                </a:srgbClr>
              </a:solidFill>
              <a:prstDash val="solid"/>
              <a:round/>
            </a:ln>
          </p:spPr>
          <p:txBody>
            <a:bodyPr/>
            <a:lstStyle/>
            <a:p/>
          </p:txBody>
        </p:sp>
        <p:sp>
          <p:nvSpPr>
            <p:cNvPr id="1483" name="pl1483"/>
            <p:cNvSpPr/>
            <p:nvPr/>
          </p:nvSpPr>
          <p:spPr>
            <a:xfrm>
              <a:off x="7076634" y="3721282"/>
              <a:ext cx="896831" cy="28183"/>
            </a:xfrm>
            <a:custGeom>
              <a:avLst/>
              <a:pathLst>
                <a:path w="896831" h="28183">
                  <a:moveTo>
                    <a:pt x="0" y="12078"/>
                  </a:moveTo>
                  <a:lnTo>
                    <a:pt x="128118" y="4026"/>
                  </a:lnTo>
                  <a:lnTo>
                    <a:pt x="256237" y="28183"/>
                  </a:lnTo>
                  <a:lnTo>
                    <a:pt x="384356" y="8052"/>
                  </a:lnTo>
                  <a:lnTo>
                    <a:pt x="512475" y="0"/>
                  </a:lnTo>
                  <a:lnTo>
                    <a:pt x="640593" y="4026"/>
                  </a:lnTo>
                  <a:lnTo>
                    <a:pt x="768712" y="12078"/>
                  </a:lnTo>
                  <a:lnTo>
                    <a:pt x="896831" y="8052"/>
                  </a:lnTo>
                </a:path>
              </a:pathLst>
            </a:custGeom>
            <a:ln w="35231" cap="flat">
              <a:solidFill>
                <a:srgbClr val="F26A21">
                  <a:alpha val="100000"/>
                </a:srgbClr>
              </a:solidFill>
              <a:prstDash val="solid"/>
              <a:round/>
            </a:ln>
          </p:spPr>
          <p:txBody>
            <a:bodyPr/>
            <a:lstStyle/>
            <a:p/>
          </p:txBody>
        </p:sp>
        <p:sp>
          <p:nvSpPr>
            <p:cNvPr id="1484" name="pl1484"/>
            <p:cNvSpPr/>
            <p:nvPr/>
          </p:nvSpPr>
          <p:spPr>
            <a:xfrm>
              <a:off x="7031792" y="376959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85" name="tx1485"/>
            <p:cNvSpPr/>
            <p:nvPr/>
          </p:nvSpPr>
          <p:spPr>
            <a:xfrm>
              <a:off x="7046504" y="35703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86" name="tx1486"/>
            <p:cNvSpPr/>
            <p:nvPr/>
          </p:nvSpPr>
          <p:spPr>
            <a:xfrm>
              <a:off x="7148517" y="356228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87" name="tx1487"/>
            <p:cNvSpPr/>
            <p:nvPr/>
          </p:nvSpPr>
          <p:spPr>
            <a:xfrm>
              <a:off x="7302742" y="35864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88" name="tx1488"/>
            <p:cNvSpPr/>
            <p:nvPr/>
          </p:nvSpPr>
          <p:spPr>
            <a:xfrm>
              <a:off x="7400731" y="35663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89" name="tx1489"/>
            <p:cNvSpPr/>
            <p:nvPr/>
          </p:nvSpPr>
          <p:spPr>
            <a:xfrm>
              <a:off x="7528850" y="35582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90" name="tx1490"/>
            <p:cNvSpPr/>
            <p:nvPr/>
          </p:nvSpPr>
          <p:spPr>
            <a:xfrm>
              <a:off x="7660992" y="3562280"/>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91" name="tx1491"/>
            <p:cNvSpPr/>
            <p:nvPr/>
          </p:nvSpPr>
          <p:spPr>
            <a:xfrm>
              <a:off x="7815217" y="35703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92" name="tx1492"/>
            <p:cNvSpPr/>
            <p:nvPr/>
          </p:nvSpPr>
          <p:spPr>
            <a:xfrm>
              <a:off x="7913206" y="35663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93" name="rc1493"/>
            <p:cNvSpPr/>
            <p:nvPr/>
          </p:nvSpPr>
          <p:spPr>
            <a:xfrm>
              <a:off x="7031792" y="4135168"/>
              <a:ext cx="986514" cy="367599"/>
            </a:xfrm>
            <a:prstGeom prst="rect">
              <a:avLst/>
            </a:prstGeom>
            <a:solidFill>
              <a:srgbClr val="EBEBEB">
                <a:alpha val="100000"/>
              </a:srgbClr>
            </a:solidFill>
          </p:spPr>
          <p:txBody>
            <a:bodyPr/>
            <a:lstStyle/>
            <a:p/>
          </p:txBody>
        </p:sp>
        <p:sp>
          <p:nvSpPr>
            <p:cNvPr id="1494" name="pl1494"/>
            <p:cNvSpPr/>
            <p:nvPr/>
          </p:nvSpPr>
          <p:spPr>
            <a:xfrm>
              <a:off x="7031792" y="44719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95" name="pl1495"/>
            <p:cNvSpPr/>
            <p:nvPr/>
          </p:nvSpPr>
          <p:spPr>
            <a:xfrm>
              <a:off x="7031792" y="437130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96" name="pl1496"/>
            <p:cNvSpPr/>
            <p:nvPr/>
          </p:nvSpPr>
          <p:spPr>
            <a:xfrm>
              <a:off x="7031792" y="427065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97" name="pl1497"/>
            <p:cNvSpPr/>
            <p:nvPr/>
          </p:nvSpPr>
          <p:spPr>
            <a:xfrm>
              <a:off x="7031792" y="416999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98" name="pl1498"/>
            <p:cNvSpPr/>
            <p:nvPr/>
          </p:nvSpPr>
          <p:spPr>
            <a:xfrm>
              <a:off x="7031792" y="44216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99" name="pl1499"/>
            <p:cNvSpPr/>
            <p:nvPr/>
          </p:nvSpPr>
          <p:spPr>
            <a:xfrm>
              <a:off x="7031792" y="432098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00" name="pl1500"/>
            <p:cNvSpPr/>
            <p:nvPr/>
          </p:nvSpPr>
          <p:spPr>
            <a:xfrm>
              <a:off x="7031792" y="4220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01" name="pl1501"/>
            <p:cNvSpPr/>
            <p:nvPr/>
          </p:nvSpPr>
          <p:spPr>
            <a:xfrm>
              <a:off x="707663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2" name="pl1502"/>
            <p:cNvSpPr/>
            <p:nvPr/>
          </p:nvSpPr>
          <p:spPr>
            <a:xfrm>
              <a:off x="72047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3" name="pl1503"/>
            <p:cNvSpPr/>
            <p:nvPr/>
          </p:nvSpPr>
          <p:spPr>
            <a:xfrm>
              <a:off x="733287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4" name="pl1504"/>
            <p:cNvSpPr/>
            <p:nvPr/>
          </p:nvSpPr>
          <p:spPr>
            <a:xfrm>
              <a:off x="746099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5" name="pl1505"/>
            <p:cNvSpPr/>
            <p:nvPr/>
          </p:nvSpPr>
          <p:spPr>
            <a:xfrm>
              <a:off x="758910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6" name="pl1506"/>
            <p:cNvSpPr/>
            <p:nvPr/>
          </p:nvSpPr>
          <p:spPr>
            <a:xfrm>
              <a:off x="77172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7" name="pl1507"/>
            <p:cNvSpPr/>
            <p:nvPr/>
          </p:nvSpPr>
          <p:spPr>
            <a:xfrm>
              <a:off x="78453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8" name="pl1508"/>
            <p:cNvSpPr/>
            <p:nvPr/>
          </p:nvSpPr>
          <p:spPr>
            <a:xfrm>
              <a:off x="797346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09" name="pl1509"/>
            <p:cNvSpPr/>
            <p:nvPr/>
          </p:nvSpPr>
          <p:spPr>
            <a:xfrm>
              <a:off x="7076634"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510" name="pl1510"/>
            <p:cNvSpPr/>
            <p:nvPr/>
          </p:nvSpPr>
          <p:spPr>
            <a:xfrm>
              <a:off x="7076634" y="4385401"/>
              <a:ext cx="896831" cy="40262"/>
            </a:xfrm>
            <a:custGeom>
              <a:avLst/>
              <a:pathLst>
                <a:path w="896831" h="40262">
                  <a:moveTo>
                    <a:pt x="0" y="0"/>
                  </a:moveTo>
                  <a:lnTo>
                    <a:pt x="128118" y="20131"/>
                  </a:lnTo>
                  <a:lnTo>
                    <a:pt x="256237" y="24157"/>
                  </a:lnTo>
                  <a:lnTo>
                    <a:pt x="384356" y="40262"/>
                  </a:lnTo>
                  <a:lnTo>
                    <a:pt x="512475" y="16105"/>
                  </a:lnTo>
                  <a:lnTo>
                    <a:pt x="640593" y="16105"/>
                  </a:lnTo>
                  <a:lnTo>
                    <a:pt x="768712" y="16105"/>
                  </a:lnTo>
                  <a:lnTo>
                    <a:pt x="896831" y="16105"/>
                  </a:lnTo>
                </a:path>
              </a:pathLst>
            </a:custGeom>
            <a:ln w="40651" cap="flat">
              <a:solidFill>
                <a:srgbClr val="BEBEBE">
                  <a:alpha val="69803"/>
                </a:srgbClr>
              </a:solidFill>
              <a:prstDash val="solid"/>
              <a:round/>
            </a:ln>
          </p:spPr>
          <p:txBody>
            <a:bodyPr/>
            <a:lstStyle/>
            <a:p/>
          </p:txBody>
        </p:sp>
        <p:sp>
          <p:nvSpPr>
            <p:cNvPr id="1511" name="pl1511"/>
            <p:cNvSpPr/>
            <p:nvPr/>
          </p:nvSpPr>
          <p:spPr>
            <a:xfrm>
              <a:off x="7076634" y="4385401"/>
              <a:ext cx="896831" cy="40262"/>
            </a:xfrm>
            <a:custGeom>
              <a:avLst/>
              <a:pathLst>
                <a:path w="896831" h="40262">
                  <a:moveTo>
                    <a:pt x="0" y="0"/>
                  </a:moveTo>
                  <a:lnTo>
                    <a:pt x="128118" y="20131"/>
                  </a:lnTo>
                  <a:lnTo>
                    <a:pt x="256237" y="24157"/>
                  </a:lnTo>
                  <a:lnTo>
                    <a:pt x="384356" y="40262"/>
                  </a:lnTo>
                  <a:lnTo>
                    <a:pt x="512475" y="16105"/>
                  </a:lnTo>
                  <a:lnTo>
                    <a:pt x="640593" y="16105"/>
                  </a:lnTo>
                  <a:lnTo>
                    <a:pt x="768712" y="16105"/>
                  </a:lnTo>
                  <a:lnTo>
                    <a:pt x="896831" y="16105"/>
                  </a:lnTo>
                </a:path>
              </a:pathLst>
            </a:custGeom>
            <a:ln w="35231" cap="flat">
              <a:solidFill>
                <a:srgbClr val="BEBEBE">
                  <a:alpha val="69803"/>
                </a:srgbClr>
              </a:solidFill>
              <a:prstDash val="solid"/>
              <a:round/>
            </a:ln>
          </p:spPr>
          <p:txBody>
            <a:bodyPr/>
            <a:lstStyle/>
            <a:p/>
          </p:txBody>
        </p:sp>
        <p:sp>
          <p:nvSpPr>
            <p:cNvPr id="1512" name="pl1512"/>
            <p:cNvSpPr/>
            <p:nvPr/>
          </p:nvSpPr>
          <p:spPr>
            <a:xfrm>
              <a:off x="7076634"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513" name="pl1513"/>
            <p:cNvSpPr/>
            <p:nvPr/>
          </p:nvSpPr>
          <p:spPr>
            <a:xfrm>
              <a:off x="7076634" y="4385401"/>
              <a:ext cx="896831" cy="40262"/>
            </a:xfrm>
            <a:custGeom>
              <a:avLst/>
              <a:pathLst>
                <a:path w="896831" h="40262">
                  <a:moveTo>
                    <a:pt x="0" y="0"/>
                  </a:moveTo>
                  <a:lnTo>
                    <a:pt x="128118" y="20131"/>
                  </a:lnTo>
                  <a:lnTo>
                    <a:pt x="256237" y="24157"/>
                  </a:lnTo>
                  <a:lnTo>
                    <a:pt x="384356" y="40262"/>
                  </a:lnTo>
                  <a:lnTo>
                    <a:pt x="512475" y="16105"/>
                  </a:lnTo>
                  <a:lnTo>
                    <a:pt x="640593" y="16105"/>
                  </a:lnTo>
                  <a:lnTo>
                    <a:pt x="768712" y="16105"/>
                  </a:lnTo>
                  <a:lnTo>
                    <a:pt x="896831" y="16105"/>
                  </a:lnTo>
                </a:path>
              </a:pathLst>
            </a:custGeom>
            <a:ln w="40651" cap="flat">
              <a:solidFill>
                <a:srgbClr val="000000">
                  <a:alpha val="100000"/>
                </a:srgbClr>
              </a:solidFill>
              <a:prstDash val="solid"/>
              <a:round/>
            </a:ln>
          </p:spPr>
          <p:txBody>
            <a:bodyPr/>
            <a:lstStyle/>
            <a:p/>
          </p:txBody>
        </p:sp>
        <p:sp>
          <p:nvSpPr>
            <p:cNvPr id="1514" name="pl1514"/>
            <p:cNvSpPr/>
            <p:nvPr/>
          </p:nvSpPr>
          <p:spPr>
            <a:xfrm>
              <a:off x="7076634" y="4385401"/>
              <a:ext cx="896831" cy="40262"/>
            </a:xfrm>
            <a:custGeom>
              <a:avLst/>
              <a:pathLst>
                <a:path w="896831" h="40262">
                  <a:moveTo>
                    <a:pt x="0" y="0"/>
                  </a:moveTo>
                  <a:lnTo>
                    <a:pt x="128118" y="20131"/>
                  </a:lnTo>
                  <a:lnTo>
                    <a:pt x="256237" y="24157"/>
                  </a:lnTo>
                  <a:lnTo>
                    <a:pt x="384356" y="40262"/>
                  </a:lnTo>
                  <a:lnTo>
                    <a:pt x="512475" y="16105"/>
                  </a:lnTo>
                  <a:lnTo>
                    <a:pt x="640593" y="16105"/>
                  </a:lnTo>
                  <a:lnTo>
                    <a:pt x="768712" y="16105"/>
                  </a:lnTo>
                  <a:lnTo>
                    <a:pt x="896831" y="16105"/>
                  </a:lnTo>
                </a:path>
              </a:pathLst>
            </a:custGeom>
            <a:ln w="35231" cap="flat">
              <a:solidFill>
                <a:srgbClr val="F26A21">
                  <a:alpha val="100000"/>
                </a:srgbClr>
              </a:solidFill>
              <a:prstDash val="solid"/>
              <a:round/>
            </a:ln>
          </p:spPr>
          <p:txBody>
            <a:bodyPr/>
            <a:lstStyle/>
            <a:p/>
          </p:txBody>
        </p:sp>
        <p:sp>
          <p:nvSpPr>
            <p:cNvPr id="1515" name="pl1515"/>
            <p:cNvSpPr/>
            <p:nvPr/>
          </p:nvSpPr>
          <p:spPr>
            <a:xfrm>
              <a:off x="7031792" y="442163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16" name="tx1516"/>
            <p:cNvSpPr/>
            <p:nvPr/>
          </p:nvSpPr>
          <p:spPr>
            <a:xfrm>
              <a:off x="7046504" y="42223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517" name="tx1517"/>
            <p:cNvSpPr/>
            <p:nvPr/>
          </p:nvSpPr>
          <p:spPr>
            <a:xfrm>
              <a:off x="7174623" y="42425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18" name="tx1518"/>
            <p:cNvSpPr/>
            <p:nvPr/>
          </p:nvSpPr>
          <p:spPr>
            <a:xfrm>
              <a:off x="7302742" y="42465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19" name="tx1519"/>
            <p:cNvSpPr/>
            <p:nvPr/>
          </p:nvSpPr>
          <p:spPr>
            <a:xfrm>
              <a:off x="7412801" y="426263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20" name="tx1520"/>
            <p:cNvSpPr/>
            <p:nvPr/>
          </p:nvSpPr>
          <p:spPr>
            <a:xfrm>
              <a:off x="7558979" y="42384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21" name="tx1521"/>
            <p:cNvSpPr/>
            <p:nvPr/>
          </p:nvSpPr>
          <p:spPr>
            <a:xfrm>
              <a:off x="7687098" y="42384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22" name="tx1522"/>
            <p:cNvSpPr/>
            <p:nvPr/>
          </p:nvSpPr>
          <p:spPr>
            <a:xfrm>
              <a:off x="7815217" y="42384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23" name="tx1523"/>
            <p:cNvSpPr/>
            <p:nvPr/>
          </p:nvSpPr>
          <p:spPr>
            <a:xfrm>
              <a:off x="7943336" y="42384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24" name="rc1524"/>
            <p:cNvSpPr/>
            <p:nvPr/>
          </p:nvSpPr>
          <p:spPr>
            <a:xfrm>
              <a:off x="7031792" y="4787209"/>
              <a:ext cx="986514" cy="367599"/>
            </a:xfrm>
            <a:prstGeom prst="rect">
              <a:avLst/>
            </a:prstGeom>
            <a:solidFill>
              <a:srgbClr val="EBEBEB">
                <a:alpha val="100000"/>
              </a:srgbClr>
            </a:solidFill>
          </p:spPr>
          <p:txBody>
            <a:bodyPr/>
            <a:lstStyle/>
            <a:p/>
          </p:txBody>
        </p:sp>
        <p:sp>
          <p:nvSpPr>
            <p:cNvPr id="1525" name="pl1525"/>
            <p:cNvSpPr/>
            <p:nvPr/>
          </p:nvSpPr>
          <p:spPr>
            <a:xfrm>
              <a:off x="7031792" y="51240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26" name="pl1526"/>
            <p:cNvSpPr/>
            <p:nvPr/>
          </p:nvSpPr>
          <p:spPr>
            <a:xfrm>
              <a:off x="7031792" y="50233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27" name="pl1527"/>
            <p:cNvSpPr/>
            <p:nvPr/>
          </p:nvSpPr>
          <p:spPr>
            <a:xfrm>
              <a:off x="7031792" y="492269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28" name="pl1528"/>
            <p:cNvSpPr/>
            <p:nvPr/>
          </p:nvSpPr>
          <p:spPr>
            <a:xfrm>
              <a:off x="7031792" y="48220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29" name="pl1529"/>
            <p:cNvSpPr/>
            <p:nvPr/>
          </p:nvSpPr>
          <p:spPr>
            <a:xfrm>
              <a:off x="7031792" y="50736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30" name="pl1530"/>
            <p:cNvSpPr/>
            <p:nvPr/>
          </p:nvSpPr>
          <p:spPr>
            <a:xfrm>
              <a:off x="7031792" y="497302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31" name="pl1531"/>
            <p:cNvSpPr/>
            <p:nvPr/>
          </p:nvSpPr>
          <p:spPr>
            <a:xfrm>
              <a:off x="7031792" y="4872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32" name="pl1532"/>
            <p:cNvSpPr/>
            <p:nvPr/>
          </p:nvSpPr>
          <p:spPr>
            <a:xfrm>
              <a:off x="707663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3" name="pl1533"/>
            <p:cNvSpPr/>
            <p:nvPr/>
          </p:nvSpPr>
          <p:spPr>
            <a:xfrm>
              <a:off x="72047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4" name="pl1534"/>
            <p:cNvSpPr/>
            <p:nvPr/>
          </p:nvSpPr>
          <p:spPr>
            <a:xfrm>
              <a:off x="733287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5" name="pl1535"/>
            <p:cNvSpPr/>
            <p:nvPr/>
          </p:nvSpPr>
          <p:spPr>
            <a:xfrm>
              <a:off x="746099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6" name="pl1536"/>
            <p:cNvSpPr/>
            <p:nvPr/>
          </p:nvSpPr>
          <p:spPr>
            <a:xfrm>
              <a:off x="758910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7" name="pl1537"/>
            <p:cNvSpPr/>
            <p:nvPr/>
          </p:nvSpPr>
          <p:spPr>
            <a:xfrm>
              <a:off x="77172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8" name="pl1538"/>
            <p:cNvSpPr/>
            <p:nvPr/>
          </p:nvSpPr>
          <p:spPr>
            <a:xfrm>
              <a:off x="78453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39" name="pl1539"/>
            <p:cNvSpPr/>
            <p:nvPr/>
          </p:nvSpPr>
          <p:spPr>
            <a:xfrm>
              <a:off x="797346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0" name="pl1540"/>
            <p:cNvSpPr/>
            <p:nvPr/>
          </p:nvSpPr>
          <p:spPr>
            <a:xfrm>
              <a:off x="7076634"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541" name="pl1541"/>
            <p:cNvSpPr/>
            <p:nvPr/>
          </p:nvSpPr>
          <p:spPr>
            <a:xfrm>
              <a:off x="7076634" y="4977048"/>
              <a:ext cx="896831" cy="48315"/>
            </a:xfrm>
            <a:custGeom>
              <a:avLst/>
              <a:pathLst>
                <a:path w="896831" h="48315">
                  <a:moveTo>
                    <a:pt x="0" y="48315"/>
                  </a:moveTo>
                  <a:lnTo>
                    <a:pt x="128118" y="28183"/>
                  </a:lnTo>
                  <a:lnTo>
                    <a:pt x="256237" y="28183"/>
                  </a:lnTo>
                  <a:lnTo>
                    <a:pt x="384356" y="0"/>
                  </a:lnTo>
                  <a:lnTo>
                    <a:pt x="512475" y="0"/>
                  </a:lnTo>
                  <a:lnTo>
                    <a:pt x="640593" y="12078"/>
                  </a:lnTo>
                  <a:lnTo>
                    <a:pt x="768712" y="4026"/>
                  </a:lnTo>
                  <a:lnTo>
                    <a:pt x="896831" y="32210"/>
                  </a:lnTo>
                </a:path>
              </a:pathLst>
            </a:custGeom>
            <a:ln w="40651" cap="flat">
              <a:solidFill>
                <a:srgbClr val="BEBEBE">
                  <a:alpha val="69803"/>
                </a:srgbClr>
              </a:solidFill>
              <a:prstDash val="solid"/>
              <a:round/>
            </a:ln>
          </p:spPr>
          <p:txBody>
            <a:bodyPr/>
            <a:lstStyle/>
            <a:p/>
          </p:txBody>
        </p:sp>
        <p:sp>
          <p:nvSpPr>
            <p:cNvPr id="1542" name="pl1542"/>
            <p:cNvSpPr/>
            <p:nvPr/>
          </p:nvSpPr>
          <p:spPr>
            <a:xfrm>
              <a:off x="7076634" y="4977048"/>
              <a:ext cx="896831" cy="48315"/>
            </a:xfrm>
            <a:custGeom>
              <a:avLst/>
              <a:pathLst>
                <a:path w="896831" h="48315">
                  <a:moveTo>
                    <a:pt x="0" y="48315"/>
                  </a:moveTo>
                  <a:lnTo>
                    <a:pt x="128118" y="28183"/>
                  </a:lnTo>
                  <a:lnTo>
                    <a:pt x="256237" y="28183"/>
                  </a:lnTo>
                  <a:lnTo>
                    <a:pt x="384356" y="0"/>
                  </a:lnTo>
                  <a:lnTo>
                    <a:pt x="512475" y="0"/>
                  </a:lnTo>
                  <a:lnTo>
                    <a:pt x="640593" y="12078"/>
                  </a:lnTo>
                  <a:lnTo>
                    <a:pt x="768712" y="4026"/>
                  </a:lnTo>
                  <a:lnTo>
                    <a:pt x="896831" y="32210"/>
                  </a:lnTo>
                </a:path>
              </a:pathLst>
            </a:custGeom>
            <a:ln w="35231" cap="flat">
              <a:solidFill>
                <a:srgbClr val="BEBEBE">
                  <a:alpha val="69803"/>
                </a:srgbClr>
              </a:solidFill>
              <a:prstDash val="solid"/>
              <a:round/>
            </a:ln>
          </p:spPr>
          <p:txBody>
            <a:bodyPr/>
            <a:lstStyle/>
            <a:p/>
          </p:txBody>
        </p:sp>
        <p:sp>
          <p:nvSpPr>
            <p:cNvPr id="1543" name="pl1543"/>
            <p:cNvSpPr/>
            <p:nvPr/>
          </p:nvSpPr>
          <p:spPr>
            <a:xfrm>
              <a:off x="7076634"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544" name="pl1544"/>
            <p:cNvSpPr/>
            <p:nvPr/>
          </p:nvSpPr>
          <p:spPr>
            <a:xfrm>
              <a:off x="7076634" y="4977048"/>
              <a:ext cx="896831" cy="48315"/>
            </a:xfrm>
            <a:custGeom>
              <a:avLst/>
              <a:pathLst>
                <a:path w="896831" h="48315">
                  <a:moveTo>
                    <a:pt x="0" y="48315"/>
                  </a:moveTo>
                  <a:lnTo>
                    <a:pt x="128118" y="28183"/>
                  </a:lnTo>
                  <a:lnTo>
                    <a:pt x="256237" y="28183"/>
                  </a:lnTo>
                  <a:lnTo>
                    <a:pt x="384356" y="0"/>
                  </a:lnTo>
                  <a:lnTo>
                    <a:pt x="512475" y="0"/>
                  </a:lnTo>
                  <a:lnTo>
                    <a:pt x="640593" y="12078"/>
                  </a:lnTo>
                  <a:lnTo>
                    <a:pt x="768712" y="4026"/>
                  </a:lnTo>
                  <a:lnTo>
                    <a:pt x="896831" y="32210"/>
                  </a:lnTo>
                </a:path>
              </a:pathLst>
            </a:custGeom>
            <a:ln w="40651" cap="flat">
              <a:solidFill>
                <a:srgbClr val="000000">
                  <a:alpha val="100000"/>
                </a:srgbClr>
              </a:solidFill>
              <a:prstDash val="solid"/>
              <a:round/>
            </a:ln>
          </p:spPr>
          <p:txBody>
            <a:bodyPr/>
            <a:lstStyle/>
            <a:p/>
          </p:txBody>
        </p:sp>
        <p:sp>
          <p:nvSpPr>
            <p:cNvPr id="1545" name="pl1545"/>
            <p:cNvSpPr/>
            <p:nvPr/>
          </p:nvSpPr>
          <p:spPr>
            <a:xfrm>
              <a:off x="7076634" y="4977048"/>
              <a:ext cx="896831" cy="48315"/>
            </a:xfrm>
            <a:custGeom>
              <a:avLst/>
              <a:pathLst>
                <a:path w="896831" h="48315">
                  <a:moveTo>
                    <a:pt x="0" y="48315"/>
                  </a:moveTo>
                  <a:lnTo>
                    <a:pt x="128118" y="28183"/>
                  </a:lnTo>
                  <a:lnTo>
                    <a:pt x="256237" y="28183"/>
                  </a:lnTo>
                  <a:lnTo>
                    <a:pt x="384356" y="0"/>
                  </a:lnTo>
                  <a:lnTo>
                    <a:pt x="512475" y="0"/>
                  </a:lnTo>
                  <a:lnTo>
                    <a:pt x="640593" y="12078"/>
                  </a:lnTo>
                  <a:lnTo>
                    <a:pt x="768712" y="4026"/>
                  </a:lnTo>
                  <a:lnTo>
                    <a:pt x="896831" y="32210"/>
                  </a:lnTo>
                </a:path>
              </a:pathLst>
            </a:custGeom>
            <a:ln w="35231" cap="flat">
              <a:solidFill>
                <a:srgbClr val="F26A21">
                  <a:alpha val="100000"/>
                </a:srgbClr>
              </a:solidFill>
              <a:prstDash val="solid"/>
              <a:round/>
            </a:ln>
          </p:spPr>
          <p:txBody>
            <a:bodyPr/>
            <a:lstStyle/>
            <a:p/>
          </p:txBody>
        </p:sp>
        <p:sp>
          <p:nvSpPr>
            <p:cNvPr id="1546" name="pl1546"/>
            <p:cNvSpPr/>
            <p:nvPr/>
          </p:nvSpPr>
          <p:spPr>
            <a:xfrm>
              <a:off x="7031792" y="507367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47" name="tx1547"/>
            <p:cNvSpPr/>
            <p:nvPr/>
          </p:nvSpPr>
          <p:spPr>
            <a:xfrm>
              <a:off x="7016375" y="4862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548" name="tx1548"/>
            <p:cNvSpPr/>
            <p:nvPr/>
          </p:nvSpPr>
          <p:spPr>
            <a:xfrm>
              <a:off x="7144494" y="4842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549" name="tx1549"/>
            <p:cNvSpPr/>
            <p:nvPr/>
          </p:nvSpPr>
          <p:spPr>
            <a:xfrm>
              <a:off x="7272612" y="48422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550" name="tx1550"/>
            <p:cNvSpPr/>
            <p:nvPr/>
          </p:nvSpPr>
          <p:spPr>
            <a:xfrm>
              <a:off x="7400731" y="48140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551" name="tx1551"/>
            <p:cNvSpPr/>
            <p:nvPr/>
          </p:nvSpPr>
          <p:spPr>
            <a:xfrm>
              <a:off x="7528850" y="48140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552" name="tx1552"/>
            <p:cNvSpPr/>
            <p:nvPr/>
          </p:nvSpPr>
          <p:spPr>
            <a:xfrm>
              <a:off x="7656969" y="48260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553" name="tx1553"/>
            <p:cNvSpPr/>
            <p:nvPr/>
          </p:nvSpPr>
          <p:spPr>
            <a:xfrm>
              <a:off x="7785088" y="4818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554" name="tx1554"/>
            <p:cNvSpPr/>
            <p:nvPr/>
          </p:nvSpPr>
          <p:spPr>
            <a:xfrm>
              <a:off x="7913206" y="48462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555" name="rc1555"/>
            <p:cNvSpPr/>
            <p:nvPr/>
          </p:nvSpPr>
          <p:spPr>
            <a:xfrm>
              <a:off x="8087896" y="874964"/>
              <a:ext cx="986514" cy="367599"/>
            </a:xfrm>
            <a:prstGeom prst="rect">
              <a:avLst/>
            </a:prstGeom>
            <a:solidFill>
              <a:srgbClr val="EBEBEB">
                <a:alpha val="100000"/>
              </a:srgbClr>
            </a:solidFill>
          </p:spPr>
          <p:txBody>
            <a:bodyPr/>
            <a:lstStyle/>
            <a:p/>
          </p:txBody>
        </p:sp>
        <p:sp>
          <p:nvSpPr>
            <p:cNvPr id="1556" name="pl1556"/>
            <p:cNvSpPr/>
            <p:nvPr/>
          </p:nvSpPr>
          <p:spPr>
            <a:xfrm>
              <a:off x="8087896" y="121176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57" name="pl1557"/>
            <p:cNvSpPr/>
            <p:nvPr/>
          </p:nvSpPr>
          <p:spPr>
            <a:xfrm>
              <a:off x="8087896" y="11111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58" name="pl1558"/>
            <p:cNvSpPr/>
            <p:nvPr/>
          </p:nvSpPr>
          <p:spPr>
            <a:xfrm>
              <a:off x="8087896" y="10104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59" name="pl1559"/>
            <p:cNvSpPr/>
            <p:nvPr/>
          </p:nvSpPr>
          <p:spPr>
            <a:xfrm>
              <a:off x="8087896" y="90979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0" name="pl1560"/>
            <p:cNvSpPr/>
            <p:nvPr/>
          </p:nvSpPr>
          <p:spPr>
            <a:xfrm>
              <a:off x="8087896" y="116143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61" name="pl1561"/>
            <p:cNvSpPr/>
            <p:nvPr/>
          </p:nvSpPr>
          <p:spPr>
            <a:xfrm>
              <a:off x="8087896" y="10607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62" name="pl1562"/>
            <p:cNvSpPr/>
            <p:nvPr/>
          </p:nvSpPr>
          <p:spPr>
            <a:xfrm>
              <a:off x="8087896" y="96012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63" name="pl1563"/>
            <p:cNvSpPr/>
            <p:nvPr/>
          </p:nvSpPr>
          <p:spPr>
            <a:xfrm>
              <a:off x="813273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4" name="pl1564"/>
            <p:cNvSpPr/>
            <p:nvPr/>
          </p:nvSpPr>
          <p:spPr>
            <a:xfrm>
              <a:off x="826085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5" name="pl1565"/>
            <p:cNvSpPr/>
            <p:nvPr/>
          </p:nvSpPr>
          <p:spPr>
            <a:xfrm>
              <a:off x="838897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6" name="pl1566"/>
            <p:cNvSpPr/>
            <p:nvPr/>
          </p:nvSpPr>
          <p:spPr>
            <a:xfrm>
              <a:off x="85170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7" name="pl1567"/>
            <p:cNvSpPr/>
            <p:nvPr/>
          </p:nvSpPr>
          <p:spPr>
            <a:xfrm>
              <a:off x="86452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8" name="pl1568"/>
            <p:cNvSpPr/>
            <p:nvPr/>
          </p:nvSpPr>
          <p:spPr>
            <a:xfrm>
              <a:off x="87733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69" name="pl1569"/>
            <p:cNvSpPr/>
            <p:nvPr/>
          </p:nvSpPr>
          <p:spPr>
            <a:xfrm>
              <a:off x="89014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0" name="pl1570"/>
            <p:cNvSpPr/>
            <p:nvPr/>
          </p:nvSpPr>
          <p:spPr>
            <a:xfrm>
              <a:off x="90295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1" name="pl1571"/>
            <p:cNvSpPr/>
            <p:nvPr/>
          </p:nvSpPr>
          <p:spPr>
            <a:xfrm>
              <a:off x="8132737"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572" name="pl1572"/>
            <p:cNvSpPr/>
            <p:nvPr/>
          </p:nvSpPr>
          <p:spPr>
            <a:xfrm>
              <a:off x="8132737" y="1052724"/>
              <a:ext cx="896831" cy="28183"/>
            </a:xfrm>
            <a:custGeom>
              <a:avLst/>
              <a:pathLst>
                <a:path w="896831" h="28183">
                  <a:moveTo>
                    <a:pt x="0" y="8052"/>
                  </a:moveTo>
                  <a:lnTo>
                    <a:pt x="128118" y="4026"/>
                  </a:lnTo>
                  <a:lnTo>
                    <a:pt x="256237" y="8052"/>
                  </a:lnTo>
                  <a:lnTo>
                    <a:pt x="384356" y="4026"/>
                  </a:lnTo>
                  <a:lnTo>
                    <a:pt x="512475" y="0"/>
                  </a:lnTo>
                  <a:lnTo>
                    <a:pt x="640593" y="28183"/>
                  </a:lnTo>
                  <a:lnTo>
                    <a:pt x="768712" y="24157"/>
                  </a:lnTo>
                  <a:lnTo>
                    <a:pt x="896831" y="8052"/>
                  </a:lnTo>
                </a:path>
              </a:pathLst>
            </a:custGeom>
            <a:ln w="40651" cap="flat">
              <a:solidFill>
                <a:srgbClr val="BEBEBE">
                  <a:alpha val="69803"/>
                </a:srgbClr>
              </a:solidFill>
              <a:prstDash val="solid"/>
              <a:round/>
            </a:ln>
          </p:spPr>
          <p:txBody>
            <a:bodyPr/>
            <a:lstStyle/>
            <a:p/>
          </p:txBody>
        </p:sp>
        <p:sp>
          <p:nvSpPr>
            <p:cNvPr id="1573" name="pl1573"/>
            <p:cNvSpPr/>
            <p:nvPr/>
          </p:nvSpPr>
          <p:spPr>
            <a:xfrm>
              <a:off x="8132737" y="1052724"/>
              <a:ext cx="896831" cy="28183"/>
            </a:xfrm>
            <a:custGeom>
              <a:avLst/>
              <a:pathLst>
                <a:path w="896831" h="28183">
                  <a:moveTo>
                    <a:pt x="0" y="8052"/>
                  </a:moveTo>
                  <a:lnTo>
                    <a:pt x="128118" y="4026"/>
                  </a:lnTo>
                  <a:lnTo>
                    <a:pt x="256237" y="8052"/>
                  </a:lnTo>
                  <a:lnTo>
                    <a:pt x="384356" y="4026"/>
                  </a:lnTo>
                  <a:lnTo>
                    <a:pt x="512475" y="0"/>
                  </a:lnTo>
                  <a:lnTo>
                    <a:pt x="640593" y="28183"/>
                  </a:lnTo>
                  <a:lnTo>
                    <a:pt x="768712" y="24157"/>
                  </a:lnTo>
                  <a:lnTo>
                    <a:pt x="896831" y="8052"/>
                  </a:lnTo>
                </a:path>
              </a:pathLst>
            </a:custGeom>
            <a:ln w="35231" cap="flat">
              <a:solidFill>
                <a:srgbClr val="BEBEBE">
                  <a:alpha val="69803"/>
                </a:srgbClr>
              </a:solidFill>
              <a:prstDash val="solid"/>
              <a:round/>
            </a:ln>
          </p:spPr>
          <p:txBody>
            <a:bodyPr/>
            <a:lstStyle/>
            <a:p/>
          </p:txBody>
        </p:sp>
        <p:sp>
          <p:nvSpPr>
            <p:cNvPr id="1574" name="pl1574"/>
            <p:cNvSpPr/>
            <p:nvPr/>
          </p:nvSpPr>
          <p:spPr>
            <a:xfrm>
              <a:off x="8132737" y="1121171"/>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575" name="pl1575"/>
            <p:cNvSpPr/>
            <p:nvPr/>
          </p:nvSpPr>
          <p:spPr>
            <a:xfrm>
              <a:off x="8132737" y="1052724"/>
              <a:ext cx="896831" cy="28183"/>
            </a:xfrm>
            <a:custGeom>
              <a:avLst/>
              <a:pathLst>
                <a:path w="896831" h="28183">
                  <a:moveTo>
                    <a:pt x="0" y="8052"/>
                  </a:moveTo>
                  <a:lnTo>
                    <a:pt x="128118" y="4026"/>
                  </a:lnTo>
                  <a:lnTo>
                    <a:pt x="256237" y="8052"/>
                  </a:lnTo>
                  <a:lnTo>
                    <a:pt x="384356" y="4026"/>
                  </a:lnTo>
                  <a:lnTo>
                    <a:pt x="512475" y="0"/>
                  </a:lnTo>
                  <a:lnTo>
                    <a:pt x="640593" y="28183"/>
                  </a:lnTo>
                  <a:lnTo>
                    <a:pt x="768712" y="24157"/>
                  </a:lnTo>
                  <a:lnTo>
                    <a:pt x="896831" y="8052"/>
                  </a:lnTo>
                </a:path>
              </a:pathLst>
            </a:custGeom>
            <a:ln w="40651" cap="flat">
              <a:solidFill>
                <a:srgbClr val="000000">
                  <a:alpha val="100000"/>
                </a:srgbClr>
              </a:solidFill>
              <a:prstDash val="solid"/>
              <a:round/>
            </a:ln>
          </p:spPr>
          <p:txBody>
            <a:bodyPr/>
            <a:lstStyle/>
            <a:p/>
          </p:txBody>
        </p:sp>
        <p:sp>
          <p:nvSpPr>
            <p:cNvPr id="1576" name="pl1576"/>
            <p:cNvSpPr/>
            <p:nvPr/>
          </p:nvSpPr>
          <p:spPr>
            <a:xfrm>
              <a:off x="8132737" y="1052724"/>
              <a:ext cx="896831" cy="28183"/>
            </a:xfrm>
            <a:custGeom>
              <a:avLst/>
              <a:pathLst>
                <a:path w="896831" h="28183">
                  <a:moveTo>
                    <a:pt x="0" y="8052"/>
                  </a:moveTo>
                  <a:lnTo>
                    <a:pt x="128118" y="4026"/>
                  </a:lnTo>
                  <a:lnTo>
                    <a:pt x="256237" y="8052"/>
                  </a:lnTo>
                  <a:lnTo>
                    <a:pt x="384356" y="4026"/>
                  </a:lnTo>
                  <a:lnTo>
                    <a:pt x="512475" y="0"/>
                  </a:lnTo>
                  <a:lnTo>
                    <a:pt x="640593" y="28183"/>
                  </a:lnTo>
                  <a:lnTo>
                    <a:pt x="768712" y="24157"/>
                  </a:lnTo>
                  <a:lnTo>
                    <a:pt x="896831" y="8052"/>
                  </a:lnTo>
                </a:path>
              </a:pathLst>
            </a:custGeom>
            <a:ln w="35231" cap="flat">
              <a:solidFill>
                <a:srgbClr val="F26A21">
                  <a:alpha val="100000"/>
                </a:srgbClr>
              </a:solidFill>
              <a:prstDash val="solid"/>
              <a:round/>
            </a:ln>
          </p:spPr>
          <p:txBody>
            <a:bodyPr/>
            <a:lstStyle/>
            <a:p/>
          </p:txBody>
        </p:sp>
        <p:sp>
          <p:nvSpPr>
            <p:cNvPr id="1577" name="pl1577"/>
            <p:cNvSpPr/>
            <p:nvPr/>
          </p:nvSpPr>
          <p:spPr>
            <a:xfrm>
              <a:off x="8087896" y="116143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78" name="tx1578"/>
            <p:cNvSpPr/>
            <p:nvPr/>
          </p:nvSpPr>
          <p:spPr>
            <a:xfrm>
              <a:off x="8072479" y="8977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579" name="tx1579"/>
            <p:cNvSpPr/>
            <p:nvPr/>
          </p:nvSpPr>
          <p:spPr>
            <a:xfrm>
              <a:off x="8200597" y="893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580" name="tx1580"/>
            <p:cNvSpPr/>
            <p:nvPr/>
          </p:nvSpPr>
          <p:spPr>
            <a:xfrm>
              <a:off x="8328716" y="8977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581" name="tx1581"/>
            <p:cNvSpPr/>
            <p:nvPr/>
          </p:nvSpPr>
          <p:spPr>
            <a:xfrm>
              <a:off x="8456835" y="8937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1582" name="tx1582"/>
            <p:cNvSpPr/>
            <p:nvPr/>
          </p:nvSpPr>
          <p:spPr>
            <a:xfrm>
              <a:off x="8584954" y="8896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1583" name="tx1583"/>
            <p:cNvSpPr/>
            <p:nvPr/>
          </p:nvSpPr>
          <p:spPr>
            <a:xfrm>
              <a:off x="8713072" y="9178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584" name="tx1584"/>
            <p:cNvSpPr/>
            <p:nvPr/>
          </p:nvSpPr>
          <p:spPr>
            <a:xfrm>
              <a:off x="8841191" y="9138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585" name="tx1585"/>
            <p:cNvSpPr/>
            <p:nvPr/>
          </p:nvSpPr>
          <p:spPr>
            <a:xfrm>
              <a:off x="8969310" y="8977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586" name="rc1586"/>
            <p:cNvSpPr/>
            <p:nvPr/>
          </p:nvSpPr>
          <p:spPr>
            <a:xfrm>
              <a:off x="8087896" y="1527005"/>
              <a:ext cx="986514" cy="367599"/>
            </a:xfrm>
            <a:prstGeom prst="rect">
              <a:avLst/>
            </a:prstGeom>
            <a:solidFill>
              <a:srgbClr val="EBEBEB">
                <a:alpha val="100000"/>
              </a:srgbClr>
            </a:solidFill>
          </p:spPr>
          <p:txBody>
            <a:bodyPr/>
            <a:lstStyle/>
            <a:p/>
          </p:txBody>
        </p:sp>
        <p:sp>
          <p:nvSpPr>
            <p:cNvPr id="1587" name="pl1587"/>
            <p:cNvSpPr/>
            <p:nvPr/>
          </p:nvSpPr>
          <p:spPr>
            <a:xfrm>
              <a:off x="8087896" y="186380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88" name="pl1588"/>
            <p:cNvSpPr/>
            <p:nvPr/>
          </p:nvSpPr>
          <p:spPr>
            <a:xfrm>
              <a:off x="8087896" y="17631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89" name="pl1589"/>
            <p:cNvSpPr/>
            <p:nvPr/>
          </p:nvSpPr>
          <p:spPr>
            <a:xfrm>
              <a:off x="8087896" y="166248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0" name="pl1590"/>
            <p:cNvSpPr/>
            <p:nvPr/>
          </p:nvSpPr>
          <p:spPr>
            <a:xfrm>
              <a:off x="8087896" y="156183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1" name="pl1591"/>
            <p:cNvSpPr/>
            <p:nvPr/>
          </p:nvSpPr>
          <p:spPr>
            <a:xfrm>
              <a:off x="8087896" y="181347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92" name="pl1592"/>
            <p:cNvSpPr/>
            <p:nvPr/>
          </p:nvSpPr>
          <p:spPr>
            <a:xfrm>
              <a:off x="8087896" y="17128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93" name="pl1593"/>
            <p:cNvSpPr/>
            <p:nvPr/>
          </p:nvSpPr>
          <p:spPr>
            <a:xfrm>
              <a:off x="8087896" y="1612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94" name="pl1594"/>
            <p:cNvSpPr/>
            <p:nvPr/>
          </p:nvSpPr>
          <p:spPr>
            <a:xfrm>
              <a:off x="813273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95" name="pl1595"/>
            <p:cNvSpPr/>
            <p:nvPr/>
          </p:nvSpPr>
          <p:spPr>
            <a:xfrm>
              <a:off x="826085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96" name="pl1596"/>
            <p:cNvSpPr/>
            <p:nvPr/>
          </p:nvSpPr>
          <p:spPr>
            <a:xfrm>
              <a:off x="838897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97" name="pl1597"/>
            <p:cNvSpPr/>
            <p:nvPr/>
          </p:nvSpPr>
          <p:spPr>
            <a:xfrm>
              <a:off x="85170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98" name="pl1598"/>
            <p:cNvSpPr/>
            <p:nvPr/>
          </p:nvSpPr>
          <p:spPr>
            <a:xfrm>
              <a:off x="86452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99" name="pl1599"/>
            <p:cNvSpPr/>
            <p:nvPr/>
          </p:nvSpPr>
          <p:spPr>
            <a:xfrm>
              <a:off x="87733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0" name="pl1600"/>
            <p:cNvSpPr/>
            <p:nvPr/>
          </p:nvSpPr>
          <p:spPr>
            <a:xfrm>
              <a:off x="89014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1" name="pl1601"/>
            <p:cNvSpPr/>
            <p:nvPr/>
          </p:nvSpPr>
          <p:spPr>
            <a:xfrm>
              <a:off x="90295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2" name="pl1602"/>
            <p:cNvSpPr/>
            <p:nvPr/>
          </p:nvSpPr>
          <p:spPr>
            <a:xfrm>
              <a:off x="8132737"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603" name="pl1603"/>
            <p:cNvSpPr/>
            <p:nvPr/>
          </p:nvSpPr>
          <p:spPr>
            <a:xfrm>
              <a:off x="8132737" y="1793343"/>
              <a:ext cx="896831" cy="4026"/>
            </a:xfrm>
            <a:custGeom>
              <a:avLst/>
              <a:pathLst>
                <a:path w="896831" h="4026">
                  <a:moveTo>
                    <a:pt x="0" y="4026"/>
                  </a:moveTo>
                  <a:lnTo>
                    <a:pt x="128118" y="4026"/>
                  </a:lnTo>
                  <a:lnTo>
                    <a:pt x="256237" y="4026"/>
                  </a:lnTo>
                  <a:lnTo>
                    <a:pt x="384356" y="4026"/>
                  </a:lnTo>
                  <a:lnTo>
                    <a:pt x="512475" y="4026"/>
                  </a:lnTo>
                  <a:lnTo>
                    <a:pt x="640593" y="4026"/>
                  </a:lnTo>
                  <a:lnTo>
                    <a:pt x="768712" y="4026"/>
                  </a:lnTo>
                  <a:lnTo>
                    <a:pt x="896831" y="0"/>
                  </a:lnTo>
                </a:path>
              </a:pathLst>
            </a:custGeom>
            <a:ln w="40651" cap="flat">
              <a:solidFill>
                <a:srgbClr val="BEBEBE">
                  <a:alpha val="69803"/>
                </a:srgbClr>
              </a:solidFill>
              <a:prstDash val="solid"/>
              <a:round/>
            </a:ln>
          </p:spPr>
          <p:txBody>
            <a:bodyPr/>
            <a:lstStyle/>
            <a:p/>
          </p:txBody>
        </p:sp>
        <p:sp>
          <p:nvSpPr>
            <p:cNvPr id="1604" name="pl1604"/>
            <p:cNvSpPr/>
            <p:nvPr/>
          </p:nvSpPr>
          <p:spPr>
            <a:xfrm>
              <a:off x="8132737" y="1793343"/>
              <a:ext cx="896831" cy="4026"/>
            </a:xfrm>
            <a:custGeom>
              <a:avLst/>
              <a:pathLst>
                <a:path w="896831" h="4026">
                  <a:moveTo>
                    <a:pt x="0" y="4026"/>
                  </a:moveTo>
                  <a:lnTo>
                    <a:pt x="128118" y="4026"/>
                  </a:lnTo>
                  <a:lnTo>
                    <a:pt x="256237" y="4026"/>
                  </a:lnTo>
                  <a:lnTo>
                    <a:pt x="384356" y="4026"/>
                  </a:lnTo>
                  <a:lnTo>
                    <a:pt x="512475" y="4026"/>
                  </a:lnTo>
                  <a:lnTo>
                    <a:pt x="640593" y="4026"/>
                  </a:lnTo>
                  <a:lnTo>
                    <a:pt x="768712" y="4026"/>
                  </a:lnTo>
                  <a:lnTo>
                    <a:pt x="896831" y="0"/>
                  </a:lnTo>
                </a:path>
              </a:pathLst>
            </a:custGeom>
            <a:ln w="35231" cap="flat">
              <a:solidFill>
                <a:srgbClr val="BEBEBE">
                  <a:alpha val="69803"/>
                </a:srgbClr>
              </a:solidFill>
              <a:prstDash val="solid"/>
              <a:round/>
            </a:ln>
          </p:spPr>
          <p:txBody>
            <a:bodyPr/>
            <a:lstStyle/>
            <a:p/>
          </p:txBody>
        </p:sp>
        <p:sp>
          <p:nvSpPr>
            <p:cNvPr id="1605" name="pl1605"/>
            <p:cNvSpPr/>
            <p:nvPr/>
          </p:nvSpPr>
          <p:spPr>
            <a:xfrm>
              <a:off x="8132737" y="1773212"/>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606" name="pl1606"/>
            <p:cNvSpPr/>
            <p:nvPr/>
          </p:nvSpPr>
          <p:spPr>
            <a:xfrm>
              <a:off x="8132737" y="1793343"/>
              <a:ext cx="896831" cy="4026"/>
            </a:xfrm>
            <a:custGeom>
              <a:avLst/>
              <a:pathLst>
                <a:path w="896831" h="4026">
                  <a:moveTo>
                    <a:pt x="0" y="4026"/>
                  </a:moveTo>
                  <a:lnTo>
                    <a:pt x="128118" y="4026"/>
                  </a:lnTo>
                  <a:lnTo>
                    <a:pt x="256237" y="4026"/>
                  </a:lnTo>
                  <a:lnTo>
                    <a:pt x="384356" y="4026"/>
                  </a:lnTo>
                  <a:lnTo>
                    <a:pt x="512475" y="4026"/>
                  </a:lnTo>
                  <a:lnTo>
                    <a:pt x="640593" y="4026"/>
                  </a:lnTo>
                  <a:lnTo>
                    <a:pt x="768712" y="4026"/>
                  </a:lnTo>
                  <a:lnTo>
                    <a:pt x="896831" y="0"/>
                  </a:lnTo>
                </a:path>
              </a:pathLst>
            </a:custGeom>
            <a:ln w="40651" cap="flat">
              <a:solidFill>
                <a:srgbClr val="000000">
                  <a:alpha val="100000"/>
                </a:srgbClr>
              </a:solidFill>
              <a:prstDash val="solid"/>
              <a:round/>
            </a:ln>
          </p:spPr>
          <p:txBody>
            <a:bodyPr/>
            <a:lstStyle/>
            <a:p/>
          </p:txBody>
        </p:sp>
        <p:sp>
          <p:nvSpPr>
            <p:cNvPr id="1607" name="pl1607"/>
            <p:cNvSpPr/>
            <p:nvPr/>
          </p:nvSpPr>
          <p:spPr>
            <a:xfrm>
              <a:off x="8132737" y="1793343"/>
              <a:ext cx="896831" cy="4026"/>
            </a:xfrm>
            <a:custGeom>
              <a:avLst/>
              <a:pathLst>
                <a:path w="896831" h="4026">
                  <a:moveTo>
                    <a:pt x="0" y="4026"/>
                  </a:moveTo>
                  <a:lnTo>
                    <a:pt x="128118" y="4026"/>
                  </a:lnTo>
                  <a:lnTo>
                    <a:pt x="256237" y="4026"/>
                  </a:lnTo>
                  <a:lnTo>
                    <a:pt x="384356" y="4026"/>
                  </a:lnTo>
                  <a:lnTo>
                    <a:pt x="512475" y="4026"/>
                  </a:lnTo>
                  <a:lnTo>
                    <a:pt x="640593" y="4026"/>
                  </a:lnTo>
                  <a:lnTo>
                    <a:pt x="768712" y="4026"/>
                  </a:lnTo>
                  <a:lnTo>
                    <a:pt x="896831" y="0"/>
                  </a:lnTo>
                </a:path>
              </a:pathLst>
            </a:custGeom>
            <a:ln w="35231" cap="flat">
              <a:solidFill>
                <a:srgbClr val="F26A21">
                  <a:alpha val="100000"/>
                </a:srgbClr>
              </a:solidFill>
              <a:prstDash val="solid"/>
              <a:round/>
            </a:ln>
          </p:spPr>
          <p:txBody>
            <a:bodyPr/>
            <a:lstStyle/>
            <a:p/>
          </p:txBody>
        </p:sp>
        <p:sp>
          <p:nvSpPr>
            <p:cNvPr id="1608" name="pl1608"/>
            <p:cNvSpPr/>
            <p:nvPr/>
          </p:nvSpPr>
          <p:spPr>
            <a:xfrm>
              <a:off x="8087896" y="181347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09" name="tx1609"/>
            <p:cNvSpPr/>
            <p:nvPr/>
          </p:nvSpPr>
          <p:spPr>
            <a:xfrm>
              <a:off x="8102608" y="1634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10" name="tx1610"/>
            <p:cNvSpPr/>
            <p:nvPr/>
          </p:nvSpPr>
          <p:spPr>
            <a:xfrm>
              <a:off x="8230727" y="1634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11" name="tx1611"/>
            <p:cNvSpPr/>
            <p:nvPr/>
          </p:nvSpPr>
          <p:spPr>
            <a:xfrm>
              <a:off x="8358846" y="1634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12" name="tx1612"/>
            <p:cNvSpPr/>
            <p:nvPr/>
          </p:nvSpPr>
          <p:spPr>
            <a:xfrm>
              <a:off x="8486964" y="1634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13" name="tx1613"/>
            <p:cNvSpPr/>
            <p:nvPr/>
          </p:nvSpPr>
          <p:spPr>
            <a:xfrm>
              <a:off x="8615083" y="1634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14" name="tx1614"/>
            <p:cNvSpPr/>
            <p:nvPr/>
          </p:nvSpPr>
          <p:spPr>
            <a:xfrm>
              <a:off x="8743202" y="1634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15" name="tx1615"/>
            <p:cNvSpPr/>
            <p:nvPr/>
          </p:nvSpPr>
          <p:spPr>
            <a:xfrm>
              <a:off x="8871321" y="16343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16" name="tx1616"/>
            <p:cNvSpPr/>
            <p:nvPr/>
          </p:nvSpPr>
          <p:spPr>
            <a:xfrm>
              <a:off x="8999439" y="16303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17" name="rc1617"/>
            <p:cNvSpPr/>
            <p:nvPr/>
          </p:nvSpPr>
          <p:spPr>
            <a:xfrm>
              <a:off x="8087896" y="2179046"/>
              <a:ext cx="986514" cy="367599"/>
            </a:xfrm>
            <a:prstGeom prst="rect">
              <a:avLst/>
            </a:prstGeom>
            <a:solidFill>
              <a:srgbClr val="EBEBEB">
                <a:alpha val="100000"/>
              </a:srgbClr>
            </a:solidFill>
          </p:spPr>
          <p:txBody>
            <a:bodyPr/>
            <a:lstStyle/>
            <a:p/>
          </p:txBody>
        </p:sp>
        <p:sp>
          <p:nvSpPr>
            <p:cNvPr id="1618" name="pl1618"/>
            <p:cNvSpPr/>
            <p:nvPr/>
          </p:nvSpPr>
          <p:spPr>
            <a:xfrm>
              <a:off x="8087896" y="251584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19" name="pl1619"/>
            <p:cNvSpPr/>
            <p:nvPr/>
          </p:nvSpPr>
          <p:spPr>
            <a:xfrm>
              <a:off x="8087896" y="241518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0" name="pl1620"/>
            <p:cNvSpPr/>
            <p:nvPr/>
          </p:nvSpPr>
          <p:spPr>
            <a:xfrm>
              <a:off x="8087896" y="231453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1" name="pl1621"/>
            <p:cNvSpPr/>
            <p:nvPr/>
          </p:nvSpPr>
          <p:spPr>
            <a:xfrm>
              <a:off x="8087896" y="221387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2" name="pl1622"/>
            <p:cNvSpPr/>
            <p:nvPr/>
          </p:nvSpPr>
          <p:spPr>
            <a:xfrm>
              <a:off x="8087896" y="24655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23" name="pl1623"/>
            <p:cNvSpPr/>
            <p:nvPr/>
          </p:nvSpPr>
          <p:spPr>
            <a:xfrm>
              <a:off x="8087896" y="23648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24" name="pl1624"/>
            <p:cNvSpPr/>
            <p:nvPr/>
          </p:nvSpPr>
          <p:spPr>
            <a:xfrm>
              <a:off x="8087896" y="2264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25" name="pl1625"/>
            <p:cNvSpPr/>
            <p:nvPr/>
          </p:nvSpPr>
          <p:spPr>
            <a:xfrm>
              <a:off x="813273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26" name="pl1626"/>
            <p:cNvSpPr/>
            <p:nvPr/>
          </p:nvSpPr>
          <p:spPr>
            <a:xfrm>
              <a:off x="826085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27" name="pl1627"/>
            <p:cNvSpPr/>
            <p:nvPr/>
          </p:nvSpPr>
          <p:spPr>
            <a:xfrm>
              <a:off x="838897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28" name="pl1628"/>
            <p:cNvSpPr/>
            <p:nvPr/>
          </p:nvSpPr>
          <p:spPr>
            <a:xfrm>
              <a:off x="85170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29" name="pl1629"/>
            <p:cNvSpPr/>
            <p:nvPr/>
          </p:nvSpPr>
          <p:spPr>
            <a:xfrm>
              <a:off x="86452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0" name="pl1630"/>
            <p:cNvSpPr/>
            <p:nvPr/>
          </p:nvSpPr>
          <p:spPr>
            <a:xfrm>
              <a:off x="87733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1" name="pl1631"/>
            <p:cNvSpPr/>
            <p:nvPr/>
          </p:nvSpPr>
          <p:spPr>
            <a:xfrm>
              <a:off x="89014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2" name="pl1632"/>
            <p:cNvSpPr/>
            <p:nvPr/>
          </p:nvSpPr>
          <p:spPr>
            <a:xfrm>
              <a:off x="90295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3" name="pl1633"/>
            <p:cNvSpPr/>
            <p:nvPr/>
          </p:nvSpPr>
          <p:spPr>
            <a:xfrm>
              <a:off x="8132737"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634" name="pl1634"/>
            <p:cNvSpPr/>
            <p:nvPr/>
          </p:nvSpPr>
          <p:spPr>
            <a:xfrm>
              <a:off x="8132737" y="2409147"/>
              <a:ext cx="896831" cy="52341"/>
            </a:xfrm>
            <a:custGeom>
              <a:avLst/>
              <a:pathLst>
                <a:path w="896831" h="52341">
                  <a:moveTo>
                    <a:pt x="0" y="52341"/>
                  </a:moveTo>
                  <a:lnTo>
                    <a:pt x="128118" y="40262"/>
                  </a:lnTo>
                  <a:lnTo>
                    <a:pt x="256237" y="24157"/>
                  </a:lnTo>
                  <a:lnTo>
                    <a:pt x="384356" y="12078"/>
                  </a:lnTo>
                  <a:lnTo>
                    <a:pt x="512475" y="0"/>
                  </a:lnTo>
                  <a:lnTo>
                    <a:pt x="640593" y="8052"/>
                  </a:lnTo>
                  <a:lnTo>
                    <a:pt x="768712" y="8052"/>
                  </a:lnTo>
                  <a:lnTo>
                    <a:pt x="896831" y="8052"/>
                  </a:lnTo>
                </a:path>
              </a:pathLst>
            </a:custGeom>
            <a:ln w="40651" cap="flat">
              <a:solidFill>
                <a:srgbClr val="BEBEBE">
                  <a:alpha val="69803"/>
                </a:srgbClr>
              </a:solidFill>
              <a:prstDash val="solid"/>
              <a:round/>
            </a:ln>
          </p:spPr>
          <p:txBody>
            <a:bodyPr/>
            <a:lstStyle/>
            <a:p/>
          </p:txBody>
        </p:sp>
        <p:sp>
          <p:nvSpPr>
            <p:cNvPr id="1635" name="pl1635"/>
            <p:cNvSpPr/>
            <p:nvPr/>
          </p:nvSpPr>
          <p:spPr>
            <a:xfrm>
              <a:off x="8132737" y="2409147"/>
              <a:ext cx="896831" cy="52341"/>
            </a:xfrm>
            <a:custGeom>
              <a:avLst/>
              <a:pathLst>
                <a:path w="896831" h="52341">
                  <a:moveTo>
                    <a:pt x="0" y="52341"/>
                  </a:moveTo>
                  <a:lnTo>
                    <a:pt x="128118" y="40262"/>
                  </a:lnTo>
                  <a:lnTo>
                    <a:pt x="256237" y="24157"/>
                  </a:lnTo>
                  <a:lnTo>
                    <a:pt x="384356" y="12078"/>
                  </a:lnTo>
                  <a:lnTo>
                    <a:pt x="512475" y="0"/>
                  </a:lnTo>
                  <a:lnTo>
                    <a:pt x="640593" y="8052"/>
                  </a:lnTo>
                  <a:lnTo>
                    <a:pt x="768712" y="8052"/>
                  </a:lnTo>
                  <a:lnTo>
                    <a:pt x="896831" y="8052"/>
                  </a:lnTo>
                </a:path>
              </a:pathLst>
            </a:custGeom>
            <a:ln w="35231" cap="flat">
              <a:solidFill>
                <a:srgbClr val="BEBEBE">
                  <a:alpha val="69803"/>
                </a:srgbClr>
              </a:solidFill>
              <a:prstDash val="solid"/>
              <a:round/>
            </a:ln>
          </p:spPr>
          <p:txBody>
            <a:bodyPr/>
            <a:lstStyle/>
            <a:p/>
          </p:txBody>
        </p:sp>
        <p:sp>
          <p:nvSpPr>
            <p:cNvPr id="1636" name="pl1636"/>
            <p:cNvSpPr/>
            <p:nvPr/>
          </p:nvSpPr>
          <p:spPr>
            <a:xfrm>
              <a:off x="8132737" y="242525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637" name="pl1637"/>
            <p:cNvSpPr/>
            <p:nvPr/>
          </p:nvSpPr>
          <p:spPr>
            <a:xfrm>
              <a:off x="8132737" y="2409147"/>
              <a:ext cx="896831" cy="52341"/>
            </a:xfrm>
            <a:custGeom>
              <a:avLst/>
              <a:pathLst>
                <a:path w="896831" h="52341">
                  <a:moveTo>
                    <a:pt x="0" y="52341"/>
                  </a:moveTo>
                  <a:lnTo>
                    <a:pt x="128118" y="40262"/>
                  </a:lnTo>
                  <a:lnTo>
                    <a:pt x="256237" y="24157"/>
                  </a:lnTo>
                  <a:lnTo>
                    <a:pt x="384356" y="12078"/>
                  </a:lnTo>
                  <a:lnTo>
                    <a:pt x="512475" y="0"/>
                  </a:lnTo>
                  <a:lnTo>
                    <a:pt x="640593" y="8052"/>
                  </a:lnTo>
                  <a:lnTo>
                    <a:pt x="768712" y="8052"/>
                  </a:lnTo>
                  <a:lnTo>
                    <a:pt x="896831" y="8052"/>
                  </a:lnTo>
                </a:path>
              </a:pathLst>
            </a:custGeom>
            <a:ln w="40651" cap="flat">
              <a:solidFill>
                <a:srgbClr val="000000">
                  <a:alpha val="100000"/>
                </a:srgbClr>
              </a:solidFill>
              <a:prstDash val="solid"/>
              <a:round/>
            </a:ln>
          </p:spPr>
          <p:txBody>
            <a:bodyPr/>
            <a:lstStyle/>
            <a:p/>
          </p:txBody>
        </p:sp>
        <p:sp>
          <p:nvSpPr>
            <p:cNvPr id="1638" name="pl1638"/>
            <p:cNvSpPr/>
            <p:nvPr/>
          </p:nvSpPr>
          <p:spPr>
            <a:xfrm>
              <a:off x="8132737" y="2409147"/>
              <a:ext cx="896831" cy="52341"/>
            </a:xfrm>
            <a:custGeom>
              <a:avLst/>
              <a:pathLst>
                <a:path w="896831" h="52341">
                  <a:moveTo>
                    <a:pt x="0" y="52341"/>
                  </a:moveTo>
                  <a:lnTo>
                    <a:pt x="128118" y="40262"/>
                  </a:lnTo>
                  <a:lnTo>
                    <a:pt x="256237" y="24157"/>
                  </a:lnTo>
                  <a:lnTo>
                    <a:pt x="384356" y="12078"/>
                  </a:lnTo>
                  <a:lnTo>
                    <a:pt x="512475" y="0"/>
                  </a:lnTo>
                  <a:lnTo>
                    <a:pt x="640593" y="8052"/>
                  </a:lnTo>
                  <a:lnTo>
                    <a:pt x="768712" y="8052"/>
                  </a:lnTo>
                  <a:lnTo>
                    <a:pt x="896831" y="8052"/>
                  </a:lnTo>
                </a:path>
              </a:pathLst>
            </a:custGeom>
            <a:ln w="35231" cap="flat">
              <a:solidFill>
                <a:srgbClr val="F26A21">
                  <a:alpha val="100000"/>
                </a:srgbClr>
              </a:solidFill>
              <a:prstDash val="solid"/>
              <a:round/>
            </a:ln>
          </p:spPr>
          <p:txBody>
            <a:bodyPr/>
            <a:lstStyle/>
            <a:p/>
          </p:txBody>
        </p:sp>
        <p:sp>
          <p:nvSpPr>
            <p:cNvPr id="1639" name="pl1639"/>
            <p:cNvSpPr/>
            <p:nvPr/>
          </p:nvSpPr>
          <p:spPr>
            <a:xfrm>
              <a:off x="8087896" y="246551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40" name="tx1640"/>
            <p:cNvSpPr/>
            <p:nvPr/>
          </p:nvSpPr>
          <p:spPr>
            <a:xfrm>
              <a:off x="8102608" y="2298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41" name="tx1641"/>
            <p:cNvSpPr/>
            <p:nvPr/>
          </p:nvSpPr>
          <p:spPr>
            <a:xfrm>
              <a:off x="8230727" y="22863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42" name="tx1642"/>
            <p:cNvSpPr/>
            <p:nvPr/>
          </p:nvSpPr>
          <p:spPr>
            <a:xfrm>
              <a:off x="8358846" y="22702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643" name="tx1643"/>
            <p:cNvSpPr/>
            <p:nvPr/>
          </p:nvSpPr>
          <p:spPr>
            <a:xfrm>
              <a:off x="8460858" y="225819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44" name="tx1644"/>
            <p:cNvSpPr/>
            <p:nvPr/>
          </p:nvSpPr>
          <p:spPr>
            <a:xfrm>
              <a:off x="8584954" y="22461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645" name="tx1645"/>
            <p:cNvSpPr/>
            <p:nvPr/>
          </p:nvSpPr>
          <p:spPr>
            <a:xfrm>
              <a:off x="8713072" y="22541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646" name="tx1646"/>
            <p:cNvSpPr/>
            <p:nvPr/>
          </p:nvSpPr>
          <p:spPr>
            <a:xfrm>
              <a:off x="8841191" y="22541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647" name="tx1647"/>
            <p:cNvSpPr/>
            <p:nvPr/>
          </p:nvSpPr>
          <p:spPr>
            <a:xfrm>
              <a:off x="8969310" y="22541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648" name="rc1648"/>
            <p:cNvSpPr/>
            <p:nvPr/>
          </p:nvSpPr>
          <p:spPr>
            <a:xfrm>
              <a:off x="8087896" y="2831086"/>
              <a:ext cx="986514" cy="367599"/>
            </a:xfrm>
            <a:prstGeom prst="rect">
              <a:avLst/>
            </a:prstGeom>
            <a:solidFill>
              <a:srgbClr val="EBEBEB">
                <a:alpha val="100000"/>
              </a:srgbClr>
            </a:solidFill>
          </p:spPr>
          <p:txBody>
            <a:bodyPr/>
            <a:lstStyle/>
            <a:p/>
          </p:txBody>
        </p:sp>
        <p:sp>
          <p:nvSpPr>
            <p:cNvPr id="1649" name="pl1649"/>
            <p:cNvSpPr/>
            <p:nvPr/>
          </p:nvSpPr>
          <p:spPr>
            <a:xfrm>
              <a:off x="8087896" y="316788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0" name="pl1650"/>
            <p:cNvSpPr/>
            <p:nvPr/>
          </p:nvSpPr>
          <p:spPr>
            <a:xfrm>
              <a:off x="8087896" y="30672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1" name="pl1651"/>
            <p:cNvSpPr/>
            <p:nvPr/>
          </p:nvSpPr>
          <p:spPr>
            <a:xfrm>
              <a:off x="8087896" y="296657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2" name="pl1652"/>
            <p:cNvSpPr/>
            <p:nvPr/>
          </p:nvSpPr>
          <p:spPr>
            <a:xfrm>
              <a:off x="8087896" y="286591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3" name="pl1653"/>
            <p:cNvSpPr/>
            <p:nvPr/>
          </p:nvSpPr>
          <p:spPr>
            <a:xfrm>
              <a:off x="8087896" y="31175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54" name="pl1654"/>
            <p:cNvSpPr/>
            <p:nvPr/>
          </p:nvSpPr>
          <p:spPr>
            <a:xfrm>
              <a:off x="8087896" y="30168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55" name="pl1655"/>
            <p:cNvSpPr/>
            <p:nvPr/>
          </p:nvSpPr>
          <p:spPr>
            <a:xfrm>
              <a:off x="8087896" y="29162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56" name="pl1656"/>
            <p:cNvSpPr/>
            <p:nvPr/>
          </p:nvSpPr>
          <p:spPr>
            <a:xfrm>
              <a:off x="813273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57" name="pl1657"/>
            <p:cNvSpPr/>
            <p:nvPr/>
          </p:nvSpPr>
          <p:spPr>
            <a:xfrm>
              <a:off x="826085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58" name="pl1658"/>
            <p:cNvSpPr/>
            <p:nvPr/>
          </p:nvSpPr>
          <p:spPr>
            <a:xfrm>
              <a:off x="838897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59" name="pl1659"/>
            <p:cNvSpPr/>
            <p:nvPr/>
          </p:nvSpPr>
          <p:spPr>
            <a:xfrm>
              <a:off x="85170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0" name="pl1660"/>
            <p:cNvSpPr/>
            <p:nvPr/>
          </p:nvSpPr>
          <p:spPr>
            <a:xfrm>
              <a:off x="86452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1" name="pl1661"/>
            <p:cNvSpPr/>
            <p:nvPr/>
          </p:nvSpPr>
          <p:spPr>
            <a:xfrm>
              <a:off x="87733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2" name="pl1662"/>
            <p:cNvSpPr/>
            <p:nvPr/>
          </p:nvSpPr>
          <p:spPr>
            <a:xfrm>
              <a:off x="89014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3" name="pl1663"/>
            <p:cNvSpPr/>
            <p:nvPr/>
          </p:nvSpPr>
          <p:spPr>
            <a:xfrm>
              <a:off x="90295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4" name="pl1664"/>
            <p:cNvSpPr/>
            <p:nvPr/>
          </p:nvSpPr>
          <p:spPr>
            <a:xfrm>
              <a:off x="8132737"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665" name="pl1665"/>
            <p:cNvSpPr/>
            <p:nvPr/>
          </p:nvSpPr>
          <p:spPr>
            <a:xfrm>
              <a:off x="8132737" y="3057162"/>
              <a:ext cx="896831" cy="52341"/>
            </a:xfrm>
            <a:custGeom>
              <a:avLst/>
              <a:pathLst>
                <a:path w="896831" h="52341">
                  <a:moveTo>
                    <a:pt x="0" y="24157"/>
                  </a:moveTo>
                  <a:lnTo>
                    <a:pt x="128118" y="0"/>
                  </a:lnTo>
                  <a:lnTo>
                    <a:pt x="256237" y="16105"/>
                  </a:lnTo>
                  <a:lnTo>
                    <a:pt x="384356" y="4026"/>
                  </a:lnTo>
                  <a:lnTo>
                    <a:pt x="512475" y="12078"/>
                  </a:lnTo>
                  <a:lnTo>
                    <a:pt x="640593" y="44289"/>
                  </a:lnTo>
                  <a:lnTo>
                    <a:pt x="768712" y="52341"/>
                  </a:lnTo>
                  <a:lnTo>
                    <a:pt x="896831" y="52341"/>
                  </a:lnTo>
                </a:path>
              </a:pathLst>
            </a:custGeom>
            <a:ln w="40651" cap="flat">
              <a:solidFill>
                <a:srgbClr val="BEBEBE">
                  <a:alpha val="69803"/>
                </a:srgbClr>
              </a:solidFill>
              <a:prstDash val="solid"/>
              <a:round/>
            </a:ln>
          </p:spPr>
          <p:txBody>
            <a:bodyPr/>
            <a:lstStyle/>
            <a:p/>
          </p:txBody>
        </p:sp>
        <p:sp>
          <p:nvSpPr>
            <p:cNvPr id="1666" name="pl1666"/>
            <p:cNvSpPr/>
            <p:nvPr/>
          </p:nvSpPr>
          <p:spPr>
            <a:xfrm>
              <a:off x="8132737" y="3057162"/>
              <a:ext cx="896831" cy="52341"/>
            </a:xfrm>
            <a:custGeom>
              <a:avLst/>
              <a:pathLst>
                <a:path w="896831" h="52341">
                  <a:moveTo>
                    <a:pt x="0" y="24157"/>
                  </a:moveTo>
                  <a:lnTo>
                    <a:pt x="128118" y="0"/>
                  </a:lnTo>
                  <a:lnTo>
                    <a:pt x="256237" y="16105"/>
                  </a:lnTo>
                  <a:lnTo>
                    <a:pt x="384356" y="4026"/>
                  </a:lnTo>
                  <a:lnTo>
                    <a:pt x="512475" y="12078"/>
                  </a:lnTo>
                  <a:lnTo>
                    <a:pt x="640593" y="44289"/>
                  </a:lnTo>
                  <a:lnTo>
                    <a:pt x="768712" y="52341"/>
                  </a:lnTo>
                  <a:lnTo>
                    <a:pt x="896831" y="52341"/>
                  </a:lnTo>
                </a:path>
              </a:pathLst>
            </a:custGeom>
            <a:ln w="35231" cap="flat">
              <a:solidFill>
                <a:srgbClr val="BEBEBE">
                  <a:alpha val="69803"/>
                </a:srgbClr>
              </a:solidFill>
              <a:prstDash val="solid"/>
              <a:round/>
            </a:ln>
          </p:spPr>
          <p:txBody>
            <a:bodyPr/>
            <a:lstStyle/>
            <a:p/>
          </p:txBody>
        </p:sp>
        <p:sp>
          <p:nvSpPr>
            <p:cNvPr id="1667" name="pl1667"/>
            <p:cNvSpPr/>
            <p:nvPr/>
          </p:nvSpPr>
          <p:spPr>
            <a:xfrm>
              <a:off x="8132737" y="3077293"/>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668" name="pl1668"/>
            <p:cNvSpPr/>
            <p:nvPr/>
          </p:nvSpPr>
          <p:spPr>
            <a:xfrm>
              <a:off x="8132737" y="3057162"/>
              <a:ext cx="896831" cy="52341"/>
            </a:xfrm>
            <a:custGeom>
              <a:avLst/>
              <a:pathLst>
                <a:path w="896831" h="52341">
                  <a:moveTo>
                    <a:pt x="0" y="24157"/>
                  </a:moveTo>
                  <a:lnTo>
                    <a:pt x="128118" y="0"/>
                  </a:lnTo>
                  <a:lnTo>
                    <a:pt x="256237" y="16105"/>
                  </a:lnTo>
                  <a:lnTo>
                    <a:pt x="384356" y="4026"/>
                  </a:lnTo>
                  <a:lnTo>
                    <a:pt x="512475" y="12078"/>
                  </a:lnTo>
                  <a:lnTo>
                    <a:pt x="640593" y="44289"/>
                  </a:lnTo>
                  <a:lnTo>
                    <a:pt x="768712" y="52341"/>
                  </a:lnTo>
                  <a:lnTo>
                    <a:pt x="896831" y="52341"/>
                  </a:lnTo>
                </a:path>
              </a:pathLst>
            </a:custGeom>
            <a:ln w="40651" cap="flat">
              <a:solidFill>
                <a:srgbClr val="000000">
                  <a:alpha val="100000"/>
                </a:srgbClr>
              </a:solidFill>
              <a:prstDash val="solid"/>
              <a:round/>
            </a:ln>
          </p:spPr>
          <p:txBody>
            <a:bodyPr/>
            <a:lstStyle/>
            <a:p/>
          </p:txBody>
        </p:sp>
        <p:sp>
          <p:nvSpPr>
            <p:cNvPr id="1669" name="pl1669"/>
            <p:cNvSpPr/>
            <p:nvPr/>
          </p:nvSpPr>
          <p:spPr>
            <a:xfrm>
              <a:off x="8132737" y="3057162"/>
              <a:ext cx="896831" cy="52341"/>
            </a:xfrm>
            <a:custGeom>
              <a:avLst/>
              <a:pathLst>
                <a:path w="896831" h="52341">
                  <a:moveTo>
                    <a:pt x="0" y="24157"/>
                  </a:moveTo>
                  <a:lnTo>
                    <a:pt x="128118" y="0"/>
                  </a:lnTo>
                  <a:lnTo>
                    <a:pt x="256237" y="16105"/>
                  </a:lnTo>
                  <a:lnTo>
                    <a:pt x="384356" y="4026"/>
                  </a:lnTo>
                  <a:lnTo>
                    <a:pt x="512475" y="12078"/>
                  </a:lnTo>
                  <a:lnTo>
                    <a:pt x="640593" y="44289"/>
                  </a:lnTo>
                  <a:lnTo>
                    <a:pt x="768712" y="52341"/>
                  </a:lnTo>
                  <a:lnTo>
                    <a:pt x="896831" y="52341"/>
                  </a:lnTo>
                </a:path>
              </a:pathLst>
            </a:custGeom>
            <a:ln w="35231" cap="flat">
              <a:solidFill>
                <a:srgbClr val="F26A21">
                  <a:alpha val="100000"/>
                </a:srgbClr>
              </a:solidFill>
              <a:prstDash val="solid"/>
              <a:round/>
            </a:ln>
          </p:spPr>
          <p:txBody>
            <a:bodyPr/>
            <a:lstStyle/>
            <a:p/>
          </p:txBody>
        </p:sp>
        <p:sp>
          <p:nvSpPr>
            <p:cNvPr id="1670" name="pl1670"/>
            <p:cNvSpPr/>
            <p:nvPr/>
          </p:nvSpPr>
          <p:spPr>
            <a:xfrm>
              <a:off x="8087896" y="311755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71" name="tx1671"/>
            <p:cNvSpPr/>
            <p:nvPr/>
          </p:nvSpPr>
          <p:spPr>
            <a:xfrm>
              <a:off x="8102608" y="2918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72" name="tx1672"/>
            <p:cNvSpPr/>
            <p:nvPr/>
          </p:nvSpPr>
          <p:spPr>
            <a:xfrm>
              <a:off x="8200597" y="28941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673" name="tx1673"/>
            <p:cNvSpPr/>
            <p:nvPr/>
          </p:nvSpPr>
          <p:spPr>
            <a:xfrm>
              <a:off x="8332739" y="291023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74" name="tx1674"/>
            <p:cNvSpPr/>
            <p:nvPr/>
          </p:nvSpPr>
          <p:spPr>
            <a:xfrm>
              <a:off x="8456835" y="28981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675" name="tx1675"/>
            <p:cNvSpPr/>
            <p:nvPr/>
          </p:nvSpPr>
          <p:spPr>
            <a:xfrm>
              <a:off x="8584954" y="29062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676" name="tx1676"/>
            <p:cNvSpPr/>
            <p:nvPr/>
          </p:nvSpPr>
          <p:spPr>
            <a:xfrm>
              <a:off x="8743202" y="29384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77" name="tx1677"/>
            <p:cNvSpPr/>
            <p:nvPr/>
          </p:nvSpPr>
          <p:spPr>
            <a:xfrm>
              <a:off x="8871321" y="29464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78" name="tx1678"/>
            <p:cNvSpPr/>
            <p:nvPr/>
          </p:nvSpPr>
          <p:spPr>
            <a:xfrm>
              <a:off x="8999439" y="29464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79" name="rc1679"/>
            <p:cNvSpPr/>
            <p:nvPr/>
          </p:nvSpPr>
          <p:spPr>
            <a:xfrm>
              <a:off x="8087896" y="3483127"/>
              <a:ext cx="986514" cy="367599"/>
            </a:xfrm>
            <a:prstGeom prst="rect">
              <a:avLst/>
            </a:prstGeom>
            <a:solidFill>
              <a:srgbClr val="EBEBEB">
                <a:alpha val="100000"/>
              </a:srgbClr>
            </a:solidFill>
          </p:spPr>
          <p:txBody>
            <a:bodyPr/>
            <a:lstStyle/>
            <a:p/>
          </p:txBody>
        </p:sp>
        <p:sp>
          <p:nvSpPr>
            <p:cNvPr id="1680" name="pl1680"/>
            <p:cNvSpPr/>
            <p:nvPr/>
          </p:nvSpPr>
          <p:spPr>
            <a:xfrm>
              <a:off x="8087896" y="381992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1" name="pl1681"/>
            <p:cNvSpPr/>
            <p:nvPr/>
          </p:nvSpPr>
          <p:spPr>
            <a:xfrm>
              <a:off x="8087896" y="37192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2" name="pl1682"/>
            <p:cNvSpPr/>
            <p:nvPr/>
          </p:nvSpPr>
          <p:spPr>
            <a:xfrm>
              <a:off x="8087896" y="361861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3" name="pl1683"/>
            <p:cNvSpPr/>
            <p:nvPr/>
          </p:nvSpPr>
          <p:spPr>
            <a:xfrm>
              <a:off x="8087896" y="351795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4" name="pl1684"/>
            <p:cNvSpPr/>
            <p:nvPr/>
          </p:nvSpPr>
          <p:spPr>
            <a:xfrm>
              <a:off x="8087896" y="37695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85" name="pl1685"/>
            <p:cNvSpPr/>
            <p:nvPr/>
          </p:nvSpPr>
          <p:spPr>
            <a:xfrm>
              <a:off x="8087896" y="36689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86" name="pl1686"/>
            <p:cNvSpPr/>
            <p:nvPr/>
          </p:nvSpPr>
          <p:spPr>
            <a:xfrm>
              <a:off x="8087896" y="356828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87" name="pl1687"/>
            <p:cNvSpPr/>
            <p:nvPr/>
          </p:nvSpPr>
          <p:spPr>
            <a:xfrm>
              <a:off x="813273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8" name="pl1688"/>
            <p:cNvSpPr/>
            <p:nvPr/>
          </p:nvSpPr>
          <p:spPr>
            <a:xfrm>
              <a:off x="826085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9" name="pl1689"/>
            <p:cNvSpPr/>
            <p:nvPr/>
          </p:nvSpPr>
          <p:spPr>
            <a:xfrm>
              <a:off x="838897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0" name="pl1690"/>
            <p:cNvSpPr/>
            <p:nvPr/>
          </p:nvSpPr>
          <p:spPr>
            <a:xfrm>
              <a:off x="85170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1" name="pl1691"/>
            <p:cNvSpPr/>
            <p:nvPr/>
          </p:nvSpPr>
          <p:spPr>
            <a:xfrm>
              <a:off x="86452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2" name="pl1692"/>
            <p:cNvSpPr/>
            <p:nvPr/>
          </p:nvSpPr>
          <p:spPr>
            <a:xfrm>
              <a:off x="87733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3" name="pl1693"/>
            <p:cNvSpPr/>
            <p:nvPr/>
          </p:nvSpPr>
          <p:spPr>
            <a:xfrm>
              <a:off x="89014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4" name="pl1694"/>
            <p:cNvSpPr/>
            <p:nvPr/>
          </p:nvSpPr>
          <p:spPr>
            <a:xfrm>
              <a:off x="90295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5" name="pl1695"/>
            <p:cNvSpPr/>
            <p:nvPr/>
          </p:nvSpPr>
          <p:spPr>
            <a:xfrm>
              <a:off x="8132737"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696" name="pl1696"/>
            <p:cNvSpPr/>
            <p:nvPr/>
          </p:nvSpPr>
          <p:spPr>
            <a:xfrm>
              <a:off x="8132737" y="3705177"/>
              <a:ext cx="896831" cy="128840"/>
            </a:xfrm>
            <a:custGeom>
              <a:avLst/>
              <a:pathLst>
                <a:path w="896831" h="128840">
                  <a:moveTo>
                    <a:pt x="0" y="0"/>
                  </a:moveTo>
                  <a:lnTo>
                    <a:pt x="128118" y="0"/>
                  </a:lnTo>
                  <a:lnTo>
                    <a:pt x="256237" y="16105"/>
                  </a:lnTo>
                  <a:lnTo>
                    <a:pt x="384356" y="4026"/>
                  </a:lnTo>
                  <a:lnTo>
                    <a:pt x="512475" y="12078"/>
                  </a:lnTo>
                  <a:lnTo>
                    <a:pt x="640593" y="128840"/>
                  </a:lnTo>
                  <a:lnTo>
                    <a:pt x="768712" y="24157"/>
                  </a:lnTo>
                  <a:lnTo>
                    <a:pt x="896831" y="32210"/>
                  </a:lnTo>
                </a:path>
              </a:pathLst>
            </a:custGeom>
            <a:ln w="40651" cap="flat">
              <a:solidFill>
                <a:srgbClr val="BEBEBE">
                  <a:alpha val="69803"/>
                </a:srgbClr>
              </a:solidFill>
              <a:prstDash val="solid"/>
              <a:round/>
            </a:ln>
          </p:spPr>
          <p:txBody>
            <a:bodyPr/>
            <a:lstStyle/>
            <a:p/>
          </p:txBody>
        </p:sp>
        <p:sp>
          <p:nvSpPr>
            <p:cNvPr id="1697" name="pl1697"/>
            <p:cNvSpPr/>
            <p:nvPr/>
          </p:nvSpPr>
          <p:spPr>
            <a:xfrm>
              <a:off x="8132737" y="3705177"/>
              <a:ext cx="896831" cy="128840"/>
            </a:xfrm>
            <a:custGeom>
              <a:avLst/>
              <a:pathLst>
                <a:path w="896831" h="128840">
                  <a:moveTo>
                    <a:pt x="0" y="0"/>
                  </a:moveTo>
                  <a:lnTo>
                    <a:pt x="128118" y="0"/>
                  </a:lnTo>
                  <a:lnTo>
                    <a:pt x="256237" y="16105"/>
                  </a:lnTo>
                  <a:lnTo>
                    <a:pt x="384356" y="4026"/>
                  </a:lnTo>
                  <a:lnTo>
                    <a:pt x="512475" y="12078"/>
                  </a:lnTo>
                  <a:lnTo>
                    <a:pt x="640593" y="128840"/>
                  </a:lnTo>
                  <a:lnTo>
                    <a:pt x="768712" y="24157"/>
                  </a:lnTo>
                  <a:lnTo>
                    <a:pt x="896831" y="32210"/>
                  </a:lnTo>
                </a:path>
              </a:pathLst>
            </a:custGeom>
            <a:ln w="35231" cap="flat">
              <a:solidFill>
                <a:srgbClr val="BEBEBE">
                  <a:alpha val="69803"/>
                </a:srgbClr>
              </a:solidFill>
              <a:prstDash val="solid"/>
              <a:round/>
            </a:ln>
          </p:spPr>
          <p:txBody>
            <a:bodyPr/>
            <a:lstStyle/>
            <a:p/>
          </p:txBody>
        </p:sp>
        <p:sp>
          <p:nvSpPr>
            <p:cNvPr id="1698" name="pl1698"/>
            <p:cNvSpPr/>
            <p:nvPr/>
          </p:nvSpPr>
          <p:spPr>
            <a:xfrm>
              <a:off x="8132737" y="3729334"/>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699" name="pl1699"/>
            <p:cNvSpPr/>
            <p:nvPr/>
          </p:nvSpPr>
          <p:spPr>
            <a:xfrm>
              <a:off x="8132737" y="3705177"/>
              <a:ext cx="896831" cy="128840"/>
            </a:xfrm>
            <a:custGeom>
              <a:avLst/>
              <a:pathLst>
                <a:path w="896831" h="128840">
                  <a:moveTo>
                    <a:pt x="0" y="0"/>
                  </a:moveTo>
                  <a:lnTo>
                    <a:pt x="128118" y="0"/>
                  </a:lnTo>
                  <a:lnTo>
                    <a:pt x="256237" y="16105"/>
                  </a:lnTo>
                  <a:lnTo>
                    <a:pt x="384356" y="4026"/>
                  </a:lnTo>
                  <a:lnTo>
                    <a:pt x="512475" y="12078"/>
                  </a:lnTo>
                  <a:lnTo>
                    <a:pt x="640593" y="128840"/>
                  </a:lnTo>
                  <a:lnTo>
                    <a:pt x="768712" y="24157"/>
                  </a:lnTo>
                  <a:lnTo>
                    <a:pt x="896831" y="32210"/>
                  </a:lnTo>
                </a:path>
              </a:pathLst>
            </a:custGeom>
            <a:ln w="40651" cap="flat">
              <a:solidFill>
                <a:srgbClr val="000000">
                  <a:alpha val="100000"/>
                </a:srgbClr>
              </a:solidFill>
              <a:prstDash val="solid"/>
              <a:round/>
            </a:ln>
          </p:spPr>
          <p:txBody>
            <a:bodyPr/>
            <a:lstStyle/>
            <a:p/>
          </p:txBody>
        </p:sp>
        <p:sp>
          <p:nvSpPr>
            <p:cNvPr id="1700" name="pl1700"/>
            <p:cNvSpPr/>
            <p:nvPr/>
          </p:nvSpPr>
          <p:spPr>
            <a:xfrm>
              <a:off x="8132737" y="3705177"/>
              <a:ext cx="896831" cy="128840"/>
            </a:xfrm>
            <a:custGeom>
              <a:avLst/>
              <a:pathLst>
                <a:path w="896831" h="128840">
                  <a:moveTo>
                    <a:pt x="0" y="0"/>
                  </a:moveTo>
                  <a:lnTo>
                    <a:pt x="128118" y="0"/>
                  </a:lnTo>
                  <a:lnTo>
                    <a:pt x="256237" y="16105"/>
                  </a:lnTo>
                  <a:lnTo>
                    <a:pt x="384356" y="4026"/>
                  </a:lnTo>
                  <a:lnTo>
                    <a:pt x="512475" y="12078"/>
                  </a:lnTo>
                  <a:lnTo>
                    <a:pt x="640593" y="128840"/>
                  </a:lnTo>
                  <a:lnTo>
                    <a:pt x="768712" y="24157"/>
                  </a:lnTo>
                  <a:lnTo>
                    <a:pt x="896831" y="32210"/>
                  </a:lnTo>
                </a:path>
              </a:pathLst>
            </a:custGeom>
            <a:ln w="35231" cap="flat">
              <a:solidFill>
                <a:srgbClr val="F26A21">
                  <a:alpha val="100000"/>
                </a:srgbClr>
              </a:solidFill>
              <a:prstDash val="solid"/>
              <a:round/>
            </a:ln>
          </p:spPr>
          <p:txBody>
            <a:bodyPr/>
            <a:lstStyle/>
            <a:p/>
          </p:txBody>
        </p:sp>
        <p:sp>
          <p:nvSpPr>
            <p:cNvPr id="1701" name="pl1701"/>
            <p:cNvSpPr/>
            <p:nvPr/>
          </p:nvSpPr>
          <p:spPr>
            <a:xfrm>
              <a:off x="8087896" y="376959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02" name="tx1702"/>
            <p:cNvSpPr/>
            <p:nvPr/>
          </p:nvSpPr>
          <p:spPr>
            <a:xfrm>
              <a:off x="8072479" y="35421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703" name="tx1703"/>
            <p:cNvSpPr/>
            <p:nvPr/>
          </p:nvSpPr>
          <p:spPr>
            <a:xfrm>
              <a:off x="8200597" y="35421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704" name="tx1704"/>
            <p:cNvSpPr/>
            <p:nvPr/>
          </p:nvSpPr>
          <p:spPr>
            <a:xfrm>
              <a:off x="8328716" y="35582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705" name="tx1705"/>
            <p:cNvSpPr/>
            <p:nvPr/>
          </p:nvSpPr>
          <p:spPr>
            <a:xfrm>
              <a:off x="8456835" y="35461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706" name="tx1706"/>
            <p:cNvSpPr/>
            <p:nvPr/>
          </p:nvSpPr>
          <p:spPr>
            <a:xfrm>
              <a:off x="8584954" y="35542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707" name="tx1707"/>
            <p:cNvSpPr/>
            <p:nvPr/>
          </p:nvSpPr>
          <p:spPr>
            <a:xfrm>
              <a:off x="8695013" y="367098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708" name="tx1708"/>
            <p:cNvSpPr/>
            <p:nvPr/>
          </p:nvSpPr>
          <p:spPr>
            <a:xfrm>
              <a:off x="8841191" y="35663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709" name="tx1709"/>
            <p:cNvSpPr/>
            <p:nvPr/>
          </p:nvSpPr>
          <p:spPr>
            <a:xfrm>
              <a:off x="8999439" y="35743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710" name="rc1710"/>
            <p:cNvSpPr/>
            <p:nvPr/>
          </p:nvSpPr>
          <p:spPr>
            <a:xfrm>
              <a:off x="8087896" y="4135168"/>
              <a:ext cx="986514" cy="367599"/>
            </a:xfrm>
            <a:prstGeom prst="rect">
              <a:avLst/>
            </a:prstGeom>
            <a:solidFill>
              <a:srgbClr val="EBEBEB">
                <a:alpha val="100000"/>
              </a:srgbClr>
            </a:solidFill>
          </p:spPr>
          <p:txBody>
            <a:bodyPr/>
            <a:lstStyle/>
            <a:p/>
          </p:txBody>
        </p:sp>
        <p:sp>
          <p:nvSpPr>
            <p:cNvPr id="1711" name="pl1711"/>
            <p:cNvSpPr/>
            <p:nvPr/>
          </p:nvSpPr>
          <p:spPr>
            <a:xfrm>
              <a:off x="8087896" y="447196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2" name="pl1712"/>
            <p:cNvSpPr/>
            <p:nvPr/>
          </p:nvSpPr>
          <p:spPr>
            <a:xfrm>
              <a:off x="8087896" y="437130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3" name="pl1713"/>
            <p:cNvSpPr/>
            <p:nvPr/>
          </p:nvSpPr>
          <p:spPr>
            <a:xfrm>
              <a:off x="8087896" y="427065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4" name="pl1714"/>
            <p:cNvSpPr/>
            <p:nvPr/>
          </p:nvSpPr>
          <p:spPr>
            <a:xfrm>
              <a:off x="8087896" y="416999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5" name="pl1715"/>
            <p:cNvSpPr/>
            <p:nvPr/>
          </p:nvSpPr>
          <p:spPr>
            <a:xfrm>
              <a:off x="8087896" y="44216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16" name="pl1716"/>
            <p:cNvSpPr/>
            <p:nvPr/>
          </p:nvSpPr>
          <p:spPr>
            <a:xfrm>
              <a:off x="8087896" y="432098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17" name="pl1717"/>
            <p:cNvSpPr/>
            <p:nvPr/>
          </p:nvSpPr>
          <p:spPr>
            <a:xfrm>
              <a:off x="8087896" y="422032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18" name="pl1718"/>
            <p:cNvSpPr/>
            <p:nvPr/>
          </p:nvSpPr>
          <p:spPr>
            <a:xfrm>
              <a:off x="813273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19" name="pl1719"/>
            <p:cNvSpPr/>
            <p:nvPr/>
          </p:nvSpPr>
          <p:spPr>
            <a:xfrm>
              <a:off x="826085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0" name="pl1720"/>
            <p:cNvSpPr/>
            <p:nvPr/>
          </p:nvSpPr>
          <p:spPr>
            <a:xfrm>
              <a:off x="838897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1" name="pl1721"/>
            <p:cNvSpPr/>
            <p:nvPr/>
          </p:nvSpPr>
          <p:spPr>
            <a:xfrm>
              <a:off x="85170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2" name="pl1722"/>
            <p:cNvSpPr/>
            <p:nvPr/>
          </p:nvSpPr>
          <p:spPr>
            <a:xfrm>
              <a:off x="86452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3" name="pl1723"/>
            <p:cNvSpPr/>
            <p:nvPr/>
          </p:nvSpPr>
          <p:spPr>
            <a:xfrm>
              <a:off x="87733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4" name="pl1724"/>
            <p:cNvSpPr/>
            <p:nvPr/>
          </p:nvSpPr>
          <p:spPr>
            <a:xfrm>
              <a:off x="89014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5" name="pl1725"/>
            <p:cNvSpPr/>
            <p:nvPr/>
          </p:nvSpPr>
          <p:spPr>
            <a:xfrm>
              <a:off x="90295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6" name="pl1726"/>
            <p:cNvSpPr/>
            <p:nvPr/>
          </p:nvSpPr>
          <p:spPr>
            <a:xfrm>
              <a:off x="8132737"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727" name="pl1727"/>
            <p:cNvSpPr/>
            <p:nvPr/>
          </p:nvSpPr>
          <p:spPr>
            <a:xfrm>
              <a:off x="8132737" y="4349165"/>
              <a:ext cx="896831" cy="56367"/>
            </a:xfrm>
            <a:custGeom>
              <a:avLst/>
              <a:pathLst>
                <a:path w="896831" h="56367">
                  <a:moveTo>
                    <a:pt x="0" y="28183"/>
                  </a:moveTo>
                  <a:lnTo>
                    <a:pt x="128118" y="36236"/>
                  </a:lnTo>
                  <a:lnTo>
                    <a:pt x="256237" y="24157"/>
                  </a:lnTo>
                  <a:lnTo>
                    <a:pt x="384356" y="20131"/>
                  </a:lnTo>
                  <a:lnTo>
                    <a:pt x="512475" y="16105"/>
                  </a:lnTo>
                  <a:lnTo>
                    <a:pt x="640593" y="28183"/>
                  </a:lnTo>
                  <a:lnTo>
                    <a:pt x="768712" y="56367"/>
                  </a:lnTo>
                  <a:lnTo>
                    <a:pt x="896831" y="0"/>
                  </a:lnTo>
                </a:path>
              </a:pathLst>
            </a:custGeom>
            <a:ln w="40651" cap="flat">
              <a:solidFill>
                <a:srgbClr val="BEBEBE">
                  <a:alpha val="69803"/>
                </a:srgbClr>
              </a:solidFill>
              <a:prstDash val="solid"/>
              <a:round/>
            </a:ln>
          </p:spPr>
          <p:txBody>
            <a:bodyPr/>
            <a:lstStyle/>
            <a:p/>
          </p:txBody>
        </p:sp>
        <p:sp>
          <p:nvSpPr>
            <p:cNvPr id="1728" name="pl1728"/>
            <p:cNvSpPr/>
            <p:nvPr/>
          </p:nvSpPr>
          <p:spPr>
            <a:xfrm>
              <a:off x="8132737" y="4349165"/>
              <a:ext cx="896831" cy="56367"/>
            </a:xfrm>
            <a:custGeom>
              <a:avLst/>
              <a:pathLst>
                <a:path w="896831" h="56367">
                  <a:moveTo>
                    <a:pt x="0" y="28183"/>
                  </a:moveTo>
                  <a:lnTo>
                    <a:pt x="128118" y="36236"/>
                  </a:lnTo>
                  <a:lnTo>
                    <a:pt x="256237" y="24157"/>
                  </a:lnTo>
                  <a:lnTo>
                    <a:pt x="384356" y="20131"/>
                  </a:lnTo>
                  <a:lnTo>
                    <a:pt x="512475" y="16105"/>
                  </a:lnTo>
                  <a:lnTo>
                    <a:pt x="640593" y="28183"/>
                  </a:lnTo>
                  <a:lnTo>
                    <a:pt x="768712" y="56367"/>
                  </a:lnTo>
                  <a:lnTo>
                    <a:pt x="896831" y="0"/>
                  </a:lnTo>
                </a:path>
              </a:pathLst>
            </a:custGeom>
            <a:ln w="35231" cap="flat">
              <a:solidFill>
                <a:srgbClr val="BEBEBE">
                  <a:alpha val="69803"/>
                </a:srgbClr>
              </a:solidFill>
              <a:prstDash val="solid"/>
              <a:round/>
            </a:ln>
          </p:spPr>
          <p:txBody>
            <a:bodyPr/>
            <a:lstStyle/>
            <a:p/>
          </p:txBody>
        </p:sp>
        <p:sp>
          <p:nvSpPr>
            <p:cNvPr id="1729" name="pl1729"/>
            <p:cNvSpPr/>
            <p:nvPr/>
          </p:nvSpPr>
          <p:spPr>
            <a:xfrm>
              <a:off x="8132737" y="4381375"/>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730" name="pl1730"/>
            <p:cNvSpPr/>
            <p:nvPr/>
          </p:nvSpPr>
          <p:spPr>
            <a:xfrm>
              <a:off x="8132737" y="4349165"/>
              <a:ext cx="896831" cy="56367"/>
            </a:xfrm>
            <a:custGeom>
              <a:avLst/>
              <a:pathLst>
                <a:path w="896831" h="56367">
                  <a:moveTo>
                    <a:pt x="0" y="28183"/>
                  </a:moveTo>
                  <a:lnTo>
                    <a:pt x="128118" y="36236"/>
                  </a:lnTo>
                  <a:lnTo>
                    <a:pt x="256237" y="24157"/>
                  </a:lnTo>
                  <a:lnTo>
                    <a:pt x="384356" y="20131"/>
                  </a:lnTo>
                  <a:lnTo>
                    <a:pt x="512475" y="16105"/>
                  </a:lnTo>
                  <a:lnTo>
                    <a:pt x="640593" y="28183"/>
                  </a:lnTo>
                  <a:lnTo>
                    <a:pt x="768712" y="56367"/>
                  </a:lnTo>
                  <a:lnTo>
                    <a:pt x="896831" y="0"/>
                  </a:lnTo>
                </a:path>
              </a:pathLst>
            </a:custGeom>
            <a:ln w="40651" cap="flat">
              <a:solidFill>
                <a:srgbClr val="000000">
                  <a:alpha val="100000"/>
                </a:srgbClr>
              </a:solidFill>
              <a:prstDash val="solid"/>
              <a:round/>
            </a:ln>
          </p:spPr>
          <p:txBody>
            <a:bodyPr/>
            <a:lstStyle/>
            <a:p/>
          </p:txBody>
        </p:sp>
        <p:sp>
          <p:nvSpPr>
            <p:cNvPr id="1731" name="pl1731"/>
            <p:cNvSpPr/>
            <p:nvPr/>
          </p:nvSpPr>
          <p:spPr>
            <a:xfrm>
              <a:off x="8132737" y="4349165"/>
              <a:ext cx="896831" cy="56367"/>
            </a:xfrm>
            <a:custGeom>
              <a:avLst/>
              <a:pathLst>
                <a:path w="896831" h="56367">
                  <a:moveTo>
                    <a:pt x="0" y="28183"/>
                  </a:moveTo>
                  <a:lnTo>
                    <a:pt x="128118" y="36236"/>
                  </a:lnTo>
                  <a:lnTo>
                    <a:pt x="256237" y="24157"/>
                  </a:lnTo>
                  <a:lnTo>
                    <a:pt x="384356" y="20131"/>
                  </a:lnTo>
                  <a:lnTo>
                    <a:pt x="512475" y="16105"/>
                  </a:lnTo>
                  <a:lnTo>
                    <a:pt x="640593" y="28183"/>
                  </a:lnTo>
                  <a:lnTo>
                    <a:pt x="768712" y="56367"/>
                  </a:lnTo>
                  <a:lnTo>
                    <a:pt x="896831" y="0"/>
                  </a:lnTo>
                </a:path>
              </a:pathLst>
            </a:custGeom>
            <a:ln w="35231" cap="flat">
              <a:solidFill>
                <a:srgbClr val="F26A21">
                  <a:alpha val="100000"/>
                </a:srgbClr>
              </a:solidFill>
              <a:prstDash val="solid"/>
              <a:round/>
            </a:ln>
          </p:spPr>
          <p:txBody>
            <a:bodyPr/>
            <a:lstStyle/>
            <a:p/>
          </p:txBody>
        </p:sp>
        <p:sp>
          <p:nvSpPr>
            <p:cNvPr id="1732" name="pl1732"/>
            <p:cNvSpPr/>
            <p:nvPr/>
          </p:nvSpPr>
          <p:spPr>
            <a:xfrm>
              <a:off x="8087896" y="442163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33" name="tx1733"/>
            <p:cNvSpPr/>
            <p:nvPr/>
          </p:nvSpPr>
          <p:spPr>
            <a:xfrm>
              <a:off x="8076502" y="421432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34" name="tx1734"/>
            <p:cNvSpPr/>
            <p:nvPr/>
          </p:nvSpPr>
          <p:spPr>
            <a:xfrm>
              <a:off x="8230727" y="42223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735" name="tx1735"/>
            <p:cNvSpPr/>
            <p:nvPr/>
          </p:nvSpPr>
          <p:spPr>
            <a:xfrm>
              <a:off x="8328716" y="42102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736" name="tx1736"/>
            <p:cNvSpPr/>
            <p:nvPr/>
          </p:nvSpPr>
          <p:spPr>
            <a:xfrm>
              <a:off x="8456835" y="42062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737" name="tx1737"/>
            <p:cNvSpPr/>
            <p:nvPr/>
          </p:nvSpPr>
          <p:spPr>
            <a:xfrm>
              <a:off x="8584954" y="42022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738" name="tx1738"/>
            <p:cNvSpPr/>
            <p:nvPr/>
          </p:nvSpPr>
          <p:spPr>
            <a:xfrm>
              <a:off x="8717096" y="4214321"/>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39" name="tx1739"/>
            <p:cNvSpPr/>
            <p:nvPr/>
          </p:nvSpPr>
          <p:spPr>
            <a:xfrm>
              <a:off x="8871321" y="42425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40" name="tx1740"/>
            <p:cNvSpPr/>
            <p:nvPr/>
          </p:nvSpPr>
          <p:spPr>
            <a:xfrm>
              <a:off x="8969310" y="41861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741" name="rc1741"/>
            <p:cNvSpPr/>
            <p:nvPr/>
          </p:nvSpPr>
          <p:spPr>
            <a:xfrm>
              <a:off x="8087896" y="4787209"/>
              <a:ext cx="986514" cy="367599"/>
            </a:xfrm>
            <a:prstGeom prst="rect">
              <a:avLst/>
            </a:prstGeom>
            <a:solidFill>
              <a:srgbClr val="EBEBEB">
                <a:alpha val="100000"/>
              </a:srgbClr>
            </a:solidFill>
          </p:spPr>
          <p:txBody>
            <a:bodyPr/>
            <a:lstStyle/>
            <a:p/>
          </p:txBody>
        </p:sp>
        <p:sp>
          <p:nvSpPr>
            <p:cNvPr id="1742" name="pl1742"/>
            <p:cNvSpPr/>
            <p:nvPr/>
          </p:nvSpPr>
          <p:spPr>
            <a:xfrm>
              <a:off x="8087896" y="51240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3" name="pl1743"/>
            <p:cNvSpPr/>
            <p:nvPr/>
          </p:nvSpPr>
          <p:spPr>
            <a:xfrm>
              <a:off x="8087896" y="50233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4" name="pl1744"/>
            <p:cNvSpPr/>
            <p:nvPr/>
          </p:nvSpPr>
          <p:spPr>
            <a:xfrm>
              <a:off x="8087896" y="492269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5" name="pl1745"/>
            <p:cNvSpPr/>
            <p:nvPr/>
          </p:nvSpPr>
          <p:spPr>
            <a:xfrm>
              <a:off x="8087896" y="48220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6" name="pl1746"/>
            <p:cNvSpPr/>
            <p:nvPr/>
          </p:nvSpPr>
          <p:spPr>
            <a:xfrm>
              <a:off x="8087896" y="50736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47" name="pl1747"/>
            <p:cNvSpPr/>
            <p:nvPr/>
          </p:nvSpPr>
          <p:spPr>
            <a:xfrm>
              <a:off x="8087896" y="497302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48" name="pl1748"/>
            <p:cNvSpPr/>
            <p:nvPr/>
          </p:nvSpPr>
          <p:spPr>
            <a:xfrm>
              <a:off x="8087896" y="487236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49" name="pl1749"/>
            <p:cNvSpPr/>
            <p:nvPr/>
          </p:nvSpPr>
          <p:spPr>
            <a:xfrm>
              <a:off x="813273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0" name="pl1750"/>
            <p:cNvSpPr/>
            <p:nvPr/>
          </p:nvSpPr>
          <p:spPr>
            <a:xfrm>
              <a:off x="826085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1" name="pl1751"/>
            <p:cNvSpPr/>
            <p:nvPr/>
          </p:nvSpPr>
          <p:spPr>
            <a:xfrm>
              <a:off x="838897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2" name="pl1752"/>
            <p:cNvSpPr/>
            <p:nvPr/>
          </p:nvSpPr>
          <p:spPr>
            <a:xfrm>
              <a:off x="85170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3" name="pl1753"/>
            <p:cNvSpPr/>
            <p:nvPr/>
          </p:nvSpPr>
          <p:spPr>
            <a:xfrm>
              <a:off x="86452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4" name="pl1754"/>
            <p:cNvSpPr/>
            <p:nvPr/>
          </p:nvSpPr>
          <p:spPr>
            <a:xfrm>
              <a:off x="87733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5" name="pl1755"/>
            <p:cNvSpPr/>
            <p:nvPr/>
          </p:nvSpPr>
          <p:spPr>
            <a:xfrm>
              <a:off x="89014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6" name="pl1756"/>
            <p:cNvSpPr/>
            <p:nvPr/>
          </p:nvSpPr>
          <p:spPr>
            <a:xfrm>
              <a:off x="90295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7" name="pl1757"/>
            <p:cNvSpPr/>
            <p:nvPr/>
          </p:nvSpPr>
          <p:spPr>
            <a:xfrm>
              <a:off x="8132737"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BEBEBE">
                  <a:alpha val="69803"/>
                </a:srgbClr>
              </a:solidFill>
              <a:prstDash val="solid"/>
              <a:round/>
            </a:ln>
          </p:spPr>
          <p:txBody>
            <a:bodyPr/>
            <a:lstStyle/>
            <a:p/>
          </p:txBody>
        </p:sp>
        <p:sp>
          <p:nvSpPr>
            <p:cNvPr id="1758" name="pl1758"/>
            <p:cNvSpPr/>
            <p:nvPr/>
          </p:nvSpPr>
          <p:spPr>
            <a:xfrm>
              <a:off x="8132737" y="5033416"/>
              <a:ext cx="896831" cy="76499"/>
            </a:xfrm>
            <a:custGeom>
              <a:avLst/>
              <a:pathLst>
                <a:path w="896831" h="76499">
                  <a:moveTo>
                    <a:pt x="0" y="40262"/>
                  </a:moveTo>
                  <a:lnTo>
                    <a:pt x="128118" y="36236"/>
                  </a:lnTo>
                  <a:lnTo>
                    <a:pt x="256237" y="76499"/>
                  </a:lnTo>
                  <a:lnTo>
                    <a:pt x="384356" y="24157"/>
                  </a:lnTo>
                  <a:lnTo>
                    <a:pt x="512475" y="0"/>
                  </a:lnTo>
                  <a:lnTo>
                    <a:pt x="640593" y="4026"/>
                  </a:lnTo>
                  <a:lnTo>
                    <a:pt x="768712" y="28183"/>
                  </a:lnTo>
                  <a:lnTo>
                    <a:pt x="896831" y="24157"/>
                  </a:lnTo>
                </a:path>
              </a:pathLst>
            </a:custGeom>
            <a:ln w="40651" cap="flat">
              <a:solidFill>
                <a:srgbClr val="BEBEBE">
                  <a:alpha val="69803"/>
                </a:srgbClr>
              </a:solidFill>
              <a:prstDash val="solid"/>
              <a:round/>
            </a:ln>
          </p:spPr>
          <p:txBody>
            <a:bodyPr/>
            <a:lstStyle/>
            <a:p/>
          </p:txBody>
        </p:sp>
        <p:sp>
          <p:nvSpPr>
            <p:cNvPr id="1759" name="pl1759"/>
            <p:cNvSpPr/>
            <p:nvPr/>
          </p:nvSpPr>
          <p:spPr>
            <a:xfrm>
              <a:off x="8132737" y="5033416"/>
              <a:ext cx="896831" cy="76499"/>
            </a:xfrm>
            <a:custGeom>
              <a:avLst/>
              <a:pathLst>
                <a:path w="896831" h="76499">
                  <a:moveTo>
                    <a:pt x="0" y="40262"/>
                  </a:moveTo>
                  <a:lnTo>
                    <a:pt x="128118" y="36236"/>
                  </a:lnTo>
                  <a:lnTo>
                    <a:pt x="256237" y="76499"/>
                  </a:lnTo>
                  <a:lnTo>
                    <a:pt x="384356" y="24157"/>
                  </a:lnTo>
                  <a:lnTo>
                    <a:pt x="512475" y="0"/>
                  </a:lnTo>
                  <a:lnTo>
                    <a:pt x="640593" y="4026"/>
                  </a:lnTo>
                  <a:lnTo>
                    <a:pt x="768712" y="28183"/>
                  </a:lnTo>
                  <a:lnTo>
                    <a:pt x="896831" y="24157"/>
                  </a:lnTo>
                </a:path>
              </a:pathLst>
            </a:custGeom>
            <a:ln w="35231" cap="flat">
              <a:solidFill>
                <a:srgbClr val="BEBEBE">
                  <a:alpha val="69803"/>
                </a:srgbClr>
              </a:solidFill>
              <a:prstDash val="solid"/>
              <a:round/>
            </a:ln>
          </p:spPr>
          <p:txBody>
            <a:bodyPr/>
            <a:lstStyle/>
            <a:p/>
          </p:txBody>
        </p:sp>
        <p:sp>
          <p:nvSpPr>
            <p:cNvPr id="1760" name="pl1760"/>
            <p:cNvSpPr/>
            <p:nvPr/>
          </p:nvSpPr>
          <p:spPr>
            <a:xfrm>
              <a:off x="8132737" y="5033416"/>
              <a:ext cx="896831" cy="12078"/>
            </a:xfrm>
            <a:custGeom>
              <a:avLst/>
              <a:pathLst>
                <a:path w="896831" h="12078">
                  <a:moveTo>
                    <a:pt x="0" y="8052"/>
                  </a:moveTo>
                  <a:lnTo>
                    <a:pt x="128118" y="8052"/>
                  </a:lnTo>
                  <a:lnTo>
                    <a:pt x="256237" y="12078"/>
                  </a:lnTo>
                  <a:lnTo>
                    <a:pt x="384356" y="4026"/>
                  </a:lnTo>
                  <a:lnTo>
                    <a:pt x="512475" y="0"/>
                  </a:lnTo>
                  <a:lnTo>
                    <a:pt x="640593" y="4026"/>
                  </a:lnTo>
                  <a:lnTo>
                    <a:pt x="768712" y="8052"/>
                  </a:lnTo>
                  <a:lnTo>
                    <a:pt x="896831" y="4026"/>
                  </a:lnTo>
                </a:path>
              </a:pathLst>
            </a:custGeom>
            <a:ln w="20325" cap="flat">
              <a:solidFill>
                <a:srgbClr val="6B6B6B">
                  <a:alpha val="100000"/>
                </a:srgbClr>
              </a:solidFill>
              <a:prstDash val="solid"/>
              <a:round/>
            </a:ln>
          </p:spPr>
          <p:txBody>
            <a:bodyPr/>
            <a:lstStyle/>
            <a:p/>
          </p:txBody>
        </p:sp>
        <p:sp>
          <p:nvSpPr>
            <p:cNvPr id="1761" name="pl1761"/>
            <p:cNvSpPr/>
            <p:nvPr/>
          </p:nvSpPr>
          <p:spPr>
            <a:xfrm>
              <a:off x="8132737" y="5033416"/>
              <a:ext cx="896831" cy="76499"/>
            </a:xfrm>
            <a:custGeom>
              <a:avLst/>
              <a:pathLst>
                <a:path w="896831" h="76499">
                  <a:moveTo>
                    <a:pt x="0" y="40262"/>
                  </a:moveTo>
                  <a:lnTo>
                    <a:pt x="128118" y="36236"/>
                  </a:lnTo>
                  <a:lnTo>
                    <a:pt x="256237" y="76499"/>
                  </a:lnTo>
                  <a:lnTo>
                    <a:pt x="384356" y="24157"/>
                  </a:lnTo>
                  <a:lnTo>
                    <a:pt x="512475" y="0"/>
                  </a:lnTo>
                  <a:lnTo>
                    <a:pt x="640593" y="4026"/>
                  </a:lnTo>
                  <a:lnTo>
                    <a:pt x="768712" y="28183"/>
                  </a:lnTo>
                  <a:lnTo>
                    <a:pt x="896831" y="24157"/>
                  </a:lnTo>
                </a:path>
              </a:pathLst>
            </a:custGeom>
            <a:ln w="40651" cap="flat">
              <a:solidFill>
                <a:srgbClr val="000000">
                  <a:alpha val="100000"/>
                </a:srgbClr>
              </a:solidFill>
              <a:prstDash val="solid"/>
              <a:round/>
            </a:ln>
          </p:spPr>
          <p:txBody>
            <a:bodyPr/>
            <a:lstStyle/>
            <a:p/>
          </p:txBody>
        </p:sp>
        <p:sp>
          <p:nvSpPr>
            <p:cNvPr id="1762" name="pl1762"/>
            <p:cNvSpPr/>
            <p:nvPr/>
          </p:nvSpPr>
          <p:spPr>
            <a:xfrm>
              <a:off x="8132737" y="5033416"/>
              <a:ext cx="896831" cy="76499"/>
            </a:xfrm>
            <a:custGeom>
              <a:avLst/>
              <a:pathLst>
                <a:path w="896831" h="76499">
                  <a:moveTo>
                    <a:pt x="0" y="40262"/>
                  </a:moveTo>
                  <a:lnTo>
                    <a:pt x="128118" y="36236"/>
                  </a:lnTo>
                  <a:lnTo>
                    <a:pt x="256237" y="76499"/>
                  </a:lnTo>
                  <a:lnTo>
                    <a:pt x="384356" y="24157"/>
                  </a:lnTo>
                  <a:lnTo>
                    <a:pt x="512475" y="0"/>
                  </a:lnTo>
                  <a:lnTo>
                    <a:pt x="640593" y="4026"/>
                  </a:lnTo>
                  <a:lnTo>
                    <a:pt x="768712" y="28183"/>
                  </a:lnTo>
                  <a:lnTo>
                    <a:pt x="896831" y="24157"/>
                  </a:lnTo>
                </a:path>
              </a:pathLst>
            </a:custGeom>
            <a:ln w="35231" cap="flat">
              <a:solidFill>
                <a:srgbClr val="F26A21">
                  <a:alpha val="100000"/>
                </a:srgbClr>
              </a:solidFill>
              <a:prstDash val="solid"/>
              <a:round/>
            </a:ln>
          </p:spPr>
          <p:txBody>
            <a:bodyPr/>
            <a:lstStyle/>
            <a:p/>
          </p:txBody>
        </p:sp>
        <p:sp>
          <p:nvSpPr>
            <p:cNvPr id="1763" name="pl1763"/>
            <p:cNvSpPr/>
            <p:nvPr/>
          </p:nvSpPr>
          <p:spPr>
            <a:xfrm>
              <a:off x="8087896" y="507367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64" name="tx1764"/>
            <p:cNvSpPr/>
            <p:nvPr/>
          </p:nvSpPr>
          <p:spPr>
            <a:xfrm>
              <a:off x="8102608" y="4910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65" name="tx1765"/>
            <p:cNvSpPr/>
            <p:nvPr/>
          </p:nvSpPr>
          <p:spPr>
            <a:xfrm>
              <a:off x="8230727" y="49066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66" name="tx1766"/>
            <p:cNvSpPr/>
            <p:nvPr/>
          </p:nvSpPr>
          <p:spPr>
            <a:xfrm>
              <a:off x="8340786" y="49468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767" name="tx1767"/>
            <p:cNvSpPr/>
            <p:nvPr/>
          </p:nvSpPr>
          <p:spPr>
            <a:xfrm>
              <a:off x="8486964" y="48945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68" name="tx1768"/>
            <p:cNvSpPr/>
            <p:nvPr/>
          </p:nvSpPr>
          <p:spPr>
            <a:xfrm>
              <a:off x="8584954" y="4870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769" name="tx1769"/>
            <p:cNvSpPr/>
            <p:nvPr/>
          </p:nvSpPr>
          <p:spPr>
            <a:xfrm>
              <a:off x="8743202" y="48744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770" name="tx1770"/>
            <p:cNvSpPr/>
            <p:nvPr/>
          </p:nvSpPr>
          <p:spPr>
            <a:xfrm>
              <a:off x="8871321" y="48985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71" name="tx1771"/>
            <p:cNvSpPr/>
            <p:nvPr/>
          </p:nvSpPr>
          <p:spPr>
            <a:xfrm>
              <a:off x="8999439" y="48945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72" name="tx1772"/>
            <p:cNvSpPr/>
            <p:nvPr/>
          </p:nvSpPr>
          <p:spPr>
            <a:xfrm>
              <a:off x="930704" y="5291819"/>
              <a:ext cx="5154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Zimbabwe</a:t>
              </a:r>
            </a:p>
          </p:txBody>
        </p:sp>
        <p:sp>
          <p:nvSpPr>
            <p:cNvPr id="1773" name="tx1773"/>
            <p:cNvSpPr/>
            <p:nvPr/>
          </p:nvSpPr>
          <p:spPr>
            <a:xfrm>
              <a:off x="1061143" y="4639778"/>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Syria</a:t>
              </a:r>
            </a:p>
          </p:txBody>
        </p:sp>
        <p:sp>
          <p:nvSpPr>
            <p:cNvPr id="1774" name="tx1774"/>
            <p:cNvSpPr/>
            <p:nvPr/>
          </p:nvSpPr>
          <p:spPr>
            <a:xfrm>
              <a:off x="2014743" y="4639778"/>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Tajikistan</a:t>
              </a:r>
            </a:p>
          </p:txBody>
        </p:sp>
        <p:sp>
          <p:nvSpPr>
            <p:cNvPr id="1775" name="tx1775"/>
            <p:cNvSpPr/>
            <p:nvPr/>
          </p:nvSpPr>
          <p:spPr>
            <a:xfrm>
              <a:off x="3076927" y="4639778"/>
              <a:ext cx="4474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Tanzania</a:t>
              </a:r>
            </a:p>
          </p:txBody>
        </p:sp>
        <p:sp>
          <p:nvSpPr>
            <p:cNvPr id="1776" name="tx1776"/>
            <p:cNvSpPr/>
            <p:nvPr/>
          </p:nvSpPr>
          <p:spPr>
            <a:xfrm>
              <a:off x="4235535" y="4639778"/>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Togo</a:t>
              </a:r>
            </a:p>
          </p:txBody>
        </p:sp>
        <p:sp>
          <p:nvSpPr>
            <p:cNvPr id="1777" name="tx1777"/>
            <p:cNvSpPr/>
            <p:nvPr/>
          </p:nvSpPr>
          <p:spPr>
            <a:xfrm>
              <a:off x="5217069" y="463977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Uganda</a:t>
              </a:r>
            </a:p>
          </p:txBody>
        </p:sp>
        <p:sp>
          <p:nvSpPr>
            <p:cNvPr id="1778" name="tx1778"/>
            <p:cNvSpPr/>
            <p:nvPr/>
          </p:nvSpPr>
          <p:spPr>
            <a:xfrm>
              <a:off x="6192523" y="4639778"/>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Uzbekistan</a:t>
              </a:r>
            </a:p>
          </p:txBody>
        </p:sp>
        <p:sp>
          <p:nvSpPr>
            <p:cNvPr id="1779" name="tx1779"/>
            <p:cNvSpPr/>
            <p:nvPr/>
          </p:nvSpPr>
          <p:spPr>
            <a:xfrm>
              <a:off x="7353097" y="4639778"/>
              <a:ext cx="3439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Yemen</a:t>
              </a:r>
            </a:p>
          </p:txBody>
        </p:sp>
        <p:sp>
          <p:nvSpPr>
            <p:cNvPr id="1780" name="tx1780"/>
            <p:cNvSpPr/>
            <p:nvPr/>
          </p:nvSpPr>
          <p:spPr>
            <a:xfrm>
              <a:off x="8394844" y="4639778"/>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Zambia</a:t>
              </a:r>
            </a:p>
          </p:txBody>
        </p:sp>
        <p:sp>
          <p:nvSpPr>
            <p:cNvPr id="1781" name="tx1781"/>
            <p:cNvSpPr/>
            <p:nvPr/>
          </p:nvSpPr>
          <p:spPr>
            <a:xfrm>
              <a:off x="983419" y="3987737"/>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Rwanda</a:t>
              </a:r>
            </a:p>
          </p:txBody>
        </p:sp>
        <p:sp>
          <p:nvSpPr>
            <p:cNvPr id="1782" name="tx1782"/>
            <p:cNvSpPr/>
            <p:nvPr/>
          </p:nvSpPr>
          <p:spPr>
            <a:xfrm>
              <a:off x="1667682" y="3987737"/>
              <a:ext cx="11536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Sao Tome and Principe</a:t>
              </a:r>
            </a:p>
          </p:txBody>
        </p:sp>
        <p:sp>
          <p:nvSpPr>
            <p:cNvPr id="1783" name="tx1783"/>
            <p:cNvSpPr/>
            <p:nvPr/>
          </p:nvSpPr>
          <p:spPr>
            <a:xfrm>
              <a:off x="3095535" y="3987737"/>
              <a:ext cx="41019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Senegal</a:t>
              </a:r>
            </a:p>
          </p:txBody>
        </p:sp>
        <p:sp>
          <p:nvSpPr>
            <p:cNvPr id="1784" name="tx1784"/>
            <p:cNvSpPr/>
            <p:nvPr/>
          </p:nvSpPr>
          <p:spPr>
            <a:xfrm>
              <a:off x="4036699" y="3987737"/>
              <a:ext cx="6400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Sierra Leone</a:t>
              </a:r>
            </a:p>
          </p:txBody>
        </p:sp>
        <p:sp>
          <p:nvSpPr>
            <p:cNvPr id="1785" name="tx1785"/>
            <p:cNvSpPr/>
            <p:nvPr/>
          </p:nvSpPr>
          <p:spPr>
            <a:xfrm>
              <a:off x="4999671" y="3987737"/>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Solomon Islands</a:t>
              </a:r>
            </a:p>
          </p:txBody>
        </p:sp>
        <p:sp>
          <p:nvSpPr>
            <p:cNvPr id="1786" name="tx1786"/>
            <p:cNvSpPr/>
            <p:nvPr/>
          </p:nvSpPr>
          <p:spPr>
            <a:xfrm>
              <a:off x="6267092" y="3987737"/>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Somalia</a:t>
              </a:r>
            </a:p>
          </p:txBody>
        </p:sp>
        <p:sp>
          <p:nvSpPr>
            <p:cNvPr id="1787" name="tx1787"/>
            <p:cNvSpPr/>
            <p:nvPr/>
          </p:nvSpPr>
          <p:spPr>
            <a:xfrm>
              <a:off x="7201809" y="3987737"/>
              <a:ext cx="64648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South Sudan</a:t>
              </a:r>
            </a:p>
          </p:txBody>
        </p:sp>
        <p:sp>
          <p:nvSpPr>
            <p:cNvPr id="1788" name="tx1788"/>
            <p:cNvSpPr/>
            <p:nvPr/>
          </p:nvSpPr>
          <p:spPr>
            <a:xfrm>
              <a:off x="8419533" y="3987737"/>
              <a:ext cx="3232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Sudan</a:t>
              </a:r>
            </a:p>
          </p:txBody>
        </p:sp>
        <p:sp>
          <p:nvSpPr>
            <p:cNvPr id="1789" name="tx1789"/>
            <p:cNvSpPr/>
            <p:nvPr/>
          </p:nvSpPr>
          <p:spPr>
            <a:xfrm>
              <a:off x="868479" y="3335696"/>
              <a:ext cx="6398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Mozambique</a:t>
              </a:r>
            </a:p>
          </p:txBody>
        </p:sp>
        <p:sp>
          <p:nvSpPr>
            <p:cNvPr id="1790" name="tx1790"/>
            <p:cNvSpPr/>
            <p:nvPr/>
          </p:nvSpPr>
          <p:spPr>
            <a:xfrm>
              <a:off x="2011634" y="3335696"/>
              <a:ext cx="4657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Myanmar</a:t>
              </a:r>
            </a:p>
          </p:txBody>
        </p:sp>
        <p:sp>
          <p:nvSpPr>
            <p:cNvPr id="1791" name="tx1791"/>
            <p:cNvSpPr/>
            <p:nvPr/>
          </p:nvSpPr>
          <p:spPr>
            <a:xfrm>
              <a:off x="3154651" y="3335696"/>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Nepal</a:t>
              </a:r>
            </a:p>
          </p:txBody>
        </p:sp>
        <p:sp>
          <p:nvSpPr>
            <p:cNvPr id="1792" name="tx1792"/>
            <p:cNvSpPr/>
            <p:nvPr/>
          </p:nvSpPr>
          <p:spPr>
            <a:xfrm>
              <a:off x="4102033" y="3335696"/>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Nicaragua</a:t>
              </a:r>
            </a:p>
          </p:txBody>
        </p:sp>
        <p:sp>
          <p:nvSpPr>
            <p:cNvPr id="1793" name="tx1793"/>
            <p:cNvSpPr/>
            <p:nvPr/>
          </p:nvSpPr>
          <p:spPr>
            <a:xfrm>
              <a:off x="5279340" y="3335696"/>
              <a:ext cx="2670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a:t>
              </a:r>
            </a:p>
          </p:txBody>
        </p:sp>
        <p:sp>
          <p:nvSpPr>
            <p:cNvPr id="1794" name="tx1794"/>
            <p:cNvSpPr/>
            <p:nvPr/>
          </p:nvSpPr>
          <p:spPr>
            <a:xfrm>
              <a:off x="6291964" y="333569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Nigeria</a:t>
              </a:r>
            </a:p>
          </p:txBody>
        </p:sp>
        <p:sp>
          <p:nvSpPr>
            <p:cNvPr id="1795" name="tx1795"/>
            <p:cNvSpPr/>
            <p:nvPr/>
          </p:nvSpPr>
          <p:spPr>
            <a:xfrm>
              <a:off x="7310714" y="3335696"/>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Pakistan</a:t>
              </a:r>
            </a:p>
          </p:txBody>
        </p:sp>
        <p:sp>
          <p:nvSpPr>
            <p:cNvPr id="1796" name="tx1796"/>
            <p:cNvSpPr/>
            <p:nvPr/>
          </p:nvSpPr>
          <p:spPr>
            <a:xfrm>
              <a:off x="8096475" y="3335696"/>
              <a:ext cx="9693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Papua New Guinea</a:t>
              </a:r>
            </a:p>
          </p:txBody>
        </p:sp>
        <p:sp>
          <p:nvSpPr>
            <p:cNvPr id="1797" name="tx1797"/>
            <p:cNvSpPr/>
            <p:nvPr/>
          </p:nvSpPr>
          <p:spPr>
            <a:xfrm>
              <a:off x="912005" y="2683655"/>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1798" name="tx1798"/>
            <p:cNvSpPr/>
            <p:nvPr/>
          </p:nvSpPr>
          <p:spPr>
            <a:xfrm>
              <a:off x="2123328" y="2683655"/>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Laos</a:t>
              </a:r>
            </a:p>
          </p:txBody>
        </p:sp>
        <p:sp>
          <p:nvSpPr>
            <p:cNvPr id="1799" name="tx1799"/>
            <p:cNvSpPr/>
            <p:nvPr/>
          </p:nvSpPr>
          <p:spPr>
            <a:xfrm>
              <a:off x="3101707" y="2683655"/>
              <a:ext cx="3978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Lesotho</a:t>
              </a:r>
            </a:p>
          </p:txBody>
        </p:sp>
        <p:sp>
          <p:nvSpPr>
            <p:cNvPr id="1800" name="tx1800"/>
            <p:cNvSpPr/>
            <p:nvPr/>
          </p:nvSpPr>
          <p:spPr>
            <a:xfrm>
              <a:off x="4188992" y="2683655"/>
              <a:ext cx="3354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Liberia</a:t>
              </a:r>
            </a:p>
          </p:txBody>
        </p:sp>
        <p:sp>
          <p:nvSpPr>
            <p:cNvPr id="1801" name="tx1801"/>
            <p:cNvSpPr/>
            <p:nvPr/>
          </p:nvSpPr>
          <p:spPr>
            <a:xfrm>
              <a:off x="5105284" y="2683655"/>
              <a:ext cx="6151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Madagascar</a:t>
              </a:r>
            </a:p>
          </p:txBody>
        </p:sp>
        <p:sp>
          <p:nvSpPr>
            <p:cNvPr id="1802" name="tx1802"/>
            <p:cNvSpPr/>
            <p:nvPr/>
          </p:nvSpPr>
          <p:spPr>
            <a:xfrm>
              <a:off x="6295119" y="2683655"/>
              <a:ext cx="34765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Malawi</a:t>
              </a:r>
            </a:p>
          </p:txBody>
        </p:sp>
        <p:sp>
          <p:nvSpPr>
            <p:cNvPr id="1803" name="tx1803"/>
            <p:cNvSpPr/>
            <p:nvPr/>
          </p:nvSpPr>
          <p:spPr>
            <a:xfrm>
              <a:off x="7422637" y="2683655"/>
              <a:ext cx="2048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Mali</a:t>
              </a:r>
            </a:p>
          </p:txBody>
        </p:sp>
        <p:sp>
          <p:nvSpPr>
            <p:cNvPr id="1804" name="tx1804"/>
            <p:cNvSpPr/>
            <p:nvPr/>
          </p:nvSpPr>
          <p:spPr>
            <a:xfrm>
              <a:off x="8320229" y="2683655"/>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Mauritania</a:t>
              </a:r>
            </a:p>
          </p:txBody>
        </p:sp>
        <p:sp>
          <p:nvSpPr>
            <p:cNvPr id="1805" name="tx1805"/>
            <p:cNvSpPr/>
            <p:nvPr/>
          </p:nvSpPr>
          <p:spPr>
            <a:xfrm>
              <a:off x="986483" y="2031614"/>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Ethiopia</a:t>
              </a:r>
            </a:p>
          </p:txBody>
        </p:sp>
        <p:sp>
          <p:nvSpPr>
            <p:cNvPr id="1806" name="tx1806"/>
            <p:cNvSpPr/>
            <p:nvPr/>
          </p:nvSpPr>
          <p:spPr>
            <a:xfrm>
              <a:off x="2048850" y="2031614"/>
              <a:ext cx="3913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Gambia</a:t>
              </a:r>
            </a:p>
          </p:txBody>
        </p:sp>
        <p:sp>
          <p:nvSpPr>
            <p:cNvPr id="1807" name="tx1807"/>
            <p:cNvSpPr/>
            <p:nvPr/>
          </p:nvSpPr>
          <p:spPr>
            <a:xfrm>
              <a:off x="3132797" y="2031614"/>
              <a:ext cx="335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Ghana</a:t>
              </a:r>
            </a:p>
          </p:txBody>
        </p:sp>
        <p:sp>
          <p:nvSpPr>
            <p:cNvPr id="1808" name="tx1808"/>
            <p:cNvSpPr/>
            <p:nvPr/>
          </p:nvSpPr>
          <p:spPr>
            <a:xfrm>
              <a:off x="4176511" y="2031614"/>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a:t>
              </a:r>
            </a:p>
          </p:txBody>
        </p:sp>
        <p:sp>
          <p:nvSpPr>
            <p:cNvPr id="1809" name="tx1809"/>
            <p:cNvSpPr/>
            <p:nvPr/>
          </p:nvSpPr>
          <p:spPr>
            <a:xfrm>
              <a:off x="5046305" y="2031614"/>
              <a:ext cx="7330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Guinea-Bissau</a:t>
              </a:r>
            </a:p>
          </p:txBody>
        </p:sp>
        <p:sp>
          <p:nvSpPr>
            <p:cNvPr id="1810" name="tx1810"/>
            <p:cNvSpPr/>
            <p:nvPr/>
          </p:nvSpPr>
          <p:spPr>
            <a:xfrm>
              <a:off x="6357206" y="2031614"/>
              <a:ext cx="2234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Haiti</a:t>
              </a:r>
            </a:p>
          </p:txBody>
        </p:sp>
        <p:sp>
          <p:nvSpPr>
            <p:cNvPr id="1811" name="tx1811"/>
            <p:cNvSpPr/>
            <p:nvPr/>
          </p:nvSpPr>
          <p:spPr>
            <a:xfrm>
              <a:off x="7403846" y="2031614"/>
              <a:ext cx="2424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India</a:t>
              </a:r>
            </a:p>
          </p:txBody>
        </p:sp>
        <p:sp>
          <p:nvSpPr>
            <p:cNvPr id="1812" name="tx1812"/>
            <p:cNvSpPr/>
            <p:nvPr/>
          </p:nvSpPr>
          <p:spPr>
            <a:xfrm>
              <a:off x="8422688" y="2031614"/>
              <a:ext cx="3169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Kenya</a:t>
              </a:r>
            </a:p>
          </p:txBody>
        </p:sp>
        <p:sp>
          <p:nvSpPr>
            <p:cNvPr id="1813" name="tx1813"/>
            <p:cNvSpPr/>
            <p:nvPr/>
          </p:nvSpPr>
          <p:spPr>
            <a:xfrm>
              <a:off x="1054834" y="1379573"/>
              <a:ext cx="26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Chad</a:t>
              </a:r>
            </a:p>
          </p:txBody>
        </p:sp>
        <p:sp>
          <p:nvSpPr>
            <p:cNvPr id="1814" name="tx1814"/>
            <p:cNvSpPr/>
            <p:nvPr/>
          </p:nvSpPr>
          <p:spPr>
            <a:xfrm>
              <a:off x="2017852" y="1379573"/>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Comoros</a:t>
              </a:r>
            </a:p>
          </p:txBody>
        </p:sp>
        <p:sp>
          <p:nvSpPr>
            <p:cNvPr id="1815" name="tx1815"/>
            <p:cNvSpPr/>
            <p:nvPr/>
          </p:nvSpPr>
          <p:spPr>
            <a:xfrm>
              <a:off x="3135952" y="1379573"/>
              <a:ext cx="3293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Congo</a:t>
              </a:r>
            </a:p>
          </p:txBody>
        </p:sp>
        <p:sp>
          <p:nvSpPr>
            <p:cNvPr id="1816" name="tx1816"/>
            <p:cNvSpPr/>
            <p:nvPr/>
          </p:nvSpPr>
          <p:spPr>
            <a:xfrm>
              <a:off x="4044745" y="1379573"/>
              <a:ext cx="6239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Cote d'Ivoire</a:t>
              </a:r>
            </a:p>
          </p:txBody>
        </p:sp>
        <p:sp>
          <p:nvSpPr>
            <p:cNvPr id="1817" name="tx1817"/>
            <p:cNvSpPr/>
            <p:nvPr/>
          </p:nvSpPr>
          <p:spPr>
            <a:xfrm>
              <a:off x="5226533" y="1379573"/>
              <a:ext cx="3726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Djibouti</a:t>
              </a:r>
            </a:p>
          </p:txBody>
        </p:sp>
        <p:sp>
          <p:nvSpPr>
            <p:cNvPr id="1818" name="tx1818"/>
            <p:cNvSpPr/>
            <p:nvPr/>
          </p:nvSpPr>
          <p:spPr>
            <a:xfrm>
              <a:off x="6313772" y="137957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DPRK</a:t>
              </a:r>
            </a:p>
          </p:txBody>
        </p:sp>
        <p:sp>
          <p:nvSpPr>
            <p:cNvPr id="1819" name="tx1819"/>
            <p:cNvSpPr/>
            <p:nvPr/>
          </p:nvSpPr>
          <p:spPr>
            <a:xfrm>
              <a:off x="7404074" y="1379573"/>
              <a:ext cx="241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DRC</a:t>
              </a:r>
            </a:p>
          </p:txBody>
        </p:sp>
        <p:sp>
          <p:nvSpPr>
            <p:cNvPr id="1820" name="tx1820"/>
            <p:cNvSpPr/>
            <p:nvPr/>
          </p:nvSpPr>
          <p:spPr>
            <a:xfrm>
              <a:off x="8416561" y="1379573"/>
              <a:ext cx="32918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Eritrea</a:t>
              </a:r>
            </a:p>
          </p:txBody>
        </p:sp>
        <p:sp>
          <p:nvSpPr>
            <p:cNvPr id="1821" name="tx1821"/>
            <p:cNvSpPr/>
            <p:nvPr/>
          </p:nvSpPr>
          <p:spPr>
            <a:xfrm>
              <a:off x="893214"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Afghanistan</a:t>
              </a:r>
            </a:p>
          </p:txBody>
        </p:sp>
        <p:sp>
          <p:nvSpPr>
            <p:cNvPr id="1822" name="tx1822"/>
            <p:cNvSpPr/>
            <p:nvPr/>
          </p:nvSpPr>
          <p:spPr>
            <a:xfrm>
              <a:off x="1949317" y="727533"/>
              <a:ext cx="5904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Bangladesh</a:t>
              </a:r>
            </a:p>
          </p:txBody>
        </p:sp>
        <p:sp>
          <p:nvSpPr>
            <p:cNvPr id="1823" name="tx1823"/>
            <p:cNvSpPr/>
            <p:nvPr/>
          </p:nvSpPr>
          <p:spPr>
            <a:xfrm>
              <a:off x="3157714" y="72753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Benin</a:t>
              </a:r>
            </a:p>
          </p:txBody>
        </p:sp>
        <p:sp>
          <p:nvSpPr>
            <p:cNvPr id="1824" name="tx1824"/>
            <p:cNvSpPr/>
            <p:nvPr/>
          </p:nvSpPr>
          <p:spPr>
            <a:xfrm>
              <a:off x="4027509" y="727533"/>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Burkina Faso</a:t>
              </a:r>
            </a:p>
          </p:txBody>
        </p:sp>
        <p:sp>
          <p:nvSpPr>
            <p:cNvPr id="1825" name="tx1825"/>
            <p:cNvSpPr/>
            <p:nvPr/>
          </p:nvSpPr>
          <p:spPr>
            <a:xfrm>
              <a:off x="5220224" y="727533"/>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Burundi</a:t>
              </a:r>
            </a:p>
          </p:txBody>
        </p:sp>
        <p:sp>
          <p:nvSpPr>
            <p:cNvPr id="1826" name="tx1826"/>
            <p:cNvSpPr/>
            <p:nvPr/>
          </p:nvSpPr>
          <p:spPr>
            <a:xfrm>
              <a:off x="6214240" y="727533"/>
              <a:ext cx="5094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Cambodia</a:t>
              </a:r>
            </a:p>
          </p:txBody>
        </p:sp>
        <p:sp>
          <p:nvSpPr>
            <p:cNvPr id="1827" name="tx1827"/>
            <p:cNvSpPr/>
            <p:nvPr/>
          </p:nvSpPr>
          <p:spPr>
            <a:xfrm>
              <a:off x="7264126" y="727533"/>
              <a:ext cx="52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Cameroon</a:t>
              </a:r>
            </a:p>
          </p:txBody>
        </p:sp>
        <p:sp>
          <p:nvSpPr>
            <p:cNvPr id="1828" name="tx1828"/>
            <p:cNvSpPr/>
            <p:nvPr/>
          </p:nvSpPr>
          <p:spPr>
            <a:xfrm>
              <a:off x="8463241" y="727533"/>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CAR</a:t>
              </a:r>
            </a:p>
          </p:txBody>
        </p:sp>
        <p:sp>
          <p:nvSpPr>
            <p:cNvPr id="1829" name="pl1829"/>
            <p:cNvSpPr/>
            <p:nvPr/>
          </p:nvSpPr>
          <p:spPr>
            <a:xfrm>
              <a:off x="74001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0" name="pl1830"/>
            <p:cNvSpPr/>
            <p:nvPr/>
          </p:nvSpPr>
          <p:spPr>
            <a:xfrm>
              <a:off x="8681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1" name="pl1831"/>
            <p:cNvSpPr/>
            <p:nvPr/>
          </p:nvSpPr>
          <p:spPr>
            <a:xfrm>
              <a:off x="9962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2" name="pl1832"/>
            <p:cNvSpPr/>
            <p:nvPr/>
          </p:nvSpPr>
          <p:spPr>
            <a:xfrm>
              <a:off x="11243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3" name="pl1833"/>
            <p:cNvSpPr/>
            <p:nvPr/>
          </p:nvSpPr>
          <p:spPr>
            <a:xfrm>
              <a:off x="125248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4" name="pl1834"/>
            <p:cNvSpPr/>
            <p:nvPr/>
          </p:nvSpPr>
          <p:spPr>
            <a:xfrm>
              <a:off x="13806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5" name="pl1835"/>
            <p:cNvSpPr/>
            <p:nvPr/>
          </p:nvSpPr>
          <p:spPr>
            <a:xfrm>
              <a:off x="150872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6" name="pl1836"/>
            <p:cNvSpPr/>
            <p:nvPr/>
          </p:nvSpPr>
          <p:spPr>
            <a:xfrm>
              <a:off x="16368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37" name="tx1837"/>
            <p:cNvSpPr/>
            <p:nvPr/>
          </p:nvSpPr>
          <p:spPr>
            <a:xfrm rot="-5400000">
              <a:off x="6156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38" name="tx1838"/>
            <p:cNvSpPr/>
            <p:nvPr/>
          </p:nvSpPr>
          <p:spPr>
            <a:xfrm rot="-5400000">
              <a:off x="7437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39" name="tx1839"/>
            <p:cNvSpPr/>
            <p:nvPr/>
          </p:nvSpPr>
          <p:spPr>
            <a:xfrm rot="-5400000">
              <a:off x="87189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40" name="tx1840"/>
            <p:cNvSpPr/>
            <p:nvPr/>
          </p:nvSpPr>
          <p:spPr>
            <a:xfrm rot="-5400000">
              <a:off x="1000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41" name="tx1841"/>
            <p:cNvSpPr/>
            <p:nvPr/>
          </p:nvSpPr>
          <p:spPr>
            <a:xfrm rot="-5400000">
              <a:off x="112812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42" name="tx1842"/>
            <p:cNvSpPr/>
            <p:nvPr/>
          </p:nvSpPr>
          <p:spPr>
            <a:xfrm rot="-5400000">
              <a:off x="12562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43" name="tx1843"/>
            <p:cNvSpPr/>
            <p:nvPr/>
          </p:nvSpPr>
          <p:spPr>
            <a:xfrm rot="-5400000">
              <a:off x="138436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44" name="tx1844"/>
            <p:cNvSpPr/>
            <p:nvPr/>
          </p:nvSpPr>
          <p:spPr>
            <a:xfrm rot="-5400000">
              <a:off x="151248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45" name="pl1845"/>
            <p:cNvSpPr/>
            <p:nvPr/>
          </p:nvSpPr>
          <p:spPr>
            <a:xfrm>
              <a:off x="179611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6" name="pl1846"/>
            <p:cNvSpPr/>
            <p:nvPr/>
          </p:nvSpPr>
          <p:spPr>
            <a:xfrm>
              <a:off x="192423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7" name="pl1847"/>
            <p:cNvSpPr/>
            <p:nvPr/>
          </p:nvSpPr>
          <p:spPr>
            <a:xfrm>
              <a:off x="205235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8" name="pl1848"/>
            <p:cNvSpPr/>
            <p:nvPr/>
          </p:nvSpPr>
          <p:spPr>
            <a:xfrm>
              <a:off x="218047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49" name="pl1849"/>
            <p:cNvSpPr/>
            <p:nvPr/>
          </p:nvSpPr>
          <p:spPr>
            <a:xfrm>
              <a:off x="230859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0" name="pl1850"/>
            <p:cNvSpPr/>
            <p:nvPr/>
          </p:nvSpPr>
          <p:spPr>
            <a:xfrm>
              <a:off x="243671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1" name="pl1851"/>
            <p:cNvSpPr/>
            <p:nvPr/>
          </p:nvSpPr>
          <p:spPr>
            <a:xfrm>
              <a:off x="256482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2" name="pl1852"/>
            <p:cNvSpPr/>
            <p:nvPr/>
          </p:nvSpPr>
          <p:spPr>
            <a:xfrm>
              <a:off x="269294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53" name="tx1853"/>
            <p:cNvSpPr/>
            <p:nvPr/>
          </p:nvSpPr>
          <p:spPr>
            <a:xfrm rot="-5400000">
              <a:off x="167175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54" name="tx1854"/>
            <p:cNvSpPr/>
            <p:nvPr/>
          </p:nvSpPr>
          <p:spPr>
            <a:xfrm rot="-5400000">
              <a:off x="179987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55" name="tx1855"/>
            <p:cNvSpPr/>
            <p:nvPr/>
          </p:nvSpPr>
          <p:spPr>
            <a:xfrm rot="-5400000">
              <a:off x="192799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56" name="tx1856"/>
            <p:cNvSpPr/>
            <p:nvPr/>
          </p:nvSpPr>
          <p:spPr>
            <a:xfrm rot="-5400000">
              <a:off x="205611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57" name="tx1857"/>
            <p:cNvSpPr/>
            <p:nvPr/>
          </p:nvSpPr>
          <p:spPr>
            <a:xfrm rot="-5400000">
              <a:off x="218423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58" name="tx1858"/>
            <p:cNvSpPr/>
            <p:nvPr/>
          </p:nvSpPr>
          <p:spPr>
            <a:xfrm rot="-5400000">
              <a:off x="231235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59" name="tx1859"/>
            <p:cNvSpPr/>
            <p:nvPr/>
          </p:nvSpPr>
          <p:spPr>
            <a:xfrm rot="-5400000">
              <a:off x="244047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60" name="tx1860"/>
            <p:cNvSpPr/>
            <p:nvPr/>
          </p:nvSpPr>
          <p:spPr>
            <a:xfrm rot="-5400000">
              <a:off x="256858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61" name="pl1861"/>
            <p:cNvSpPr/>
            <p:nvPr/>
          </p:nvSpPr>
          <p:spPr>
            <a:xfrm>
              <a:off x="285221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2" name="pl1862"/>
            <p:cNvSpPr/>
            <p:nvPr/>
          </p:nvSpPr>
          <p:spPr>
            <a:xfrm>
              <a:off x="298033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3" name="pl1863"/>
            <p:cNvSpPr/>
            <p:nvPr/>
          </p:nvSpPr>
          <p:spPr>
            <a:xfrm>
              <a:off x="310845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4" name="pl1864"/>
            <p:cNvSpPr/>
            <p:nvPr/>
          </p:nvSpPr>
          <p:spPr>
            <a:xfrm>
              <a:off x="323657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5" name="pl1865"/>
            <p:cNvSpPr/>
            <p:nvPr/>
          </p:nvSpPr>
          <p:spPr>
            <a:xfrm>
              <a:off x="336469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6" name="pl1866"/>
            <p:cNvSpPr/>
            <p:nvPr/>
          </p:nvSpPr>
          <p:spPr>
            <a:xfrm>
              <a:off x="34928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7" name="pl1867"/>
            <p:cNvSpPr/>
            <p:nvPr/>
          </p:nvSpPr>
          <p:spPr>
            <a:xfrm>
              <a:off x="362093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8" name="pl1868"/>
            <p:cNvSpPr/>
            <p:nvPr/>
          </p:nvSpPr>
          <p:spPr>
            <a:xfrm>
              <a:off x="374905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69" name="tx1869"/>
            <p:cNvSpPr/>
            <p:nvPr/>
          </p:nvSpPr>
          <p:spPr>
            <a:xfrm rot="-5400000">
              <a:off x="272786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70" name="tx1870"/>
            <p:cNvSpPr/>
            <p:nvPr/>
          </p:nvSpPr>
          <p:spPr>
            <a:xfrm rot="-5400000">
              <a:off x="285598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71" name="tx1871"/>
            <p:cNvSpPr/>
            <p:nvPr/>
          </p:nvSpPr>
          <p:spPr>
            <a:xfrm rot="-5400000">
              <a:off x="298409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72" name="tx1872"/>
            <p:cNvSpPr/>
            <p:nvPr/>
          </p:nvSpPr>
          <p:spPr>
            <a:xfrm rot="-5400000">
              <a:off x="311221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73" name="tx1873"/>
            <p:cNvSpPr/>
            <p:nvPr/>
          </p:nvSpPr>
          <p:spPr>
            <a:xfrm rot="-5400000">
              <a:off x="324033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74" name="tx1874"/>
            <p:cNvSpPr/>
            <p:nvPr/>
          </p:nvSpPr>
          <p:spPr>
            <a:xfrm rot="-5400000">
              <a:off x="336845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75" name="tx1875"/>
            <p:cNvSpPr/>
            <p:nvPr/>
          </p:nvSpPr>
          <p:spPr>
            <a:xfrm rot="-5400000">
              <a:off x="349657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76" name="tx1876"/>
            <p:cNvSpPr/>
            <p:nvPr/>
          </p:nvSpPr>
          <p:spPr>
            <a:xfrm rot="-5400000">
              <a:off x="36246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77" name="pl1877"/>
            <p:cNvSpPr/>
            <p:nvPr/>
          </p:nvSpPr>
          <p:spPr>
            <a:xfrm>
              <a:off x="390832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8" name="pl1878"/>
            <p:cNvSpPr/>
            <p:nvPr/>
          </p:nvSpPr>
          <p:spPr>
            <a:xfrm>
              <a:off x="403644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79" name="pl1879"/>
            <p:cNvSpPr/>
            <p:nvPr/>
          </p:nvSpPr>
          <p:spPr>
            <a:xfrm>
              <a:off x="416456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0" name="pl1880"/>
            <p:cNvSpPr/>
            <p:nvPr/>
          </p:nvSpPr>
          <p:spPr>
            <a:xfrm>
              <a:off x="429267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1" name="pl1881"/>
            <p:cNvSpPr/>
            <p:nvPr/>
          </p:nvSpPr>
          <p:spPr>
            <a:xfrm>
              <a:off x="442079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2" name="pl1882"/>
            <p:cNvSpPr/>
            <p:nvPr/>
          </p:nvSpPr>
          <p:spPr>
            <a:xfrm>
              <a:off x="454891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3" name="pl1883"/>
            <p:cNvSpPr/>
            <p:nvPr/>
          </p:nvSpPr>
          <p:spPr>
            <a:xfrm>
              <a:off x="467703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4" name="pl1884"/>
            <p:cNvSpPr/>
            <p:nvPr/>
          </p:nvSpPr>
          <p:spPr>
            <a:xfrm>
              <a:off x="480515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85" name="tx1885"/>
            <p:cNvSpPr/>
            <p:nvPr/>
          </p:nvSpPr>
          <p:spPr>
            <a:xfrm rot="-5400000">
              <a:off x="378396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886" name="tx1886"/>
            <p:cNvSpPr/>
            <p:nvPr/>
          </p:nvSpPr>
          <p:spPr>
            <a:xfrm rot="-5400000">
              <a:off x="391208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887" name="tx1887"/>
            <p:cNvSpPr/>
            <p:nvPr/>
          </p:nvSpPr>
          <p:spPr>
            <a:xfrm rot="-5400000">
              <a:off x="404020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888" name="tx1888"/>
            <p:cNvSpPr/>
            <p:nvPr/>
          </p:nvSpPr>
          <p:spPr>
            <a:xfrm rot="-5400000">
              <a:off x="416832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889" name="tx1889"/>
            <p:cNvSpPr/>
            <p:nvPr/>
          </p:nvSpPr>
          <p:spPr>
            <a:xfrm rot="-5400000">
              <a:off x="429644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890" name="tx1890"/>
            <p:cNvSpPr/>
            <p:nvPr/>
          </p:nvSpPr>
          <p:spPr>
            <a:xfrm rot="-5400000">
              <a:off x="442455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891" name="tx1891"/>
            <p:cNvSpPr/>
            <p:nvPr/>
          </p:nvSpPr>
          <p:spPr>
            <a:xfrm rot="-5400000">
              <a:off x="455267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892" name="tx1892"/>
            <p:cNvSpPr/>
            <p:nvPr/>
          </p:nvSpPr>
          <p:spPr>
            <a:xfrm rot="-5400000">
              <a:off x="468079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893" name="pl1893"/>
            <p:cNvSpPr/>
            <p:nvPr/>
          </p:nvSpPr>
          <p:spPr>
            <a:xfrm>
              <a:off x="496442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4" name="pl1894"/>
            <p:cNvSpPr/>
            <p:nvPr/>
          </p:nvSpPr>
          <p:spPr>
            <a:xfrm>
              <a:off x="509254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5" name="pl1895"/>
            <p:cNvSpPr/>
            <p:nvPr/>
          </p:nvSpPr>
          <p:spPr>
            <a:xfrm>
              <a:off x="522066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6" name="pl1896"/>
            <p:cNvSpPr/>
            <p:nvPr/>
          </p:nvSpPr>
          <p:spPr>
            <a:xfrm>
              <a:off x="534878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7" name="pl1897"/>
            <p:cNvSpPr/>
            <p:nvPr/>
          </p:nvSpPr>
          <p:spPr>
            <a:xfrm>
              <a:off x="547690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8" name="pl1898"/>
            <p:cNvSpPr/>
            <p:nvPr/>
          </p:nvSpPr>
          <p:spPr>
            <a:xfrm>
              <a:off x="560502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9" name="pl1899"/>
            <p:cNvSpPr/>
            <p:nvPr/>
          </p:nvSpPr>
          <p:spPr>
            <a:xfrm>
              <a:off x="573313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0" name="pl1900"/>
            <p:cNvSpPr/>
            <p:nvPr/>
          </p:nvSpPr>
          <p:spPr>
            <a:xfrm>
              <a:off x="586125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1" name="tx1901"/>
            <p:cNvSpPr/>
            <p:nvPr/>
          </p:nvSpPr>
          <p:spPr>
            <a:xfrm rot="-5400000">
              <a:off x="484006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02" name="tx1902"/>
            <p:cNvSpPr/>
            <p:nvPr/>
          </p:nvSpPr>
          <p:spPr>
            <a:xfrm rot="-5400000">
              <a:off x="496818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03" name="tx1903"/>
            <p:cNvSpPr/>
            <p:nvPr/>
          </p:nvSpPr>
          <p:spPr>
            <a:xfrm rot="-5400000">
              <a:off x="509630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04" name="tx1904"/>
            <p:cNvSpPr/>
            <p:nvPr/>
          </p:nvSpPr>
          <p:spPr>
            <a:xfrm rot="-5400000">
              <a:off x="522442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05" name="tx1905"/>
            <p:cNvSpPr/>
            <p:nvPr/>
          </p:nvSpPr>
          <p:spPr>
            <a:xfrm rot="-5400000">
              <a:off x="535254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06" name="tx1906"/>
            <p:cNvSpPr/>
            <p:nvPr/>
          </p:nvSpPr>
          <p:spPr>
            <a:xfrm rot="-5400000">
              <a:off x="548066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07" name="tx1907"/>
            <p:cNvSpPr/>
            <p:nvPr/>
          </p:nvSpPr>
          <p:spPr>
            <a:xfrm rot="-5400000">
              <a:off x="560878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08" name="tx1908"/>
            <p:cNvSpPr/>
            <p:nvPr/>
          </p:nvSpPr>
          <p:spPr>
            <a:xfrm rot="-5400000">
              <a:off x="573690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09" name="pl1909"/>
            <p:cNvSpPr/>
            <p:nvPr/>
          </p:nvSpPr>
          <p:spPr>
            <a:xfrm>
              <a:off x="602053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0" name="pl1910"/>
            <p:cNvSpPr/>
            <p:nvPr/>
          </p:nvSpPr>
          <p:spPr>
            <a:xfrm>
              <a:off x="614864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1" name="pl1911"/>
            <p:cNvSpPr/>
            <p:nvPr/>
          </p:nvSpPr>
          <p:spPr>
            <a:xfrm>
              <a:off x="627676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2" name="pl1912"/>
            <p:cNvSpPr/>
            <p:nvPr/>
          </p:nvSpPr>
          <p:spPr>
            <a:xfrm>
              <a:off x="640488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3" name="pl1913"/>
            <p:cNvSpPr/>
            <p:nvPr/>
          </p:nvSpPr>
          <p:spPr>
            <a:xfrm>
              <a:off x="653300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4" name="pl1914"/>
            <p:cNvSpPr/>
            <p:nvPr/>
          </p:nvSpPr>
          <p:spPr>
            <a:xfrm>
              <a:off x="666112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5" name="pl1915"/>
            <p:cNvSpPr/>
            <p:nvPr/>
          </p:nvSpPr>
          <p:spPr>
            <a:xfrm>
              <a:off x="678924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6" name="pl1916"/>
            <p:cNvSpPr/>
            <p:nvPr/>
          </p:nvSpPr>
          <p:spPr>
            <a:xfrm>
              <a:off x="6917362"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7" name="tx1917"/>
            <p:cNvSpPr/>
            <p:nvPr/>
          </p:nvSpPr>
          <p:spPr>
            <a:xfrm rot="-5400000">
              <a:off x="589617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18" name="tx1918"/>
            <p:cNvSpPr/>
            <p:nvPr/>
          </p:nvSpPr>
          <p:spPr>
            <a:xfrm rot="-5400000">
              <a:off x="602429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19" name="tx1919"/>
            <p:cNvSpPr/>
            <p:nvPr/>
          </p:nvSpPr>
          <p:spPr>
            <a:xfrm rot="-5400000">
              <a:off x="615240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20" name="tx1920"/>
            <p:cNvSpPr/>
            <p:nvPr/>
          </p:nvSpPr>
          <p:spPr>
            <a:xfrm rot="-5400000">
              <a:off x="628052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21" name="tx1921"/>
            <p:cNvSpPr/>
            <p:nvPr/>
          </p:nvSpPr>
          <p:spPr>
            <a:xfrm rot="-5400000">
              <a:off x="640864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22" name="tx1922"/>
            <p:cNvSpPr/>
            <p:nvPr/>
          </p:nvSpPr>
          <p:spPr>
            <a:xfrm rot="-5400000">
              <a:off x="6536766"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23" name="tx1923"/>
            <p:cNvSpPr/>
            <p:nvPr/>
          </p:nvSpPr>
          <p:spPr>
            <a:xfrm rot="-5400000">
              <a:off x="666488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24" name="tx1924"/>
            <p:cNvSpPr/>
            <p:nvPr/>
          </p:nvSpPr>
          <p:spPr>
            <a:xfrm rot="-5400000">
              <a:off x="679300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25" name="pl1925"/>
            <p:cNvSpPr/>
            <p:nvPr/>
          </p:nvSpPr>
          <p:spPr>
            <a:xfrm>
              <a:off x="707663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6" name="pl1926"/>
            <p:cNvSpPr/>
            <p:nvPr/>
          </p:nvSpPr>
          <p:spPr>
            <a:xfrm>
              <a:off x="720475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7" name="pl1927"/>
            <p:cNvSpPr/>
            <p:nvPr/>
          </p:nvSpPr>
          <p:spPr>
            <a:xfrm>
              <a:off x="733287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8" name="pl1928"/>
            <p:cNvSpPr/>
            <p:nvPr/>
          </p:nvSpPr>
          <p:spPr>
            <a:xfrm>
              <a:off x="746099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9" name="pl1929"/>
            <p:cNvSpPr/>
            <p:nvPr/>
          </p:nvSpPr>
          <p:spPr>
            <a:xfrm>
              <a:off x="758910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0" name="pl1930"/>
            <p:cNvSpPr/>
            <p:nvPr/>
          </p:nvSpPr>
          <p:spPr>
            <a:xfrm>
              <a:off x="7717228"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1" name="pl1931"/>
            <p:cNvSpPr/>
            <p:nvPr/>
          </p:nvSpPr>
          <p:spPr>
            <a:xfrm>
              <a:off x="784534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2" name="pl1932"/>
            <p:cNvSpPr/>
            <p:nvPr/>
          </p:nvSpPr>
          <p:spPr>
            <a:xfrm>
              <a:off x="797346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3" name="tx1933"/>
            <p:cNvSpPr/>
            <p:nvPr/>
          </p:nvSpPr>
          <p:spPr>
            <a:xfrm rot="-5400000">
              <a:off x="695227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34" name="tx1934"/>
            <p:cNvSpPr/>
            <p:nvPr/>
          </p:nvSpPr>
          <p:spPr>
            <a:xfrm rot="-5400000">
              <a:off x="708039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35" name="tx1935"/>
            <p:cNvSpPr/>
            <p:nvPr/>
          </p:nvSpPr>
          <p:spPr>
            <a:xfrm rot="-5400000">
              <a:off x="720851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36" name="tx1936"/>
            <p:cNvSpPr/>
            <p:nvPr/>
          </p:nvSpPr>
          <p:spPr>
            <a:xfrm rot="-5400000">
              <a:off x="733663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37" name="tx1937"/>
            <p:cNvSpPr/>
            <p:nvPr/>
          </p:nvSpPr>
          <p:spPr>
            <a:xfrm rot="-5400000">
              <a:off x="7464751"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38" name="tx1938"/>
            <p:cNvSpPr/>
            <p:nvPr/>
          </p:nvSpPr>
          <p:spPr>
            <a:xfrm rot="-5400000">
              <a:off x="759286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39" name="tx1939"/>
            <p:cNvSpPr/>
            <p:nvPr/>
          </p:nvSpPr>
          <p:spPr>
            <a:xfrm rot="-5400000">
              <a:off x="772098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40" name="tx1940"/>
            <p:cNvSpPr/>
            <p:nvPr/>
          </p:nvSpPr>
          <p:spPr>
            <a:xfrm rot="-5400000">
              <a:off x="784910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41" name="pl1941"/>
            <p:cNvSpPr/>
            <p:nvPr/>
          </p:nvSpPr>
          <p:spPr>
            <a:xfrm>
              <a:off x="813273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2" name="pl1942"/>
            <p:cNvSpPr/>
            <p:nvPr/>
          </p:nvSpPr>
          <p:spPr>
            <a:xfrm>
              <a:off x="826085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3" name="pl1943"/>
            <p:cNvSpPr/>
            <p:nvPr/>
          </p:nvSpPr>
          <p:spPr>
            <a:xfrm>
              <a:off x="838897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4" name="pl1944"/>
            <p:cNvSpPr/>
            <p:nvPr/>
          </p:nvSpPr>
          <p:spPr>
            <a:xfrm>
              <a:off x="851709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5" name="pl1945"/>
            <p:cNvSpPr/>
            <p:nvPr/>
          </p:nvSpPr>
          <p:spPr>
            <a:xfrm>
              <a:off x="86452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6" name="pl1946"/>
            <p:cNvSpPr/>
            <p:nvPr/>
          </p:nvSpPr>
          <p:spPr>
            <a:xfrm>
              <a:off x="877333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7" name="pl1947"/>
            <p:cNvSpPr/>
            <p:nvPr/>
          </p:nvSpPr>
          <p:spPr>
            <a:xfrm>
              <a:off x="890145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8" name="pl1948"/>
            <p:cNvSpPr/>
            <p:nvPr/>
          </p:nvSpPr>
          <p:spPr>
            <a:xfrm>
              <a:off x="902956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9" name="tx1949"/>
            <p:cNvSpPr/>
            <p:nvPr/>
          </p:nvSpPr>
          <p:spPr>
            <a:xfrm rot="-5400000">
              <a:off x="800837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50" name="tx1950"/>
            <p:cNvSpPr/>
            <p:nvPr/>
          </p:nvSpPr>
          <p:spPr>
            <a:xfrm rot="-5400000">
              <a:off x="813649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51" name="tx1951"/>
            <p:cNvSpPr/>
            <p:nvPr/>
          </p:nvSpPr>
          <p:spPr>
            <a:xfrm rot="-5400000">
              <a:off x="826461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52" name="tx1952"/>
            <p:cNvSpPr/>
            <p:nvPr/>
          </p:nvSpPr>
          <p:spPr>
            <a:xfrm rot="-5400000">
              <a:off x="839273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53" name="tx1953"/>
            <p:cNvSpPr/>
            <p:nvPr/>
          </p:nvSpPr>
          <p:spPr>
            <a:xfrm rot="-5400000">
              <a:off x="852085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54" name="tx1954"/>
            <p:cNvSpPr/>
            <p:nvPr/>
          </p:nvSpPr>
          <p:spPr>
            <a:xfrm rot="-5400000">
              <a:off x="864897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55" name="tx1955"/>
            <p:cNvSpPr/>
            <p:nvPr/>
          </p:nvSpPr>
          <p:spPr>
            <a:xfrm rot="-5400000">
              <a:off x="87770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56" name="tx1956"/>
            <p:cNvSpPr/>
            <p:nvPr/>
          </p:nvSpPr>
          <p:spPr>
            <a:xfrm rot="-5400000">
              <a:off x="890521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57" name="tx1957"/>
            <p:cNvSpPr/>
            <p:nvPr/>
          </p:nvSpPr>
          <p:spPr>
            <a:xfrm>
              <a:off x="570361" y="112142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58" name="tx1958"/>
            <p:cNvSpPr/>
            <p:nvPr/>
          </p:nvSpPr>
          <p:spPr>
            <a:xfrm>
              <a:off x="508182" y="102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59" name="tx1959"/>
            <p:cNvSpPr/>
            <p:nvPr/>
          </p:nvSpPr>
          <p:spPr>
            <a:xfrm>
              <a:off x="508182" y="92011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60" name="pl1960"/>
            <p:cNvSpPr/>
            <p:nvPr/>
          </p:nvSpPr>
          <p:spPr>
            <a:xfrm>
              <a:off x="660376" y="11614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1" name="pl1961"/>
            <p:cNvSpPr/>
            <p:nvPr/>
          </p:nvSpPr>
          <p:spPr>
            <a:xfrm>
              <a:off x="660376" y="10607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2" name="pl1962"/>
            <p:cNvSpPr/>
            <p:nvPr/>
          </p:nvSpPr>
          <p:spPr>
            <a:xfrm>
              <a:off x="660376" y="9601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3" name="tx1963"/>
            <p:cNvSpPr/>
            <p:nvPr/>
          </p:nvSpPr>
          <p:spPr>
            <a:xfrm>
              <a:off x="570361" y="177346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64" name="tx1964"/>
            <p:cNvSpPr/>
            <p:nvPr/>
          </p:nvSpPr>
          <p:spPr>
            <a:xfrm>
              <a:off x="508182" y="167281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65" name="tx1965"/>
            <p:cNvSpPr/>
            <p:nvPr/>
          </p:nvSpPr>
          <p:spPr>
            <a:xfrm>
              <a:off x="508182" y="157215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66" name="pl1966"/>
            <p:cNvSpPr/>
            <p:nvPr/>
          </p:nvSpPr>
          <p:spPr>
            <a:xfrm>
              <a:off x="660376" y="18134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7" name="pl1967"/>
            <p:cNvSpPr/>
            <p:nvPr/>
          </p:nvSpPr>
          <p:spPr>
            <a:xfrm>
              <a:off x="660376" y="17128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8" name="pl1968"/>
            <p:cNvSpPr/>
            <p:nvPr/>
          </p:nvSpPr>
          <p:spPr>
            <a:xfrm>
              <a:off x="660376" y="16121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69" name="tx1969"/>
            <p:cNvSpPr/>
            <p:nvPr/>
          </p:nvSpPr>
          <p:spPr>
            <a:xfrm>
              <a:off x="570361" y="242551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70" name="tx1970"/>
            <p:cNvSpPr/>
            <p:nvPr/>
          </p:nvSpPr>
          <p:spPr>
            <a:xfrm>
              <a:off x="508182" y="232485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71" name="tx1971"/>
            <p:cNvSpPr/>
            <p:nvPr/>
          </p:nvSpPr>
          <p:spPr>
            <a:xfrm>
              <a:off x="508182" y="222419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72" name="pl1972"/>
            <p:cNvSpPr/>
            <p:nvPr/>
          </p:nvSpPr>
          <p:spPr>
            <a:xfrm>
              <a:off x="660376" y="24655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3" name="pl1973"/>
            <p:cNvSpPr/>
            <p:nvPr/>
          </p:nvSpPr>
          <p:spPr>
            <a:xfrm>
              <a:off x="660376" y="236485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4" name="pl1974"/>
            <p:cNvSpPr/>
            <p:nvPr/>
          </p:nvSpPr>
          <p:spPr>
            <a:xfrm>
              <a:off x="660376" y="226420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5" name="tx1975"/>
            <p:cNvSpPr/>
            <p:nvPr/>
          </p:nvSpPr>
          <p:spPr>
            <a:xfrm>
              <a:off x="570361" y="307755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76" name="tx1976"/>
            <p:cNvSpPr/>
            <p:nvPr/>
          </p:nvSpPr>
          <p:spPr>
            <a:xfrm>
              <a:off x="508182" y="297689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77" name="tx1977"/>
            <p:cNvSpPr/>
            <p:nvPr/>
          </p:nvSpPr>
          <p:spPr>
            <a:xfrm>
              <a:off x="508182" y="287623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78" name="pl1978"/>
            <p:cNvSpPr/>
            <p:nvPr/>
          </p:nvSpPr>
          <p:spPr>
            <a:xfrm>
              <a:off x="660376" y="31175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79" name="pl1979"/>
            <p:cNvSpPr/>
            <p:nvPr/>
          </p:nvSpPr>
          <p:spPr>
            <a:xfrm>
              <a:off x="660376" y="301689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80" name="pl1980"/>
            <p:cNvSpPr/>
            <p:nvPr/>
          </p:nvSpPr>
          <p:spPr>
            <a:xfrm>
              <a:off x="660376" y="29162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81" name="tx1981"/>
            <p:cNvSpPr/>
            <p:nvPr/>
          </p:nvSpPr>
          <p:spPr>
            <a:xfrm>
              <a:off x="570361" y="372959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82" name="tx1982"/>
            <p:cNvSpPr/>
            <p:nvPr/>
          </p:nvSpPr>
          <p:spPr>
            <a:xfrm>
              <a:off x="508182" y="362893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83" name="tx1983"/>
            <p:cNvSpPr/>
            <p:nvPr/>
          </p:nvSpPr>
          <p:spPr>
            <a:xfrm>
              <a:off x="508182" y="352827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84" name="pl1984"/>
            <p:cNvSpPr/>
            <p:nvPr/>
          </p:nvSpPr>
          <p:spPr>
            <a:xfrm>
              <a:off x="660376" y="376959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85" name="pl1985"/>
            <p:cNvSpPr/>
            <p:nvPr/>
          </p:nvSpPr>
          <p:spPr>
            <a:xfrm>
              <a:off x="660376" y="36689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86" name="pl1986"/>
            <p:cNvSpPr/>
            <p:nvPr/>
          </p:nvSpPr>
          <p:spPr>
            <a:xfrm>
              <a:off x="660376" y="35682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87" name="tx1987"/>
            <p:cNvSpPr/>
            <p:nvPr/>
          </p:nvSpPr>
          <p:spPr>
            <a:xfrm>
              <a:off x="570361" y="438163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88" name="tx1988"/>
            <p:cNvSpPr/>
            <p:nvPr/>
          </p:nvSpPr>
          <p:spPr>
            <a:xfrm>
              <a:off x="508182" y="428097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89" name="tx1989"/>
            <p:cNvSpPr/>
            <p:nvPr/>
          </p:nvSpPr>
          <p:spPr>
            <a:xfrm>
              <a:off x="508182" y="418031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90" name="pl1990"/>
            <p:cNvSpPr/>
            <p:nvPr/>
          </p:nvSpPr>
          <p:spPr>
            <a:xfrm>
              <a:off x="660376" y="442163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1" name="pl1991"/>
            <p:cNvSpPr/>
            <p:nvPr/>
          </p:nvSpPr>
          <p:spPr>
            <a:xfrm>
              <a:off x="660376" y="43209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2" name="pl1992"/>
            <p:cNvSpPr/>
            <p:nvPr/>
          </p:nvSpPr>
          <p:spPr>
            <a:xfrm>
              <a:off x="660376" y="422032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3" name="tx1993"/>
            <p:cNvSpPr/>
            <p:nvPr/>
          </p:nvSpPr>
          <p:spPr>
            <a:xfrm>
              <a:off x="570361" y="503367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994" name="tx1994"/>
            <p:cNvSpPr/>
            <p:nvPr/>
          </p:nvSpPr>
          <p:spPr>
            <a:xfrm>
              <a:off x="508182" y="493301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995" name="tx1995"/>
            <p:cNvSpPr/>
            <p:nvPr/>
          </p:nvSpPr>
          <p:spPr>
            <a:xfrm>
              <a:off x="508182" y="483236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1996" name="pl1996"/>
            <p:cNvSpPr/>
            <p:nvPr/>
          </p:nvSpPr>
          <p:spPr>
            <a:xfrm>
              <a:off x="660376" y="50736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7" name="pl1997"/>
            <p:cNvSpPr/>
            <p:nvPr/>
          </p:nvSpPr>
          <p:spPr>
            <a:xfrm>
              <a:off x="660376" y="49730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8" name="pl1998"/>
            <p:cNvSpPr/>
            <p:nvPr/>
          </p:nvSpPr>
          <p:spPr>
            <a:xfrm>
              <a:off x="660376" y="487236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999" name="tx1999"/>
            <p:cNvSpPr/>
            <p:nvPr/>
          </p:nvSpPr>
          <p:spPr>
            <a:xfrm>
              <a:off x="570361" y="568571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00" name="tx2000"/>
            <p:cNvSpPr/>
            <p:nvPr/>
          </p:nvSpPr>
          <p:spPr>
            <a:xfrm>
              <a:off x="508182" y="558505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01" name="tx2001"/>
            <p:cNvSpPr/>
            <p:nvPr/>
          </p:nvSpPr>
          <p:spPr>
            <a:xfrm>
              <a:off x="508182" y="54844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02" name="pl2002"/>
            <p:cNvSpPr/>
            <p:nvPr/>
          </p:nvSpPr>
          <p:spPr>
            <a:xfrm>
              <a:off x="660376" y="57257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03" name="pl2003"/>
            <p:cNvSpPr/>
            <p:nvPr/>
          </p:nvSpPr>
          <p:spPr>
            <a:xfrm>
              <a:off x="660376" y="56250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04" name="pl2004"/>
            <p:cNvSpPr/>
            <p:nvPr/>
          </p:nvSpPr>
          <p:spPr>
            <a:xfrm>
              <a:off x="660376" y="55244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05" name="tx2005"/>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2006" name="tx2006"/>
            <p:cNvSpPr/>
            <p:nvPr/>
          </p:nvSpPr>
          <p:spPr>
            <a:xfrm>
              <a:off x="695171" y="435349"/>
              <a:ext cx="536981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MCV1 (%), by country, Gavi 57, 2018-2025</a:t>
              </a:r>
            </a:p>
          </p:txBody>
        </p:sp>
        <p:sp>
          <p:nvSpPr>
            <p:cNvPr id="2007" name="tx200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08" name="tx2008"/>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2009" name="tx2009"/>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201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MCV1 by country.
In 2025, Benin had the highest drop-out with 40% of children who received DTP1 not receiving MCV1.
Cambodia, DPRK, and Sao Tome and Principe had the lowest DTP-MCV drop-out (0%).
25 countries had DTP-MCV drop-out of more than 10%.#n
There were 3 countries with negative DTP-MCV dropout (ie. more children received MCV1 than DTP1).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65"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 name="pl5"/>
            <p:cNvSpPr/>
            <p:nvPr/>
          </p:nvSpPr>
          <p:spPr>
            <a:xfrm>
              <a:off x="761465"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 name="pl6"/>
            <p:cNvSpPr/>
            <p:nvPr/>
          </p:nvSpPr>
          <p:spPr>
            <a:xfrm>
              <a:off x="761465"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7" name="pl7"/>
            <p:cNvSpPr/>
            <p:nvPr/>
          </p:nvSpPr>
          <p:spPr>
            <a:xfrm>
              <a:off x="761465"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 name="pl8"/>
            <p:cNvSpPr/>
            <p:nvPr/>
          </p:nvSpPr>
          <p:spPr>
            <a:xfrm>
              <a:off x="761465"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9" name="pl9"/>
            <p:cNvSpPr/>
            <p:nvPr/>
          </p:nvSpPr>
          <p:spPr>
            <a:xfrm>
              <a:off x="761465"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0" name="pl10"/>
            <p:cNvSpPr/>
            <p:nvPr/>
          </p:nvSpPr>
          <p:spPr>
            <a:xfrm>
              <a:off x="761465"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 name="pl11"/>
            <p:cNvSpPr/>
            <p:nvPr/>
          </p:nvSpPr>
          <p:spPr>
            <a:xfrm>
              <a:off x="761465"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 name="pl12"/>
            <p:cNvSpPr/>
            <p:nvPr/>
          </p:nvSpPr>
          <p:spPr>
            <a:xfrm>
              <a:off x="761465"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 name="pl13"/>
            <p:cNvSpPr/>
            <p:nvPr/>
          </p:nvSpPr>
          <p:spPr>
            <a:xfrm>
              <a:off x="761465"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 name="pl14"/>
            <p:cNvSpPr/>
            <p:nvPr/>
          </p:nvSpPr>
          <p:spPr>
            <a:xfrm>
              <a:off x="761465"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5" name="pl15"/>
            <p:cNvSpPr/>
            <p:nvPr/>
          </p:nvSpPr>
          <p:spPr>
            <a:xfrm>
              <a:off x="761465"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 name="pl16"/>
            <p:cNvSpPr/>
            <p:nvPr/>
          </p:nvSpPr>
          <p:spPr>
            <a:xfrm>
              <a:off x="105613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8318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1023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3728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7892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0597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9138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56130" y="1237127"/>
              <a:ext cx="2135258" cy="190612"/>
            </a:xfrm>
            <a:custGeom>
              <a:avLst/>
              <a:pathLst>
                <a:path w="2135258" h="190612">
                  <a:moveTo>
                    <a:pt x="0" y="190612"/>
                  </a:moveTo>
                  <a:lnTo>
                    <a:pt x="85410" y="177904"/>
                  </a:lnTo>
                  <a:lnTo>
                    <a:pt x="170820" y="177904"/>
                  </a:lnTo>
                  <a:lnTo>
                    <a:pt x="256230" y="165197"/>
                  </a:lnTo>
                  <a:lnTo>
                    <a:pt x="341641" y="127074"/>
                  </a:lnTo>
                  <a:lnTo>
                    <a:pt x="427051" y="88952"/>
                  </a:lnTo>
                  <a:lnTo>
                    <a:pt x="512461" y="76244"/>
                  </a:lnTo>
                  <a:lnTo>
                    <a:pt x="597872" y="63537"/>
                  </a:lnTo>
                  <a:lnTo>
                    <a:pt x="683282" y="50829"/>
                  </a:lnTo>
                  <a:lnTo>
                    <a:pt x="768692" y="25414"/>
                  </a:lnTo>
                  <a:lnTo>
                    <a:pt x="854103" y="38122"/>
                  </a:lnTo>
                  <a:lnTo>
                    <a:pt x="939513" y="38122"/>
                  </a:lnTo>
                  <a:lnTo>
                    <a:pt x="1024923" y="38122"/>
                  </a:lnTo>
                  <a:lnTo>
                    <a:pt x="1110334" y="38122"/>
                  </a:lnTo>
                  <a:lnTo>
                    <a:pt x="1195744" y="50829"/>
                  </a:lnTo>
                  <a:lnTo>
                    <a:pt x="1281154" y="63537"/>
                  </a:lnTo>
                  <a:lnTo>
                    <a:pt x="1366565" y="25414"/>
                  </a:lnTo>
                  <a:lnTo>
                    <a:pt x="1451975" y="12707"/>
                  </a:lnTo>
                  <a:lnTo>
                    <a:pt x="1537385" y="12707"/>
                  </a:lnTo>
                  <a:lnTo>
                    <a:pt x="1622796" y="0"/>
                  </a:lnTo>
                  <a:lnTo>
                    <a:pt x="1708206" y="38122"/>
                  </a:lnTo>
                  <a:lnTo>
                    <a:pt x="1793616" y="76244"/>
                  </a:lnTo>
                  <a:lnTo>
                    <a:pt x="1879027" y="12707"/>
                  </a:lnTo>
                  <a:lnTo>
                    <a:pt x="1964437" y="25414"/>
                  </a:lnTo>
                  <a:lnTo>
                    <a:pt x="2049847" y="25414"/>
                  </a:lnTo>
                  <a:lnTo>
                    <a:pt x="2135258" y="12707"/>
                  </a:lnTo>
                </a:path>
              </a:pathLst>
            </a:custGeom>
            <a:ln w="27101" cap="flat">
              <a:solidFill>
                <a:srgbClr val="1CABE2">
                  <a:alpha val="100000"/>
                </a:srgbClr>
              </a:solidFill>
              <a:prstDash val="solid"/>
              <a:round/>
            </a:ln>
          </p:spPr>
          <p:txBody>
            <a:bodyPr/>
            <a:lstStyle/>
            <a:p/>
          </p:txBody>
        </p:sp>
        <p:sp>
          <p:nvSpPr>
            <p:cNvPr id="24" name="tx24"/>
            <p:cNvSpPr/>
            <p:nvPr/>
          </p:nvSpPr>
          <p:spPr>
            <a:xfrm>
              <a:off x="904303" y="13370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72</a:t>
              </a:r>
            </a:p>
          </p:txBody>
        </p:sp>
        <p:sp>
          <p:nvSpPr>
            <p:cNvPr id="25" name="tx25"/>
            <p:cNvSpPr/>
            <p:nvPr/>
          </p:nvSpPr>
          <p:spPr>
            <a:xfrm>
              <a:off x="3223923" y="11591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86</a:t>
              </a:r>
            </a:p>
          </p:txBody>
        </p:sp>
        <p:sp>
          <p:nvSpPr>
            <p:cNvPr id="26" name="tx26"/>
            <p:cNvSpPr/>
            <p:nvPr/>
          </p:nvSpPr>
          <p:spPr>
            <a:xfrm>
              <a:off x="1428958" y="11865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27" name="tx27"/>
            <p:cNvSpPr/>
            <p:nvPr/>
          </p:nvSpPr>
          <p:spPr>
            <a:xfrm>
              <a:off x="1856010" y="11357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84</a:t>
              </a:r>
            </a:p>
          </p:txBody>
        </p:sp>
        <p:sp>
          <p:nvSpPr>
            <p:cNvPr id="28" name="tx28"/>
            <p:cNvSpPr/>
            <p:nvPr/>
          </p:nvSpPr>
          <p:spPr>
            <a:xfrm>
              <a:off x="2283061" y="1161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29" name="tx29"/>
            <p:cNvSpPr/>
            <p:nvPr/>
          </p:nvSpPr>
          <p:spPr>
            <a:xfrm>
              <a:off x="2624702" y="10975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30" name="tx30"/>
            <p:cNvSpPr/>
            <p:nvPr/>
          </p:nvSpPr>
          <p:spPr>
            <a:xfrm>
              <a:off x="3051754" y="11230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85</a:t>
              </a:r>
            </a:p>
          </p:txBody>
        </p:sp>
        <p:sp>
          <p:nvSpPr>
            <p:cNvPr id="31" name="pl31"/>
            <p:cNvSpPr/>
            <p:nvPr/>
          </p:nvSpPr>
          <p:spPr>
            <a:xfrm>
              <a:off x="761465"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2" name="pl32"/>
            <p:cNvSpPr/>
            <p:nvPr/>
          </p:nvSpPr>
          <p:spPr>
            <a:xfrm>
              <a:off x="761465"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3" name="pl33"/>
            <p:cNvSpPr/>
            <p:nvPr/>
          </p:nvSpPr>
          <p:spPr>
            <a:xfrm>
              <a:off x="761465"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4" name="pl34"/>
            <p:cNvSpPr/>
            <p:nvPr/>
          </p:nvSpPr>
          <p:spPr>
            <a:xfrm>
              <a:off x="761465"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5" name="pl35"/>
            <p:cNvSpPr/>
            <p:nvPr/>
          </p:nvSpPr>
          <p:spPr>
            <a:xfrm>
              <a:off x="761465"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6" name="pl36"/>
            <p:cNvSpPr/>
            <p:nvPr/>
          </p:nvSpPr>
          <p:spPr>
            <a:xfrm>
              <a:off x="761465"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7" name="pl37"/>
            <p:cNvSpPr/>
            <p:nvPr/>
          </p:nvSpPr>
          <p:spPr>
            <a:xfrm>
              <a:off x="761465"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8" name="pl38"/>
            <p:cNvSpPr/>
            <p:nvPr/>
          </p:nvSpPr>
          <p:spPr>
            <a:xfrm>
              <a:off x="761465"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9" name="pl39"/>
            <p:cNvSpPr/>
            <p:nvPr/>
          </p:nvSpPr>
          <p:spPr>
            <a:xfrm>
              <a:off x="761465"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0" name="pl40"/>
            <p:cNvSpPr/>
            <p:nvPr/>
          </p:nvSpPr>
          <p:spPr>
            <a:xfrm>
              <a:off x="761465"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1" name="pl41"/>
            <p:cNvSpPr/>
            <p:nvPr/>
          </p:nvSpPr>
          <p:spPr>
            <a:xfrm>
              <a:off x="761465"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2" name="pl42"/>
            <p:cNvSpPr/>
            <p:nvPr/>
          </p:nvSpPr>
          <p:spPr>
            <a:xfrm>
              <a:off x="761465"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3" name="pl43"/>
            <p:cNvSpPr/>
            <p:nvPr/>
          </p:nvSpPr>
          <p:spPr>
            <a:xfrm>
              <a:off x="105613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148318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91023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33728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7892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310597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319138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2337285" y="3097297"/>
              <a:ext cx="854103" cy="876816"/>
            </a:xfrm>
            <a:custGeom>
              <a:avLst/>
              <a:pathLst>
                <a:path w="854103" h="876816">
                  <a:moveTo>
                    <a:pt x="0" y="876816"/>
                  </a:moveTo>
                  <a:lnTo>
                    <a:pt x="85410" y="508299"/>
                  </a:lnTo>
                  <a:lnTo>
                    <a:pt x="170820" y="482884"/>
                  </a:lnTo>
                  <a:lnTo>
                    <a:pt x="256230" y="203319"/>
                  </a:lnTo>
                  <a:lnTo>
                    <a:pt x="341641" y="63537"/>
                  </a:lnTo>
                  <a:lnTo>
                    <a:pt x="427051" y="76244"/>
                  </a:lnTo>
                  <a:lnTo>
                    <a:pt x="512461" y="88952"/>
                  </a:lnTo>
                  <a:lnTo>
                    <a:pt x="597872" y="38122"/>
                  </a:lnTo>
                  <a:lnTo>
                    <a:pt x="683282" y="38122"/>
                  </a:lnTo>
                  <a:lnTo>
                    <a:pt x="768692" y="12707"/>
                  </a:lnTo>
                  <a:lnTo>
                    <a:pt x="854103" y="0"/>
                  </a:lnTo>
                </a:path>
              </a:pathLst>
            </a:custGeom>
            <a:ln w="27101" cap="flat">
              <a:solidFill>
                <a:srgbClr val="1CABE2">
                  <a:alpha val="100000"/>
                </a:srgbClr>
              </a:solidFill>
              <a:prstDash val="solid"/>
              <a:round/>
            </a:ln>
          </p:spPr>
          <p:txBody>
            <a:bodyPr/>
            <a:lstStyle/>
            <a:p/>
          </p:txBody>
        </p:sp>
        <p:sp>
          <p:nvSpPr>
            <p:cNvPr id="51" name="tx51"/>
            <p:cNvSpPr/>
            <p:nvPr/>
          </p:nvSpPr>
          <p:spPr>
            <a:xfrm>
              <a:off x="2185458" y="38834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15</a:t>
              </a:r>
            </a:p>
          </p:txBody>
        </p:sp>
        <p:sp>
          <p:nvSpPr>
            <p:cNvPr id="52" name="tx52"/>
            <p:cNvSpPr/>
            <p:nvPr/>
          </p:nvSpPr>
          <p:spPr>
            <a:xfrm>
              <a:off x="3223923" y="30065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84</a:t>
              </a:r>
            </a:p>
          </p:txBody>
        </p:sp>
        <p:sp>
          <p:nvSpPr>
            <p:cNvPr id="53" name="tx53"/>
            <p:cNvSpPr/>
            <p:nvPr/>
          </p:nvSpPr>
          <p:spPr>
            <a:xfrm>
              <a:off x="2624702" y="302129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79</a:t>
              </a:r>
            </a:p>
          </p:txBody>
        </p:sp>
        <p:sp>
          <p:nvSpPr>
            <p:cNvPr id="54" name="tx54"/>
            <p:cNvSpPr/>
            <p:nvPr/>
          </p:nvSpPr>
          <p:spPr>
            <a:xfrm>
              <a:off x="3051754" y="2970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55" name="pl55"/>
            <p:cNvSpPr/>
            <p:nvPr/>
          </p:nvSpPr>
          <p:spPr>
            <a:xfrm>
              <a:off x="761465"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6" name="pl56"/>
            <p:cNvSpPr/>
            <p:nvPr/>
          </p:nvSpPr>
          <p:spPr>
            <a:xfrm>
              <a:off x="761465"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7" name="pl57"/>
            <p:cNvSpPr/>
            <p:nvPr/>
          </p:nvSpPr>
          <p:spPr>
            <a:xfrm>
              <a:off x="761465"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8" name="pl58"/>
            <p:cNvSpPr/>
            <p:nvPr/>
          </p:nvSpPr>
          <p:spPr>
            <a:xfrm>
              <a:off x="761465"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9" name="pl59"/>
            <p:cNvSpPr/>
            <p:nvPr/>
          </p:nvSpPr>
          <p:spPr>
            <a:xfrm>
              <a:off x="761465"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0" name="pl60"/>
            <p:cNvSpPr/>
            <p:nvPr/>
          </p:nvSpPr>
          <p:spPr>
            <a:xfrm>
              <a:off x="761465"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1" name="pl61"/>
            <p:cNvSpPr/>
            <p:nvPr/>
          </p:nvSpPr>
          <p:spPr>
            <a:xfrm>
              <a:off x="761465"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2" name="pl62"/>
            <p:cNvSpPr/>
            <p:nvPr/>
          </p:nvSpPr>
          <p:spPr>
            <a:xfrm>
              <a:off x="761465"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3" name="pl63"/>
            <p:cNvSpPr/>
            <p:nvPr/>
          </p:nvSpPr>
          <p:spPr>
            <a:xfrm>
              <a:off x="761465"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4" name="pl64"/>
            <p:cNvSpPr/>
            <p:nvPr/>
          </p:nvSpPr>
          <p:spPr>
            <a:xfrm>
              <a:off x="761465"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5" name="pl65"/>
            <p:cNvSpPr/>
            <p:nvPr/>
          </p:nvSpPr>
          <p:spPr>
            <a:xfrm>
              <a:off x="761465"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6" name="pl66"/>
            <p:cNvSpPr/>
            <p:nvPr/>
          </p:nvSpPr>
          <p:spPr>
            <a:xfrm>
              <a:off x="761465"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7" name="pl67"/>
            <p:cNvSpPr/>
            <p:nvPr/>
          </p:nvSpPr>
          <p:spPr>
            <a:xfrm>
              <a:off x="105613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148318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191023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233728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267892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10597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319138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1056130" y="5071833"/>
              <a:ext cx="2135258" cy="889523"/>
            </a:xfrm>
            <a:custGeom>
              <a:avLst/>
              <a:pathLst>
                <a:path w="2135258" h="889523">
                  <a:moveTo>
                    <a:pt x="0" y="889523"/>
                  </a:moveTo>
                  <a:lnTo>
                    <a:pt x="85410" y="889523"/>
                  </a:lnTo>
                  <a:lnTo>
                    <a:pt x="170820" y="889523"/>
                  </a:lnTo>
                  <a:lnTo>
                    <a:pt x="256230" y="889523"/>
                  </a:lnTo>
                  <a:lnTo>
                    <a:pt x="341641" y="889523"/>
                  </a:lnTo>
                  <a:lnTo>
                    <a:pt x="427051" y="889523"/>
                  </a:lnTo>
                  <a:lnTo>
                    <a:pt x="512461" y="889523"/>
                  </a:lnTo>
                  <a:lnTo>
                    <a:pt x="597872" y="889523"/>
                  </a:lnTo>
                  <a:lnTo>
                    <a:pt x="683282" y="876816"/>
                  </a:lnTo>
                  <a:lnTo>
                    <a:pt x="768692" y="838693"/>
                  </a:lnTo>
                  <a:lnTo>
                    <a:pt x="854103" y="825986"/>
                  </a:lnTo>
                  <a:lnTo>
                    <a:pt x="939513" y="698911"/>
                  </a:lnTo>
                  <a:lnTo>
                    <a:pt x="1024923" y="609959"/>
                  </a:lnTo>
                  <a:lnTo>
                    <a:pt x="1110334" y="508299"/>
                  </a:lnTo>
                  <a:lnTo>
                    <a:pt x="1195744" y="444761"/>
                  </a:lnTo>
                  <a:lnTo>
                    <a:pt x="1281154" y="368517"/>
                  </a:lnTo>
                  <a:lnTo>
                    <a:pt x="1366565" y="292272"/>
                  </a:lnTo>
                  <a:lnTo>
                    <a:pt x="1451975" y="254149"/>
                  </a:lnTo>
                  <a:lnTo>
                    <a:pt x="1537385" y="241442"/>
                  </a:lnTo>
                  <a:lnTo>
                    <a:pt x="1622796" y="177904"/>
                  </a:lnTo>
                  <a:lnTo>
                    <a:pt x="1708206" y="177904"/>
                  </a:lnTo>
                  <a:lnTo>
                    <a:pt x="1793616" y="165197"/>
                  </a:lnTo>
                  <a:lnTo>
                    <a:pt x="1879027" y="101659"/>
                  </a:lnTo>
                  <a:lnTo>
                    <a:pt x="1964437" y="76244"/>
                  </a:lnTo>
                  <a:lnTo>
                    <a:pt x="2049847" y="25414"/>
                  </a:lnTo>
                  <a:lnTo>
                    <a:pt x="2135258" y="0"/>
                  </a:lnTo>
                </a:path>
              </a:pathLst>
            </a:custGeom>
            <a:ln w="27101" cap="flat">
              <a:solidFill>
                <a:srgbClr val="1CABE2">
                  <a:alpha val="100000"/>
                </a:srgbClr>
              </a:solidFill>
              <a:prstDash val="solid"/>
              <a:round/>
            </a:ln>
          </p:spPr>
          <p:txBody>
            <a:bodyPr/>
            <a:lstStyle/>
            <a:p/>
          </p:txBody>
        </p:sp>
        <p:sp>
          <p:nvSpPr>
            <p:cNvPr id="75" name="tx75"/>
            <p:cNvSpPr/>
            <p:nvPr/>
          </p:nvSpPr>
          <p:spPr>
            <a:xfrm>
              <a:off x="980217" y="5870658"/>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a:t>
              </a:r>
            </a:p>
          </p:txBody>
        </p:sp>
        <p:sp>
          <p:nvSpPr>
            <p:cNvPr id="76" name="tx76"/>
            <p:cNvSpPr/>
            <p:nvPr/>
          </p:nvSpPr>
          <p:spPr>
            <a:xfrm>
              <a:off x="3223923" y="498113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72</a:t>
              </a:r>
            </a:p>
          </p:txBody>
        </p:sp>
        <p:sp>
          <p:nvSpPr>
            <p:cNvPr id="77" name="tx77"/>
            <p:cNvSpPr/>
            <p:nvPr/>
          </p:nvSpPr>
          <p:spPr>
            <a:xfrm>
              <a:off x="1456070" y="5821820"/>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a:t>
              </a:r>
            </a:p>
          </p:txBody>
        </p:sp>
        <p:sp>
          <p:nvSpPr>
            <p:cNvPr id="78" name="tx78"/>
            <p:cNvSpPr/>
            <p:nvPr/>
          </p:nvSpPr>
          <p:spPr>
            <a:xfrm>
              <a:off x="1883121" y="5758282"/>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a:t>
              </a:r>
            </a:p>
          </p:txBody>
        </p:sp>
        <p:sp>
          <p:nvSpPr>
            <p:cNvPr id="79" name="tx79"/>
            <p:cNvSpPr/>
            <p:nvPr/>
          </p:nvSpPr>
          <p:spPr>
            <a:xfrm>
              <a:off x="2283061" y="530081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43</a:t>
              </a:r>
            </a:p>
          </p:txBody>
        </p:sp>
        <p:sp>
          <p:nvSpPr>
            <p:cNvPr id="80" name="tx80"/>
            <p:cNvSpPr/>
            <p:nvPr/>
          </p:nvSpPr>
          <p:spPr>
            <a:xfrm>
              <a:off x="2624702" y="511020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58</a:t>
              </a:r>
            </a:p>
          </p:txBody>
        </p:sp>
        <p:sp>
          <p:nvSpPr>
            <p:cNvPr id="81" name="tx81"/>
            <p:cNvSpPr/>
            <p:nvPr/>
          </p:nvSpPr>
          <p:spPr>
            <a:xfrm>
              <a:off x="3051754" y="49577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70</a:t>
              </a:r>
            </a:p>
          </p:txBody>
        </p:sp>
        <p:sp>
          <p:nvSpPr>
            <p:cNvPr id="82" name="pl82"/>
            <p:cNvSpPr/>
            <p:nvPr/>
          </p:nvSpPr>
          <p:spPr>
            <a:xfrm>
              <a:off x="3555643"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3" name="pl83"/>
            <p:cNvSpPr/>
            <p:nvPr/>
          </p:nvSpPr>
          <p:spPr>
            <a:xfrm>
              <a:off x="3555643"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4" name="pl84"/>
            <p:cNvSpPr/>
            <p:nvPr/>
          </p:nvSpPr>
          <p:spPr>
            <a:xfrm>
              <a:off x="3555643"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5" name="pl85"/>
            <p:cNvSpPr/>
            <p:nvPr/>
          </p:nvSpPr>
          <p:spPr>
            <a:xfrm>
              <a:off x="3555643"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6" name="pl86"/>
            <p:cNvSpPr/>
            <p:nvPr/>
          </p:nvSpPr>
          <p:spPr>
            <a:xfrm>
              <a:off x="3555643"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7" name="pl87"/>
            <p:cNvSpPr/>
            <p:nvPr/>
          </p:nvSpPr>
          <p:spPr>
            <a:xfrm>
              <a:off x="3555643"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8" name="pl88"/>
            <p:cNvSpPr/>
            <p:nvPr/>
          </p:nvSpPr>
          <p:spPr>
            <a:xfrm>
              <a:off x="3555643"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89" name="pl89"/>
            <p:cNvSpPr/>
            <p:nvPr/>
          </p:nvSpPr>
          <p:spPr>
            <a:xfrm>
              <a:off x="3555643"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0" name="pl90"/>
            <p:cNvSpPr/>
            <p:nvPr/>
          </p:nvSpPr>
          <p:spPr>
            <a:xfrm>
              <a:off x="3555643"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1" name="pl91"/>
            <p:cNvSpPr/>
            <p:nvPr/>
          </p:nvSpPr>
          <p:spPr>
            <a:xfrm>
              <a:off x="3555643"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2" name="pl92"/>
            <p:cNvSpPr/>
            <p:nvPr/>
          </p:nvSpPr>
          <p:spPr>
            <a:xfrm>
              <a:off x="3555643"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3" name="pl93"/>
            <p:cNvSpPr/>
            <p:nvPr/>
          </p:nvSpPr>
          <p:spPr>
            <a:xfrm>
              <a:off x="3555643"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4" name="pl94"/>
            <p:cNvSpPr/>
            <p:nvPr/>
          </p:nvSpPr>
          <p:spPr>
            <a:xfrm>
              <a:off x="3850309"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427736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470441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13146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47310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90015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98556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3850309" y="1224420"/>
              <a:ext cx="2135258" cy="203319"/>
            </a:xfrm>
            <a:custGeom>
              <a:avLst/>
              <a:pathLst>
                <a:path w="2135258" h="203319">
                  <a:moveTo>
                    <a:pt x="0" y="203319"/>
                  </a:moveTo>
                  <a:lnTo>
                    <a:pt x="85410" y="190612"/>
                  </a:lnTo>
                  <a:lnTo>
                    <a:pt x="170820" y="190612"/>
                  </a:lnTo>
                  <a:lnTo>
                    <a:pt x="256230" y="165197"/>
                  </a:lnTo>
                  <a:lnTo>
                    <a:pt x="341641" y="152489"/>
                  </a:lnTo>
                  <a:lnTo>
                    <a:pt x="427051" y="114367"/>
                  </a:lnTo>
                  <a:lnTo>
                    <a:pt x="512461" y="114367"/>
                  </a:lnTo>
                  <a:lnTo>
                    <a:pt x="597872" y="101659"/>
                  </a:lnTo>
                  <a:lnTo>
                    <a:pt x="683282" y="88952"/>
                  </a:lnTo>
                  <a:lnTo>
                    <a:pt x="768692" y="63537"/>
                  </a:lnTo>
                  <a:lnTo>
                    <a:pt x="854103" y="76244"/>
                  </a:lnTo>
                  <a:lnTo>
                    <a:pt x="939513" y="50829"/>
                  </a:lnTo>
                  <a:lnTo>
                    <a:pt x="1024923" y="50829"/>
                  </a:lnTo>
                  <a:lnTo>
                    <a:pt x="1110334" y="63537"/>
                  </a:lnTo>
                  <a:lnTo>
                    <a:pt x="1195744" y="50829"/>
                  </a:lnTo>
                  <a:lnTo>
                    <a:pt x="1281154" y="50829"/>
                  </a:lnTo>
                  <a:lnTo>
                    <a:pt x="1366565" y="38122"/>
                  </a:lnTo>
                  <a:lnTo>
                    <a:pt x="1451975" y="25414"/>
                  </a:lnTo>
                  <a:lnTo>
                    <a:pt x="1537385" y="12707"/>
                  </a:lnTo>
                  <a:lnTo>
                    <a:pt x="1622796" y="0"/>
                  </a:lnTo>
                  <a:lnTo>
                    <a:pt x="1708206" y="38122"/>
                  </a:lnTo>
                  <a:lnTo>
                    <a:pt x="1793616" y="63537"/>
                  </a:lnTo>
                  <a:lnTo>
                    <a:pt x="1879027" y="12707"/>
                  </a:lnTo>
                  <a:lnTo>
                    <a:pt x="1964437" y="25414"/>
                  </a:lnTo>
                  <a:lnTo>
                    <a:pt x="2049847" y="12707"/>
                  </a:lnTo>
                  <a:lnTo>
                    <a:pt x="2135258" y="0"/>
                  </a:lnTo>
                </a:path>
              </a:pathLst>
            </a:custGeom>
            <a:ln w="27101" cap="flat">
              <a:solidFill>
                <a:srgbClr val="1CABE2">
                  <a:alpha val="100000"/>
                </a:srgbClr>
              </a:solidFill>
              <a:prstDash val="solid"/>
              <a:round/>
            </a:ln>
          </p:spPr>
          <p:txBody>
            <a:bodyPr/>
            <a:lstStyle/>
            <a:p/>
          </p:txBody>
        </p:sp>
        <p:sp>
          <p:nvSpPr>
            <p:cNvPr id="102" name="tx102"/>
            <p:cNvSpPr/>
            <p:nvPr/>
          </p:nvSpPr>
          <p:spPr>
            <a:xfrm>
              <a:off x="3698482" y="133704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72</a:t>
              </a:r>
            </a:p>
          </p:txBody>
        </p:sp>
        <p:sp>
          <p:nvSpPr>
            <p:cNvPr id="103" name="tx103"/>
            <p:cNvSpPr/>
            <p:nvPr/>
          </p:nvSpPr>
          <p:spPr>
            <a:xfrm>
              <a:off x="6018101" y="11337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104" name="tx104"/>
            <p:cNvSpPr/>
            <p:nvPr/>
          </p:nvSpPr>
          <p:spPr>
            <a:xfrm>
              <a:off x="4223136" y="119924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79</a:t>
              </a:r>
            </a:p>
          </p:txBody>
        </p:sp>
        <p:sp>
          <p:nvSpPr>
            <p:cNvPr id="105" name="tx105"/>
            <p:cNvSpPr/>
            <p:nvPr/>
          </p:nvSpPr>
          <p:spPr>
            <a:xfrm>
              <a:off x="4650188" y="11611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106" name="tx106"/>
            <p:cNvSpPr/>
            <p:nvPr/>
          </p:nvSpPr>
          <p:spPr>
            <a:xfrm>
              <a:off x="5077239" y="11357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84</a:t>
              </a:r>
            </a:p>
          </p:txBody>
        </p:sp>
        <p:sp>
          <p:nvSpPr>
            <p:cNvPr id="107" name="tx107"/>
            <p:cNvSpPr/>
            <p:nvPr/>
          </p:nvSpPr>
          <p:spPr>
            <a:xfrm>
              <a:off x="5418881" y="1084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88</a:t>
              </a:r>
            </a:p>
          </p:txBody>
        </p:sp>
        <p:sp>
          <p:nvSpPr>
            <p:cNvPr id="108" name="tx108"/>
            <p:cNvSpPr/>
            <p:nvPr/>
          </p:nvSpPr>
          <p:spPr>
            <a:xfrm>
              <a:off x="5845932" y="109759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109" name="pl109"/>
            <p:cNvSpPr/>
            <p:nvPr/>
          </p:nvSpPr>
          <p:spPr>
            <a:xfrm>
              <a:off x="3555643"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0" name="pl110"/>
            <p:cNvSpPr/>
            <p:nvPr/>
          </p:nvSpPr>
          <p:spPr>
            <a:xfrm>
              <a:off x="3555643"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1" name="pl111"/>
            <p:cNvSpPr/>
            <p:nvPr/>
          </p:nvSpPr>
          <p:spPr>
            <a:xfrm>
              <a:off x="3555643"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2" name="pl112"/>
            <p:cNvSpPr/>
            <p:nvPr/>
          </p:nvSpPr>
          <p:spPr>
            <a:xfrm>
              <a:off x="3555643"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3" name="pl113"/>
            <p:cNvSpPr/>
            <p:nvPr/>
          </p:nvSpPr>
          <p:spPr>
            <a:xfrm>
              <a:off x="3555643"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4" name="pl114"/>
            <p:cNvSpPr/>
            <p:nvPr/>
          </p:nvSpPr>
          <p:spPr>
            <a:xfrm>
              <a:off x="3555643"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5" name="pl115"/>
            <p:cNvSpPr/>
            <p:nvPr/>
          </p:nvSpPr>
          <p:spPr>
            <a:xfrm>
              <a:off x="3555643"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6" name="pl116"/>
            <p:cNvSpPr/>
            <p:nvPr/>
          </p:nvSpPr>
          <p:spPr>
            <a:xfrm>
              <a:off x="3555643"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7" name="pl117"/>
            <p:cNvSpPr/>
            <p:nvPr/>
          </p:nvSpPr>
          <p:spPr>
            <a:xfrm>
              <a:off x="3555643"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8" name="pl118"/>
            <p:cNvSpPr/>
            <p:nvPr/>
          </p:nvSpPr>
          <p:spPr>
            <a:xfrm>
              <a:off x="3555643"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9" name="pl119"/>
            <p:cNvSpPr/>
            <p:nvPr/>
          </p:nvSpPr>
          <p:spPr>
            <a:xfrm>
              <a:off x="3555643"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0" name="pl120"/>
            <p:cNvSpPr/>
            <p:nvPr/>
          </p:nvSpPr>
          <p:spPr>
            <a:xfrm>
              <a:off x="3555643"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1" name="pl121"/>
            <p:cNvSpPr/>
            <p:nvPr/>
          </p:nvSpPr>
          <p:spPr>
            <a:xfrm>
              <a:off x="3850309"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427736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70441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13146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547310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590015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98556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643925" y="3300616"/>
              <a:ext cx="341641" cy="787863"/>
            </a:xfrm>
            <a:custGeom>
              <a:avLst/>
              <a:pathLst>
                <a:path w="341641" h="787863">
                  <a:moveTo>
                    <a:pt x="0" y="787863"/>
                  </a:moveTo>
                  <a:lnTo>
                    <a:pt x="85410" y="622666"/>
                  </a:lnTo>
                  <a:lnTo>
                    <a:pt x="170820" y="521006"/>
                  </a:lnTo>
                  <a:lnTo>
                    <a:pt x="256230" y="88952"/>
                  </a:lnTo>
                  <a:lnTo>
                    <a:pt x="341641" y="0"/>
                  </a:lnTo>
                </a:path>
              </a:pathLst>
            </a:custGeom>
            <a:ln w="27101" cap="flat">
              <a:solidFill>
                <a:srgbClr val="1CABE2">
                  <a:alpha val="100000"/>
                </a:srgbClr>
              </a:solidFill>
              <a:prstDash val="solid"/>
              <a:round/>
            </a:ln>
          </p:spPr>
          <p:txBody>
            <a:bodyPr/>
            <a:lstStyle/>
            <a:p/>
          </p:txBody>
        </p:sp>
        <p:sp>
          <p:nvSpPr>
            <p:cNvPr id="129" name="tx129"/>
            <p:cNvSpPr/>
            <p:nvPr/>
          </p:nvSpPr>
          <p:spPr>
            <a:xfrm>
              <a:off x="5568012" y="3997781"/>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a:t>
              </a:r>
            </a:p>
          </p:txBody>
        </p:sp>
        <p:sp>
          <p:nvSpPr>
            <p:cNvPr id="130" name="tx130"/>
            <p:cNvSpPr/>
            <p:nvPr/>
          </p:nvSpPr>
          <p:spPr>
            <a:xfrm>
              <a:off x="6018101" y="320991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68</a:t>
              </a:r>
            </a:p>
          </p:txBody>
        </p:sp>
        <p:sp>
          <p:nvSpPr>
            <p:cNvPr id="131" name="tx131"/>
            <p:cNvSpPr/>
            <p:nvPr/>
          </p:nvSpPr>
          <p:spPr>
            <a:xfrm>
              <a:off x="5845932" y="32500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61</a:t>
              </a:r>
            </a:p>
          </p:txBody>
        </p:sp>
        <p:sp>
          <p:nvSpPr>
            <p:cNvPr id="132" name="pl132"/>
            <p:cNvSpPr/>
            <p:nvPr/>
          </p:nvSpPr>
          <p:spPr>
            <a:xfrm>
              <a:off x="3555643"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3" name="pl133"/>
            <p:cNvSpPr/>
            <p:nvPr/>
          </p:nvSpPr>
          <p:spPr>
            <a:xfrm>
              <a:off x="3555643"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4" name="pl134"/>
            <p:cNvSpPr/>
            <p:nvPr/>
          </p:nvSpPr>
          <p:spPr>
            <a:xfrm>
              <a:off x="3555643"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5" name="pl135"/>
            <p:cNvSpPr/>
            <p:nvPr/>
          </p:nvSpPr>
          <p:spPr>
            <a:xfrm>
              <a:off x="3555643"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6" name="pl136"/>
            <p:cNvSpPr/>
            <p:nvPr/>
          </p:nvSpPr>
          <p:spPr>
            <a:xfrm>
              <a:off x="3555643"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7" name="pl137"/>
            <p:cNvSpPr/>
            <p:nvPr/>
          </p:nvSpPr>
          <p:spPr>
            <a:xfrm>
              <a:off x="3555643"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8" name="pl138"/>
            <p:cNvSpPr/>
            <p:nvPr/>
          </p:nvSpPr>
          <p:spPr>
            <a:xfrm>
              <a:off x="3555643"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9" name="pl139"/>
            <p:cNvSpPr/>
            <p:nvPr/>
          </p:nvSpPr>
          <p:spPr>
            <a:xfrm>
              <a:off x="3555643"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0" name="pl140"/>
            <p:cNvSpPr/>
            <p:nvPr/>
          </p:nvSpPr>
          <p:spPr>
            <a:xfrm>
              <a:off x="3555643"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1" name="pl141"/>
            <p:cNvSpPr/>
            <p:nvPr/>
          </p:nvSpPr>
          <p:spPr>
            <a:xfrm>
              <a:off x="3555643"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2" name="pl142"/>
            <p:cNvSpPr/>
            <p:nvPr/>
          </p:nvSpPr>
          <p:spPr>
            <a:xfrm>
              <a:off x="3555643"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3" name="pl143"/>
            <p:cNvSpPr/>
            <p:nvPr/>
          </p:nvSpPr>
          <p:spPr>
            <a:xfrm>
              <a:off x="3555643"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4" name="pl144"/>
            <p:cNvSpPr/>
            <p:nvPr/>
          </p:nvSpPr>
          <p:spPr>
            <a:xfrm>
              <a:off x="3850309"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27736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0441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13146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47310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90015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98556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533591" y="4970174"/>
              <a:ext cx="1451975" cy="1016598"/>
            </a:xfrm>
            <a:custGeom>
              <a:avLst/>
              <a:pathLst>
                <a:path w="1451975" h="1016598">
                  <a:moveTo>
                    <a:pt x="0" y="1016598"/>
                  </a:moveTo>
                  <a:lnTo>
                    <a:pt x="85410" y="1016598"/>
                  </a:lnTo>
                  <a:lnTo>
                    <a:pt x="170820" y="1003891"/>
                  </a:lnTo>
                  <a:lnTo>
                    <a:pt x="256230" y="953061"/>
                  </a:lnTo>
                  <a:lnTo>
                    <a:pt x="341641" y="889523"/>
                  </a:lnTo>
                  <a:lnTo>
                    <a:pt x="427051" y="749741"/>
                  </a:lnTo>
                  <a:lnTo>
                    <a:pt x="512461" y="635374"/>
                  </a:lnTo>
                  <a:lnTo>
                    <a:pt x="597872" y="521006"/>
                  </a:lnTo>
                  <a:lnTo>
                    <a:pt x="683282" y="457469"/>
                  </a:lnTo>
                  <a:lnTo>
                    <a:pt x="768692" y="393931"/>
                  </a:lnTo>
                  <a:lnTo>
                    <a:pt x="854103" y="355809"/>
                  </a:lnTo>
                  <a:lnTo>
                    <a:pt x="939513" y="304979"/>
                  </a:lnTo>
                  <a:lnTo>
                    <a:pt x="1024923" y="292272"/>
                  </a:lnTo>
                  <a:lnTo>
                    <a:pt x="1110334" y="317687"/>
                  </a:lnTo>
                  <a:lnTo>
                    <a:pt x="1195744" y="139782"/>
                  </a:lnTo>
                  <a:lnTo>
                    <a:pt x="1281154" y="63537"/>
                  </a:lnTo>
                  <a:lnTo>
                    <a:pt x="1366565" y="25414"/>
                  </a:lnTo>
                  <a:lnTo>
                    <a:pt x="1451975" y="0"/>
                  </a:lnTo>
                </a:path>
              </a:pathLst>
            </a:custGeom>
            <a:ln w="27101" cap="flat">
              <a:solidFill>
                <a:srgbClr val="1CABE2">
                  <a:alpha val="100000"/>
                </a:srgbClr>
              </a:solidFill>
              <a:prstDash val="solid"/>
              <a:round/>
            </a:ln>
          </p:spPr>
          <p:txBody>
            <a:bodyPr/>
            <a:lstStyle/>
            <a:p/>
          </p:txBody>
        </p:sp>
        <p:sp>
          <p:nvSpPr>
            <p:cNvPr id="152" name="tx152"/>
            <p:cNvSpPr/>
            <p:nvPr/>
          </p:nvSpPr>
          <p:spPr>
            <a:xfrm>
              <a:off x="4457678" y="589607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0</a:t>
              </a:r>
            </a:p>
          </p:txBody>
        </p:sp>
        <p:sp>
          <p:nvSpPr>
            <p:cNvPr id="153" name="tx153"/>
            <p:cNvSpPr/>
            <p:nvPr/>
          </p:nvSpPr>
          <p:spPr>
            <a:xfrm>
              <a:off x="6018101" y="487947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154" name="tx154"/>
            <p:cNvSpPr/>
            <p:nvPr/>
          </p:nvSpPr>
          <p:spPr>
            <a:xfrm>
              <a:off x="4677300" y="583452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a:t>
              </a:r>
            </a:p>
          </p:txBody>
        </p:sp>
        <p:sp>
          <p:nvSpPr>
            <p:cNvPr id="155" name="tx155"/>
            <p:cNvSpPr/>
            <p:nvPr/>
          </p:nvSpPr>
          <p:spPr>
            <a:xfrm>
              <a:off x="5077239" y="535164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39</a:t>
              </a:r>
            </a:p>
          </p:txBody>
        </p:sp>
        <p:sp>
          <p:nvSpPr>
            <p:cNvPr id="156" name="tx156"/>
            <p:cNvSpPr/>
            <p:nvPr/>
          </p:nvSpPr>
          <p:spPr>
            <a:xfrm>
              <a:off x="5418881" y="513561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56</a:t>
              </a:r>
            </a:p>
          </p:txBody>
        </p:sp>
        <p:sp>
          <p:nvSpPr>
            <p:cNvPr id="157" name="tx157"/>
            <p:cNvSpPr/>
            <p:nvPr/>
          </p:nvSpPr>
          <p:spPr>
            <a:xfrm>
              <a:off x="5845932" y="485605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78</a:t>
              </a:r>
            </a:p>
          </p:txBody>
        </p:sp>
        <p:sp>
          <p:nvSpPr>
            <p:cNvPr id="158" name="pl158"/>
            <p:cNvSpPr/>
            <p:nvPr/>
          </p:nvSpPr>
          <p:spPr>
            <a:xfrm>
              <a:off x="6349821"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59" name="pl159"/>
            <p:cNvSpPr/>
            <p:nvPr/>
          </p:nvSpPr>
          <p:spPr>
            <a:xfrm>
              <a:off x="6349821"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0" name="pl160"/>
            <p:cNvSpPr/>
            <p:nvPr/>
          </p:nvSpPr>
          <p:spPr>
            <a:xfrm>
              <a:off x="6349821"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1" name="pl161"/>
            <p:cNvSpPr/>
            <p:nvPr/>
          </p:nvSpPr>
          <p:spPr>
            <a:xfrm>
              <a:off x="6349821"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2" name="pl162"/>
            <p:cNvSpPr/>
            <p:nvPr/>
          </p:nvSpPr>
          <p:spPr>
            <a:xfrm>
              <a:off x="6349821"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3" name="pl163"/>
            <p:cNvSpPr/>
            <p:nvPr/>
          </p:nvSpPr>
          <p:spPr>
            <a:xfrm>
              <a:off x="6349821"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4" name="pl164"/>
            <p:cNvSpPr/>
            <p:nvPr/>
          </p:nvSpPr>
          <p:spPr>
            <a:xfrm>
              <a:off x="6349821"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5" name="pl165"/>
            <p:cNvSpPr/>
            <p:nvPr/>
          </p:nvSpPr>
          <p:spPr>
            <a:xfrm>
              <a:off x="6349821"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6" name="pl166"/>
            <p:cNvSpPr/>
            <p:nvPr/>
          </p:nvSpPr>
          <p:spPr>
            <a:xfrm>
              <a:off x="6349821"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7" name="pl167"/>
            <p:cNvSpPr/>
            <p:nvPr/>
          </p:nvSpPr>
          <p:spPr>
            <a:xfrm>
              <a:off x="6349821"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8" name="pl168"/>
            <p:cNvSpPr/>
            <p:nvPr/>
          </p:nvSpPr>
          <p:spPr>
            <a:xfrm>
              <a:off x="6349821"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9" name="pl169"/>
            <p:cNvSpPr/>
            <p:nvPr/>
          </p:nvSpPr>
          <p:spPr>
            <a:xfrm>
              <a:off x="6349821"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70" name="pl170"/>
            <p:cNvSpPr/>
            <p:nvPr/>
          </p:nvSpPr>
          <p:spPr>
            <a:xfrm>
              <a:off x="664448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707153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749859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92564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826728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69433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877974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6644487" y="1287957"/>
              <a:ext cx="2135258" cy="330394"/>
            </a:xfrm>
            <a:custGeom>
              <a:avLst/>
              <a:pathLst>
                <a:path w="2135258" h="330394">
                  <a:moveTo>
                    <a:pt x="0" y="330394"/>
                  </a:moveTo>
                  <a:lnTo>
                    <a:pt x="85410" y="317687"/>
                  </a:lnTo>
                  <a:lnTo>
                    <a:pt x="170820" y="304979"/>
                  </a:lnTo>
                  <a:lnTo>
                    <a:pt x="256230" y="279564"/>
                  </a:lnTo>
                  <a:lnTo>
                    <a:pt x="341641" y="228734"/>
                  </a:lnTo>
                  <a:lnTo>
                    <a:pt x="427051" y="216027"/>
                  </a:lnTo>
                  <a:lnTo>
                    <a:pt x="512461" y="203319"/>
                  </a:lnTo>
                  <a:lnTo>
                    <a:pt x="597872" y="203319"/>
                  </a:lnTo>
                  <a:lnTo>
                    <a:pt x="683282" y="165197"/>
                  </a:lnTo>
                  <a:lnTo>
                    <a:pt x="768692" y="127074"/>
                  </a:lnTo>
                  <a:lnTo>
                    <a:pt x="854103" y="101659"/>
                  </a:lnTo>
                  <a:lnTo>
                    <a:pt x="939513" y="88952"/>
                  </a:lnTo>
                  <a:lnTo>
                    <a:pt x="1024923" y="101659"/>
                  </a:lnTo>
                  <a:lnTo>
                    <a:pt x="1110334" y="101659"/>
                  </a:lnTo>
                  <a:lnTo>
                    <a:pt x="1195744" y="76244"/>
                  </a:lnTo>
                  <a:lnTo>
                    <a:pt x="1281154" y="63537"/>
                  </a:lnTo>
                  <a:lnTo>
                    <a:pt x="1366565" y="38122"/>
                  </a:lnTo>
                  <a:lnTo>
                    <a:pt x="1451975" y="38122"/>
                  </a:lnTo>
                  <a:lnTo>
                    <a:pt x="1537385" y="12707"/>
                  </a:lnTo>
                  <a:lnTo>
                    <a:pt x="1622796" y="0"/>
                  </a:lnTo>
                  <a:lnTo>
                    <a:pt x="1708206" y="50829"/>
                  </a:lnTo>
                  <a:lnTo>
                    <a:pt x="1793616" y="76244"/>
                  </a:lnTo>
                  <a:lnTo>
                    <a:pt x="1879027" y="25414"/>
                  </a:lnTo>
                  <a:lnTo>
                    <a:pt x="1964437" y="38122"/>
                  </a:lnTo>
                  <a:lnTo>
                    <a:pt x="2049847" y="25414"/>
                  </a:lnTo>
                  <a:lnTo>
                    <a:pt x="2135258" y="12707"/>
                  </a:lnTo>
                </a:path>
              </a:pathLst>
            </a:custGeom>
            <a:ln w="27101" cap="flat">
              <a:solidFill>
                <a:srgbClr val="1CABE2">
                  <a:alpha val="100000"/>
                </a:srgbClr>
              </a:solidFill>
              <a:prstDash val="solid"/>
              <a:round/>
            </a:ln>
          </p:spPr>
          <p:txBody>
            <a:bodyPr/>
            <a:lstStyle/>
            <a:p/>
          </p:txBody>
        </p:sp>
        <p:sp>
          <p:nvSpPr>
            <p:cNvPr id="178" name="tx178"/>
            <p:cNvSpPr/>
            <p:nvPr/>
          </p:nvSpPr>
          <p:spPr>
            <a:xfrm>
              <a:off x="6492660" y="15276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57</a:t>
              </a:r>
            </a:p>
          </p:txBody>
        </p:sp>
        <p:sp>
          <p:nvSpPr>
            <p:cNvPr id="179" name="tx179"/>
            <p:cNvSpPr/>
            <p:nvPr/>
          </p:nvSpPr>
          <p:spPr>
            <a:xfrm>
              <a:off x="8812279" y="120996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180" name="tx180"/>
            <p:cNvSpPr/>
            <p:nvPr/>
          </p:nvSpPr>
          <p:spPr>
            <a:xfrm>
              <a:off x="7017315" y="136444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66</a:t>
              </a:r>
            </a:p>
          </p:txBody>
        </p:sp>
        <p:sp>
          <p:nvSpPr>
            <p:cNvPr id="181" name="tx181"/>
            <p:cNvSpPr/>
            <p:nvPr/>
          </p:nvSpPr>
          <p:spPr>
            <a:xfrm>
              <a:off x="7444366" y="125007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75</a:t>
              </a:r>
            </a:p>
          </p:txBody>
        </p:sp>
        <p:sp>
          <p:nvSpPr>
            <p:cNvPr id="182" name="tx182"/>
            <p:cNvSpPr/>
            <p:nvPr/>
          </p:nvSpPr>
          <p:spPr>
            <a:xfrm>
              <a:off x="7871418" y="121195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78</a:t>
              </a:r>
            </a:p>
          </p:txBody>
        </p:sp>
        <p:sp>
          <p:nvSpPr>
            <p:cNvPr id="183" name="tx183"/>
            <p:cNvSpPr/>
            <p:nvPr/>
          </p:nvSpPr>
          <p:spPr>
            <a:xfrm>
              <a:off x="8213059" y="114842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84" name="tx184"/>
            <p:cNvSpPr/>
            <p:nvPr/>
          </p:nvSpPr>
          <p:spPr>
            <a:xfrm>
              <a:off x="8640111" y="117383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81</a:t>
              </a:r>
            </a:p>
          </p:txBody>
        </p:sp>
        <p:sp>
          <p:nvSpPr>
            <p:cNvPr id="185" name="pl185"/>
            <p:cNvSpPr/>
            <p:nvPr/>
          </p:nvSpPr>
          <p:spPr>
            <a:xfrm>
              <a:off x="6349821"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6" name="pl186"/>
            <p:cNvSpPr/>
            <p:nvPr/>
          </p:nvSpPr>
          <p:spPr>
            <a:xfrm>
              <a:off x="6349821"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7" name="pl187"/>
            <p:cNvSpPr/>
            <p:nvPr/>
          </p:nvSpPr>
          <p:spPr>
            <a:xfrm>
              <a:off x="6349821"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8" name="pl188"/>
            <p:cNvSpPr/>
            <p:nvPr/>
          </p:nvSpPr>
          <p:spPr>
            <a:xfrm>
              <a:off x="6349821"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9" name="pl189"/>
            <p:cNvSpPr/>
            <p:nvPr/>
          </p:nvSpPr>
          <p:spPr>
            <a:xfrm>
              <a:off x="6349821"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0" name="pl190"/>
            <p:cNvSpPr/>
            <p:nvPr/>
          </p:nvSpPr>
          <p:spPr>
            <a:xfrm>
              <a:off x="6349821"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1" name="pl191"/>
            <p:cNvSpPr/>
            <p:nvPr/>
          </p:nvSpPr>
          <p:spPr>
            <a:xfrm>
              <a:off x="6349821"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2" name="pl192"/>
            <p:cNvSpPr/>
            <p:nvPr/>
          </p:nvSpPr>
          <p:spPr>
            <a:xfrm>
              <a:off x="6349821"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3" name="pl193"/>
            <p:cNvSpPr/>
            <p:nvPr/>
          </p:nvSpPr>
          <p:spPr>
            <a:xfrm>
              <a:off x="6349821"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4" name="pl194"/>
            <p:cNvSpPr/>
            <p:nvPr/>
          </p:nvSpPr>
          <p:spPr>
            <a:xfrm>
              <a:off x="6349821"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5" name="pl195"/>
            <p:cNvSpPr/>
            <p:nvPr/>
          </p:nvSpPr>
          <p:spPr>
            <a:xfrm>
              <a:off x="6349821"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6" name="pl196"/>
            <p:cNvSpPr/>
            <p:nvPr/>
          </p:nvSpPr>
          <p:spPr>
            <a:xfrm>
              <a:off x="6349821"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7" name="pl197"/>
            <p:cNvSpPr/>
            <p:nvPr/>
          </p:nvSpPr>
          <p:spPr>
            <a:xfrm>
              <a:off x="664448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07153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49859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92564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26728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69433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877974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644487" y="3135419"/>
              <a:ext cx="2135258" cy="317687"/>
            </a:xfrm>
            <a:custGeom>
              <a:avLst/>
              <a:pathLst>
                <a:path w="2135258" h="317687">
                  <a:moveTo>
                    <a:pt x="0" y="317687"/>
                  </a:moveTo>
                  <a:lnTo>
                    <a:pt x="85410" y="304979"/>
                  </a:lnTo>
                  <a:lnTo>
                    <a:pt x="170820" y="304979"/>
                  </a:lnTo>
                  <a:lnTo>
                    <a:pt x="256230" y="266857"/>
                  </a:lnTo>
                  <a:lnTo>
                    <a:pt x="341641" y="216027"/>
                  </a:lnTo>
                  <a:lnTo>
                    <a:pt x="427051" y="190612"/>
                  </a:lnTo>
                  <a:lnTo>
                    <a:pt x="512461" y="177904"/>
                  </a:lnTo>
                  <a:lnTo>
                    <a:pt x="597872" y="165197"/>
                  </a:lnTo>
                  <a:lnTo>
                    <a:pt x="683282" y="139782"/>
                  </a:lnTo>
                  <a:lnTo>
                    <a:pt x="768692" y="88952"/>
                  </a:lnTo>
                  <a:lnTo>
                    <a:pt x="854103" y="63537"/>
                  </a:lnTo>
                  <a:lnTo>
                    <a:pt x="939513" y="63537"/>
                  </a:lnTo>
                  <a:lnTo>
                    <a:pt x="1024923" y="76244"/>
                  </a:lnTo>
                  <a:lnTo>
                    <a:pt x="1110334" y="76244"/>
                  </a:lnTo>
                  <a:lnTo>
                    <a:pt x="1195744" y="63537"/>
                  </a:lnTo>
                  <a:lnTo>
                    <a:pt x="1281154" y="50829"/>
                  </a:lnTo>
                  <a:lnTo>
                    <a:pt x="1366565" y="50829"/>
                  </a:lnTo>
                  <a:lnTo>
                    <a:pt x="1451975" y="25414"/>
                  </a:lnTo>
                  <a:lnTo>
                    <a:pt x="1537385" y="12707"/>
                  </a:lnTo>
                  <a:lnTo>
                    <a:pt x="1622796" y="0"/>
                  </a:lnTo>
                  <a:lnTo>
                    <a:pt x="1708206" y="25414"/>
                  </a:lnTo>
                  <a:lnTo>
                    <a:pt x="1793616" y="63537"/>
                  </a:lnTo>
                  <a:lnTo>
                    <a:pt x="1879027" y="25414"/>
                  </a:lnTo>
                  <a:lnTo>
                    <a:pt x="1964437" y="38122"/>
                  </a:lnTo>
                  <a:lnTo>
                    <a:pt x="2049847" y="12707"/>
                  </a:lnTo>
                  <a:lnTo>
                    <a:pt x="2135258" y="12707"/>
                  </a:lnTo>
                </a:path>
              </a:pathLst>
            </a:custGeom>
            <a:ln w="27101" cap="flat">
              <a:solidFill>
                <a:srgbClr val="1CABE2">
                  <a:alpha val="100000"/>
                </a:srgbClr>
              </a:solidFill>
              <a:prstDash val="solid"/>
              <a:round/>
            </a:ln>
          </p:spPr>
          <p:txBody>
            <a:bodyPr/>
            <a:lstStyle/>
            <a:p/>
          </p:txBody>
        </p:sp>
        <p:sp>
          <p:nvSpPr>
            <p:cNvPr id="205" name="tx205"/>
            <p:cNvSpPr/>
            <p:nvPr/>
          </p:nvSpPr>
          <p:spPr>
            <a:xfrm>
              <a:off x="6492660" y="33624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56</a:t>
              </a:r>
            </a:p>
          </p:txBody>
        </p:sp>
        <p:sp>
          <p:nvSpPr>
            <p:cNvPr id="206" name="tx206"/>
            <p:cNvSpPr/>
            <p:nvPr/>
          </p:nvSpPr>
          <p:spPr>
            <a:xfrm>
              <a:off x="8812279" y="305742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207" name="tx207"/>
            <p:cNvSpPr/>
            <p:nvPr/>
          </p:nvSpPr>
          <p:spPr>
            <a:xfrm>
              <a:off x="7017315" y="318649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66</a:t>
              </a:r>
            </a:p>
          </p:txBody>
        </p:sp>
        <p:sp>
          <p:nvSpPr>
            <p:cNvPr id="208" name="tx208"/>
            <p:cNvSpPr/>
            <p:nvPr/>
          </p:nvSpPr>
          <p:spPr>
            <a:xfrm>
              <a:off x="7444366" y="305941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76</a:t>
              </a:r>
            </a:p>
          </p:txBody>
        </p:sp>
        <p:sp>
          <p:nvSpPr>
            <p:cNvPr id="209" name="tx209"/>
            <p:cNvSpPr/>
            <p:nvPr/>
          </p:nvSpPr>
          <p:spPr>
            <a:xfrm>
              <a:off x="7871418" y="30467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210" name="tx210"/>
            <p:cNvSpPr/>
            <p:nvPr/>
          </p:nvSpPr>
          <p:spPr>
            <a:xfrm>
              <a:off x="8213059" y="299588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81</a:t>
              </a:r>
            </a:p>
          </p:txBody>
        </p:sp>
        <p:sp>
          <p:nvSpPr>
            <p:cNvPr id="211" name="tx211"/>
            <p:cNvSpPr/>
            <p:nvPr/>
          </p:nvSpPr>
          <p:spPr>
            <a:xfrm>
              <a:off x="8640111" y="300858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212" name="pl212"/>
            <p:cNvSpPr/>
            <p:nvPr/>
          </p:nvSpPr>
          <p:spPr>
            <a:xfrm>
              <a:off x="6349821"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3" name="pl213"/>
            <p:cNvSpPr/>
            <p:nvPr/>
          </p:nvSpPr>
          <p:spPr>
            <a:xfrm>
              <a:off x="6349821"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4" name="pl214"/>
            <p:cNvSpPr/>
            <p:nvPr/>
          </p:nvSpPr>
          <p:spPr>
            <a:xfrm>
              <a:off x="6349821"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5" name="pl215"/>
            <p:cNvSpPr/>
            <p:nvPr/>
          </p:nvSpPr>
          <p:spPr>
            <a:xfrm>
              <a:off x="6349821"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6" name="pl216"/>
            <p:cNvSpPr/>
            <p:nvPr/>
          </p:nvSpPr>
          <p:spPr>
            <a:xfrm>
              <a:off x="6349821"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7" name="pl217"/>
            <p:cNvSpPr/>
            <p:nvPr/>
          </p:nvSpPr>
          <p:spPr>
            <a:xfrm>
              <a:off x="6349821"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8" name="pl218"/>
            <p:cNvSpPr/>
            <p:nvPr/>
          </p:nvSpPr>
          <p:spPr>
            <a:xfrm>
              <a:off x="6349821"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19" name="pl219"/>
            <p:cNvSpPr/>
            <p:nvPr/>
          </p:nvSpPr>
          <p:spPr>
            <a:xfrm>
              <a:off x="6349821"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0" name="pl220"/>
            <p:cNvSpPr/>
            <p:nvPr/>
          </p:nvSpPr>
          <p:spPr>
            <a:xfrm>
              <a:off x="6349821"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1" name="pl221"/>
            <p:cNvSpPr/>
            <p:nvPr/>
          </p:nvSpPr>
          <p:spPr>
            <a:xfrm>
              <a:off x="6349821"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2" name="pl222"/>
            <p:cNvSpPr/>
            <p:nvPr/>
          </p:nvSpPr>
          <p:spPr>
            <a:xfrm>
              <a:off x="6349821"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3" name="pl223"/>
            <p:cNvSpPr/>
            <p:nvPr/>
          </p:nvSpPr>
          <p:spPr>
            <a:xfrm>
              <a:off x="6349821"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4" name="pl224"/>
            <p:cNvSpPr/>
            <p:nvPr/>
          </p:nvSpPr>
          <p:spPr>
            <a:xfrm>
              <a:off x="664448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707153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6" name="pl226"/>
            <p:cNvSpPr/>
            <p:nvPr/>
          </p:nvSpPr>
          <p:spPr>
            <a:xfrm>
              <a:off x="749859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92564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826728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69433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77974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7156949" y="5084541"/>
              <a:ext cx="1622796" cy="902231"/>
            </a:xfrm>
            <a:custGeom>
              <a:avLst/>
              <a:pathLst>
                <a:path w="1622796" h="902231">
                  <a:moveTo>
                    <a:pt x="0" y="902231"/>
                  </a:moveTo>
                  <a:lnTo>
                    <a:pt x="85410" y="902231"/>
                  </a:lnTo>
                  <a:lnTo>
                    <a:pt x="170820" y="902231"/>
                  </a:lnTo>
                  <a:lnTo>
                    <a:pt x="256230" y="902231"/>
                  </a:lnTo>
                  <a:lnTo>
                    <a:pt x="341641" y="902231"/>
                  </a:lnTo>
                  <a:lnTo>
                    <a:pt x="427051" y="889523"/>
                  </a:lnTo>
                  <a:lnTo>
                    <a:pt x="512461" y="864108"/>
                  </a:lnTo>
                  <a:lnTo>
                    <a:pt x="597872" y="813278"/>
                  </a:lnTo>
                  <a:lnTo>
                    <a:pt x="683282" y="711619"/>
                  </a:lnTo>
                  <a:lnTo>
                    <a:pt x="768692" y="660789"/>
                  </a:lnTo>
                  <a:lnTo>
                    <a:pt x="854103" y="609959"/>
                  </a:lnTo>
                  <a:lnTo>
                    <a:pt x="939513" y="546421"/>
                  </a:lnTo>
                  <a:lnTo>
                    <a:pt x="1024923" y="381224"/>
                  </a:lnTo>
                  <a:lnTo>
                    <a:pt x="1110334" y="266857"/>
                  </a:lnTo>
                  <a:lnTo>
                    <a:pt x="1195744" y="114367"/>
                  </a:lnTo>
                  <a:lnTo>
                    <a:pt x="1281154" y="101659"/>
                  </a:lnTo>
                  <a:lnTo>
                    <a:pt x="1366565" y="76244"/>
                  </a:lnTo>
                  <a:lnTo>
                    <a:pt x="1451975" y="38122"/>
                  </a:lnTo>
                  <a:lnTo>
                    <a:pt x="1537385" y="0"/>
                  </a:lnTo>
                  <a:lnTo>
                    <a:pt x="1622796" y="0"/>
                  </a:lnTo>
                </a:path>
              </a:pathLst>
            </a:custGeom>
            <a:ln w="27101" cap="flat">
              <a:solidFill>
                <a:srgbClr val="1CABE2">
                  <a:alpha val="100000"/>
                </a:srgbClr>
              </a:solidFill>
              <a:prstDash val="solid"/>
              <a:round/>
            </a:ln>
          </p:spPr>
          <p:txBody>
            <a:bodyPr/>
            <a:lstStyle/>
            <a:p/>
          </p:txBody>
        </p:sp>
        <p:sp>
          <p:nvSpPr>
            <p:cNvPr id="232" name="tx232"/>
            <p:cNvSpPr/>
            <p:nvPr/>
          </p:nvSpPr>
          <p:spPr>
            <a:xfrm>
              <a:off x="7081035" y="589607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0</a:t>
              </a:r>
            </a:p>
          </p:txBody>
        </p:sp>
        <p:sp>
          <p:nvSpPr>
            <p:cNvPr id="233" name="tx233"/>
            <p:cNvSpPr/>
            <p:nvPr/>
          </p:nvSpPr>
          <p:spPr>
            <a:xfrm>
              <a:off x="8812279" y="499384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234" name="tx234"/>
            <p:cNvSpPr/>
            <p:nvPr/>
          </p:nvSpPr>
          <p:spPr>
            <a:xfrm>
              <a:off x="7471478" y="5847235"/>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0</a:t>
              </a:r>
            </a:p>
          </p:txBody>
        </p:sp>
        <p:sp>
          <p:nvSpPr>
            <p:cNvPr id="235" name="tx235"/>
            <p:cNvSpPr/>
            <p:nvPr/>
          </p:nvSpPr>
          <p:spPr>
            <a:xfrm>
              <a:off x="7871418" y="560579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19</a:t>
              </a:r>
            </a:p>
          </p:txBody>
        </p:sp>
        <p:sp>
          <p:nvSpPr>
            <p:cNvPr id="236" name="tx236"/>
            <p:cNvSpPr/>
            <p:nvPr/>
          </p:nvSpPr>
          <p:spPr>
            <a:xfrm>
              <a:off x="8213059" y="52118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50</a:t>
              </a:r>
            </a:p>
          </p:txBody>
        </p:sp>
        <p:sp>
          <p:nvSpPr>
            <p:cNvPr id="237" name="tx237"/>
            <p:cNvSpPr/>
            <p:nvPr/>
          </p:nvSpPr>
          <p:spPr>
            <a:xfrm>
              <a:off x="8640111" y="494500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71</a:t>
              </a:r>
            </a:p>
          </p:txBody>
        </p:sp>
        <p:sp>
          <p:nvSpPr>
            <p:cNvPr id="238" name="tx238"/>
            <p:cNvSpPr/>
            <p:nvPr/>
          </p:nvSpPr>
          <p:spPr>
            <a:xfrm>
              <a:off x="1968540" y="4371627"/>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239" name="tx239"/>
            <p:cNvSpPr/>
            <p:nvPr/>
          </p:nvSpPr>
          <p:spPr>
            <a:xfrm>
              <a:off x="4762764" y="4371627"/>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240" name="tx240"/>
            <p:cNvSpPr/>
            <p:nvPr/>
          </p:nvSpPr>
          <p:spPr>
            <a:xfrm>
              <a:off x="7520778" y="4371627"/>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241" name="tx241"/>
            <p:cNvSpPr/>
            <p:nvPr/>
          </p:nvSpPr>
          <p:spPr>
            <a:xfrm>
              <a:off x="2002601" y="2549580"/>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242" name="tx242"/>
            <p:cNvSpPr/>
            <p:nvPr/>
          </p:nvSpPr>
          <p:spPr>
            <a:xfrm>
              <a:off x="4787544" y="2549580"/>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243" name="tx243"/>
            <p:cNvSpPr/>
            <p:nvPr/>
          </p:nvSpPr>
          <p:spPr>
            <a:xfrm>
              <a:off x="7556896" y="2549580"/>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a:t>
              </a:r>
            </a:p>
          </p:txBody>
        </p:sp>
        <p:sp>
          <p:nvSpPr>
            <p:cNvPr id="244" name="tx244"/>
            <p:cNvSpPr/>
            <p:nvPr/>
          </p:nvSpPr>
          <p:spPr>
            <a:xfrm>
              <a:off x="2002693" y="727533"/>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BCG</a:t>
              </a:r>
            </a:p>
          </p:txBody>
        </p:sp>
        <p:sp>
          <p:nvSpPr>
            <p:cNvPr id="245" name="tx245"/>
            <p:cNvSpPr/>
            <p:nvPr/>
          </p:nvSpPr>
          <p:spPr>
            <a:xfrm>
              <a:off x="4775154"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a:t>
              </a:r>
            </a:p>
          </p:txBody>
        </p:sp>
        <p:sp>
          <p:nvSpPr>
            <p:cNvPr id="246" name="tx246"/>
            <p:cNvSpPr/>
            <p:nvPr/>
          </p:nvSpPr>
          <p:spPr>
            <a:xfrm>
              <a:off x="7569332"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a:t>
              </a:r>
            </a:p>
          </p:txBody>
        </p:sp>
        <p:sp>
          <p:nvSpPr>
            <p:cNvPr id="247" name="tx247"/>
            <p:cNvSpPr/>
            <p:nvPr/>
          </p:nvSpPr>
          <p:spPr>
            <a:xfrm rot="-5400000">
              <a:off x="93597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48" name="tx248"/>
            <p:cNvSpPr/>
            <p:nvPr/>
          </p:nvSpPr>
          <p:spPr>
            <a:xfrm rot="-5400000">
              <a:off x="136303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49" name="tx249"/>
            <p:cNvSpPr/>
            <p:nvPr/>
          </p:nvSpPr>
          <p:spPr>
            <a:xfrm rot="-5400000">
              <a:off x="179008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0" name="tx250"/>
            <p:cNvSpPr/>
            <p:nvPr/>
          </p:nvSpPr>
          <p:spPr>
            <a:xfrm rot="-5400000">
              <a:off x="221713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1" name="tx251"/>
            <p:cNvSpPr/>
            <p:nvPr/>
          </p:nvSpPr>
          <p:spPr>
            <a:xfrm rot="-5400000">
              <a:off x="255877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2" name="tx252"/>
            <p:cNvSpPr/>
            <p:nvPr/>
          </p:nvSpPr>
          <p:spPr>
            <a:xfrm rot="-5400000">
              <a:off x="298582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53" name="tx253"/>
            <p:cNvSpPr/>
            <p:nvPr/>
          </p:nvSpPr>
          <p:spPr>
            <a:xfrm rot="-5400000">
              <a:off x="307123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54" name="tx254"/>
            <p:cNvSpPr/>
            <p:nvPr/>
          </p:nvSpPr>
          <p:spPr>
            <a:xfrm rot="-5400000">
              <a:off x="373015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55" name="tx255"/>
            <p:cNvSpPr/>
            <p:nvPr/>
          </p:nvSpPr>
          <p:spPr>
            <a:xfrm rot="-5400000">
              <a:off x="415720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56" name="tx256"/>
            <p:cNvSpPr/>
            <p:nvPr/>
          </p:nvSpPr>
          <p:spPr>
            <a:xfrm rot="-5400000">
              <a:off x="458426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7" name="tx257"/>
            <p:cNvSpPr/>
            <p:nvPr/>
          </p:nvSpPr>
          <p:spPr>
            <a:xfrm rot="-5400000">
              <a:off x="501131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8" name="tx258"/>
            <p:cNvSpPr/>
            <p:nvPr/>
          </p:nvSpPr>
          <p:spPr>
            <a:xfrm rot="-5400000">
              <a:off x="535295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9" name="tx259"/>
            <p:cNvSpPr/>
            <p:nvPr/>
          </p:nvSpPr>
          <p:spPr>
            <a:xfrm rot="-5400000">
              <a:off x="578000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0" name="tx260"/>
            <p:cNvSpPr/>
            <p:nvPr/>
          </p:nvSpPr>
          <p:spPr>
            <a:xfrm rot="-5400000">
              <a:off x="586541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1" name="tx261"/>
            <p:cNvSpPr/>
            <p:nvPr/>
          </p:nvSpPr>
          <p:spPr>
            <a:xfrm rot="-5400000">
              <a:off x="6524335"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62" name="tx262"/>
            <p:cNvSpPr/>
            <p:nvPr/>
          </p:nvSpPr>
          <p:spPr>
            <a:xfrm rot="-5400000">
              <a:off x="695138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63" name="tx263"/>
            <p:cNvSpPr/>
            <p:nvPr/>
          </p:nvSpPr>
          <p:spPr>
            <a:xfrm rot="-5400000">
              <a:off x="737843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64" name="tx264"/>
            <p:cNvSpPr/>
            <p:nvPr/>
          </p:nvSpPr>
          <p:spPr>
            <a:xfrm rot="-5400000">
              <a:off x="7805489"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65" name="tx265"/>
            <p:cNvSpPr/>
            <p:nvPr/>
          </p:nvSpPr>
          <p:spPr>
            <a:xfrm rot="-5400000">
              <a:off x="814713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66" name="tx266"/>
            <p:cNvSpPr/>
            <p:nvPr/>
          </p:nvSpPr>
          <p:spPr>
            <a:xfrm rot="-5400000">
              <a:off x="857418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7" name="tx267"/>
            <p:cNvSpPr/>
            <p:nvPr/>
          </p:nvSpPr>
          <p:spPr>
            <a:xfrm rot="-5400000">
              <a:off x="865959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8" name="tx268"/>
            <p:cNvSpPr/>
            <p:nvPr/>
          </p:nvSpPr>
          <p:spPr>
            <a:xfrm>
              <a:off x="635284" y="2301759"/>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69" name="tx269"/>
            <p:cNvSpPr/>
            <p:nvPr/>
          </p:nvSpPr>
          <p:spPr>
            <a:xfrm>
              <a:off x="571733" y="204760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0" name="tx270"/>
            <p:cNvSpPr/>
            <p:nvPr/>
          </p:nvSpPr>
          <p:spPr>
            <a:xfrm>
              <a:off x="571733" y="179345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1" name="tx271"/>
            <p:cNvSpPr/>
            <p:nvPr/>
          </p:nvSpPr>
          <p:spPr>
            <a:xfrm>
              <a:off x="571733" y="153931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2" name="tx272"/>
            <p:cNvSpPr/>
            <p:nvPr/>
          </p:nvSpPr>
          <p:spPr>
            <a:xfrm>
              <a:off x="571733" y="128516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3" name="tx273"/>
            <p:cNvSpPr/>
            <p:nvPr/>
          </p:nvSpPr>
          <p:spPr>
            <a:xfrm>
              <a:off x="508182" y="103101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74" name="tx274"/>
            <p:cNvSpPr/>
            <p:nvPr/>
          </p:nvSpPr>
          <p:spPr>
            <a:xfrm>
              <a:off x="635284" y="4123806"/>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75" name="tx275"/>
            <p:cNvSpPr/>
            <p:nvPr/>
          </p:nvSpPr>
          <p:spPr>
            <a:xfrm>
              <a:off x="571733" y="386965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6" name="tx276"/>
            <p:cNvSpPr/>
            <p:nvPr/>
          </p:nvSpPr>
          <p:spPr>
            <a:xfrm>
              <a:off x="571733" y="361550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7" name="tx277"/>
            <p:cNvSpPr/>
            <p:nvPr/>
          </p:nvSpPr>
          <p:spPr>
            <a:xfrm>
              <a:off x="571733" y="336135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8" name="tx278"/>
            <p:cNvSpPr/>
            <p:nvPr/>
          </p:nvSpPr>
          <p:spPr>
            <a:xfrm>
              <a:off x="571733" y="310720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9" name="tx279"/>
            <p:cNvSpPr/>
            <p:nvPr/>
          </p:nvSpPr>
          <p:spPr>
            <a:xfrm>
              <a:off x="508182" y="285305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0" name="tx280"/>
            <p:cNvSpPr/>
            <p:nvPr/>
          </p:nvSpPr>
          <p:spPr>
            <a:xfrm>
              <a:off x="635284" y="5945853"/>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81" name="tx281"/>
            <p:cNvSpPr/>
            <p:nvPr/>
          </p:nvSpPr>
          <p:spPr>
            <a:xfrm>
              <a:off x="571733" y="569170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82" name="tx282"/>
            <p:cNvSpPr/>
            <p:nvPr/>
          </p:nvSpPr>
          <p:spPr>
            <a:xfrm>
              <a:off x="571733" y="543755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83" name="tx283"/>
            <p:cNvSpPr/>
            <p:nvPr/>
          </p:nvSpPr>
          <p:spPr>
            <a:xfrm>
              <a:off x="571733" y="518340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84" name="tx284"/>
            <p:cNvSpPr/>
            <p:nvPr/>
          </p:nvSpPr>
          <p:spPr>
            <a:xfrm>
              <a:off x="571733" y="492925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85" name="tx285"/>
            <p:cNvSpPr/>
            <p:nvPr/>
          </p:nvSpPr>
          <p:spPr>
            <a:xfrm>
              <a:off x="508182" y="467510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6" name="tx286"/>
            <p:cNvSpPr/>
            <p:nvPr/>
          </p:nvSpPr>
          <p:spPr>
            <a:xfrm rot="-5400000">
              <a:off x="-37121" y="3415796"/>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87" name="tx287"/>
            <p:cNvSpPr/>
            <p:nvPr/>
          </p:nvSpPr>
          <p:spPr>
            <a:xfrm>
              <a:off x="2715422" y="435349"/>
              <a:ext cx="440503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selected routine vaccines, Gavi 57, 2000-2025</a:t>
              </a:r>
            </a:p>
          </p:txBody>
        </p:sp>
        <p:sp>
          <p:nvSpPr>
            <p:cNvPr id="288" name="tx288"/>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 MCV2, PCVC and RotaC is in-part related to increasing introduction in countries, along with improved coverage.
In 2025, IPVC had the lowest coverage of all vaccines (68%), followed by ROTAC (71%).</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18% in 2000 to 74% in 2025. This increase since 2000 is a result of incremental improvement in introducing new vaccines and expanding vaccination services to previously missed populations.
Enhancing BOP now depends partly on improving the coverage of HPV, RCV1, IPVC, ROTAC, and MCV2 - vaccines with coverage less than 80% in 2025.</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Breadth of Protection, Gavi 57, 2000-2025</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strike="noStrike">
                <a:solidFill>
                  <a:srgbClr val="000000">
                    <a:alpha val="100000"/>
                  </a:srgbClr>
                </a:solidFill>
                <a:latin typeface="Arial"/>
                <a:cs typeface="Arial"/>
                <a:ea typeface="Arial"/>
                <a:sym typeface="Arial"/>
              </a:rPr>
              <a:t>Breadth of protection = ((DTP3 x 3) + HepB3 + Hib3 + IPV1 + IPVC + MCV1 + MCV2 + PCV3 + RCV1 + RotaC + HPV) / 13</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59443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554750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515063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475376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435689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396002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0" name="pl10"/>
            <p:cNvSpPr/>
            <p:nvPr/>
          </p:nvSpPr>
          <p:spPr>
            <a:xfrm>
              <a:off x="803984" y="356315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1" name="pl11"/>
            <p:cNvSpPr/>
            <p:nvPr/>
          </p:nvSpPr>
          <p:spPr>
            <a:xfrm>
              <a:off x="803984" y="316628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2" name="pl12"/>
            <p:cNvSpPr/>
            <p:nvPr/>
          </p:nvSpPr>
          <p:spPr>
            <a:xfrm>
              <a:off x="803984" y="276941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3" name="pl13"/>
            <p:cNvSpPr/>
            <p:nvPr/>
          </p:nvSpPr>
          <p:spPr>
            <a:xfrm>
              <a:off x="803984" y="237254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4" name="pl14"/>
            <p:cNvSpPr/>
            <p:nvPr/>
          </p:nvSpPr>
          <p:spPr>
            <a:xfrm>
              <a:off x="803984" y="197567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5" name="pl15"/>
            <p:cNvSpPr/>
            <p:nvPr/>
          </p:nvSpPr>
          <p:spPr>
            <a:xfrm>
              <a:off x="803984" y="157880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6" name="pl16"/>
            <p:cNvSpPr/>
            <p:nvPr/>
          </p:nvSpPr>
          <p:spPr>
            <a:xfrm>
              <a:off x="180646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305955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431265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54404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669353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719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8698482"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803984" y="5745940"/>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4" name="pl24"/>
            <p:cNvSpPr/>
            <p:nvPr/>
          </p:nvSpPr>
          <p:spPr>
            <a:xfrm>
              <a:off x="803984" y="534907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5" name="pl25"/>
            <p:cNvSpPr/>
            <p:nvPr/>
          </p:nvSpPr>
          <p:spPr>
            <a:xfrm>
              <a:off x="803984" y="495220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6" name="pl26"/>
            <p:cNvSpPr/>
            <p:nvPr/>
          </p:nvSpPr>
          <p:spPr>
            <a:xfrm>
              <a:off x="803984" y="455533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7" name="pl27"/>
            <p:cNvSpPr/>
            <p:nvPr/>
          </p:nvSpPr>
          <p:spPr>
            <a:xfrm>
              <a:off x="803984" y="415846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8" name="pl28"/>
            <p:cNvSpPr/>
            <p:nvPr/>
          </p:nvSpPr>
          <p:spPr>
            <a:xfrm>
              <a:off x="803984" y="37615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9" name="pl29"/>
            <p:cNvSpPr/>
            <p:nvPr/>
          </p:nvSpPr>
          <p:spPr>
            <a:xfrm>
              <a:off x="803984" y="336472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0" name="pl30"/>
            <p:cNvSpPr/>
            <p:nvPr/>
          </p:nvSpPr>
          <p:spPr>
            <a:xfrm>
              <a:off x="803984" y="296785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1" name="pl31"/>
            <p:cNvSpPr/>
            <p:nvPr/>
          </p:nvSpPr>
          <p:spPr>
            <a:xfrm>
              <a:off x="803984" y="257098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2" name="pl32"/>
            <p:cNvSpPr/>
            <p:nvPr/>
          </p:nvSpPr>
          <p:spPr>
            <a:xfrm>
              <a:off x="803984" y="217411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3" name="pl33"/>
            <p:cNvSpPr/>
            <p:nvPr/>
          </p:nvSpPr>
          <p:spPr>
            <a:xfrm>
              <a:off x="803984" y="1777244"/>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4" name="pl34"/>
            <p:cNvSpPr/>
            <p:nvPr/>
          </p:nvSpPr>
          <p:spPr>
            <a:xfrm>
              <a:off x="117991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433008"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686102"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3919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94167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44538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1179913" y="2451922"/>
              <a:ext cx="6265474" cy="1031861"/>
            </a:xfrm>
            <a:custGeom>
              <a:avLst/>
              <a:pathLst>
                <a:path w="6265474" h="1031861">
                  <a:moveTo>
                    <a:pt x="0" y="1031861"/>
                  </a:moveTo>
                  <a:lnTo>
                    <a:pt x="250618" y="992174"/>
                  </a:lnTo>
                  <a:lnTo>
                    <a:pt x="501237" y="952487"/>
                  </a:lnTo>
                  <a:lnTo>
                    <a:pt x="751856" y="873113"/>
                  </a:lnTo>
                  <a:lnTo>
                    <a:pt x="1002475" y="714365"/>
                  </a:lnTo>
                  <a:lnTo>
                    <a:pt x="1253094" y="674678"/>
                  </a:lnTo>
                  <a:lnTo>
                    <a:pt x="1503713" y="634991"/>
                  </a:lnTo>
                  <a:lnTo>
                    <a:pt x="1754332" y="634991"/>
                  </a:lnTo>
                  <a:lnTo>
                    <a:pt x="2004951" y="515930"/>
                  </a:lnTo>
                  <a:lnTo>
                    <a:pt x="2255570" y="396869"/>
                  </a:lnTo>
                  <a:lnTo>
                    <a:pt x="2506189" y="317495"/>
                  </a:lnTo>
                  <a:lnTo>
                    <a:pt x="2756808" y="277808"/>
                  </a:lnTo>
                  <a:lnTo>
                    <a:pt x="3007427" y="317495"/>
                  </a:lnTo>
                  <a:lnTo>
                    <a:pt x="3258046" y="317495"/>
                  </a:lnTo>
                  <a:lnTo>
                    <a:pt x="3508665" y="238121"/>
                  </a:lnTo>
                  <a:lnTo>
                    <a:pt x="3759284" y="198434"/>
                  </a:lnTo>
                  <a:lnTo>
                    <a:pt x="4009903" y="119060"/>
                  </a:lnTo>
                  <a:lnTo>
                    <a:pt x="4260522" y="119060"/>
                  </a:lnTo>
                  <a:lnTo>
                    <a:pt x="4511141" y="39686"/>
                  </a:lnTo>
                  <a:lnTo>
                    <a:pt x="4761760" y="0"/>
                  </a:lnTo>
                  <a:lnTo>
                    <a:pt x="5012379" y="158747"/>
                  </a:lnTo>
                  <a:lnTo>
                    <a:pt x="5262998" y="238121"/>
                  </a:lnTo>
                  <a:lnTo>
                    <a:pt x="5513617" y="79373"/>
                  </a:lnTo>
                  <a:lnTo>
                    <a:pt x="5764236" y="119060"/>
                  </a:lnTo>
                  <a:lnTo>
                    <a:pt x="6014855" y="79373"/>
                  </a:lnTo>
                  <a:lnTo>
                    <a:pt x="6265474" y="39686"/>
                  </a:lnTo>
                </a:path>
              </a:pathLst>
            </a:custGeom>
            <a:ln w="27101" cap="flat">
              <a:solidFill>
                <a:srgbClr val="1C86EE">
                  <a:alpha val="100000"/>
                </a:srgbClr>
              </a:solidFill>
              <a:prstDash val="solid"/>
              <a:round/>
            </a:ln>
          </p:spPr>
          <p:txBody>
            <a:bodyPr/>
            <a:lstStyle/>
            <a:p/>
          </p:txBody>
        </p:sp>
        <p:sp>
          <p:nvSpPr>
            <p:cNvPr id="41" name="pl41"/>
            <p:cNvSpPr/>
            <p:nvPr/>
          </p:nvSpPr>
          <p:spPr>
            <a:xfrm>
              <a:off x="1179913" y="2451922"/>
              <a:ext cx="6265474" cy="3214644"/>
            </a:xfrm>
            <a:custGeom>
              <a:avLst/>
              <a:pathLst>
                <a:path w="6265474" h="3214644">
                  <a:moveTo>
                    <a:pt x="0" y="3214644"/>
                  </a:moveTo>
                  <a:lnTo>
                    <a:pt x="250618" y="3214644"/>
                  </a:lnTo>
                  <a:lnTo>
                    <a:pt x="501237" y="2897148"/>
                  </a:lnTo>
                  <a:lnTo>
                    <a:pt x="751856" y="2579652"/>
                  </a:lnTo>
                  <a:lnTo>
                    <a:pt x="1002475" y="2381217"/>
                  </a:lnTo>
                  <a:lnTo>
                    <a:pt x="1253094" y="2103409"/>
                  </a:lnTo>
                  <a:lnTo>
                    <a:pt x="1503713" y="1904974"/>
                  </a:lnTo>
                  <a:lnTo>
                    <a:pt x="1754332" y="1587478"/>
                  </a:lnTo>
                  <a:lnTo>
                    <a:pt x="2004951" y="1150921"/>
                  </a:lnTo>
                  <a:lnTo>
                    <a:pt x="2255570" y="952487"/>
                  </a:lnTo>
                  <a:lnTo>
                    <a:pt x="2506189" y="992174"/>
                  </a:lnTo>
                  <a:lnTo>
                    <a:pt x="2756808" y="873113"/>
                  </a:lnTo>
                  <a:lnTo>
                    <a:pt x="3007427" y="515930"/>
                  </a:lnTo>
                  <a:lnTo>
                    <a:pt x="3258046" y="515930"/>
                  </a:lnTo>
                  <a:lnTo>
                    <a:pt x="3508665" y="357182"/>
                  </a:lnTo>
                  <a:lnTo>
                    <a:pt x="3759284" y="198434"/>
                  </a:lnTo>
                  <a:lnTo>
                    <a:pt x="4009903" y="119060"/>
                  </a:lnTo>
                  <a:lnTo>
                    <a:pt x="4260522" y="119060"/>
                  </a:lnTo>
                  <a:lnTo>
                    <a:pt x="4511141" y="39686"/>
                  </a:lnTo>
                  <a:lnTo>
                    <a:pt x="4761760" y="0"/>
                  </a:lnTo>
                  <a:lnTo>
                    <a:pt x="5012379" y="158747"/>
                  </a:lnTo>
                  <a:lnTo>
                    <a:pt x="5262998" y="238121"/>
                  </a:lnTo>
                  <a:lnTo>
                    <a:pt x="5513617" y="79373"/>
                  </a:lnTo>
                  <a:lnTo>
                    <a:pt x="5764236" y="119060"/>
                  </a:lnTo>
                  <a:lnTo>
                    <a:pt x="6014855" y="79373"/>
                  </a:lnTo>
                  <a:lnTo>
                    <a:pt x="6265474" y="39686"/>
                  </a:lnTo>
                </a:path>
              </a:pathLst>
            </a:custGeom>
            <a:ln w="27101" cap="flat">
              <a:solidFill>
                <a:srgbClr val="80BD41">
                  <a:alpha val="100000"/>
                </a:srgbClr>
              </a:solidFill>
              <a:prstDash val="solid"/>
              <a:round/>
            </a:ln>
          </p:spPr>
          <p:txBody>
            <a:bodyPr/>
            <a:lstStyle/>
            <a:p/>
          </p:txBody>
        </p:sp>
        <p:sp>
          <p:nvSpPr>
            <p:cNvPr id="42" name="pl42"/>
            <p:cNvSpPr/>
            <p:nvPr/>
          </p:nvSpPr>
          <p:spPr>
            <a:xfrm>
              <a:off x="1179913" y="2451922"/>
              <a:ext cx="6265474" cy="3294018"/>
            </a:xfrm>
            <a:custGeom>
              <a:avLst/>
              <a:pathLst>
                <a:path w="6265474" h="3294018">
                  <a:moveTo>
                    <a:pt x="0" y="3294018"/>
                  </a:moveTo>
                  <a:lnTo>
                    <a:pt x="250618" y="3254331"/>
                  </a:lnTo>
                  <a:lnTo>
                    <a:pt x="501237" y="3095583"/>
                  </a:lnTo>
                  <a:lnTo>
                    <a:pt x="751856" y="3095583"/>
                  </a:lnTo>
                  <a:lnTo>
                    <a:pt x="1002475" y="3055896"/>
                  </a:lnTo>
                  <a:lnTo>
                    <a:pt x="1253094" y="3016209"/>
                  </a:lnTo>
                  <a:lnTo>
                    <a:pt x="1503713" y="2936835"/>
                  </a:lnTo>
                  <a:lnTo>
                    <a:pt x="1754332" y="2817774"/>
                  </a:lnTo>
                  <a:lnTo>
                    <a:pt x="2004951" y="2619339"/>
                  </a:lnTo>
                  <a:lnTo>
                    <a:pt x="2255570" y="1825600"/>
                  </a:lnTo>
                  <a:lnTo>
                    <a:pt x="2506189" y="1785913"/>
                  </a:lnTo>
                  <a:lnTo>
                    <a:pt x="2756808" y="1706539"/>
                  </a:lnTo>
                  <a:lnTo>
                    <a:pt x="3007427" y="1627165"/>
                  </a:lnTo>
                  <a:lnTo>
                    <a:pt x="3258046" y="1230295"/>
                  </a:lnTo>
                  <a:lnTo>
                    <a:pt x="3508665" y="1111234"/>
                  </a:lnTo>
                  <a:lnTo>
                    <a:pt x="3759284" y="754052"/>
                  </a:lnTo>
                  <a:lnTo>
                    <a:pt x="4009903" y="238121"/>
                  </a:lnTo>
                  <a:lnTo>
                    <a:pt x="4260522" y="119060"/>
                  </a:lnTo>
                  <a:lnTo>
                    <a:pt x="4511141" y="39686"/>
                  </a:lnTo>
                  <a:lnTo>
                    <a:pt x="4761760" y="0"/>
                  </a:lnTo>
                  <a:lnTo>
                    <a:pt x="5012379" y="158747"/>
                  </a:lnTo>
                  <a:lnTo>
                    <a:pt x="5262998" y="238121"/>
                  </a:lnTo>
                  <a:lnTo>
                    <a:pt x="5513617" y="79373"/>
                  </a:lnTo>
                  <a:lnTo>
                    <a:pt x="5764236" y="119060"/>
                  </a:lnTo>
                  <a:lnTo>
                    <a:pt x="6014855" y="79373"/>
                  </a:lnTo>
                  <a:lnTo>
                    <a:pt x="6265474" y="39686"/>
                  </a:lnTo>
                </a:path>
              </a:pathLst>
            </a:custGeom>
            <a:ln w="27101" cap="flat">
              <a:solidFill>
                <a:srgbClr val="EE00EE">
                  <a:alpha val="100000"/>
                </a:srgbClr>
              </a:solidFill>
              <a:prstDash val="solid"/>
              <a:round/>
            </a:ln>
          </p:spPr>
          <p:txBody>
            <a:bodyPr/>
            <a:lstStyle/>
            <a:p/>
          </p:txBody>
        </p:sp>
        <p:sp>
          <p:nvSpPr>
            <p:cNvPr id="43" name="pl43"/>
            <p:cNvSpPr/>
            <p:nvPr/>
          </p:nvSpPr>
          <p:spPr>
            <a:xfrm>
              <a:off x="3686102" y="4595018"/>
              <a:ext cx="3759284" cy="1150921"/>
            </a:xfrm>
            <a:custGeom>
              <a:avLst/>
              <a:pathLst>
                <a:path w="3759284" h="1150921">
                  <a:moveTo>
                    <a:pt x="0" y="1150921"/>
                  </a:moveTo>
                  <a:lnTo>
                    <a:pt x="250618" y="1150921"/>
                  </a:lnTo>
                  <a:lnTo>
                    <a:pt x="501237" y="1150921"/>
                  </a:lnTo>
                  <a:lnTo>
                    <a:pt x="751856" y="1150921"/>
                  </a:lnTo>
                  <a:lnTo>
                    <a:pt x="1002475" y="1150921"/>
                  </a:lnTo>
                  <a:lnTo>
                    <a:pt x="1253094" y="1150921"/>
                  </a:lnTo>
                  <a:lnTo>
                    <a:pt x="1503713" y="1111234"/>
                  </a:lnTo>
                  <a:lnTo>
                    <a:pt x="1754332" y="1111234"/>
                  </a:lnTo>
                  <a:lnTo>
                    <a:pt x="2004951" y="1071548"/>
                  </a:lnTo>
                  <a:lnTo>
                    <a:pt x="2255570" y="1031861"/>
                  </a:lnTo>
                  <a:lnTo>
                    <a:pt x="2506189" y="912800"/>
                  </a:lnTo>
                  <a:lnTo>
                    <a:pt x="2756808" y="912800"/>
                  </a:lnTo>
                  <a:lnTo>
                    <a:pt x="3007427" y="873113"/>
                  </a:lnTo>
                  <a:lnTo>
                    <a:pt x="3258046" y="515930"/>
                  </a:lnTo>
                  <a:lnTo>
                    <a:pt x="3508665" y="158747"/>
                  </a:lnTo>
                  <a:lnTo>
                    <a:pt x="3759284" y="0"/>
                  </a:lnTo>
                </a:path>
              </a:pathLst>
            </a:custGeom>
            <a:ln w="27101" cap="flat">
              <a:solidFill>
                <a:srgbClr val="6A3D9A">
                  <a:alpha val="100000"/>
                </a:srgbClr>
              </a:solidFill>
              <a:prstDash val="solid"/>
              <a:round/>
            </a:ln>
          </p:spPr>
          <p:txBody>
            <a:bodyPr/>
            <a:lstStyle/>
            <a:p/>
          </p:txBody>
        </p:sp>
        <p:sp>
          <p:nvSpPr>
            <p:cNvPr id="44" name="pl44"/>
            <p:cNvSpPr/>
            <p:nvPr/>
          </p:nvSpPr>
          <p:spPr>
            <a:xfrm>
              <a:off x="4939197" y="2412235"/>
              <a:ext cx="2506189" cy="2738400"/>
            </a:xfrm>
            <a:custGeom>
              <a:avLst/>
              <a:pathLst>
                <a:path w="2506189" h="2738400">
                  <a:moveTo>
                    <a:pt x="0" y="2738400"/>
                  </a:moveTo>
                  <a:lnTo>
                    <a:pt x="250618" y="1587478"/>
                  </a:lnTo>
                  <a:lnTo>
                    <a:pt x="501237" y="1508104"/>
                  </a:lnTo>
                  <a:lnTo>
                    <a:pt x="751856" y="634991"/>
                  </a:lnTo>
                  <a:lnTo>
                    <a:pt x="1002475" y="198434"/>
                  </a:lnTo>
                  <a:lnTo>
                    <a:pt x="1253094" y="238121"/>
                  </a:lnTo>
                  <a:lnTo>
                    <a:pt x="1503713" y="277808"/>
                  </a:lnTo>
                  <a:lnTo>
                    <a:pt x="1754332" y="119060"/>
                  </a:lnTo>
                  <a:lnTo>
                    <a:pt x="2004951" y="119060"/>
                  </a:lnTo>
                  <a:lnTo>
                    <a:pt x="2255570" y="39686"/>
                  </a:lnTo>
                  <a:lnTo>
                    <a:pt x="2506189" y="0"/>
                  </a:lnTo>
                </a:path>
              </a:pathLst>
            </a:custGeom>
            <a:ln w="27101" cap="flat">
              <a:solidFill>
                <a:srgbClr val="E31A1C">
                  <a:alpha val="100000"/>
                </a:srgbClr>
              </a:solidFill>
              <a:prstDash val="solid"/>
              <a:round/>
            </a:ln>
          </p:spPr>
          <p:txBody>
            <a:bodyPr/>
            <a:lstStyle/>
            <a:p/>
          </p:txBody>
        </p:sp>
        <p:sp>
          <p:nvSpPr>
            <p:cNvPr id="45" name="pl45"/>
            <p:cNvSpPr/>
            <p:nvPr/>
          </p:nvSpPr>
          <p:spPr>
            <a:xfrm>
              <a:off x="6442911" y="3047227"/>
              <a:ext cx="1002475" cy="2460591"/>
            </a:xfrm>
            <a:custGeom>
              <a:avLst/>
              <a:pathLst>
                <a:path w="1002475" h="2460591">
                  <a:moveTo>
                    <a:pt x="0" y="2460591"/>
                  </a:moveTo>
                  <a:lnTo>
                    <a:pt x="250618" y="1944661"/>
                  </a:lnTo>
                  <a:lnTo>
                    <a:pt x="501237" y="1627165"/>
                  </a:lnTo>
                  <a:lnTo>
                    <a:pt x="751856" y="277808"/>
                  </a:lnTo>
                  <a:lnTo>
                    <a:pt x="1002475" y="0"/>
                  </a:lnTo>
                </a:path>
              </a:pathLst>
            </a:custGeom>
            <a:ln w="27101" cap="flat">
              <a:solidFill>
                <a:srgbClr val="FF7F00">
                  <a:alpha val="100000"/>
                </a:srgbClr>
              </a:solidFill>
              <a:prstDash val="solid"/>
              <a:round/>
            </a:ln>
          </p:spPr>
          <p:txBody>
            <a:bodyPr/>
            <a:lstStyle/>
            <a:p/>
          </p:txBody>
        </p:sp>
        <p:sp>
          <p:nvSpPr>
            <p:cNvPr id="46" name="pl46"/>
            <p:cNvSpPr/>
            <p:nvPr/>
          </p:nvSpPr>
          <p:spPr>
            <a:xfrm>
              <a:off x="1179913" y="2531296"/>
              <a:ext cx="6265474" cy="992174"/>
            </a:xfrm>
            <a:custGeom>
              <a:avLst/>
              <a:pathLst>
                <a:path w="6265474" h="992174">
                  <a:moveTo>
                    <a:pt x="0" y="992174"/>
                  </a:moveTo>
                  <a:lnTo>
                    <a:pt x="250618" y="952487"/>
                  </a:lnTo>
                  <a:lnTo>
                    <a:pt x="501237" y="952487"/>
                  </a:lnTo>
                  <a:lnTo>
                    <a:pt x="751856" y="833426"/>
                  </a:lnTo>
                  <a:lnTo>
                    <a:pt x="1002475" y="674678"/>
                  </a:lnTo>
                  <a:lnTo>
                    <a:pt x="1253094" y="595304"/>
                  </a:lnTo>
                  <a:lnTo>
                    <a:pt x="1503713" y="555617"/>
                  </a:lnTo>
                  <a:lnTo>
                    <a:pt x="1754332" y="515930"/>
                  </a:lnTo>
                  <a:lnTo>
                    <a:pt x="2004951" y="436556"/>
                  </a:lnTo>
                  <a:lnTo>
                    <a:pt x="2255570" y="277808"/>
                  </a:lnTo>
                  <a:lnTo>
                    <a:pt x="2506189" y="198434"/>
                  </a:lnTo>
                  <a:lnTo>
                    <a:pt x="2756808" y="198434"/>
                  </a:lnTo>
                  <a:lnTo>
                    <a:pt x="3007427" y="238121"/>
                  </a:lnTo>
                  <a:lnTo>
                    <a:pt x="3258046" y="238121"/>
                  </a:lnTo>
                  <a:lnTo>
                    <a:pt x="3508665" y="198434"/>
                  </a:lnTo>
                  <a:lnTo>
                    <a:pt x="3759284" y="158747"/>
                  </a:lnTo>
                  <a:lnTo>
                    <a:pt x="4009903" y="158747"/>
                  </a:lnTo>
                  <a:lnTo>
                    <a:pt x="4260522" y="79373"/>
                  </a:lnTo>
                  <a:lnTo>
                    <a:pt x="4511141" y="39686"/>
                  </a:lnTo>
                  <a:lnTo>
                    <a:pt x="4761760" y="0"/>
                  </a:lnTo>
                  <a:lnTo>
                    <a:pt x="5012379" y="79373"/>
                  </a:lnTo>
                  <a:lnTo>
                    <a:pt x="5262998" y="198434"/>
                  </a:lnTo>
                  <a:lnTo>
                    <a:pt x="5513617" y="79373"/>
                  </a:lnTo>
                  <a:lnTo>
                    <a:pt x="5764236" y="119060"/>
                  </a:lnTo>
                  <a:lnTo>
                    <a:pt x="6014855" y="39686"/>
                  </a:lnTo>
                  <a:lnTo>
                    <a:pt x="6265474" y="39686"/>
                  </a:lnTo>
                </a:path>
              </a:pathLst>
            </a:custGeom>
            <a:ln w="27101" cap="flat">
              <a:solidFill>
                <a:srgbClr val="FFC20E">
                  <a:alpha val="100000"/>
                </a:srgbClr>
              </a:solidFill>
              <a:prstDash val="solid"/>
              <a:round/>
            </a:ln>
          </p:spPr>
          <p:txBody>
            <a:bodyPr/>
            <a:lstStyle/>
            <a:p/>
          </p:txBody>
        </p:sp>
        <p:sp>
          <p:nvSpPr>
            <p:cNvPr id="47" name="pl47"/>
            <p:cNvSpPr/>
            <p:nvPr/>
          </p:nvSpPr>
          <p:spPr>
            <a:xfrm>
              <a:off x="1179913" y="2888479"/>
              <a:ext cx="6265474" cy="2778087"/>
            </a:xfrm>
            <a:custGeom>
              <a:avLst/>
              <a:pathLst>
                <a:path w="6265474" h="2778087">
                  <a:moveTo>
                    <a:pt x="0" y="2778087"/>
                  </a:moveTo>
                  <a:lnTo>
                    <a:pt x="250618" y="2778087"/>
                  </a:lnTo>
                  <a:lnTo>
                    <a:pt x="501237" y="2778087"/>
                  </a:lnTo>
                  <a:lnTo>
                    <a:pt x="751856" y="2778087"/>
                  </a:lnTo>
                  <a:lnTo>
                    <a:pt x="1002475" y="2778087"/>
                  </a:lnTo>
                  <a:lnTo>
                    <a:pt x="1253094" y="2778087"/>
                  </a:lnTo>
                  <a:lnTo>
                    <a:pt x="1503713" y="2778087"/>
                  </a:lnTo>
                  <a:lnTo>
                    <a:pt x="1754332" y="2778087"/>
                  </a:lnTo>
                  <a:lnTo>
                    <a:pt x="2004951" y="2738400"/>
                  </a:lnTo>
                  <a:lnTo>
                    <a:pt x="2255570" y="2619339"/>
                  </a:lnTo>
                  <a:lnTo>
                    <a:pt x="2506189" y="2579652"/>
                  </a:lnTo>
                  <a:lnTo>
                    <a:pt x="2756808" y="2182783"/>
                  </a:lnTo>
                  <a:lnTo>
                    <a:pt x="3007427" y="1904974"/>
                  </a:lnTo>
                  <a:lnTo>
                    <a:pt x="3258046" y="1587478"/>
                  </a:lnTo>
                  <a:lnTo>
                    <a:pt x="3508665" y="1389043"/>
                  </a:lnTo>
                  <a:lnTo>
                    <a:pt x="3759284" y="1150921"/>
                  </a:lnTo>
                  <a:lnTo>
                    <a:pt x="4009903" y="912800"/>
                  </a:lnTo>
                  <a:lnTo>
                    <a:pt x="4260522" y="793739"/>
                  </a:lnTo>
                  <a:lnTo>
                    <a:pt x="4511141" y="754052"/>
                  </a:lnTo>
                  <a:lnTo>
                    <a:pt x="4761760" y="555617"/>
                  </a:lnTo>
                  <a:lnTo>
                    <a:pt x="5012379" y="555617"/>
                  </a:lnTo>
                  <a:lnTo>
                    <a:pt x="5262998" y="515930"/>
                  </a:lnTo>
                  <a:lnTo>
                    <a:pt x="5513617" y="317495"/>
                  </a:lnTo>
                  <a:lnTo>
                    <a:pt x="5764236" y="238121"/>
                  </a:lnTo>
                  <a:lnTo>
                    <a:pt x="6014855" y="79373"/>
                  </a:lnTo>
                  <a:lnTo>
                    <a:pt x="6265474" y="0"/>
                  </a:lnTo>
                </a:path>
              </a:pathLst>
            </a:custGeom>
            <a:ln w="27101" cap="flat">
              <a:solidFill>
                <a:srgbClr val="008B00">
                  <a:alpha val="100000"/>
                </a:srgbClr>
              </a:solidFill>
              <a:prstDash val="solid"/>
              <a:round/>
            </a:ln>
          </p:spPr>
          <p:txBody>
            <a:bodyPr/>
            <a:lstStyle/>
            <a:p/>
          </p:txBody>
        </p:sp>
        <p:sp>
          <p:nvSpPr>
            <p:cNvPr id="48" name="pl48"/>
            <p:cNvSpPr/>
            <p:nvPr/>
          </p:nvSpPr>
          <p:spPr>
            <a:xfrm>
              <a:off x="3184865" y="2570983"/>
              <a:ext cx="4260522" cy="3174957"/>
            </a:xfrm>
            <a:custGeom>
              <a:avLst/>
              <a:pathLst>
                <a:path w="4260522" h="3174957">
                  <a:moveTo>
                    <a:pt x="0" y="3174957"/>
                  </a:moveTo>
                  <a:lnTo>
                    <a:pt x="250618" y="3174957"/>
                  </a:lnTo>
                  <a:lnTo>
                    <a:pt x="501237" y="3135270"/>
                  </a:lnTo>
                  <a:lnTo>
                    <a:pt x="751856" y="2976522"/>
                  </a:lnTo>
                  <a:lnTo>
                    <a:pt x="1002475" y="2778087"/>
                  </a:lnTo>
                  <a:lnTo>
                    <a:pt x="1253094" y="2341530"/>
                  </a:lnTo>
                  <a:lnTo>
                    <a:pt x="1503713" y="1984348"/>
                  </a:lnTo>
                  <a:lnTo>
                    <a:pt x="1754332" y="1627165"/>
                  </a:lnTo>
                  <a:lnTo>
                    <a:pt x="2004951" y="1428730"/>
                  </a:lnTo>
                  <a:lnTo>
                    <a:pt x="2255570" y="1230295"/>
                  </a:lnTo>
                  <a:lnTo>
                    <a:pt x="2506189" y="1111234"/>
                  </a:lnTo>
                  <a:lnTo>
                    <a:pt x="2756808" y="952487"/>
                  </a:lnTo>
                  <a:lnTo>
                    <a:pt x="3007427" y="912800"/>
                  </a:lnTo>
                  <a:lnTo>
                    <a:pt x="3258046" y="992174"/>
                  </a:lnTo>
                  <a:lnTo>
                    <a:pt x="3508665" y="436556"/>
                  </a:lnTo>
                  <a:lnTo>
                    <a:pt x="3759284" y="198434"/>
                  </a:lnTo>
                  <a:lnTo>
                    <a:pt x="4009903" y="79373"/>
                  </a:lnTo>
                  <a:lnTo>
                    <a:pt x="4260522" y="0"/>
                  </a:lnTo>
                </a:path>
              </a:pathLst>
            </a:custGeom>
            <a:ln w="27101" cap="flat">
              <a:solidFill>
                <a:srgbClr val="9A32CD">
                  <a:alpha val="100000"/>
                </a:srgbClr>
              </a:solidFill>
              <a:prstDash val="solid"/>
              <a:round/>
            </a:ln>
          </p:spPr>
          <p:txBody>
            <a:bodyPr/>
            <a:lstStyle/>
            <a:p/>
          </p:txBody>
        </p:sp>
        <p:sp>
          <p:nvSpPr>
            <p:cNvPr id="49" name="pl49"/>
            <p:cNvSpPr/>
            <p:nvPr/>
          </p:nvSpPr>
          <p:spPr>
            <a:xfrm>
              <a:off x="2683627" y="2928166"/>
              <a:ext cx="4761760" cy="2817774"/>
            </a:xfrm>
            <a:custGeom>
              <a:avLst/>
              <a:pathLst>
                <a:path w="4761760" h="2817774">
                  <a:moveTo>
                    <a:pt x="0" y="2817774"/>
                  </a:moveTo>
                  <a:lnTo>
                    <a:pt x="250618" y="2817774"/>
                  </a:lnTo>
                  <a:lnTo>
                    <a:pt x="501237" y="2817774"/>
                  </a:lnTo>
                  <a:lnTo>
                    <a:pt x="751856" y="2817774"/>
                  </a:lnTo>
                  <a:lnTo>
                    <a:pt x="1002475" y="2817774"/>
                  </a:lnTo>
                  <a:lnTo>
                    <a:pt x="1253094" y="2778087"/>
                  </a:lnTo>
                  <a:lnTo>
                    <a:pt x="1503713" y="2698713"/>
                  </a:lnTo>
                  <a:lnTo>
                    <a:pt x="1754332" y="2539965"/>
                  </a:lnTo>
                  <a:lnTo>
                    <a:pt x="2004951" y="2222469"/>
                  </a:lnTo>
                  <a:lnTo>
                    <a:pt x="2255570" y="2063722"/>
                  </a:lnTo>
                  <a:lnTo>
                    <a:pt x="2506189" y="1904974"/>
                  </a:lnTo>
                  <a:lnTo>
                    <a:pt x="2756808" y="1706539"/>
                  </a:lnTo>
                  <a:lnTo>
                    <a:pt x="3007427" y="1190608"/>
                  </a:lnTo>
                  <a:lnTo>
                    <a:pt x="3258046" y="833426"/>
                  </a:lnTo>
                  <a:lnTo>
                    <a:pt x="3508665" y="357182"/>
                  </a:lnTo>
                  <a:lnTo>
                    <a:pt x="3759284" y="317495"/>
                  </a:lnTo>
                  <a:lnTo>
                    <a:pt x="4009903" y="238121"/>
                  </a:lnTo>
                  <a:lnTo>
                    <a:pt x="4260522" y="119060"/>
                  </a:lnTo>
                  <a:lnTo>
                    <a:pt x="4511141" y="0"/>
                  </a:lnTo>
                  <a:lnTo>
                    <a:pt x="4761760" y="0"/>
                  </a:lnTo>
                </a:path>
              </a:pathLst>
            </a:custGeom>
            <a:ln w="27101" cap="flat">
              <a:solidFill>
                <a:srgbClr val="836FFF">
                  <a:alpha val="100000"/>
                </a:srgbClr>
              </a:solidFill>
              <a:prstDash val="solid"/>
              <a:round/>
            </a:ln>
          </p:spPr>
          <p:txBody>
            <a:bodyPr/>
            <a:lstStyle/>
            <a:p/>
          </p:txBody>
        </p:sp>
        <p:sp>
          <p:nvSpPr>
            <p:cNvPr id="50" name="pl50"/>
            <p:cNvSpPr/>
            <p:nvPr/>
          </p:nvSpPr>
          <p:spPr>
            <a:xfrm>
              <a:off x="1179913" y="3245661"/>
              <a:ext cx="6265474" cy="2460591"/>
            </a:xfrm>
            <a:custGeom>
              <a:avLst/>
              <a:pathLst>
                <a:path w="6265474" h="2460591">
                  <a:moveTo>
                    <a:pt x="0" y="2460591"/>
                  </a:moveTo>
                  <a:lnTo>
                    <a:pt x="250618" y="2460591"/>
                  </a:lnTo>
                  <a:lnTo>
                    <a:pt x="501237" y="2460591"/>
                  </a:lnTo>
                  <a:lnTo>
                    <a:pt x="751856" y="2460591"/>
                  </a:lnTo>
                  <a:lnTo>
                    <a:pt x="1002475" y="2460591"/>
                  </a:lnTo>
                  <a:lnTo>
                    <a:pt x="1253094" y="2460591"/>
                  </a:lnTo>
                  <a:lnTo>
                    <a:pt x="1503713" y="2420904"/>
                  </a:lnTo>
                  <a:lnTo>
                    <a:pt x="1754332" y="2420904"/>
                  </a:lnTo>
                  <a:lnTo>
                    <a:pt x="2004951" y="2420904"/>
                  </a:lnTo>
                  <a:lnTo>
                    <a:pt x="2255570" y="2420904"/>
                  </a:lnTo>
                  <a:lnTo>
                    <a:pt x="2506189" y="2420904"/>
                  </a:lnTo>
                  <a:lnTo>
                    <a:pt x="2756808" y="2420904"/>
                  </a:lnTo>
                  <a:lnTo>
                    <a:pt x="3007427" y="2381217"/>
                  </a:lnTo>
                  <a:lnTo>
                    <a:pt x="3258046" y="2143096"/>
                  </a:lnTo>
                  <a:lnTo>
                    <a:pt x="3508665" y="2024035"/>
                  </a:lnTo>
                  <a:lnTo>
                    <a:pt x="3759284" y="1904974"/>
                  </a:lnTo>
                  <a:lnTo>
                    <a:pt x="4009903" y="1865287"/>
                  </a:lnTo>
                  <a:lnTo>
                    <a:pt x="4260522" y="1627165"/>
                  </a:lnTo>
                  <a:lnTo>
                    <a:pt x="4511141" y="436556"/>
                  </a:lnTo>
                  <a:lnTo>
                    <a:pt x="4761760" y="396869"/>
                  </a:lnTo>
                  <a:lnTo>
                    <a:pt x="5012379" y="396869"/>
                  </a:lnTo>
                  <a:lnTo>
                    <a:pt x="5262998" y="436556"/>
                  </a:lnTo>
                  <a:lnTo>
                    <a:pt x="5513617" y="79373"/>
                  </a:lnTo>
                  <a:lnTo>
                    <a:pt x="5764236" y="119060"/>
                  </a:lnTo>
                  <a:lnTo>
                    <a:pt x="6014855" y="0"/>
                  </a:lnTo>
                  <a:lnTo>
                    <a:pt x="6265474" y="0"/>
                  </a:lnTo>
                </a:path>
              </a:pathLst>
            </a:custGeom>
            <a:ln w="27101" cap="flat">
              <a:solidFill>
                <a:srgbClr val="FB9A99">
                  <a:alpha val="100000"/>
                </a:srgbClr>
              </a:solidFill>
              <a:prstDash val="solid"/>
              <a:round/>
            </a:ln>
          </p:spPr>
          <p:txBody>
            <a:bodyPr/>
            <a:lstStyle/>
            <a:p/>
          </p:txBody>
        </p:sp>
        <p:sp>
          <p:nvSpPr>
            <p:cNvPr id="51" name="pl51"/>
            <p:cNvSpPr/>
            <p:nvPr/>
          </p:nvSpPr>
          <p:spPr>
            <a:xfrm>
              <a:off x="1179913" y="2809105"/>
              <a:ext cx="6265474" cy="2222469"/>
            </a:xfrm>
            <a:custGeom>
              <a:avLst/>
              <a:pathLst>
                <a:path w="6265474" h="2222469">
                  <a:moveTo>
                    <a:pt x="0" y="2222469"/>
                  </a:moveTo>
                  <a:lnTo>
                    <a:pt x="250618" y="2222469"/>
                  </a:lnTo>
                  <a:lnTo>
                    <a:pt x="501237" y="2182783"/>
                  </a:lnTo>
                  <a:lnTo>
                    <a:pt x="751856" y="2103409"/>
                  </a:lnTo>
                  <a:lnTo>
                    <a:pt x="1002475" y="2063722"/>
                  </a:lnTo>
                  <a:lnTo>
                    <a:pt x="1253094" y="2024035"/>
                  </a:lnTo>
                  <a:lnTo>
                    <a:pt x="1503713" y="1984348"/>
                  </a:lnTo>
                  <a:lnTo>
                    <a:pt x="1754332" y="1944661"/>
                  </a:lnTo>
                  <a:lnTo>
                    <a:pt x="2004951" y="1865287"/>
                  </a:lnTo>
                  <a:lnTo>
                    <a:pt x="2255570" y="1706539"/>
                  </a:lnTo>
                  <a:lnTo>
                    <a:pt x="2506189" y="1706539"/>
                  </a:lnTo>
                  <a:lnTo>
                    <a:pt x="2756808" y="1627165"/>
                  </a:lnTo>
                  <a:lnTo>
                    <a:pt x="3007427" y="1547791"/>
                  </a:lnTo>
                  <a:lnTo>
                    <a:pt x="3258046" y="1428730"/>
                  </a:lnTo>
                  <a:lnTo>
                    <a:pt x="3508665" y="1309669"/>
                  </a:lnTo>
                  <a:lnTo>
                    <a:pt x="3759284" y="1150921"/>
                  </a:lnTo>
                  <a:lnTo>
                    <a:pt x="4009903" y="952487"/>
                  </a:lnTo>
                  <a:lnTo>
                    <a:pt x="4260522" y="873113"/>
                  </a:lnTo>
                  <a:lnTo>
                    <a:pt x="4511141" y="634991"/>
                  </a:lnTo>
                  <a:lnTo>
                    <a:pt x="4761760" y="515930"/>
                  </a:lnTo>
                  <a:lnTo>
                    <a:pt x="5012379" y="515930"/>
                  </a:lnTo>
                  <a:lnTo>
                    <a:pt x="5262998" y="555617"/>
                  </a:lnTo>
                  <a:lnTo>
                    <a:pt x="5513617" y="357182"/>
                  </a:lnTo>
                  <a:lnTo>
                    <a:pt x="5764236" y="277808"/>
                  </a:lnTo>
                  <a:lnTo>
                    <a:pt x="6014855" y="79373"/>
                  </a:lnTo>
                  <a:lnTo>
                    <a:pt x="6265474" y="0"/>
                  </a:lnTo>
                </a:path>
              </a:pathLst>
            </a:custGeom>
            <a:ln w="27101" cap="flat">
              <a:solidFill>
                <a:srgbClr val="002759">
                  <a:alpha val="100000"/>
                </a:srgbClr>
              </a:solidFill>
              <a:prstDash val="solid"/>
              <a:round/>
            </a:ln>
          </p:spPr>
          <p:txBody>
            <a:bodyPr/>
            <a:lstStyle/>
            <a:p/>
          </p:txBody>
        </p:sp>
        <p:sp>
          <p:nvSpPr>
            <p:cNvPr id="52" name="pt52"/>
            <p:cNvSpPr/>
            <p:nvPr/>
          </p:nvSpPr>
          <p:spPr>
            <a:xfrm>
              <a:off x="1155087" y="50067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1405706" y="50067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1656325" y="496706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1906944" y="48876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2157563" y="48480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2408182" y="48083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2658801" y="476862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2909420" y="47289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3160039" y="46495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3410658" y="44908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3661277" y="44908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3911896" y="44114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4162514" y="43320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4413133" y="421301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4663752" y="40939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4914371" y="39352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5164990" y="37367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pt69"/>
            <p:cNvSpPr/>
            <p:nvPr/>
          </p:nvSpPr>
          <p:spPr>
            <a:xfrm>
              <a:off x="5415609" y="365739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pt70"/>
            <p:cNvSpPr/>
            <p:nvPr/>
          </p:nvSpPr>
          <p:spPr>
            <a:xfrm>
              <a:off x="5666228" y="34192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1" name="pt71"/>
            <p:cNvSpPr/>
            <p:nvPr/>
          </p:nvSpPr>
          <p:spPr>
            <a:xfrm>
              <a:off x="5916847" y="33002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2" name="pt72"/>
            <p:cNvSpPr/>
            <p:nvPr/>
          </p:nvSpPr>
          <p:spPr>
            <a:xfrm>
              <a:off x="6167466" y="33002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6418085" y="333989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6668704" y="314146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6919323" y="30620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7169942" y="28636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7420561" y="27842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l78"/>
            <p:cNvSpPr/>
            <p:nvPr/>
          </p:nvSpPr>
          <p:spPr>
            <a:xfrm>
              <a:off x="7456631" y="1715509"/>
              <a:ext cx="968738" cy="688732"/>
            </a:xfrm>
            <a:custGeom>
              <a:avLst/>
              <a:pathLst>
                <a:path w="968738" h="688732">
                  <a:moveTo>
                    <a:pt x="968738" y="0"/>
                  </a:moveTo>
                  <a:lnTo>
                    <a:pt x="0" y="688732"/>
                  </a:lnTo>
                </a:path>
              </a:pathLst>
            </a:custGeom>
          </p:spPr>
          <p:txBody>
            <a:bodyPr/>
            <a:lstStyle/>
            <a:p/>
          </p:txBody>
        </p:sp>
        <p:sp>
          <p:nvSpPr>
            <p:cNvPr id="79" name="pl79"/>
            <p:cNvSpPr/>
            <p:nvPr/>
          </p:nvSpPr>
          <p:spPr>
            <a:xfrm>
              <a:off x="7462321" y="2233095"/>
              <a:ext cx="981153" cy="254127"/>
            </a:xfrm>
            <a:custGeom>
              <a:avLst/>
              <a:pathLst>
                <a:path w="981153" h="254127">
                  <a:moveTo>
                    <a:pt x="981153" y="0"/>
                  </a:moveTo>
                  <a:lnTo>
                    <a:pt x="0" y="254127"/>
                  </a:lnTo>
                </a:path>
              </a:pathLst>
            </a:custGeom>
          </p:spPr>
          <p:txBody>
            <a:bodyPr/>
            <a:lstStyle/>
            <a:p/>
          </p:txBody>
        </p:sp>
        <p:sp>
          <p:nvSpPr>
            <p:cNvPr id="80" name="pl80"/>
            <p:cNvSpPr/>
            <p:nvPr/>
          </p:nvSpPr>
          <p:spPr>
            <a:xfrm>
              <a:off x="7458272" y="1975979"/>
              <a:ext cx="900803" cy="508358"/>
            </a:xfrm>
            <a:custGeom>
              <a:avLst/>
              <a:pathLst>
                <a:path w="900803" h="508358">
                  <a:moveTo>
                    <a:pt x="900803" y="0"/>
                  </a:moveTo>
                  <a:lnTo>
                    <a:pt x="0" y="508358"/>
                  </a:lnTo>
                </a:path>
              </a:pathLst>
            </a:custGeom>
          </p:spPr>
          <p:txBody>
            <a:bodyPr/>
            <a:lstStyle/>
            <a:p/>
          </p:txBody>
        </p:sp>
        <p:sp>
          <p:nvSpPr>
            <p:cNvPr id="81" name="pl81"/>
            <p:cNvSpPr/>
            <p:nvPr/>
          </p:nvSpPr>
          <p:spPr>
            <a:xfrm>
              <a:off x="7464249" y="2488785"/>
              <a:ext cx="1033357" cy="2773"/>
            </a:xfrm>
            <a:custGeom>
              <a:avLst/>
              <a:pathLst>
                <a:path w="1033357" h="2773">
                  <a:moveTo>
                    <a:pt x="1033357" y="0"/>
                  </a:moveTo>
                  <a:lnTo>
                    <a:pt x="0" y="2773"/>
                  </a:lnTo>
                </a:path>
              </a:pathLst>
            </a:custGeom>
          </p:spPr>
          <p:txBody>
            <a:bodyPr/>
            <a:lstStyle/>
            <a:p/>
          </p:txBody>
        </p:sp>
        <p:sp>
          <p:nvSpPr>
            <p:cNvPr id="82" name="pl82"/>
            <p:cNvSpPr/>
            <p:nvPr/>
          </p:nvSpPr>
          <p:spPr>
            <a:xfrm>
              <a:off x="7458772" y="2577998"/>
              <a:ext cx="797890" cy="418189"/>
            </a:xfrm>
            <a:custGeom>
              <a:avLst/>
              <a:pathLst>
                <a:path w="797890" h="418189">
                  <a:moveTo>
                    <a:pt x="797890" y="418189"/>
                  </a:moveTo>
                  <a:lnTo>
                    <a:pt x="0" y="0"/>
                  </a:lnTo>
                </a:path>
              </a:pathLst>
            </a:custGeom>
          </p:spPr>
          <p:txBody>
            <a:bodyPr/>
            <a:lstStyle/>
            <a:p/>
          </p:txBody>
        </p:sp>
        <p:sp>
          <p:nvSpPr>
            <p:cNvPr id="83" name="pl83"/>
            <p:cNvSpPr/>
            <p:nvPr/>
          </p:nvSpPr>
          <p:spPr>
            <a:xfrm>
              <a:off x="7462933" y="2574638"/>
              <a:ext cx="793729" cy="165331"/>
            </a:xfrm>
            <a:custGeom>
              <a:avLst/>
              <a:pathLst>
                <a:path w="793729" h="165331">
                  <a:moveTo>
                    <a:pt x="793729" y="165331"/>
                  </a:moveTo>
                  <a:lnTo>
                    <a:pt x="0" y="0"/>
                  </a:lnTo>
                </a:path>
              </a:pathLst>
            </a:custGeom>
          </p:spPr>
          <p:txBody>
            <a:bodyPr/>
            <a:lstStyle/>
            <a:p/>
          </p:txBody>
        </p:sp>
        <p:sp>
          <p:nvSpPr>
            <p:cNvPr id="84" name="pl84"/>
            <p:cNvSpPr/>
            <p:nvPr/>
          </p:nvSpPr>
          <p:spPr>
            <a:xfrm>
              <a:off x="7458733" y="2816141"/>
              <a:ext cx="996720" cy="525468"/>
            </a:xfrm>
            <a:custGeom>
              <a:avLst/>
              <a:pathLst>
                <a:path w="996720" h="525468">
                  <a:moveTo>
                    <a:pt x="996720" y="525468"/>
                  </a:moveTo>
                  <a:lnTo>
                    <a:pt x="0" y="0"/>
                  </a:lnTo>
                </a:path>
              </a:pathLst>
            </a:custGeom>
          </p:spPr>
          <p:txBody>
            <a:bodyPr/>
            <a:lstStyle/>
            <a:p/>
          </p:txBody>
        </p:sp>
        <p:sp>
          <p:nvSpPr>
            <p:cNvPr id="85" name="pl85"/>
            <p:cNvSpPr/>
            <p:nvPr/>
          </p:nvSpPr>
          <p:spPr>
            <a:xfrm>
              <a:off x="7455918" y="2896739"/>
              <a:ext cx="324799" cy="254775"/>
            </a:xfrm>
            <a:custGeom>
              <a:avLst/>
              <a:pathLst>
                <a:path w="324799" h="254775">
                  <a:moveTo>
                    <a:pt x="324799" y="254775"/>
                  </a:moveTo>
                  <a:lnTo>
                    <a:pt x="0" y="0"/>
                  </a:lnTo>
                </a:path>
              </a:pathLst>
            </a:custGeom>
          </p:spPr>
          <p:txBody>
            <a:bodyPr/>
            <a:lstStyle/>
            <a:p/>
          </p:txBody>
        </p:sp>
        <p:sp>
          <p:nvSpPr>
            <p:cNvPr id="86" name="pl86"/>
            <p:cNvSpPr/>
            <p:nvPr/>
          </p:nvSpPr>
          <p:spPr>
            <a:xfrm>
              <a:off x="7455027" y="2936724"/>
              <a:ext cx="747411" cy="663489"/>
            </a:xfrm>
            <a:custGeom>
              <a:avLst/>
              <a:pathLst>
                <a:path w="747411" h="663489">
                  <a:moveTo>
                    <a:pt x="747411" y="663489"/>
                  </a:moveTo>
                  <a:lnTo>
                    <a:pt x="0" y="0"/>
                  </a:lnTo>
                </a:path>
              </a:pathLst>
            </a:custGeom>
          </p:spPr>
          <p:txBody>
            <a:bodyPr/>
            <a:lstStyle/>
            <a:p/>
          </p:txBody>
        </p:sp>
        <p:sp>
          <p:nvSpPr>
            <p:cNvPr id="87" name="pl87"/>
            <p:cNvSpPr/>
            <p:nvPr/>
          </p:nvSpPr>
          <p:spPr>
            <a:xfrm>
              <a:off x="7455546" y="3055616"/>
              <a:ext cx="975858" cy="805835"/>
            </a:xfrm>
            <a:custGeom>
              <a:avLst/>
              <a:pathLst>
                <a:path w="975858" h="805835">
                  <a:moveTo>
                    <a:pt x="975858" y="805835"/>
                  </a:moveTo>
                  <a:lnTo>
                    <a:pt x="0" y="0"/>
                  </a:lnTo>
                </a:path>
              </a:pathLst>
            </a:custGeom>
          </p:spPr>
          <p:txBody>
            <a:bodyPr/>
            <a:lstStyle/>
            <a:p/>
          </p:txBody>
        </p:sp>
        <p:sp>
          <p:nvSpPr>
            <p:cNvPr id="88" name="pl88"/>
            <p:cNvSpPr/>
            <p:nvPr/>
          </p:nvSpPr>
          <p:spPr>
            <a:xfrm>
              <a:off x="7453955" y="3254531"/>
              <a:ext cx="838826" cy="868398"/>
            </a:xfrm>
            <a:custGeom>
              <a:avLst/>
              <a:pathLst>
                <a:path w="838826" h="868398">
                  <a:moveTo>
                    <a:pt x="838826" y="868398"/>
                  </a:moveTo>
                  <a:lnTo>
                    <a:pt x="0" y="0"/>
                  </a:lnTo>
                </a:path>
              </a:pathLst>
            </a:custGeom>
          </p:spPr>
          <p:txBody>
            <a:bodyPr/>
            <a:lstStyle/>
            <a:p/>
          </p:txBody>
        </p:sp>
        <p:sp>
          <p:nvSpPr>
            <p:cNvPr id="89" name="pl89"/>
            <p:cNvSpPr/>
            <p:nvPr/>
          </p:nvSpPr>
          <p:spPr>
            <a:xfrm>
              <a:off x="7464249" y="4595009"/>
              <a:ext cx="918966" cy="9"/>
            </a:xfrm>
            <a:custGeom>
              <a:avLst/>
              <a:pathLst>
                <a:path w="918966" h="9">
                  <a:moveTo>
                    <a:pt x="918966" y="0"/>
                  </a:moveTo>
                  <a:lnTo>
                    <a:pt x="0" y="9"/>
                  </a:lnTo>
                </a:path>
              </a:pathLst>
            </a:custGeom>
          </p:spPr>
          <p:txBody>
            <a:bodyPr/>
            <a:lstStyle/>
            <a:p/>
          </p:txBody>
        </p:sp>
        <p:sp>
          <p:nvSpPr>
            <p:cNvPr id="90" name="pg90"/>
            <p:cNvSpPr/>
            <p:nvPr/>
          </p:nvSpPr>
          <p:spPr>
            <a:xfrm>
              <a:off x="8356789" y="1624529"/>
              <a:ext cx="603321" cy="169072"/>
            </a:xfrm>
            <a:custGeom>
              <a:avLst/>
              <a:pathLst>
                <a:path w="603321" h="169072">
                  <a:moveTo>
                    <a:pt x="27431" y="169072"/>
                  </a:moveTo>
                  <a:lnTo>
                    <a:pt x="575889" y="169072"/>
                  </a:lnTo>
                  <a:lnTo>
                    <a:pt x="574784" y="169050"/>
                  </a:lnTo>
                  <a:lnTo>
                    <a:pt x="579195" y="168872"/>
                  </a:lnTo>
                  <a:lnTo>
                    <a:pt x="583521" y="167989"/>
                  </a:lnTo>
                  <a:lnTo>
                    <a:pt x="587649" y="166424"/>
                  </a:lnTo>
                  <a:lnTo>
                    <a:pt x="591472" y="164216"/>
                  </a:lnTo>
                  <a:lnTo>
                    <a:pt x="594891" y="161424"/>
                  </a:lnTo>
                  <a:lnTo>
                    <a:pt x="597819" y="158120"/>
                  </a:lnTo>
                  <a:lnTo>
                    <a:pt x="600178" y="154388"/>
                  </a:lnTo>
                  <a:lnTo>
                    <a:pt x="601909" y="150327"/>
                  </a:lnTo>
                  <a:lnTo>
                    <a:pt x="602965" y="146040"/>
                  </a:lnTo>
                  <a:lnTo>
                    <a:pt x="603321" y="141640"/>
                  </a:lnTo>
                  <a:lnTo>
                    <a:pt x="603321" y="27431"/>
                  </a:lnTo>
                  <a:lnTo>
                    <a:pt x="602965" y="23031"/>
                  </a:lnTo>
                  <a:lnTo>
                    <a:pt x="601909" y="18745"/>
                  </a:lnTo>
                  <a:lnTo>
                    <a:pt x="600178" y="14683"/>
                  </a:lnTo>
                  <a:lnTo>
                    <a:pt x="597819" y="10952"/>
                  </a:lnTo>
                  <a:lnTo>
                    <a:pt x="594891" y="7647"/>
                  </a:lnTo>
                  <a:lnTo>
                    <a:pt x="591472" y="4855"/>
                  </a:lnTo>
                  <a:lnTo>
                    <a:pt x="587649" y="2648"/>
                  </a:lnTo>
                  <a:lnTo>
                    <a:pt x="583521" y="1083"/>
                  </a:lnTo>
                  <a:lnTo>
                    <a:pt x="579195" y="200"/>
                  </a:lnTo>
                  <a:lnTo>
                    <a:pt x="57588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91" name="tx91"/>
            <p:cNvSpPr/>
            <p:nvPr/>
          </p:nvSpPr>
          <p:spPr>
            <a:xfrm>
              <a:off x="8379649" y="1670249"/>
              <a:ext cx="51188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31A1C">
                      <a:alpha val="100000"/>
                    </a:srgbClr>
                  </a:solidFill>
                  <a:latin typeface="Arial"/>
                  <a:cs typeface="Arial"/>
                </a:rPr>
                <a:t>IPV1: 84%</a:t>
              </a:r>
            </a:p>
          </p:txBody>
        </p:sp>
        <p:sp>
          <p:nvSpPr>
            <p:cNvPr id="92" name="pg92"/>
            <p:cNvSpPr/>
            <p:nvPr/>
          </p:nvSpPr>
          <p:spPr>
            <a:xfrm>
              <a:off x="8374894" y="2143877"/>
              <a:ext cx="585216" cy="169072"/>
            </a:xfrm>
            <a:custGeom>
              <a:avLst/>
              <a:pathLst>
                <a:path w="585216" h="169072">
                  <a:moveTo>
                    <a:pt x="27431" y="169072"/>
                  </a:moveTo>
                  <a:lnTo>
                    <a:pt x="557784" y="169072"/>
                  </a:lnTo>
                  <a:lnTo>
                    <a:pt x="556679" y="169050"/>
                  </a:lnTo>
                  <a:lnTo>
                    <a:pt x="561090" y="168872"/>
                  </a:lnTo>
                  <a:lnTo>
                    <a:pt x="565416" y="167989"/>
                  </a:lnTo>
                  <a:lnTo>
                    <a:pt x="569543" y="166424"/>
                  </a:lnTo>
                  <a:lnTo>
                    <a:pt x="573367" y="164216"/>
                  </a:lnTo>
                  <a:lnTo>
                    <a:pt x="576786" y="161424"/>
                  </a:lnTo>
                  <a:lnTo>
                    <a:pt x="579714" y="158120"/>
                  </a:lnTo>
                  <a:lnTo>
                    <a:pt x="582073" y="154388"/>
                  </a:lnTo>
                  <a:lnTo>
                    <a:pt x="583804" y="150327"/>
                  </a:lnTo>
                  <a:lnTo>
                    <a:pt x="584860" y="146040"/>
                  </a:lnTo>
                  <a:lnTo>
                    <a:pt x="585216" y="141640"/>
                  </a:lnTo>
                  <a:lnTo>
                    <a:pt x="585216" y="27431"/>
                  </a:lnTo>
                  <a:lnTo>
                    <a:pt x="584860" y="23031"/>
                  </a:lnTo>
                  <a:lnTo>
                    <a:pt x="583804" y="18745"/>
                  </a:lnTo>
                  <a:lnTo>
                    <a:pt x="582073" y="14683"/>
                  </a:lnTo>
                  <a:lnTo>
                    <a:pt x="579714" y="10952"/>
                  </a:lnTo>
                  <a:lnTo>
                    <a:pt x="576786" y="7647"/>
                  </a:lnTo>
                  <a:lnTo>
                    <a:pt x="573367" y="4855"/>
                  </a:lnTo>
                  <a:lnTo>
                    <a:pt x="569543" y="2648"/>
                  </a:lnTo>
                  <a:lnTo>
                    <a:pt x="565416" y="1083"/>
                  </a:lnTo>
                  <a:lnTo>
                    <a:pt x="561090" y="200"/>
                  </a:lnTo>
                  <a:lnTo>
                    <a:pt x="55778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93" name="tx93"/>
            <p:cNvSpPr/>
            <p:nvPr/>
          </p:nvSpPr>
          <p:spPr>
            <a:xfrm>
              <a:off x="8397754" y="2189597"/>
              <a:ext cx="49377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1C86EE">
                      <a:alpha val="100000"/>
                    </a:srgbClr>
                  </a:solidFill>
                  <a:latin typeface="Arial"/>
                  <a:cs typeface="Arial"/>
                </a:rPr>
                <a:t>DTP: 82%</a:t>
              </a:r>
            </a:p>
          </p:txBody>
        </p:sp>
        <p:sp>
          <p:nvSpPr>
            <p:cNvPr id="94" name="pg94"/>
            <p:cNvSpPr/>
            <p:nvPr/>
          </p:nvSpPr>
          <p:spPr>
            <a:xfrm>
              <a:off x="8290495" y="1884358"/>
              <a:ext cx="669615" cy="169072"/>
            </a:xfrm>
            <a:custGeom>
              <a:avLst/>
              <a:pathLst>
                <a:path w="669615" h="169072">
                  <a:moveTo>
                    <a:pt x="27431" y="169072"/>
                  </a:moveTo>
                  <a:lnTo>
                    <a:pt x="642183" y="169072"/>
                  </a:lnTo>
                  <a:lnTo>
                    <a:pt x="641078" y="169050"/>
                  </a:lnTo>
                  <a:lnTo>
                    <a:pt x="645489" y="168872"/>
                  </a:lnTo>
                  <a:lnTo>
                    <a:pt x="649815" y="167989"/>
                  </a:lnTo>
                  <a:lnTo>
                    <a:pt x="653943" y="166424"/>
                  </a:lnTo>
                  <a:lnTo>
                    <a:pt x="657766" y="164216"/>
                  </a:lnTo>
                  <a:lnTo>
                    <a:pt x="661185" y="161424"/>
                  </a:lnTo>
                  <a:lnTo>
                    <a:pt x="664113" y="158120"/>
                  </a:lnTo>
                  <a:lnTo>
                    <a:pt x="666472" y="154388"/>
                  </a:lnTo>
                  <a:lnTo>
                    <a:pt x="668203" y="150327"/>
                  </a:lnTo>
                  <a:lnTo>
                    <a:pt x="669259" y="146040"/>
                  </a:lnTo>
                  <a:lnTo>
                    <a:pt x="669615" y="141640"/>
                  </a:lnTo>
                  <a:lnTo>
                    <a:pt x="669615" y="27431"/>
                  </a:lnTo>
                  <a:lnTo>
                    <a:pt x="669259" y="23031"/>
                  </a:lnTo>
                  <a:lnTo>
                    <a:pt x="668203" y="18745"/>
                  </a:lnTo>
                  <a:lnTo>
                    <a:pt x="666472" y="14683"/>
                  </a:lnTo>
                  <a:lnTo>
                    <a:pt x="664113" y="10952"/>
                  </a:lnTo>
                  <a:lnTo>
                    <a:pt x="661185" y="7647"/>
                  </a:lnTo>
                  <a:lnTo>
                    <a:pt x="657766" y="4855"/>
                  </a:lnTo>
                  <a:lnTo>
                    <a:pt x="653943" y="2648"/>
                  </a:lnTo>
                  <a:lnTo>
                    <a:pt x="649815" y="1083"/>
                  </a:lnTo>
                  <a:lnTo>
                    <a:pt x="645489" y="200"/>
                  </a:lnTo>
                  <a:lnTo>
                    <a:pt x="64218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95" name="tx95"/>
            <p:cNvSpPr/>
            <p:nvPr/>
          </p:nvSpPr>
          <p:spPr>
            <a:xfrm>
              <a:off x="8313355" y="1930078"/>
              <a:ext cx="57817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0BD41">
                      <a:alpha val="100000"/>
                    </a:srgbClr>
                  </a:solidFill>
                  <a:latin typeface="Arial"/>
                  <a:cs typeface="Arial"/>
                </a:rPr>
                <a:t>Hep B: 82%</a:t>
              </a:r>
            </a:p>
          </p:txBody>
        </p:sp>
        <p:sp>
          <p:nvSpPr>
            <p:cNvPr id="96" name="pg96"/>
            <p:cNvSpPr/>
            <p:nvPr/>
          </p:nvSpPr>
          <p:spPr>
            <a:xfrm>
              <a:off x="8429027" y="2404249"/>
              <a:ext cx="531083" cy="169072"/>
            </a:xfrm>
            <a:custGeom>
              <a:avLst/>
              <a:pathLst>
                <a:path w="531083" h="169072">
                  <a:moveTo>
                    <a:pt x="27431" y="169072"/>
                  </a:moveTo>
                  <a:lnTo>
                    <a:pt x="503651" y="169072"/>
                  </a:lnTo>
                  <a:lnTo>
                    <a:pt x="502546" y="169050"/>
                  </a:lnTo>
                  <a:lnTo>
                    <a:pt x="506958" y="168872"/>
                  </a:lnTo>
                  <a:lnTo>
                    <a:pt x="511283" y="167989"/>
                  </a:lnTo>
                  <a:lnTo>
                    <a:pt x="515411" y="166424"/>
                  </a:lnTo>
                  <a:lnTo>
                    <a:pt x="519234" y="164216"/>
                  </a:lnTo>
                  <a:lnTo>
                    <a:pt x="522654" y="161424"/>
                  </a:lnTo>
                  <a:lnTo>
                    <a:pt x="525581" y="158120"/>
                  </a:lnTo>
                  <a:lnTo>
                    <a:pt x="527941" y="154388"/>
                  </a:lnTo>
                  <a:lnTo>
                    <a:pt x="529671" y="150327"/>
                  </a:lnTo>
                  <a:lnTo>
                    <a:pt x="530728" y="146040"/>
                  </a:lnTo>
                  <a:lnTo>
                    <a:pt x="531083" y="141640"/>
                  </a:lnTo>
                  <a:lnTo>
                    <a:pt x="531083" y="27431"/>
                  </a:lnTo>
                  <a:lnTo>
                    <a:pt x="530728" y="23031"/>
                  </a:lnTo>
                  <a:lnTo>
                    <a:pt x="529671" y="18745"/>
                  </a:lnTo>
                  <a:lnTo>
                    <a:pt x="527941" y="14683"/>
                  </a:lnTo>
                  <a:lnTo>
                    <a:pt x="525581" y="10952"/>
                  </a:lnTo>
                  <a:lnTo>
                    <a:pt x="522654" y="7647"/>
                  </a:lnTo>
                  <a:lnTo>
                    <a:pt x="519234" y="4855"/>
                  </a:lnTo>
                  <a:lnTo>
                    <a:pt x="515411" y="2648"/>
                  </a:lnTo>
                  <a:lnTo>
                    <a:pt x="511283" y="1083"/>
                  </a:lnTo>
                  <a:lnTo>
                    <a:pt x="506958" y="200"/>
                  </a:lnTo>
                  <a:lnTo>
                    <a:pt x="50365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97" name="tx97"/>
            <p:cNvSpPr/>
            <p:nvPr/>
          </p:nvSpPr>
          <p:spPr>
            <a:xfrm>
              <a:off x="8451887" y="2449969"/>
              <a:ext cx="43964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E00EE">
                      <a:alpha val="100000"/>
                    </a:srgbClr>
                  </a:solidFill>
                  <a:latin typeface="Arial"/>
                  <a:cs typeface="Arial"/>
                </a:rPr>
                <a:t>Hib: 82%</a:t>
              </a:r>
            </a:p>
          </p:txBody>
        </p:sp>
        <p:sp>
          <p:nvSpPr>
            <p:cNvPr id="98" name="pg98"/>
            <p:cNvSpPr/>
            <p:nvPr/>
          </p:nvSpPr>
          <p:spPr>
            <a:xfrm>
              <a:off x="8188083" y="2919549"/>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99" name="tx99"/>
            <p:cNvSpPr/>
            <p:nvPr/>
          </p:nvSpPr>
          <p:spPr>
            <a:xfrm>
              <a:off x="8210943" y="2965269"/>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C20E">
                      <a:alpha val="100000"/>
                    </a:srgbClr>
                  </a:solidFill>
                  <a:latin typeface="Arial"/>
                  <a:cs typeface="Arial"/>
                </a:rPr>
                <a:t>Measles: 80%</a:t>
              </a:r>
            </a:p>
          </p:txBody>
        </p:sp>
        <p:sp>
          <p:nvSpPr>
            <p:cNvPr id="100" name="pg100"/>
            <p:cNvSpPr/>
            <p:nvPr/>
          </p:nvSpPr>
          <p:spPr>
            <a:xfrm>
              <a:off x="8188083" y="2659946"/>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01" name="tx101"/>
            <p:cNvSpPr/>
            <p:nvPr/>
          </p:nvSpPr>
          <p:spPr>
            <a:xfrm>
              <a:off x="8210943" y="2705666"/>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32CD">
                      <a:alpha val="100000"/>
                    </a:srgbClr>
                  </a:solidFill>
                  <a:latin typeface="Arial"/>
                  <a:cs typeface="Arial"/>
                </a:rPr>
                <a:t>Pneumo: 80%</a:t>
              </a:r>
            </a:p>
          </p:txBody>
        </p:sp>
        <p:sp>
          <p:nvSpPr>
            <p:cNvPr id="102" name="pg102"/>
            <p:cNvSpPr/>
            <p:nvPr/>
          </p:nvSpPr>
          <p:spPr>
            <a:xfrm>
              <a:off x="8386873" y="3263493"/>
              <a:ext cx="573237" cy="169072"/>
            </a:xfrm>
            <a:custGeom>
              <a:avLst/>
              <a:pathLst>
                <a:path w="573237" h="169072">
                  <a:moveTo>
                    <a:pt x="27431" y="169072"/>
                  </a:moveTo>
                  <a:lnTo>
                    <a:pt x="545805" y="169072"/>
                  </a:lnTo>
                  <a:lnTo>
                    <a:pt x="544700" y="169050"/>
                  </a:lnTo>
                  <a:lnTo>
                    <a:pt x="549111" y="168872"/>
                  </a:lnTo>
                  <a:lnTo>
                    <a:pt x="553437" y="167989"/>
                  </a:lnTo>
                  <a:lnTo>
                    <a:pt x="557565" y="166424"/>
                  </a:lnTo>
                  <a:lnTo>
                    <a:pt x="561388" y="164216"/>
                  </a:lnTo>
                  <a:lnTo>
                    <a:pt x="564808" y="161424"/>
                  </a:lnTo>
                  <a:lnTo>
                    <a:pt x="567735" y="158120"/>
                  </a:lnTo>
                  <a:lnTo>
                    <a:pt x="570095" y="154388"/>
                  </a:lnTo>
                  <a:lnTo>
                    <a:pt x="571825" y="150327"/>
                  </a:lnTo>
                  <a:lnTo>
                    <a:pt x="572882" y="146040"/>
                  </a:lnTo>
                  <a:lnTo>
                    <a:pt x="573237" y="141640"/>
                  </a:lnTo>
                  <a:lnTo>
                    <a:pt x="573237" y="27432"/>
                  </a:lnTo>
                  <a:lnTo>
                    <a:pt x="572882" y="23031"/>
                  </a:lnTo>
                  <a:lnTo>
                    <a:pt x="571825" y="18745"/>
                  </a:lnTo>
                  <a:lnTo>
                    <a:pt x="570095" y="14683"/>
                  </a:lnTo>
                  <a:lnTo>
                    <a:pt x="567735" y="10952"/>
                  </a:lnTo>
                  <a:lnTo>
                    <a:pt x="564808" y="7647"/>
                  </a:lnTo>
                  <a:lnTo>
                    <a:pt x="561388" y="4855"/>
                  </a:lnTo>
                  <a:lnTo>
                    <a:pt x="557565" y="2648"/>
                  </a:lnTo>
                  <a:lnTo>
                    <a:pt x="553437" y="1083"/>
                  </a:lnTo>
                  <a:lnTo>
                    <a:pt x="549111" y="200"/>
                  </a:lnTo>
                  <a:lnTo>
                    <a:pt x="5458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03" name="tx103"/>
            <p:cNvSpPr/>
            <p:nvPr/>
          </p:nvSpPr>
          <p:spPr>
            <a:xfrm>
              <a:off x="8409733" y="3309213"/>
              <a:ext cx="48179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BoP: 74%</a:t>
              </a:r>
            </a:p>
          </p:txBody>
        </p:sp>
        <p:sp>
          <p:nvSpPr>
            <p:cNvPr id="104" name="pg104"/>
            <p:cNvSpPr/>
            <p:nvPr/>
          </p:nvSpPr>
          <p:spPr>
            <a:xfrm>
              <a:off x="7712137" y="3084215"/>
              <a:ext cx="1247973" cy="169072"/>
            </a:xfrm>
            <a:custGeom>
              <a:avLst/>
              <a:pathLst>
                <a:path w="1247973" h="169072">
                  <a:moveTo>
                    <a:pt x="27431" y="169072"/>
                  </a:moveTo>
                  <a:lnTo>
                    <a:pt x="1220541" y="169072"/>
                  </a:lnTo>
                  <a:lnTo>
                    <a:pt x="1219436" y="169050"/>
                  </a:lnTo>
                  <a:lnTo>
                    <a:pt x="1223847" y="168872"/>
                  </a:lnTo>
                  <a:lnTo>
                    <a:pt x="1228173" y="167989"/>
                  </a:lnTo>
                  <a:lnTo>
                    <a:pt x="1232301" y="166424"/>
                  </a:lnTo>
                  <a:lnTo>
                    <a:pt x="1236124" y="164216"/>
                  </a:lnTo>
                  <a:lnTo>
                    <a:pt x="1239543" y="161424"/>
                  </a:lnTo>
                  <a:lnTo>
                    <a:pt x="1242471" y="158120"/>
                  </a:lnTo>
                  <a:lnTo>
                    <a:pt x="1244830" y="154388"/>
                  </a:lnTo>
                  <a:lnTo>
                    <a:pt x="1246561" y="150327"/>
                  </a:lnTo>
                  <a:lnTo>
                    <a:pt x="1247617" y="146040"/>
                  </a:lnTo>
                  <a:lnTo>
                    <a:pt x="1247973" y="141640"/>
                  </a:lnTo>
                  <a:lnTo>
                    <a:pt x="1247973" y="27431"/>
                  </a:lnTo>
                  <a:lnTo>
                    <a:pt x="1247617" y="23031"/>
                  </a:lnTo>
                  <a:lnTo>
                    <a:pt x="1246561" y="18745"/>
                  </a:lnTo>
                  <a:lnTo>
                    <a:pt x="1244830" y="14683"/>
                  </a:lnTo>
                  <a:lnTo>
                    <a:pt x="1242471" y="10952"/>
                  </a:lnTo>
                  <a:lnTo>
                    <a:pt x="1239543" y="7647"/>
                  </a:lnTo>
                  <a:lnTo>
                    <a:pt x="1236124" y="4855"/>
                  </a:lnTo>
                  <a:lnTo>
                    <a:pt x="1232301" y="2648"/>
                  </a:lnTo>
                  <a:lnTo>
                    <a:pt x="1228173" y="1083"/>
                  </a:lnTo>
                  <a:lnTo>
                    <a:pt x="1223847" y="200"/>
                  </a:lnTo>
                  <a:lnTo>
                    <a:pt x="122054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05" name="tx105"/>
            <p:cNvSpPr/>
            <p:nvPr/>
          </p:nvSpPr>
          <p:spPr>
            <a:xfrm>
              <a:off x="7734997" y="3129935"/>
              <a:ext cx="115653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8B00">
                      <a:alpha val="100000"/>
                    </a:srgbClr>
                  </a:solidFill>
                  <a:latin typeface="Arial"/>
                  <a:cs typeface="Arial"/>
                </a:rPr>
                <a:t>Measles 2nd dose: 72%</a:t>
              </a:r>
            </a:p>
          </p:txBody>
        </p:sp>
        <p:sp>
          <p:nvSpPr>
            <p:cNvPr id="106" name="pg106"/>
            <p:cNvSpPr/>
            <p:nvPr/>
          </p:nvSpPr>
          <p:spPr>
            <a:xfrm>
              <a:off x="8133859" y="3523353"/>
              <a:ext cx="826251" cy="169072"/>
            </a:xfrm>
            <a:custGeom>
              <a:avLst/>
              <a:pathLst>
                <a:path w="826251" h="169072">
                  <a:moveTo>
                    <a:pt x="27431" y="169072"/>
                  </a:moveTo>
                  <a:lnTo>
                    <a:pt x="798819" y="169072"/>
                  </a:lnTo>
                  <a:lnTo>
                    <a:pt x="797715" y="169050"/>
                  </a:lnTo>
                  <a:lnTo>
                    <a:pt x="802126" y="168872"/>
                  </a:lnTo>
                  <a:lnTo>
                    <a:pt x="806451" y="167989"/>
                  </a:lnTo>
                  <a:lnTo>
                    <a:pt x="810579" y="166424"/>
                  </a:lnTo>
                  <a:lnTo>
                    <a:pt x="814402" y="164216"/>
                  </a:lnTo>
                  <a:lnTo>
                    <a:pt x="817822" y="161424"/>
                  </a:lnTo>
                  <a:lnTo>
                    <a:pt x="820750" y="158120"/>
                  </a:lnTo>
                  <a:lnTo>
                    <a:pt x="823109" y="154388"/>
                  </a:lnTo>
                  <a:lnTo>
                    <a:pt x="824840" y="150327"/>
                  </a:lnTo>
                  <a:lnTo>
                    <a:pt x="825896" y="146040"/>
                  </a:lnTo>
                  <a:lnTo>
                    <a:pt x="826251" y="141640"/>
                  </a:lnTo>
                  <a:lnTo>
                    <a:pt x="826251" y="27432"/>
                  </a:lnTo>
                  <a:lnTo>
                    <a:pt x="825896" y="23031"/>
                  </a:lnTo>
                  <a:lnTo>
                    <a:pt x="824840" y="18745"/>
                  </a:lnTo>
                  <a:lnTo>
                    <a:pt x="823109" y="14683"/>
                  </a:lnTo>
                  <a:lnTo>
                    <a:pt x="820750" y="10952"/>
                  </a:lnTo>
                  <a:lnTo>
                    <a:pt x="817822" y="7647"/>
                  </a:lnTo>
                  <a:lnTo>
                    <a:pt x="814402" y="4855"/>
                  </a:lnTo>
                  <a:lnTo>
                    <a:pt x="810579" y="2648"/>
                  </a:lnTo>
                  <a:lnTo>
                    <a:pt x="806451" y="1083"/>
                  </a:lnTo>
                  <a:lnTo>
                    <a:pt x="802126" y="200"/>
                  </a:lnTo>
                  <a:lnTo>
                    <a:pt x="79881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07" name="tx107"/>
            <p:cNvSpPr/>
            <p:nvPr/>
          </p:nvSpPr>
          <p:spPr>
            <a:xfrm>
              <a:off x="8156719" y="3569073"/>
              <a:ext cx="734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36FFF">
                      <a:alpha val="100000"/>
                    </a:srgbClr>
                  </a:solidFill>
                  <a:latin typeface="Arial"/>
                  <a:cs typeface="Arial"/>
                </a:rPr>
                <a:t>Rotavirus: 71%</a:t>
              </a:r>
            </a:p>
          </p:txBody>
        </p:sp>
        <p:sp>
          <p:nvSpPr>
            <p:cNvPr id="108" name="pg108"/>
            <p:cNvSpPr/>
            <p:nvPr/>
          </p:nvSpPr>
          <p:spPr>
            <a:xfrm>
              <a:off x="8362824" y="3783027"/>
              <a:ext cx="597286" cy="169072"/>
            </a:xfrm>
            <a:custGeom>
              <a:avLst/>
              <a:pathLst>
                <a:path w="597286" h="169072">
                  <a:moveTo>
                    <a:pt x="27431" y="169072"/>
                  </a:moveTo>
                  <a:lnTo>
                    <a:pt x="569854" y="169072"/>
                  </a:lnTo>
                  <a:lnTo>
                    <a:pt x="568749" y="169050"/>
                  </a:lnTo>
                  <a:lnTo>
                    <a:pt x="573160" y="168872"/>
                  </a:lnTo>
                  <a:lnTo>
                    <a:pt x="577486" y="167989"/>
                  </a:lnTo>
                  <a:lnTo>
                    <a:pt x="581613" y="166424"/>
                  </a:lnTo>
                  <a:lnTo>
                    <a:pt x="585437" y="164216"/>
                  </a:lnTo>
                  <a:lnTo>
                    <a:pt x="588856" y="161424"/>
                  </a:lnTo>
                  <a:lnTo>
                    <a:pt x="591784" y="158120"/>
                  </a:lnTo>
                  <a:lnTo>
                    <a:pt x="594143" y="154388"/>
                  </a:lnTo>
                  <a:lnTo>
                    <a:pt x="595874" y="150327"/>
                  </a:lnTo>
                  <a:lnTo>
                    <a:pt x="596930" y="146040"/>
                  </a:lnTo>
                  <a:lnTo>
                    <a:pt x="597286" y="141640"/>
                  </a:lnTo>
                  <a:lnTo>
                    <a:pt x="597286" y="27432"/>
                  </a:lnTo>
                  <a:lnTo>
                    <a:pt x="596930" y="23031"/>
                  </a:lnTo>
                  <a:lnTo>
                    <a:pt x="595874" y="18745"/>
                  </a:lnTo>
                  <a:lnTo>
                    <a:pt x="594143" y="14683"/>
                  </a:lnTo>
                  <a:lnTo>
                    <a:pt x="591784" y="10952"/>
                  </a:lnTo>
                  <a:lnTo>
                    <a:pt x="588856" y="7647"/>
                  </a:lnTo>
                  <a:lnTo>
                    <a:pt x="585437" y="4855"/>
                  </a:lnTo>
                  <a:lnTo>
                    <a:pt x="581613" y="2648"/>
                  </a:lnTo>
                  <a:lnTo>
                    <a:pt x="577486" y="1083"/>
                  </a:lnTo>
                  <a:lnTo>
                    <a:pt x="573160" y="200"/>
                  </a:lnTo>
                  <a:lnTo>
                    <a:pt x="56985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09" name="tx109"/>
            <p:cNvSpPr/>
            <p:nvPr/>
          </p:nvSpPr>
          <p:spPr>
            <a:xfrm>
              <a:off x="8385684" y="3828747"/>
              <a:ext cx="50584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7F00">
                      <a:alpha val="100000"/>
                    </a:srgbClr>
                  </a:solidFill>
                  <a:latin typeface="Arial"/>
                  <a:cs typeface="Arial"/>
                </a:rPr>
                <a:t>IPVc: 68%</a:t>
              </a:r>
            </a:p>
          </p:txBody>
        </p:sp>
        <p:sp>
          <p:nvSpPr>
            <p:cNvPr id="110" name="pg110"/>
            <p:cNvSpPr/>
            <p:nvPr/>
          </p:nvSpPr>
          <p:spPr>
            <a:xfrm>
              <a:off x="8224201" y="4044763"/>
              <a:ext cx="735909" cy="169072"/>
            </a:xfrm>
            <a:custGeom>
              <a:avLst/>
              <a:pathLst>
                <a:path w="735909" h="169072">
                  <a:moveTo>
                    <a:pt x="27431" y="169072"/>
                  </a:moveTo>
                  <a:lnTo>
                    <a:pt x="708477" y="169072"/>
                  </a:lnTo>
                  <a:lnTo>
                    <a:pt x="707372" y="169050"/>
                  </a:lnTo>
                  <a:lnTo>
                    <a:pt x="711783" y="168872"/>
                  </a:lnTo>
                  <a:lnTo>
                    <a:pt x="716109" y="167989"/>
                  </a:lnTo>
                  <a:lnTo>
                    <a:pt x="720237" y="166424"/>
                  </a:lnTo>
                  <a:lnTo>
                    <a:pt x="724060" y="164216"/>
                  </a:lnTo>
                  <a:lnTo>
                    <a:pt x="727479" y="161424"/>
                  </a:lnTo>
                  <a:lnTo>
                    <a:pt x="730407" y="158120"/>
                  </a:lnTo>
                  <a:lnTo>
                    <a:pt x="732766" y="154388"/>
                  </a:lnTo>
                  <a:lnTo>
                    <a:pt x="734497" y="150327"/>
                  </a:lnTo>
                  <a:lnTo>
                    <a:pt x="735553" y="146040"/>
                  </a:lnTo>
                  <a:lnTo>
                    <a:pt x="735909" y="141640"/>
                  </a:lnTo>
                  <a:lnTo>
                    <a:pt x="735909" y="27431"/>
                  </a:lnTo>
                  <a:lnTo>
                    <a:pt x="735553" y="23031"/>
                  </a:lnTo>
                  <a:lnTo>
                    <a:pt x="734497" y="18745"/>
                  </a:lnTo>
                  <a:lnTo>
                    <a:pt x="732766" y="14683"/>
                  </a:lnTo>
                  <a:lnTo>
                    <a:pt x="730407" y="10952"/>
                  </a:lnTo>
                  <a:lnTo>
                    <a:pt x="727479" y="7647"/>
                  </a:lnTo>
                  <a:lnTo>
                    <a:pt x="724060" y="4855"/>
                  </a:lnTo>
                  <a:lnTo>
                    <a:pt x="720237" y="2648"/>
                  </a:lnTo>
                  <a:lnTo>
                    <a:pt x="716109" y="1083"/>
                  </a:lnTo>
                  <a:lnTo>
                    <a:pt x="711783" y="200"/>
                  </a:lnTo>
                  <a:lnTo>
                    <a:pt x="70847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111" name="tx111"/>
            <p:cNvSpPr/>
            <p:nvPr/>
          </p:nvSpPr>
          <p:spPr>
            <a:xfrm>
              <a:off x="8247061" y="4090483"/>
              <a:ext cx="64446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9A99">
                      <a:alpha val="100000"/>
                    </a:srgbClr>
                  </a:solidFill>
                  <a:latin typeface="Arial"/>
                  <a:cs typeface="Arial"/>
                </a:rPr>
                <a:t>Rubella: 63%</a:t>
              </a:r>
            </a:p>
          </p:txBody>
        </p:sp>
        <p:sp>
          <p:nvSpPr>
            <p:cNvPr id="112" name="pg112"/>
            <p:cNvSpPr/>
            <p:nvPr/>
          </p:nvSpPr>
          <p:spPr>
            <a:xfrm>
              <a:off x="8314635" y="4510473"/>
              <a:ext cx="645474" cy="169072"/>
            </a:xfrm>
            <a:custGeom>
              <a:avLst/>
              <a:pathLst>
                <a:path w="645474" h="169072">
                  <a:moveTo>
                    <a:pt x="27431" y="169072"/>
                  </a:moveTo>
                  <a:lnTo>
                    <a:pt x="618042" y="169072"/>
                  </a:lnTo>
                  <a:lnTo>
                    <a:pt x="616938" y="169050"/>
                  </a:lnTo>
                  <a:lnTo>
                    <a:pt x="621349" y="168872"/>
                  </a:lnTo>
                  <a:lnTo>
                    <a:pt x="625675" y="167989"/>
                  </a:lnTo>
                  <a:lnTo>
                    <a:pt x="629802" y="166424"/>
                  </a:lnTo>
                  <a:lnTo>
                    <a:pt x="633626" y="164216"/>
                  </a:lnTo>
                  <a:lnTo>
                    <a:pt x="637045" y="161424"/>
                  </a:lnTo>
                  <a:lnTo>
                    <a:pt x="639973" y="158120"/>
                  </a:lnTo>
                  <a:lnTo>
                    <a:pt x="642332" y="154388"/>
                  </a:lnTo>
                  <a:lnTo>
                    <a:pt x="644063" y="150327"/>
                  </a:lnTo>
                  <a:lnTo>
                    <a:pt x="645119" y="146040"/>
                  </a:lnTo>
                  <a:lnTo>
                    <a:pt x="645474" y="141640"/>
                  </a:lnTo>
                  <a:lnTo>
                    <a:pt x="645474" y="27432"/>
                  </a:lnTo>
                  <a:lnTo>
                    <a:pt x="645119" y="23031"/>
                  </a:lnTo>
                  <a:lnTo>
                    <a:pt x="644063" y="18745"/>
                  </a:lnTo>
                  <a:lnTo>
                    <a:pt x="642332" y="14683"/>
                  </a:lnTo>
                  <a:lnTo>
                    <a:pt x="639973" y="10952"/>
                  </a:lnTo>
                  <a:lnTo>
                    <a:pt x="637045" y="7647"/>
                  </a:lnTo>
                  <a:lnTo>
                    <a:pt x="633626" y="4855"/>
                  </a:lnTo>
                  <a:lnTo>
                    <a:pt x="629802" y="2648"/>
                  </a:lnTo>
                  <a:lnTo>
                    <a:pt x="625675" y="1083"/>
                  </a:lnTo>
                  <a:lnTo>
                    <a:pt x="621349" y="200"/>
                  </a:lnTo>
                  <a:lnTo>
                    <a:pt x="61804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3" name="tx113"/>
            <p:cNvSpPr/>
            <p:nvPr/>
          </p:nvSpPr>
          <p:spPr>
            <a:xfrm>
              <a:off x="8337495" y="4556193"/>
              <a:ext cx="55403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A3D9A">
                      <a:alpha val="100000"/>
                    </a:srgbClr>
                  </a:solidFill>
                  <a:latin typeface="Arial"/>
                  <a:cs typeface="Arial"/>
                </a:rPr>
                <a:t>HPVc: 29%</a:t>
              </a:r>
            </a:p>
          </p:txBody>
        </p:sp>
        <p:sp>
          <p:nvSpPr>
            <p:cNvPr id="114" name="pg114"/>
            <p:cNvSpPr/>
            <p:nvPr/>
          </p:nvSpPr>
          <p:spPr>
            <a:xfrm>
              <a:off x="1099691" y="5087848"/>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5" name="tx115"/>
            <p:cNvSpPr/>
            <p:nvPr/>
          </p:nvSpPr>
          <p:spPr>
            <a:xfrm>
              <a:off x="1145411" y="51335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18</a:t>
              </a:r>
            </a:p>
          </p:txBody>
        </p:sp>
        <p:sp>
          <p:nvSpPr>
            <p:cNvPr id="116" name="pg116"/>
            <p:cNvSpPr/>
            <p:nvPr/>
          </p:nvSpPr>
          <p:spPr>
            <a:xfrm>
              <a:off x="2352781" y="4889416"/>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7" name="tx117"/>
            <p:cNvSpPr/>
            <p:nvPr/>
          </p:nvSpPr>
          <p:spPr>
            <a:xfrm>
              <a:off x="2398501" y="49351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23</a:t>
              </a:r>
            </a:p>
          </p:txBody>
        </p:sp>
        <p:sp>
          <p:nvSpPr>
            <p:cNvPr id="118" name="pg118"/>
            <p:cNvSpPr/>
            <p:nvPr/>
          </p:nvSpPr>
          <p:spPr>
            <a:xfrm>
              <a:off x="3605875" y="4571921"/>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9" name="tx119"/>
            <p:cNvSpPr/>
            <p:nvPr/>
          </p:nvSpPr>
          <p:spPr>
            <a:xfrm>
              <a:off x="3651595" y="46176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31</a:t>
              </a:r>
            </a:p>
          </p:txBody>
        </p:sp>
        <p:sp>
          <p:nvSpPr>
            <p:cNvPr id="120" name="pg120"/>
            <p:cNvSpPr/>
            <p:nvPr/>
          </p:nvSpPr>
          <p:spPr>
            <a:xfrm>
              <a:off x="4858977" y="4016300"/>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1" name="tx121"/>
            <p:cNvSpPr/>
            <p:nvPr/>
          </p:nvSpPr>
          <p:spPr>
            <a:xfrm>
              <a:off x="4904697" y="40620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45</a:t>
              </a:r>
            </a:p>
          </p:txBody>
        </p:sp>
        <p:sp>
          <p:nvSpPr>
            <p:cNvPr id="122" name="pg122"/>
            <p:cNvSpPr/>
            <p:nvPr/>
          </p:nvSpPr>
          <p:spPr>
            <a:xfrm>
              <a:off x="5861438" y="3381316"/>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3" name="tx123"/>
            <p:cNvSpPr/>
            <p:nvPr/>
          </p:nvSpPr>
          <p:spPr>
            <a:xfrm>
              <a:off x="5907158" y="34270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61</a:t>
              </a:r>
            </a:p>
          </p:txBody>
        </p:sp>
        <p:sp>
          <p:nvSpPr>
            <p:cNvPr id="124" name="pg124"/>
            <p:cNvSpPr/>
            <p:nvPr/>
          </p:nvSpPr>
          <p:spPr>
            <a:xfrm>
              <a:off x="7365152" y="2865385"/>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5" name="tx125"/>
            <p:cNvSpPr/>
            <p:nvPr/>
          </p:nvSpPr>
          <p:spPr>
            <a:xfrm>
              <a:off x="7410872" y="29111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74</a:t>
              </a:r>
            </a:p>
          </p:txBody>
        </p:sp>
        <p:sp>
          <p:nvSpPr>
            <p:cNvPr id="126" name="pl126"/>
            <p:cNvSpPr/>
            <p:nvPr/>
          </p:nvSpPr>
          <p:spPr>
            <a:xfrm>
              <a:off x="803984" y="5745940"/>
              <a:ext cx="8270426" cy="0"/>
            </a:xfrm>
            <a:custGeom>
              <a:avLst/>
              <a:pathLst>
                <a:path w="8270426" h="0">
                  <a:moveTo>
                    <a:pt x="0" y="0"/>
                  </a:moveTo>
                  <a:lnTo>
                    <a:pt x="8270426" y="0"/>
                  </a:lnTo>
                  <a:lnTo>
                    <a:pt x="8270426" y="0"/>
                  </a:lnTo>
                </a:path>
              </a:pathLst>
            </a:custGeom>
            <a:ln w="13550" cap="flat">
              <a:solidFill>
                <a:srgbClr val="666666">
                  <a:alpha val="100000"/>
                </a:srgbClr>
              </a:solidFill>
              <a:prstDash val="dash"/>
              <a:round/>
            </a:ln>
          </p:spPr>
          <p:txBody>
            <a:bodyPr/>
            <a:lstStyle/>
            <a:p/>
          </p:txBody>
        </p:sp>
        <p:sp>
          <p:nvSpPr>
            <p:cNvPr id="127" name="rc127"/>
            <p:cNvSpPr/>
            <p:nvPr/>
          </p:nvSpPr>
          <p:spPr>
            <a:xfrm>
              <a:off x="803984" y="1578809"/>
              <a:ext cx="8270426" cy="4365566"/>
            </a:xfrm>
            <a:prstGeom prst="rect">
              <a:avLst/>
            </a:prstGeom>
            <a:noFill/>
            <a:ln w="13550" cap="rnd">
              <a:solidFill>
                <a:srgbClr val="BEBEBE">
                  <a:alpha val="100000"/>
                </a:srgbClr>
              </a:solidFill>
              <a:prstDash val="solid"/>
              <a:round/>
            </a:ln>
          </p:spPr>
          <p:txBody>
            <a:bodyPr/>
            <a:lstStyle/>
            <a:p/>
          </p:txBody>
        </p:sp>
        <p:sp>
          <p:nvSpPr>
            <p:cNvPr id="128" name="tx128"/>
            <p:cNvSpPr/>
            <p:nvPr/>
          </p:nvSpPr>
          <p:spPr>
            <a:xfrm>
              <a:off x="663630" y="5695922"/>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585906" y="529905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30" name="tx130"/>
            <p:cNvSpPr/>
            <p:nvPr/>
          </p:nvSpPr>
          <p:spPr>
            <a:xfrm>
              <a:off x="585906" y="490218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31" name="tx131"/>
            <p:cNvSpPr/>
            <p:nvPr/>
          </p:nvSpPr>
          <p:spPr>
            <a:xfrm>
              <a:off x="585906" y="450531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a:t>
              </a:r>
            </a:p>
          </p:txBody>
        </p:sp>
        <p:sp>
          <p:nvSpPr>
            <p:cNvPr id="132" name="tx132"/>
            <p:cNvSpPr/>
            <p:nvPr/>
          </p:nvSpPr>
          <p:spPr>
            <a:xfrm>
              <a:off x="585906" y="410844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133" name="tx133"/>
            <p:cNvSpPr/>
            <p:nvPr/>
          </p:nvSpPr>
          <p:spPr>
            <a:xfrm>
              <a:off x="585906" y="371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4" name="tx134"/>
            <p:cNvSpPr/>
            <p:nvPr/>
          </p:nvSpPr>
          <p:spPr>
            <a:xfrm>
              <a:off x="585906" y="331470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135" name="tx135"/>
            <p:cNvSpPr/>
            <p:nvPr/>
          </p:nvSpPr>
          <p:spPr>
            <a:xfrm>
              <a:off x="585906" y="291783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70</a:t>
              </a:r>
            </a:p>
          </p:txBody>
        </p:sp>
        <p:sp>
          <p:nvSpPr>
            <p:cNvPr id="136" name="tx136"/>
            <p:cNvSpPr/>
            <p:nvPr/>
          </p:nvSpPr>
          <p:spPr>
            <a:xfrm>
              <a:off x="585906" y="252096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137" name="tx137"/>
            <p:cNvSpPr/>
            <p:nvPr/>
          </p:nvSpPr>
          <p:spPr>
            <a:xfrm>
              <a:off x="585906" y="212409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138" name="tx138"/>
            <p:cNvSpPr/>
            <p:nvPr/>
          </p:nvSpPr>
          <p:spPr>
            <a:xfrm>
              <a:off x="508182" y="1727226"/>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a:off x="102446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a:off x="2277560"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a:off x="3530654"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a:off x="478374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a:off x="578622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a:off x="728993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5" name="tx145"/>
            <p:cNvSpPr/>
            <p:nvPr/>
          </p:nvSpPr>
          <p:spPr>
            <a:xfrm rot="-5400000">
              <a:off x="-37121" y="371157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46" name="tx146"/>
            <p:cNvSpPr/>
            <p:nvPr/>
          </p:nvSpPr>
          <p:spPr>
            <a:xfrm>
              <a:off x="3519957" y="1368037"/>
              <a:ext cx="283848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Breadth of protection, Gavi 57, 2000-2025</a:t>
              </a:r>
            </a:p>
          </p:txBody>
        </p:sp>
        <p:sp>
          <p:nvSpPr>
            <p:cNvPr id="147" name="tx147"/>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8" name="tx148"/>
            <p:cNvSpPr/>
            <p:nvPr/>
          </p:nvSpPr>
          <p:spPr>
            <a:xfrm>
              <a:off x="9074410" y="6491048"/>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49" name="tx149"/>
            <p:cNvSpPr/>
            <p:nvPr/>
          </p:nvSpPr>
          <p:spPr>
            <a:xfrm>
              <a:off x="2610243" y="6611748"/>
              <a:ext cx="64641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Breadth of protection (BoP) = ((DTP3 x 3) + HepB3 + Hib3 + IPV1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18% in 2000 to 74% in 2025. This increase since 2000 is a result of incremental improvement in introducing new vaccines and expanding vaccination services to previously missed populations.
Enhancing BOP now depends partly on improving the coverage of HPV, RCV1, IPVC, ROTAC, and MCV2 - vaccines with coverage less than 80% in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Breadth of protection with all recommended antigens has more than doubled since 2000, but reaching the next gains depends on closing coverage gaps in newer vaccines still below 74%.</a:t>
            </a:r>
          </a:p>
        </p:txBody>
      </p:sp>
      <p:grpSp xmlns:pic="http://schemas.openxmlformats.org/drawingml/2006/picture">
        <p:nvGrpSpPr>
          <p:cNvPr id="152" name=""/>
          <p:cNvGrpSpPr/>
          <p:nvPr/>
        </p:nvGrpSpPr>
        <p:grpSpPr>
          <a:xfrm>
            <a:off x="292608" y="1005840"/>
            <a:ext cx="8595360" cy="28575"/>
            <a:chOff x="292608" y="1005840"/>
            <a:chExt cx="8595360" cy="28575"/>
          </a:xfrm>
        </p:grpSpPr>
        <p:sp>
          <p:nvSpPr>
            <p:cNvPr id="1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algn="l" marL="0" marR="0">
              <a:lnSpc>
                <a:spcPct val="100000"/>
              </a:lnSpc>
              <a:spcBef>
                <a:spcPts val="0"/>
              </a:spcBef>
              <a:spcAft>
                <a:spcPts val="0"/>
              </a:spcAft>
              <a:buNone/>
            </a:pPr>
            <a:r>
              <a:rPr cap="none" sz="3200" i="0" b="1" u="none" strike="noStrike">
                <a:solidFill>
                  <a:srgbClr val="FFFFFF">
                    <a:alpha val="100000"/>
                  </a:srgbClr>
                </a:solidFill>
                <a:latin typeface="Arial"/>
                <a:cs typeface="Arial"/>
                <a:ea typeface="Arial"/>
                <a:sym typeface="Arial"/>
              </a:rPr>
              <a:t>Overview</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algn="l" marL="0" marR="0">
              <a:lnSpc>
                <a:spcPct val="100000"/>
              </a:lnSpc>
              <a:spcBef>
                <a:spcPts val="0"/>
              </a:spcBef>
              <a:spcAft>
                <a:spcPts val="0"/>
              </a:spcAft>
              <a:buNone/>
            </a:pPr>
            <a:r>
              <a:rPr cap="none" sz="1700" i="0" b="0" u="none" strike="noStrike">
                <a:solidFill>
                  <a:srgbClr val="FFFFFF">
                    <a:alpha val="100000"/>
                  </a:srgbClr>
                </a:solidFill>
                <a:latin typeface="Arial"/>
                <a:cs typeface="Arial"/>
                <a:ea typeface="Arial"/>
                <a:sym typeface="Arial"/>
              </a:rPr>
              <a:t>• DTP1 coverage increased 1 percentage point from 87% in 2024 to 88% in 2025.
• DTP3 coverage increased 1 percentage point from 81% in 2024 to 82% in 2025.
• In Gavi 57, there were 645,000 fewer zero-dose children compared to in 2024. This leaves 9.5 million children without vaccination, vulnerable to vaccine-preventable diseases and a further 4.4 million with only partial protection.
• In Gavi 57, 5 countries* accounted for over half (52.8%) of all zero-dose children.
• There were 17 (30%) countries that achieved DTP3 coverage of at least 90% (IA2030 target).
• MCV1 coverage remained constant at 80% between 2024 and 2025. There were 15.6 million children who missed out on the first measles vaccination.
• MCV2 coverage increased 2 percentage points from 70% in 2024 to 72% in 2025.
• Last dose coverage of HPV vaccination (HPVc) among girls increased from 25% to 29% in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*Nigeria (23%), DRC (8.3%), Yemen (7.4%), India (7.2%), and Ethiopia (6.9%)</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555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 name="pl5"/>
            <p:cNvSpPr/>
            <p:nvPr/>
          </p:nvSpPr>
          <p:spPr>
            <a:xfrm>
              <a:off x="5875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6" name="pl6"/>
            <p:cNvSpPr/>
            <p:nvPr/>
          </p:nvSpPr>
          <p:spPr>
            <a:xfrm>
              <a:off x="81953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 name="pl7"/>
            <p:cNvSpPr/>
            <p:nvPr/>
          </p:nvSpPr>
          <p:spPr>
            <a:xfrm>
              <a:off x="105155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 name="pl8"/>
            <p:cNvSpPr/>
            <p:nvPr/>
          </p:nvSpPr>
          <p:spPr>
            <a:xfrm>
              <a:off x="128356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5155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376375"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1" name="pt11"/>
            <p:cNvSpPr/>
            <p:nvPr/>
          </p:nvSpPr>
          <p:spPr>
            <a:xfrm>
              <a:off x="877879"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2" name="pt12"/>
            <p:cNvSpPr/>
            <p:nvPr/>
          </p:nvSpPr>
          <p:spPr>
            <a:xfrm>
              <a:off x="877879" y="521771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3" name="pt13"/>
            <p:cNvSpPr/>
            <p:nvPr/>
          </p:nvSpPr>
          <p:spPr>
            <a:xfrm>
              <a:off x="993887" y="515791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4" name="pt14"/>
            <p:cNvSpPr/>
            <p:nvPr/>
          </p:nvSpPr>
          <p:spPr>
            <a:xfrm>
              <a:off x="1086693" y="509812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5" name="pt15"/>
            <p:cNvSpPr/>
            <p:nvPr/>
          </p:nvSpPr>
          <p:spPr>
            <a:xfrm>
              <a:off x="1121495" y="503832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6" name="pt16"/>
            <p:cNvSpPr/>
            <p:nvPr/>
          </p:nvSpPr>
          <p:spPr>
            <a:xfrm>
              <a:off x="1167898" y="497853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7" name="pt17"/>
            <p:cNvSpPr/>
            <p:nvPr/>
          </p:nvSpPr>
          <p:spPr>
            <a:xfrm>
              <a:off x="1167898" y="491874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8" name="pt18"/>
            <p:cNvSpPr/>
            <p:nvPr/>
          </p:nvSpPr>
          <p:spPr>
            <a:xfrm>
              <a:off x="1179499" y="48589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9" name="pt19"/>
            <p:cNvSpPr/>
            <p:nvPr/>
          </p:nvSpPr>
          <p:spPr>
            <a:xfrm>
              <a:off x="1191099" y="479915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0" name="pt20"/>
            <p:cNvSpPr/>
            <p:nvPr/>
          </p:nvSpPr>
          <p:spPr>
            <a:xfrm>
              <a:off x="1191099" y="473935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1" name="pt21"/>
            <p:cNvSpPr/>
            <p:nvPr/>
          </p:nvSpPr>
          <p:spPr>
            <a:xfrm>
              <a:off x="1202700" y="467956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2" name="pt22"/>
            <p:cNvSpPr/>
            <p:nvPr/>
          </p:nvSpPr>
          <p:spPr>
            <a:xfrm>
              <a:off x="1214301" y="461976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3" name="pt23"/>
            <p:cNvSpPr/>
            <p:nvPr/>
          </p:nvSpPr>
          <p:spPr>
            <a:xfrm>
              <a:off x="1214301" y="455997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4" name="pt24"/>
            <p:cNvSpPr/>
            <p:nvPr/>
          </p:nvSpPr>
          <p:spPr>
            <a:xfrm>
              <a:off x="1237502" y="45001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5" name="pt25"/>
            <p:cNvSpPr/>
            <p:nvPr/>
          </p:nvSpPr>
          <p:spPr>
            <a:xfrm>
              <a:off x="1260704" y="44403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6" name="pt26"/>
            <p:cNvSpPr/>
            <p:nvPr/>
          </p:nvSpPr>
          <p:spPr>
            <a:xfrm>
              <a:off x="1260704" y="438058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 name="pt27"/>
            <p:cNvSpPr/>
            <p:nvPr/>
          </p:nvSpPr>
          <p:spPr>
            <a:xfrm>
              <a:off x="1272305" y="432079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 name="pt28"/>
            <p:cNvSpPr/>
            <p:nvPr/>
          </p:nvSpPr>
          <p:spPr>
            <a:xfrm>
              <a:off x="1283905" y="42609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 name="pt29"/>
            <p:cNvSpPr/>
            <p:nvPr/>
          </p:nvSpPr>
          <p:spPr>
            <a:xfrm>
              <a:off x="1283905" y="42012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0" name="pt30"/>
            <p:cNvSpPr/>
            <p:nvPr/>
          </p:nvSpPr>
          <p:spPr>
            <a:xfrm>
              <a:off x="1283905" y="414141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1" name="pt31"/>
            <p:cNvSpPr/>
            <p:nvPr/>
          </p:nvSpPr>
          <p:spPr>
            <a:xfrm>
              <a:off x="1295506" y="40816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2" name="pt32"/>
            <p:cNvSpPr/>
            <p:nvPr/>
          </p:nvSpPr>
          <p:spPr>
            <a:xfrm>
              <a:off x="1307107" y="40218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3" name="pt33"/>
            <p:cNvSpPr/>
            <p:nvPr/>
          </p:nvSpPr>
          <p:spPr>
            <a:xfrm>
              <a:off x="1307107" y="39620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4" name="pt34"/>
            <p:cNvSpPr/>
            <p:nvPr/>
          </p:nvSpPr>
          <p:spPr>
            <a:xfrm>
              <a:off x="1307107" y="39022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5" name="pt35"/>
            <p:cNvSpPr/>
            <p:nvPr/>
          </p:nvSpPr>
          <p:spPr>
            <a:xfrm>
              <a:off x="1318708" y="384243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6" name="pt36"/>
            <p:cNvSpPr/>
            <p:nvPr/>
          </p:nvSpPr>
          <p:spPr>
            <a:xfrm>
              <a:off x="1318708" y="37826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7" name="pt37"/>
            <p:cNvSpPr/>
            <p:nvPr/>
          </p:nvSpPr>
          <p:spPr>
            <a:xfrm>
              <a:off x="1318708" y="37228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8" name="pt38"/>
            <p:cNvSpPr/>
            <p:nvPr/>
          </p:nvSpPr>
          <p:spPr>
            <a:xfrm>
              <a:off x="1330308" y="366305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9" name="pt39"/>
            <p:cNvSpPr/>
            <p:nvPr/>
          </p:nvSpPr>
          <p:spPr>
            <a:xfrm>
              <a:off x="1341909"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 name="pt40"/>
            <p:cNvSpPr/>
            <p:nvPr/>
          </p:nvSpPr>
          <p:spPr>
            <a:xfrm>
              <a:off x="1353510" y="354346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 name="pt41"/>
            <p:cNvSpPr/>
            <p:nvPr/>
          </p:nvSpPr>
          <p:spPr>
            <a:xfrm>
              <a:off x="1353510" y="348366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 name="pt42"/>
            <p:cNvSpPr/>
            <p:nvPr/>
          </p:nvSpPr>
          <p:spPr>
            <a:xfrm>
              <a:off x="1353510" y="342387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 name="pt43"/>
            <p:cNvSpPr/>
            <p:nvPr/>
          </p:nvSpPr>
          <p:spPr>
            <a:xfrm>
              <a:off x="1353510" y="336408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4" name="pt44"/>
            <p:cNvSpPr/>
            <p:nvPr/>
          </p:nvSpPr>
          <p:spPr>
            <a:xfrm>
              <a:off x="1365111" y="33042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5" name="pt45"/>
            <p:cNvSpPr/>
            <p:nvPr/>
          </p:nvSpPr>
          <p:spPr>
            <a:xfrm>
              <a:off x="1365111" y="324449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6" name="pt46"/>
            <p:cNvSpPr/>
            <p:nvPr/>
          </p:nvSpPr>
          <p:spPr>
            <a:xfrm>
              <a:off x="1365111" y="318469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7" name="pt47"/>
            <p:cNvSpPr/>
            <p:nvPr/>
          </p:nvSpPr>
          <p:spPr>
            <a:xfrm>
              <a:off x="1376711" y="312490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8" name="pt48"/>
            <p:cNvSpPr/>
            <p:nvPr/>
          </p:nvSpPr>
          <p:spPr>
            <a:xfrm>
              <a:off x="1388312" y="306510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9" name="pt49"/>
            <p:cNvSpPr/>
            <p:nvPr/>
          </p:nvSpPr>
          <p:spPr>
            <a:xfrm>
              <a:off x="1388312" y="300531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0" name="pt50"/>
            <p:cNvSpPr/>
            <p:nvPr/>
          </p:nvSpPr>
          <p:spPr>
            <a:xfrm>
              <a:off x="1388312" y="29455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1" name="pt51"/>
            <p:cNvSpPr/>
            <p:nvPr/>
          </p:nvSpPr>
          <p:spPr>
            <a:xfrm>
              <a:off x="1388312" y="288572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 name="pt52"/>
            <p:cNvSpPr/>
            <p:nvPr/>
          </p:nvSpPr>
          <p:spPr>
            <a:xfrm>
              <a:off x="1399913" y="28259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3" name="pt53"/>
            <p:cNvSpPr/>
            <p:nvPr/>
          </p:nvSpPr>
          <p:spPr>
            <a:xfrm>
              <a:off x="1399913" y="276613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4" name="pt54"/>
            <p:cNvSpPr/>
            <p:nvPr/>
          </p:nvSpPr>
          <p:spPr>
            <a:xfrm>
              <a:off x="1411514" y="270634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 name="pt55"/>
            <p:cNvSpPr/>
            <p:nvPr/>
          </p:nvSpPr>
          <p:spPr>
            <a:xfrm>
              <a:off x="1411514" y="264654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6" name="pt56"/>
            <p:cNvSpPr/>
            <p:nvPr/>
          </p:nvSpPr>
          <p:spPr>
            <a:xfrm>
              <a:off x="1411514" y="25867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 name="pt57"/>
            <p:cNvSpPr/>
            <p:nvPr/>
          </p:nvSpPr>
          <p:spPr>
            <a:xfrm>
              <a:off x="1411514" y="25269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 name="pt58"/>
            <p:cNvSpPr/>
            <p:nvPr/>
          </p:nvSpPr>
          <p:spPr>
            <a:xfrm>
              <a:off x="1423114" y="24671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 name="pt59"/>
            <p:cNvSpPr/>
            <p:nvPr/>
          </p:nvSpPr>
          <p:spPr>
            <a:xfrm>
              <a:off x="1423114" y="24073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0" name="pt60"/>
            <p:cNvSpPr/>
            <p:nvPr/>
          </p:nvSpPr>
          <p:spPr>
            <a:xfrm>
              <a:off x="1434715"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1" name="pt61"/>
            <p:cNvSpPr/>
            <p:nvPr/>
          </p:nvSpPr>
          <p:spPr>
            <a:xfrm>
              <a:off x="1446316" y="22877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 name="pt62"/>
            <p:cNvSpPr/>
            <p:nvPr/>
          </p:nvSpPr>
          <p:spPr>
            <a:xfrm>
              <a:off x="1446316" y="22279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3" name="pt63"/>
            <p:cNvSpPr/>
            <p:nvPr/>
          </p:nvSpPr>
          <p:spPr>
            <a:xfrm>
              <a:off x="1446316" y="21681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 name="pt64"/>
            <p:cNvSpPr/>
            <p:nvPr/>
          </p:nvSpPr>
          <p:spPr>
            <a:xfrm>
              <a:off x="1446316" y="21083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5" name="pt65"/>
            <p:cNvSpPr/>
            <p:nvPr/>
          </p:nvSpPr>
          <p:spPr>
            <a:xfrm>
              <a:off x="1446316" y="20485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 name="pt66"/>
            <p:cNvSpPr/>
            <p:nvPr/>
          </p:nvSpPr>
          <p:spPr>
            <a:xfrm>
              <a:off x="1457917" y="19888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 name="pt67"/>
            <p:cNvSpPr/>
            <p:nvPr/>
          </p:nvSpPr>
          <p:spPr>
            <a:xfrm>
              <a:off x="1457917"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8" name="tx68"/>
            <p:cNvSpPr/>
            <p:nvPr/>
          </p:nvSpPr>
          <p:spPr>
            <a:xfrm>
              <a:off x="981950" y="5295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69" name="tx69"/>
            <p:cNvSpPr/>
            <p:nvPr/>
          </p:nvSpPr>
          <p:spPr>
            <a:xfrm>
              <a:off x="981950" y="523534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YEM</a:t>
              </a:r>
            </a:p>
          </p:txBody>
        </p:sp>
        <p:sp>
          <p:nvSpPr>
            <p:cNvPr id="70" name="tx70"/>
            <p:cNvSpPr/>
            <p:nvPr/>
          </p:nvSpPr>
          <p:spPr>
            <a:xfrm>
              <a:off x="1097957" y="517554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71" name="tx71"/>
            <p:cNvSpPr/>
            <p:nvPr/>
          </p:nvSpPr>
          <p:spPr>
            <a:xfrm>
              <a:off x="1190763" y="5115753"/>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AFG</a:t>
              </a:r>
            </a:p>
          </p:txBody>
        </p:sp>
        <p:sp>
          <p:nvSpPr>
            <p:cNvPr id="72" name="tx72"/>
            <p:cNvSpPr/>
            <p:nvPr/>
          </p:nvSpPr>
          <p:spPr>
            <a:xfrm>
              <a:off x="1225566" y="505595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73" name="tx73"/>
            <p:cNvSpPr/>
            <p:nvPr/>
          </p:nvSpPr>
          <p:spPr>
            <a:xfrm>
              <a:off x="1271969" y="499616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74" name="tx74"/>
            <p:cNvSpPr/>
            <p:nvPr/>
          </p:nvSpPr>
          <p:spPr>
            <a:xfrm>
              <a:off x="1271969" y="493636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75" name="tx75"/>
            <p:cNvSpPr/>
            <p:nvPr/>
          </p:nvSpPr>
          <p:spPr>
            <a:xfrm>
              <a:off x="1283569" y="487657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SYR</a:t>
              </a:r>
            </a:p>
          </p:txBody>
        </p:sp>
        <p:sp>
          <p:nvSpPr>
            <p:cNvPr id="76" name="tx76"/>
            <p:cNvSpPr/>
            <p:nvPr/>
          </p:nvSpPr>
          <p:spPr>
            <a:xfrm>
              <a:off x="1295170" y="4816780"/>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77" name="tx77"/>
            <p:cNvSpPr/>
            <p:nvPr/>
          </p:nvSpPr>
          <p:spPr>
            <a:xfrm>
              <a:off x="1295170" y="475698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78" name="tx78"/>
            <p:cNvSpPr/>
            <p:nvPr/>
          </p:nvSpPr>
          <p:spPr>
            <a:xfrm>
              <a:off x="1306771" y="469719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SOM</a:t>
              </a:r>
            </a:p>
          </p:txBody>
        </p:sp>
        <p:sp>
          <p:nvSpPr>
            <p:cNvPr id="79" name="tx79"/>
            <p:cNvSpPr/>
            <p:nvPr/>
          </p:nvSpPr>
          <p:spPr>
            <a:xfrm>
              <a:off x="1318372" y="4637396"/>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80" name="tx80"/>
            <p:cNvSpPr/>
            <p:nvPr/>
          </p:nvSpPr>
          <p:spPr>
            <a:xfrm>
              <a:off x="1318372" y="4577602"/>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81" name="tx81"/>
            <p:cNvSpPr/>
            <p:nvPr/>
          </p:nvSpPr>
          <p:spPr>
            <a:xfrm>
              <a:off x="1040400" y="4517807"/>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82" name="tx82"/>
            <p:cNvSpPr/>
            <p:nvPr/>
          </p:nvSpPr>
          <p:spPr>
            <a:xfrm>
              <a:off x="1085547" y="445801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83" name="tx83"/>
            <p:cNvSpPr/>
            <p:nvPr/>
          </p:nvSpPr>
          <p:spPr>
            <a:xfrm>
              <a:off x="1072379" y="439821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84" name="tx84"/>
            <p:cNvSpPr/>
            <p:nvPr/>
          </p:nvSpPr>
          <p:spPr>
            <a:xfrm>
              <a:off x="1092758" y="433842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SDN</a:t>
              </a:r>
            </a:p>
          </p:txBody>
        </p:sp>
        <p:sp>
          <p:nvSpPr>
            <p:cNvPr id="85" name="tx85"/>
            <p:cNvSpPr/>
            <p:nvPr/>
          </p:nvSpPr>
          <p:spPr>
            <a:xfrm>
              <a:off x="1139655" y="427862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86" name="tx86"/>
            <p:cNvSpPr/>
            <p:nvPr/>
          </p:nvSpPr>
          <p:spPr>
            <a:xfrm>
              <a:off x="1113229" y="421883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87" name="tx87"/>
            <p:cNvSpPr/>
            <p:nvPr/>
          </p:nvSpPr>
          <p:spPr>
            <a:xfrm>
              <a:off x="1091192" y="415903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88" name="tx88"/>
            <p:cNvSpPr/>
            <p:nvPr/>
          </p:nvSpPr>
          <p:spPr>
            <a:xfrm>
              <a:off x="1120440" y="4099245"/>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89" name="tx89"/>
            <p:cNvSpPr/>
            <p:nvPr/>
          </p:nvSpPr>
          <p:spPr>
            <a:xfrm>
              <a:off x="1114393" y="4039450"/>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90" name="tx90"/>
            <p:cNvSpPr/>
            <p:nvPr/>
          </p:nvSpPr>
          <p:spPr>
            <a:xfrm>
              <a:off x="1132041" y="3979656"/>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91" name="tx91"/>
            <p:cNvSpPr/>
            <p:nvPr/>
          </p:nvSpPr>
          <p:spPr>
            <a:xfrm>
              <a:off x="1176115" y="3919861"/>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92" name="tx92"/>
            <p:cNvSpPr/>
            <p:nvPr/>
          </p:nvSpPr>
          <p:spPr>
            <a:xfrm>
              <a:off x="1130383" y="386006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93" name="tx93"/>
            <p:cNvSpPr/>
            <p:nvPr/>
          </p:nvSpPr>
          <p:spPr>
            <a:xfrm>
              <a:off x="1152420" y="3800272"/>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94" name="tx94"/>
            <p:cNvSpPr/>
            <p:nvPr/>
          </p:nvSpPr>
          <p:spPr>
            <a:xfrm>
              <a:off x="1156901" y="3740477"/>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95" name="tx95"/>
            <p:cNvSpPr/>
            <p:nvPr/>
          </p:nvSpPr>
          <p:spPr>
            <a:xfrm>
              <a:off x="1159540" y="368068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96" name="tx96"/>
            <p:cNvSpPr/>
            <p:nvPr/>
          </p:nvSpPr>
          <p:spPr>
            <a:xfrm>
              <a:off x="1197659" y="362088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97" name="tx97"/>
            <p:cNvSpPr/>
            <p:nvPr/>
          </p:nvSpPr>
          <p:spPr>
            <a:xfrm>
              <a:off x="1169574" y="356109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98" name="tx98"/>
            <p:cNvSpPr/>
            <p:nvPr/>
          </p:nvSpPr>
          <p:spPr>
            <a:xfrm>
              <a:off x="1209259" y="350129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99" name="tx99"/>
            <p:cNvSpPr/>
            <p:nvPr/>
          </p:nvSpPr>
          <p:spPr>
            <a:xfrm>
              <a:off x="1165277" y="344150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100" name="tx100"/>
            <p:cNvSpPr/>
            <p:nvPr/>
          </p:nvSpPr>
          <p:spPr>
            <a:xfrm>
              <a:off x="1200481" y="3381709"/>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101" name="tx101"/>
            <p:cNvSpPr/>
            <p:nvPr/>
          </p:nvSpPr>
          <p:spPr>
            <a:xfrm>
              <a:off x="1189953" y="332191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102" name="tx102"/>
            <p:cNvSpPr/>
            <p:nvPr/>
          </p:nvSpPr>
          <p:spPr>
            <a:xfrm>
              <a:off x="1198732" y="3262120"/>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103" name="tx103"/>
            <p:cNvSpPr/>
            <p:nvPr/>
          </p:nvSpPr>
          <p:spPr>
            <a:xfrm>
              <a:off x="1203121" y="3202326"/>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104" name="tx104"/>
            <p:cNvSpPr/>
            <p:nvPr/>
          </p:nvSpPr>
          <p:spPr>
            <a:xfrm>
              <a:off x="1214722" y="314253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105" name="tx105"/>
            <p:cNvSpPr/>
            <p:nvPr/>
          </p:nvSpPr>
          <p:spPr>
            <a:xfrm>
              <a:off x="1204377" y="308273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106" name="tx106"/>
            <p:cNvSpPr/>
            <p:nvPr/>
          </p:nvSpPr>
          <p:spPr>
            <a:xfrm>
              <a:off x="1195598" y="302294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107" name="tx107"/>
            <p:cNvSpPr/>
            <p:nvPr/>
          </p:nvSpPr>
          <p:spPr>
            <a:xfrm>
              <a:off x="1223396" y="2963147"/>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108" name="tx108"/>
            <p:cNvSpPr/>
            <p:nvPr/>
          </p:nvSpPr>
          <p:spPr>
            <a:xfrm>
              <a:off x="1200079" y="290335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109" name="tx109"/>
            <p:cNvSpPr/>
            <p:nvPr/>
          </p:nvSpPr>
          <p:spPr>
            <a:xfrm>
              <a:off x="1224939" y="2843558"/>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110" name="tx110"/>
            <p:cNvSpPr/>
            <p:nvPr/>
          </p:nvSpPr>
          <p:spPr>
            <a:xfrm>
              <a:off x="1224756" y="278376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111" name="tx111"/>
            <p:cNvSpPr/>
            <p:nvPr/>
          </p:nvSpPr>
          <p:spPr>
            <a:xfrm>
              <a:off x="1249615" y="2723969"/>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112" name="tx112"/>
            <p:cNvSpPr/>
            <p:nvPr/>
          </p:nvSpPr>
          <p:spPr>
            <a:xfrm>
              <a:off x="1229133" y="2664174"/>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113" name="tx113"/>
            <p:cNvSpPr/>
            <p:nvPr/>
          </p:nvSpPr>
          <p:spPr>
            <a:xfrm>
              <a:off x="1231967" y="260438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114" name="tx114"/>
            <p:cNvSpPr/>
            <p:nvPr/>
          </p:nvSpPr>
          <p:spPr>
            <a:xfrm>
              <a:off x="1227670" y="2544585"/>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115" name="tx115"/>
            <p:cNvSpPr/>
            <p:nvPr/>
          </p:nvSpPr>
          <p:spPr>
            <a:xfrm>
              <a:off x="1274475" y="248479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116" name="tx116"/>
            <p:cNvSpPr/>
            <p:nvPr/>
          </p:nvSpPr>
          <p:spPr>
            <a:xfrm>
              <a:off x="1243660" y="2424996"/>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117" name="tx117"/>
            <p:cNvSpPr/>
            <p:nvPr/>
          </p:nvSpPr>
          <p:spPr>
            <a:xfrm>
              <a:off x="1286076" y="2365201"/>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118" name="tx118"/>
            <p:cNvSpPr/>
            <p:nvPr/>
          </p:nvSpPr>
          <p:spPr>
            <a:xfrm>
              <a:off x="1302065" y="230540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119" name="tx119"/>
            <p:cNvSpPr/>
            <p:nvPr/>
          </p:nvSpPr>
          <p:spPr>
            <a:xfrm>
              <a:off x="1279937" y="224561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120" name="tx120"/>
            <p:cNvSpPr/>
            <p:nvPr/>
          </p:nvSpPr>
          <p:spPr>
            <a:xfrm>
              <a:off x="1253602" y="218581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121" name="tx121"/>
            <p:cNvSpPr/>
            <p:nvPr/>
          </p:nvSpPr>
          <p:spPr>
            <a:xfrm>
              <a:off x="1262380" y="212602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122" name="tx122"/>
            <p:cNvSpPr/>
            <p:nvPr/>
          </p:nvSpPr>
          <p:spPr>
            <a:xfrm>
              <a:off x="1275639" y="206622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123" name="tx123"/>
            <p:cNvSpPr/>
            <p:nvPr/>
          </p:nvSpPr>
          <p:spPr>
            <a:xfrm>
              <a:off x="1282759" y="200643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PRK</a:t>
              </a:r>
            </a:p>
          </p:txBody>
        </p:sp>
        <p:sp>
          <p:nvSpPr>
            <p:cNvPr id="124" name="tx124"/>
            <p:cNvSpPr/>
            <p:nvPr/>
          </p:nvSpPr>
          <p:spPr>
            <a:xfrm>
              <a:off x="1273981"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125" name="rc125"/>
            <p:cNvSpPr/>
            <p:nvPr/>
          </p:nvSpPr>
          <p:spPr>
            <a:xfrm>
              <a:off x="343909" y="1807652"/>
              <a:ext cx="1218078" cy="3683347"/>
            </a:xfrm>
            <a:prstGeom prst="rect">
              <a:avLst/>
            </a:prstGeom>
            <a:noFill/>
            <a:ln w="13550" cap="rnd">
              <a:solidFill>
                <a:srgbClr val="999999">
                  <a:alpha val="100000"/>
                </a:srgbClr>
              </a:solidFill>
              <a:prstDash val="solid"/>
              <a:round/>
            </a:ln>
          </p:spPr>
          <p:txBody>
            <a:bodyPr/>
            <a:lstStyle/>
            <a:p/>
          </p:txBody>
        </p:sp>
        <p:sp>
          <p:nvSpPr>
            <p:cNvPr id="126" name="pl126"/>
            <p:cNvSpPr/>
            <p:nvPr/>
          </p:nvSpPr>
          <p:spPr>
            <a:xfrm>
              <a:off x="16431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18751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210720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233922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0" name="pl130"/>
            <p:cNvSpPr/>
            <p:nvPr/>
          </p:nvSpPr>
          <p:spPr>
            <a:xfrm>
              <a:off x="257123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1" name="pl131"/>
            <p:cNvSpPr/>
            <p:nvPr/>
          </p:nvSpPr>
          <p:spPr>
            <a:xfrm>
              <a:off x="28032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132" name="pl132"/>
            <p:cNvSpPr/>
            <p:nvPr/>
          </p:nvSpPr>
          <p:spPr>
            <a:xfrm>
              <a:off x="2594439"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133" name="pt133"/>
            <p:cNvSpPr/>
            <p:nvPr/>
          </p:nvSpPr>
          <p:spPr>
            <a:xfrm>
              <a:off x="2049539"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34" name="pt134"/>
            <p:cNvSpPr/>
            <p:nvPr/>
          </p:nvSpPr>
          <p:spPr>
            <a:xfrm>
              <a:off x="2095942" y="521771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35" name="pt135"/>
            <p:cNvSpPr/>
            <p:nvPr/>
          </p:nvSpPr>
          <p:spPr>
            <a:xfrm>
              <a:off x="2130745" y="515791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36" name="pt136"/>
            <p:cNvSpPr/>
            <p:nvPr/>
          </p:nvSpPr>
          <p:spPr>
            <a:xfrm>
              <a:off x="2269954" y="509812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37" name="pt137"/>
            <p:cNvSpPr/>
            <p:nvPr/>
          </p:nvSpPr>
          <p:spPr>
            <a:xfrm>
              <a:off x="2293155" y="503832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38" name="pt138"/>
            <p:cNvSpPr/>
            <p:nvPr/>
          </p:nvSpPr>
          <p:spPr>
            <a:xfrm>
              <a:off x="2304756" y="497853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39" name="pt139"/>
            <p:cNvSpPr/>
            <p:nvPr/>
          </p:nvSpPr>
          <p:spPr>
            <a:xfrm>
              <a:off x="2316357" y="491874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0" name="pt140"/>
            <p:cNvSpPr/>
            <p:nvPr/>
          </p:nvSpPr>
          <p:spPr>
            <a:xfrm>
              <a:off x="2339558" y="485894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1" name="pt141"/>
            <p:cNvSpPr/>
            <p:nvPr/>
          </p:nvSpPr>
          <p:spPr>
            <a:xfrm>
              <a:off x="2351159" y="479915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2" name="pt142"/>
            <p:cNvSpPr/>
            <p:nvPr/>
          </p:nvSpPr>
          <p:spPr>
            <a:xfrm>
              <a:off x="2351159" y="473935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3" name="pt143"/>
            <p:cNvSpPr/>
            <p:nvPr/>
          </p:nvSpPr>
          <p:spPr>
            <a:xfrm>
              <a:off x="2374360" y="467956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4" name="pt144"/>
            <p:cNvSpPr/>
            <p:nvPr/>
          </p:nvSpPr>
          <p:spPr>
            <a:xfrm>
              <a:off x="2397562" y="46197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5" name="pt145"/>
            <p:cNvSpPr/>
            <p:nvPr/>
          </p:nvSpPr>
          <p:spPr>
            <a:xfrm>
              <a:off x="2409163" y="455997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6" name="pt146"/>
            <p:cNvSpPr/>
            <p:nvPr/>
          </p:nvSpPr>
          <p:spPr>
            <a:xfrm>
              <a:off x="2409163" y="450017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7" name="pt147"/>
            <p:cNvSpPr/>
            <p:nvPr/>
          </p:nvSpPr>
          <p:spPr>
            <a:xfrm>
              <a:off x="2420763" y="444038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8" name="pt148"/>
            <p:cNvSpPr/>
            <p:nvPr/>
          </p:nvSpPr>
          <p:spPr>
            <a:xfrm>
              <a:off x="2420763" y="438058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49" name="pt149"/>
            <p:cNvSpPr/>
            <p:nvPr/>
          </p:nvSpPr>
          <p:spPr>
            <a:xfrm>
              <a:off x="2420763" y="432079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50" name="pt150"/>
            <p:cNvSpPr/>
            <p:nvPr/>
          </p:nvSpPr>
          <p:spPr>
            <a:xfrm>
              <a:off x="2432364" y="426099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51" name="pt151"/>
            <p:cNvSpPr/>
            <p:nvPr/>
          </p:nvSpPr>
          <p:spPr>
            <a:xfrm>
              <a:off x="2443965" y="420120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52" name="pt152"/>
            <p:cNvSpPr/>
            <p:nvPr/>
          </p:nvSpPr>
          <p:spPr>
            <a:xfrm>
              <a:off x="2467166" y="414141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53" name="pt153"/>
            <p:cNvSpPr/>
            <p:nvPr/>
          </p:nvSpPr>
          <p:spPr>
            <a:xfrm>
              <a:off x="2536771" y="40816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4" name="pt154"/>
            <p:cNvSpPr/>
            <p:nvPr/>
          </p:nvSpPr>
          <p:spPr>
            <a:xfrm>
              <a:off x="2536771" y="40218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5" name="pt155"/>
            <p:cNvSpPr/>
            <p:nvPr/>
          </p:nvSpPr>
          <p:spPr>
            <a:xfrm>
              <a:off x="2548372" y="39620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6" name="pt156"/>
            <p:cNvSpPr/>
            <p:nvPr/>
          </p:nvSpPr>
          <p:spPr>
            <a:xfrm>
              <a:off x="2548372" y="39022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7" name="pt157"/>
            <p:cNvSpPr/>
            <p:nvPr/>
          </p:nvSpPr>
          <p:spPr>
            <a:xfrm>
              <a:off x="2559972" y="384243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8" name="pt158"/>
            <p:cNvSpPr/>
            <p:nvPr/>
          </p:nvSpPr>
          <p:spPr>
            <a:xfrm>
              <a:off x="2559972" y="37826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9" name="pt159"/>
            <p:cNvSpPr/>
            <p:nvPr/>
          </p:nvSpPr>
          <p:spPr>
            <a:xfrm>
              <a:off x="2559972" y="37228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0" name="pt160"/>
            <p:cNvSpPr/>
            <p:nvPr/>
          </p:nvSpPr>
          <p:spPr>
            <a:xfrm>
              <a:off x="2559972" y="366305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1" name="pt161"/>
            <p:cNvSpPr/>
            <p:nvPr/>
          </p:nvSpPr>
          <p:spPr>
            <a:xfrm>
              <a:off x="2571573"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2" name="pt162"/>
            <p:cNvSpPr/>
            <p:nvPr/>
          </p:nvSpPr>
          <p:spPr>
            <a:xfrm>
              <a:off x="2571573" y="35434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3" name="pt163"/>
            <p:cNvSpPr/>
            <p:nvPr/>
          </p:nvSpPr>
          <p:spPr>
            <a:xfrm>
              <a:off x="2583174" y="348366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4" name="pt164"/>
            <p:cNvSpPr/>
            <p:nvPr/>
          </p:nvSpPr>
          <p:spPr>
            <a:xfrm>
              <a:off x="2594775" y="3423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5" name="pt165"/>
            <p:cNvSpPr/>
            <p:nvPr/>
          </p:nvSpPr>
          <p:spPr>
            <a:xfrm>
              <a:off x="2594775" y="33640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6" name="pt166"/>
            <p:cNvSpPr/>
            <p:nvPr/>
          </p:nvSpPr>
          <p:spPr>
            <a:xfrm>
              <a:off x="2594775" y="33042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7" name="pt167"/>
            <p:cNvSpPr/>
            <p:nvPr/>
          </p:nvSpPr>
          <p:spPr>
            <a:xfrm>
              <a:off x="2606375" y="324449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8" name="pt168"/>
            <p:cNvSpPr/>
            <p:nvPr/>
          </p:nvSpPr>
          <p:spPr>
            <a:xfrm>
              <a:off x="2606375" y="31846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9" name="pt169"/>
            <p:cNvSpPr/>
            <p:nvPr/>
          </p:nvSpPr>
          <p:spPr>
            <a:xfrm>
              <a:off x="2606375" y="31249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0" name="pt170"/>
            <p:cNvSpPr/>
            <p:nvPr/>
          </p:nvSpPr>
          <p:spPr>
            <a:xfrm>
              <a:off x="2617976" y="306510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1" name="pt171"/>
            <p:cNvSpPr/>
            <p:nvPr/>
          </p:nvSpPr>
          <p:spPr>
            <a:xfrm>
              <a:off x="2617976" y="30053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2" name="pt172"/>
            <p:cNvSpPr/>
            <p:nvPr/>
          </p:nvSpPr>
          <p:spPr>
            <a:xfrm>
              <a:off x="2629577" y="29455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3" name="pt173"/>
            <p:cNvSpPr/>
            <p:nvPr/>
          </p:nvSpPr>
          <p:spPr>
            <a:xfrm>
              <a:off x="2641178" y="288572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4" name="pt174"/>
            <p:cNvSpPr/>
            <p:nvPr/>
          </p:nvSpPr>
          <p:spPr>
            <a:xfrm>
              <a:off x="2641178" y="28259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5" name="pt175"/>
            <p:cNvSpPr/>
            <p:nvPr/>
          </p:nvSpPr>
          <p:spPr>
            <a:xfrm>
              <a:off x="2652778" y="276613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6" name="pt176"/>
            <p:cNvSpPr/>
            <p:nvPr/>
          </p:nvSpPr>
          <p:spPr>
            <a:xfrm>
              <a:off x="2652778" y="27063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7" name="pt177"/>
            <p:cNvSpPr/>
            <p:nvPr/>
          </p:nvSpPr>
          <p:spPr>
            <a:xfrm>
              <a:off x="2652778" y="264654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8" name="pt178"/>
            <p:cNvSpPr/>
            <p:nvPr/>
          </p:nvSpPr>
          <p:spPr>
            <a:xfrm>
              <a:off x="2652778" y="258675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9" name="pt179"/>
            <p:cNvSpPr/>
            <p:nvPr/>
          </p:nvSpPr>
          <p:spPr>
            <a:xfrm>
              <a:off x="2652778" y="252695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80" name="pt180"/>
            <p:cNvSpPr/>
            <p:nvPr/>
          </p:nvSpPr>
          <p:spPr>
            <a:xfrm>
              <a:off x="2664379" y="246716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81" name="pt181"/>
            <p:cNvSpPr/>
            <p:nvPr/>
          </p:nvSpPr>
          <p:spPr>
            <a:xfrm>
              <a:off x="2699181" y="24073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2" name="pt182"/>
            <p:cNvSpPr/>
            <p:nvPr/>
          </p:nvSpPr>
          <p:spPr>
            <a:xfrm>
              <a:off x="2699181"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3" name="pt183"/>
            <p:cNvSpPr/>
            <p:nvPr/>
          </p:nvSpPr>
          <p:spPr>
            <a:xfrm>
              <a:off x="2710782" y="22877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4" name="pt184"/>
            <p:cNvSpPr/>
            <p:nvPr/>
          </p:nvSpPr>
          <p:spPr>
            <a:xfrm>
              <a:off x="2710782" y="22279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5" name="pt185"/>
            <p:cNvSpPr/>
            <p:nvPr/>
          </p:nvSpPr>
          <p:spPr>
            <a:xfrm>
              <a:off x="2710782" y="21681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6" name="pt186"/>
            <p:cNvSpPr/>
            <p:nvPr/>
          </p:nvSpPr>
          <p:spPr>
            <a:xfrm>
              <a:off x="2722383" y="21083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7" name="pt187"/>
            <p:cNvSpPr/>
            <p:nvPr/>
          </p:nvSpPr>
          <p:spPr>
            <a:xfrm>
              <a:off x="2733984" y="20485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8" name="pt188"/>
            <p:cNvSpPr/>
            <p:nvPr/>
          </p:nvSpPr>
          <p:spPr>
            <a:xfrm>
              <a:off x="2745584" y="19888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9" name="pt189"/>
            <p:cNvSpPr/>
            <p:nvPr/>
          </p:nvSpPr>
          <p:spPr>
            <a:xfrm>
              <a:off x="274558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0" name="tx190"/>
            <p:cNvSpPr/>
            <p:nvPr/>
          </p:nvSpPr>
          <p:spPr>
            <a:xfrm>
              <a:off x="2153610" y="5295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YEM</a:t>
              </a:r>
            </a:p>
          </p:txBody>
        </p:sp>
        <p:sp>
          <p:nvSpPr>
            <p:cNvPr id="191" name="tx191"/>
            <p:cNvSpPr/>
            <p:nvPr/>
          </p:nvSpPr>
          <p:spPr>
            <a:xfrm>
              <a:off x="2200013" y="523534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192" name="tx192"/>
            <p:cNvSpPr/>
            <p:nvPr/>
          </p:nvSpPr>
          <p:spPr>
            <a:xfrm>
              <a:off x="2234815" y="517554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193" name="tx193"/>
            <p:cNvSpPr/>
            <p:nvPr/>
          </p:nvSpPr>
          <p:spPr>
            <a:xfrm>
              <a:off x="2374024" y="5115753"/>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194" name="tx194"/>
            <p:cNvSpPr/>
            <p:nvPr/>
          </p:nvSpPr>
          <p:spPr>
            <a:xfrm>
              <a:off x="2397226" y="505595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SYR</a:t>
              </a:r>
            </a:p>
          </p:txBody>
        </p:sp>
        <p:sp>
          <p:nvSpPr>
            <p:cNvPr id="195" name="tx195"/>
            <p:cNvSpPr/>
            <p:nvPr/>
          </p:nvSpPr>
          <p:spPr>
            <a:xfrm>
              <a:off x="2408827" y="4996164"/>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AFG</a:t>
              </a:r>
            </a:p>
          </p:txBody>
        </p:sp>
        <p:sp>
          <p:nvSpPr>
            <p:cNvPr id="196" name="tx196"/>
            <p:cNvSpPr/>
            <p:nvPr/>
          </p:nvSpPr>
          <p:spPr>
            <a:xfrm>
              <a:off x="2420427" y="493636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197" name="tx197"/>
            <p:cNvSpPr/>
            <p:nvPr/>
          </p:nvSpPr>
          <p:spPr>
            <a:xfrm>
              <a:off x="2443629" y="487657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198" name="tx198"/>
            <p:cNvSpPr/>
            <p:nvPr/>
          </p:nvSpPr>
          <p:spPr>
            <a:xfrm>
              <a:off x="2455230" y="481678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199" name="tx199"/>
            <p:cNvSpPr/>
            <p:nvPr/>
          </p:nvSpPr>
          <p:spPr>
            <a:xfrm>
              <a:off x="2455230" y="4756985"/>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200" name="tx200"/>
            <p:cNvSpPr/>
            <p:nvPr/>
          </p:nvSpPr>
          <p:spPr>
            <a:xfrm>
              <a:off x="2478431" y="469719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201" name="tx201"/>
            <p:cNvSpPr/>
            <p:nvPr/>
          </p:nvSpPr>
          <p:spPr>
            <a:xfrm>
              <a:off x="2501633" y="463739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202" name="tx202"/>
            <p:cNvSpPr/>
            <p:nvPr/>
          </p:nvSpPr>
          <p:spPr>
            <a:xfrm>
              <a:off x="2513233" y="4577602"/>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203" name="tx203"/>
            <p:cNvSpPr/>
            <p:nvPr/>
          </p:nvSpPr>
          <p:spPr>
            <a:xfrm>
              <a:off x="2513233" y="451780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204" name="tx204"/>
            <p:cNvSpPr/>
            <p:nvPr/>
          </p:nvSpPr>
          <p:spPr>
            <a:xfrm>
              <a:off x="2524834" y="4458012"/>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205" name="tx205"/>
            <p:cNvSpPr/>
            <p:nvPr/>
          </p:nvSpPr>
          <p:spPr>
            <a:xfrm>
              <a:off x="2524834" y="4398218"/>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206" name="tx206"/>
            <p:cNvSpPr/>
            <p:nvPr/>
          </p:nvSpPr>
          <p:spPr>
            <a:xfrm>
              <a:off x="2524834" y="433842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SDN</a:t>
              </a:r>
            </a:p>
          </p:txBody>
        </p:sp>
        <p:sp>
          <p:nvSpPr>
            <p:cNvPr id="207" name="tx207"/>
            <p:cNvSpPr/>
            <p:nvPr/>
          </p:nvSpPr>
          <p:spPr>
            <a:xfrm>
              <a:off x="2536435" y="427862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SOM</a:t>
              </a:r>
            </a:p>
          </p:txBody>
        </p:sp>
        <p:sp>
          <p:nvSpPr>
            <p:cNvPr id="208" name="tx208"/>
            <p:cNvSpPr/>
            <p:nvPr/>
          </p:nvSpPr>
          <p:spPr>
            <a:xfrm>
              <a:off x="2548036" y="421883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209" name="tx209"/>
            <p:cNvSpPr/>
            <p:nvPr/>
          </p:nvSpPr>
          <p:spPr>
            <a:xfrm>
              <a:off x="2571237" y="415903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210" name="tx210"/>
            <p:cNvSpPr/>
            <p:nvPr/>
          </p:nvSpPr>
          <p:spPr>
            <a:xfrm>
              <a:off x="2348446" y="409924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211" name="tx211"/>
            <p:cNvSpPr/>
            <p:nvPr/>
          </p:nvSpPr>
          <p:spPr>
            <a:xfrm>
              <a:off x="2366094" y="403945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212" name="tx212"/>
            <p:cNvSpPr/>
            <p:nvPr/>
          </p:nvSpPr>
          <p:spPr>
            <a:xfrm>
              <a:off x="2355658" y="397965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213" name="tx213"/>
            <p:cNvSpPr/>
            <p:nvPr/>
          </p:nvSpPr>
          <p:spPr>
            <a:xfrm>
              <a:off x="2373306" y="3919861"/>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214" name="tx214"/>
            <p:cNvSpPr/>
            <p:nvPr/>
          </p:nvSpPr>
          <p:spPr>
            <a:xfrm>
              <a:off x="2367259" y="386006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215" name="tx215"/>
            <p:cNvSpPr/>
            <p:nvPr/>
          </p:nvSpPr>
          <p:spPr>
            <a:xfrm>
              <a:off x="2428981" y="3800272"/>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216" name="tx216"/>
            <p:cNvSpPr/>
            <p:nvPr/>
          </p:nvSpPr>
          <p:spPr>
            <a:xfrm>
              <a:off x="2393594" y="374047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217" name="tx217"/>
            <p:cNvSpPr/>
            <p:nvPr/>
          </p:nvSpPr>
          <p:spPr>
            <a:xfrm>
              <a:off x="2398166" y="3680682"/>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218" name="tx218"/>
            <p:cNvSpPr/>
            <p:nvPr/>
          </p:nvSpPr>
          <p:spPr>
            <a:xfrm>
              <a:off x="2387638" y="362088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219" name="tx219"/>
            <p:cNvSpPr/>
            <p:nvPr/>
          </p:nvSpPr>
          <p:spPr>
            <a:xfrm>
              <a:off x="2427323" y="356109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220" name="tx220"/>
            <p:cNvSpPr/>
            <p:nvPr/>
          </p:nvSpPr>
          <p:spPr>
            <a:xfrm>
              <a:off x="2390460" y="350129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221" name="tx221"/>
            <p:cNvSpPr/>
            <p:nvPr/>
          </p:nvSpPr>
          <p:spPr>
            <a:xfrm>
              <a:off x="2412394" y="3441504"/>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222" name="tx222"/>
            <p:cNvSpPr/>
            <p:nvPr/>
          </p:nvSpPr>
          <p:spPr>
            <a:xfrm>
              <a:off x="2429859" y="3381709"/>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223" name="tx223"/>
            <p:cNvSpPr/>
            <p:nvPr/>
          </p:nvSpPr>
          <p:spPr>
            <a:xfrm>
              <a:off x="2441746" y="3321915"/>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224" name="tx224"/>
            <p:cNvSpPr/>
            <p:nvPr/>
          </p:nvSpPr>
          <p:spPr>
            <a:xfrm>
              <a:off x="2426829" y="326212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225" name="tx225"/>
            <p:cNvSpPr/>
            <p:nvPr/>
          </p:nvSpPr>
          <p:spPr>
            <a:xfrm>
              <a:off x="2444386" y="3202326"/>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226" name="tx226"/>
            <p:cNvSpPr/>
            <p:nvPr/>
          </p:nvSpPr>
          <p:spPr>
            <a:xfrm>
              <a:off x="2440088" y="3142531"/>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227" name="tx227"/>
            <p:cNvSpPr/>
            <p:nvPr/>
          </p:nvSpPr>
          <p:spPr>
            <a:xfrm>
              <a:off x="2442819" y="308273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228" name="tx228"/>
            <p:cNvSpPr/>
            <p:nvPr/>
          </p:nvSpPr>
          <p:spPr>
            <a:xfrm>
              <a:off x="2447208" y="302294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229" name="tx229"/>
            <p:cNvSpPr/>
            <p:nvPr/>
          </p:nvSpPr>
          <p:spPr>
            <a:xfrm>
              <a:off x="2485327" y="296314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230" name="tx230"/>
            <p:cNvSpPr/>
            <p:nvPr/>
          </p:nvSpPr>
          <p:spPr>
            <a:xfrm>
              <a:off x="2466203" y="2903353"/>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231" name="tx231"/>
            <p:cNvSpPr/>
            <p:nvPr/>
          </p:nvSpPr>
          <p:spPr>
            <a:xfrm>
              <a:off x="2457334" y="2843558"/>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232" name="tx232"/>
            <p:cNvSpPr/>
            <p:nvPr/>
          </p:nvSpPr>
          <p:spPr>
            <a:xfrm>
              <a:off x="2490880" y="2783763"/>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233" name="tx233"/>
            <p:cNvSpPr/>
            <p:nvPr/>
          </p:nvSpPr>
          <p:spPr>
            <a:xfrm>
              <a:off x="2477621" y="272396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234" name="tx234"/>
            <p:cNvSpPr/>
            <p:nvPr/>
          </p:nvSpPr>
          <p:spPr>
            <a:xfrm>
              <a:off x="2490789" y="2664174"/>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235" name="tx235"/>
            <p:cNvSpPr/>
            <p:nvPr/>
          </p:nvSpPr>
          <p:spPr>
            <a:xfrm>
              <a:off x="2473324" y="2604380"/>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236" name="tx236"/>
            <p:cNvSpPr/>
            <p:nvPr/>
          </p:nvSpPr>
          <p:spPr>
            <a:xfrm>
              <a:off x="2464545" y="2544585"/>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237" name="tx237"/>
            <p:cNvSpPr/>
            <p:nvPr/>
          </p:nvSpPr>
          <p:spPr>
            <a:xfrm>
              <a:off x="2480444" y="248479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238" name="tx238"/>
            <p:cNvSpPr/>
            <p:nvPr/>
          </p:nvSpPr>
          <p:spPr>
            <a:xfrm>
              <a:off x="2550542" y="242499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239" name="tx239"/>
            <p:cNvSpPr/>
            <p:nvPr/>
          </p:nvSpPr>
          <p:spPr>
            <a:xfrm>
              <a:off x="2506468" y="236520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240" name="tx240"/>
            <p:cNvSpPr/>
            <p:nvPr/>
          </p:nvSpPr>
          <p:spPr>
            <a:xfrm>
              <a:off x="2566532" y="230540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241" name="tx241"/>
            <p:cNvSpPr/>
            <p:nvPr/>
          </p:nvSpPr>
          <p:spPr>
            <a:xfrm>
              <a:off x="2544403" y="224561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242" name="tx242"/>
            <p:cNvSpPr/>
            <p:nvPr/>
          </p:nvSpPr>
          <p:spPr>
            <a:xfrm>
              <a:off x="2562143" y="218581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243" name="tx243"/>
            <p:cNvSpPr/>
            <p:nvPr/>
          </p:nvSpPr>
          <p:spPr>
            <a:xfrm>
              <a:off x="2538448" y="212602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244" name="tx244"/>
            <p:cNvSpPr/>
            <p:nvPr/>
          </p:nvSpPr>
          <p:spPr>
            <a:xfrm>
              <a:off x="2563307" y="206622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245" name="tx245"/>
            <p:cNvSpPr/>
            <p:nvPr/>
          </p:nvSpPr>
          <p:spPr>
            <a:xfrm>
              <a:off x="2570427" y="200643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PRK</a:t>
              </a:r>
            </a:p>
          </p:txBody>
        </p:sp>
        <p:sp>
          <p:nvSpPr>
            <p:cNvPr id="246" name="tx246"/>
            <p:cNvSpPr/>
            <p:nvPr/>
          </p:nvSpPr>
          <p:spPr>
            <a:xfrm>
              <a:off x="2561649" y="194663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247" name="rc247"/>
            <p:cNvSpPr/>
            <p:nvPr/>
          </p:nvSpPr>
          <p:spPr>
            <a:xfrm>
              <a:off x="1631576" y="1807652"/>
              <a:ext cx="1218078" cy="3683347"/>
            </a:xfrm>
            <a:prstGeom prst="rect">
              <a:avLst/>
            </a:prstGeom>
            <a:noFill/>
            <a:ln w="13550" cap="rnd">
              <a:solidFill>
                <a:srgbClr val="999999">
                  <a:alpha val="100000"/>
                </a:srgbClr>
              </a:solidFill>
              <a:prstDash val="solid"/>
              <a:round/>
            </a:ln>
          </p:spPr>
          <p:txBody>
            <a:bodyPr/>
            <a:lstStyle/>
            <a:p/>
          </p:txBody>
        </p:sp>
        <p:sp>
          <p:nvSpPr>
            <p:cNvPr id="248" name="pl248"/>
            <p:cNvSpPr/>
            <p:nvPr/>
          </p:nvSpPr>
          <p:spPr>
            <a:xfrm>
              <a:off x="29308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49" name="pl249"/>
            <p:cNvSpPr/>
            <p:nvPr/>
          </p:nvSpPr>
          <p:spPr>
            <a:xfrm>
              <a:off x="31628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0" name="pl250"/>
            <p:cNvSpPr/>
            <p:nvPr/>
          </p:nvSpPr>
          <p:spPr>
            <a:xfrm>
              <a:off x="339487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1" name="pl251"/>
            <p:cNvSpPr/>
            <p:nvPr/>
          </p:nvSpPr>
          <p:spPr>
            <a:xfrm>
              <a:off x="362689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2" name="pl252"/>
            <p:cNvSpPr/>
            <p:nvPr/>
          </p:nvSpPr>
          <p:spPr>
            <a:xfrm>
              <a:off x="385890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3" name="pl253"/>
            <p:cNvSpPr/>
            <p:nvPr/>
          </p:nvSpPr>
          <p:spPr>
            <a:xfrm>
              <a:off x="409092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254" name="pl254"/>
            <p:cNvSpPr/>
            <p:nvPr/>
          </p:nvSpPr>
          <p:spPr>
            <a:xfrm>
              <a:off x="3905308"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255" name="pt255"/>
            <p:cNvSpPr/>
            <p:nvPr/>
          </p:nvSpPr>
          <p:spPr>
            <a:xfrm>
              <a:off x="3372010"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56" name="pt256"/>
            <p:cNvSpPr/>
            <p:nvPr/>
          </p:nvSpPr>
          <p:spPr>
            <a:xfrm>
              <a:off x="3406812" y="521771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57" name="pt257"/>
            <p:cNvSpPr/>
            <p:nvPr/>
          </p:nvSpPr>
          <p:spPr>
            <a:xfrm>
              <a:off x="3418413" y="515791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258" name="pt258"/>
            <p:cNvSpPr/>
            <p:nvPr/>
          </p:nvSpPr>
          <p:spPr>
            <a:xfrm>
              <a:off x="3604025" y="509812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59" name="pt259"/>
            <p:cNvSpPr/>
            <p:nvPr/>
          </p:nvSpPr>
          <p:spPr>
            <a:xfrm>
              <a:off x="3615625" y="503832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0" name="pt260"/>
            <p:cNvSpPr/>
            <p:nvPr/>
          </p:nvSpPr>
          <p:spPr>
            <a:xfrm>
              <a:off x="3627226" y="497853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1" name="pt261"/>
            <p:cNvSpPr/>
            <p:nvPr/>
          </p:nvSpPr>
          <p:spPr>
            <a:xfrm>
              <a:off x="3638827" y="491874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2" name="pt262"/>
            <p:cNvSpPr/>
            <p:nvPr/>
          </p:nvSpPr>
          <p:spPr>
            <a:xfrm>
              <a:off x="3662028" y="485894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3" name="pt263"/>
            <p:cNvSpPr/>
            <p:nvPr/>
          </p:nvSpPr>
          <p:spPr>
            <a:xfrm>
              <a:off x="3673629" y="479915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4" name="pt264"/>
            <p:cNvSpPr/>
            <p:nvPr/>
          </p:nvSpPr>
          <p:spPr>
            <a:xfrm>
              <a:off x="3685230" y="473935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5" name="pt265"/>
            <p:cNvSpPr/>
            <p:nvPr/>
          </p:nvSpPr>
          <p:spPr>
            <a:xfrm>
              <a:off x="3685230" y="467956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6" name="pt266"/>
            <p:cNvSpPr/>
            <p:nvPr/>
          </p:nvSpPr>
          <p:spPr>
            <a:xfrm>
              <a:off x="3685230" y="46197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67" name="pt267"/>
            <p:cNvSpPr/>
            <p:nvPr/>
          </p:nvSpPr>
          <p:spPr>
            <a:xfrm>
              <a:off x="3696831" y="455997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68" name="pt268"/>
            <p:cNvSpPr/>
            <p:nvPr/>
          </p:nvSpPr>
          <p:spPr>
            <a:xfrm>
              <a:off x="3696831" y="450017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69" name="pt269"/>
            <p:cNvSpPr/>
            <p:nvPr/>
          </p:nvSpPr>
          <p:spPr>
            <a:xfrm>
              <a:off x="3708431" y="444038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70" name="pt270"/>
            <p:cNvSpPr/>
            <p:nvPr/>
          </p:nvSpPr>
          <p:spPr>
            <a:xfrm>
              <a:off x="3731633" y="438058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71" name="pt271"/>
            <p:cNvSpPr/>
            <p:nvPr/>
          </p:nvSpPr>
          <p:spPr>
            <a:xfrm>
              <a:off x="3754834" y="432079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72" name="pt272"/>
            <p:cNvSpPr/>
            <p:nvPr/>
          </p:nvSpPr>
          <p:spPr>
            <a:xfrm>
              <a:off x="3754834" y="426099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73" name="pt273"/>
            <p:cNvSpPr/>
            <p:nvPr/>
          </p:nvSpPr>
          <p:spPr>
            <a:xfrm>
              <a:off x="3754834" y="420120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74" name="pt274"/>
            <p:cNvSpPr/>
            <p:nvPr/>
          </p:nvSpPr>
          <p:spPr>
            <a:xfrm>
              <a:off x="3766435" y="414141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275" name="pt275"/>
            <p:cNvSpPr/>
            <p:nvPr/>
          </p:nvSpPr>
          <p:spPr>
            <a:xfrm>
              <a:off x="3812838" y="40816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6" name="pt276"/>
            <p:cNvSpPr/>
            <p:nvPr/>
          </p:nvSpPr>
          <p:spPr>
            <a:xfrm>
              <a:off x="3824439" y="40218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7" name="pt277"/>
            <p:cNvSpPr/>
            <p:nvPr/>
          </p:nvSpPr>
          <p:spPr>
            <a:xfrm>
              <a:off x="3824439" y="39620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8" name="pt278"/>
            <p:cNvSpPr/>
            <p:nvPr/>
          </p:nvSpPr>
          <p:spPr>
            <a:xfrm>
              <a:off x="3824439" y="39022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9" name="pt279"/>
            <p:cNvSpPr/>
            <p:nvPr/>
          </p:nvSpPr>
          <p:spPr>
            <a:xfrm>
              <a:off x="3836040" y="384243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0" name="pt280"/>
            <p:cNvSpPr/>
            <p:nvPr/>
          </p:nvSpPr>
          <p:spPr>
            <a:xfrm>
              <a:off x="3836040" y="37826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1" name="pt281"/>
            <p:cNvSpPr/>
            <p:nvPr/>
          </p:nvSpPr>
          <p:spPr>
            <a:xfrm>
              <a:off x="3847640" y="37228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2" name="pt282"/>
            <p:cNvSpPr/>
            <p:nvPr/>
          </p:nvSpPr>
          <p:spPr>
            <a:xfrm>
              <a:off x="3847640" y="366305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3" name="pt283"/>
            <p:cNvSpPr/>
            <p:nvPr/>
          </p:nvSpPr>
          <p:spPr>
            <a:xfrm>
              <a:off x="3847640"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4" name="pt284"/>
            <p:cNvSpPr/>
            <p:nvPr/>
          </p:nvSpPr>
          <p:spPr>
            <a:xfrm>
              <a:off x="3859241" y="35434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5" name="pt285"/>
            <p:cNvSpPr/>
            <p:nvPr/>
          </p:nvSpPr>
          <p:spPr>
            <a:xfrm>
              <a:off x="3859241" y="348366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6" name="pt286"/>
            <p:cNvSpPr/>
            <p:nvPr/>
          </p:nvSpPr>
          <p:spPr>
            <a:xfrm>
              <a:off x="3859241" y="3423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7" name="pt287"/>
            <p:cNvSpPr/>
            <p:nvPr/>
          </p:nvSpPr>
          <p:spPr>
            <a:xfrm>
              <a:off x="3882443" y="33640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8" name="pt288"/>
            <p:cNvSpPr/>
            <p:nvPr/>
          </p:nvSpPr>
          <p:spPr>
            <a:xfrm>
              <a:off x="3882443" y="33042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9" name="pt289"/>
            <p:cNvSpPr/>
            <p:nvPr/>
          </p:nvSpPr>
          <p:spPr>
            <a:xfrm>
              <a:off x="3882443" y="324449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0" name="pt290"/>
            <p:cNvSpPr/>
            <p:nvPr/>
          </p:nvSpPr>
          <p:spPr>
            <a:xfrm>
              <a:off x="3882443" y="31846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1" name="pt291"/>
            <p:cNvSpPr/>
            <p:nvPr/>
          </p:nvSpPr>
          <p:spPr>
            <a:xfrm>
              <a:off x="3894043" y="31249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2" name="pt292"/>
            <p:cNvSpPr/>
            <p:nvPr/>
          </p:nvSpPr>
          <p:spPr>
            <a:xfrm>
              <a:off x="3894043" y="306510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3" name="pt293"/>
            <p:cNvSpPr/>
            <p:nvPr/>
          </p:nvSpPr>
          <p:spPr>
            <a:xfrm>
              <a:off x="3894043" y="30053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4" name="pt294"/>
            <p:cNvSpPr/>
            <p:nvPr/>
          </p:nvSpPr>
          <p:spPr>
            <a:xfrm>
              <a:off x="3894043" y="29455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5" name="pt295"/>
            <p:cNvSpPr/>
            <p:nvPr/>
          </p:nvSpPr>
          <p:spPr>
            <a:xfrm>
              <a:off x="3894043" y="28857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6" name="pt296"/>
            <p:cNvSpPr/>
            <p:nvPr/>
          </p:nvSpPr>
          <p:spPr>
            <a:xfrm>
              <a:off x="3905644" y="28259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7" name="pt297"/>
            <p:cNvSpPr/>
            <p:nvPr/>
          </p:nvSpPr>
          <p:spPr>
            <a:xfrm>
              <a:off x="3917245" y="27661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98" name="pt298"/>
            <p:cNvSpPr/>
            <p:nvPr/>
          </p:nvSpPr>
          <p:spPr>
            <a:xfrm>
              <a:off x="3928846" y="27063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9" name="pt299"/>
            <p:cNvSpPr/>
            <p:nvPr/>
          </p:nvSpPr>
          <p:spPr>
            <a:xfrm>
              <a:off x="3940446" y="264654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00" name="pt300"/>
            <p:cNvSpPr/>
            <p:nvPr/>
          </p:nvSpPr>
          <p:spPr>
            <a:xfrm>
              <a:off x="3940446" y="258675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01" name="pt301"/>
            <p:cNvSpPr/>
            <p:nvPr/>
          </p:nvSpPr>
          <p:spPr>
            <a:xfrm>
              <a:off x="3975249" y="252695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02" name="pt302"/>
            <p:cNvSpPr/>
            <p:nvPr/>
          </p:nvSpPr>
          <p:spPr>
            <a:xfrm>
              <a:off x="3986849" y="24671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3" name="pt303"/>
            <p:cNvSpPr/>
            <p:nvPr/>
          </p:nvSpPr>
          <p:spPr>
            <a:xfrm>
              <a:off x="3986849" y="24073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4" name="pt304"/>
            <p:cNvSpPr/>
            <p:nvPr/>
          </p:nvSpPr>
          <p:spPr>
            <a:xfrm>
              <a:off x="3986849" y="23475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5" name="pt305"/>
            <p:cNvSpPr/>
            <p:nvPr/>
          </p:nvSpPr>
          <p:spPr>
            <a:xfrm>
              <a:off x="3998450" y="22877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6" name="pt306"/>
            <p:cNvSpPr/>
            <p:nvPr/>
          </p:nvSpPr>
          <p:spPr>
            <a:xfrm>
              <a:off x="3998450" y="22279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7" name="pt307"/>
            <p:cNvSpPr/>
            <p:nvPr/>
          </p:nvSpPr>
          <p:spPr>
            <a:xfrm>
              <a:off x="3998450" y="21681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8" name="pt308"/>
            <p:cNvSpPr/>
            <p:nvPr/>
          </p:nvSpPr>
          <p:spPr>
            <a:xfrm>
              <a:off x="4010051" y="21083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9" name="pt309"/>
            <p:cNvSpPr/>
            <p:nvPr/>
          </p:nvSpPr>
          <p:spPr>
            <a:xfrm>
              <a:off x="4021652" y="20485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0" name="pt310"/>
            <p:cNvSpPr/>
            <p:nvPr/>
          </p:nvSpPr>
          <p:spPr>
            <a:xfrm>
              <a:off x="4033252" y="19888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1" name="pt311"/>
            <p:cNvSpPr/>
            <p:nvPr/>
          </p:nvSpPr>
          <p:spPr>
            <a:xfrm>
              <a:off x="403325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2" name="tx312"/>
            <p:cNvSpPr/>
            <p:nvPr/>
          </p:nvSpPr>
          <p:spPr>
            <a:xfrm>
              <a:off x="3476080" y="5295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YEM</a:t>
              </a:r>
            </a:p>
          </p:txBody>
        </p:sp>
        <p:sp>
          <p:nvSpPr>
            <p:cNvPr id="313" name="tx313"/>
            <p:cNvSpPr/>
            <p:nvPr/>
          </p:nvSpPr>
          <p:spPr>
            <a:xfrm>
              <a:off x="3510883" y="523534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314" name="tx314"/>
            <p:cNvSpPr/>
            <p:nvPr/>
          </p:nvSpPr>
          <p:spPr>
            <a:xfrm>
              <a:off x="3522483" y="517554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315" name="tx315"/>
            <p:cNvSpPr/>
            <p:nvPr/>
          </p:nvSpPr>
          <p:spPr>
            <a:xfrm>
              <a:off x="3708095" y="5115753"/>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AFG</a:t>
              </a:r>
            </a:p>
          </p:txBody>
        </p:sp>
        <p:sp>
          <p:nvSpPr>
            <p:cNvPr id="316" name="tx316"/>
            <p:cNvSpPr/>
            <p:nvPr/>
          </p:nvSpPr>
          <p:spPr>
            <a:xfrm>
              <a:off x="3719696" y="5055958"/>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317" name="tx317"/>
            <p:cNvSpPr/>
            <p:nvPr/>
          </p:nvSpPr>
          <p:spPr>
            <a:xfrm>
              <a:off x="3731297" y="499616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318" name="tx318"/>
            <p:cNvSpPr/>
            <p:nvPr/>
          </p:nvSpPr>
          <p:spPr>
            <a:xfrm>
              <a:off x="3742898" y="4936369"/>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319" name="tx319"/>
            <p:cNvSpPr/>
            <p:nvPr/>
          </p:nvSpPr>
          <p:spPr>
            <a:xfrm>
              <a:off x="3766099" y="487657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320" name="tx320"/>
            <p:cNvSpPr/>
            <p:nvPr/>
          </p:nvSpPr>
          <p:spPr>
            <a:xfrm>
              <a:off x="3777700" y="4816780"/>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321" name="tx321"/>
            <p:cNvSpPr/>
            <p:nvPr/>
          </p:nvSpPr>
          <p:spPr>
            <a:xfrm>
              <a:off x="3789301" y="475698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322" name="tx322"/>
            <p:cNvSpPr/>
            <p:nvPr/>
          </p:nvSpPr>
          <p:spPr>
            <a:xfrm>
              <a:off x="3789301" y="469719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323" name="tx323"/>
            <p:cNvSpPr/>
            <p:nvPr/>
          </p:nvSpPr>
          <p:spPr>
            <a:xfrm>
              <a:off x="3789301" y="463739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324" name="tx324"/>
            <p:cNvSpPr/>
            <p:nvPr/>
          </p:nvSpPr>
          <p:spPr>
            <a:xfrm>
              <a:off x="3800901" y="4577602"/>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325" name="tx325"/>
            <p:cNvSpPr/>
            <p:nvPr/>
          </p:nvSpPr>
          <p:spPr>
            <a:xfrm>
              <a:off x="3800901" y="451780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SOM</a:t>
              </a:r>
            </a:p>
          </p:txBody>
        </p:sp>
        <p:sp>
          <p:nvSpPr>
            <p:cNvPr id="326" name="tx326"/>
            <p:cNvSpPr/>
            <p:nvPr/>
          </p:nvSpPr>
          <p:spPr>
            <a:xfrm>
              <a:off x="3812502" y="4458012"/>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327" name="tx327"/>
            <p:cNvSpPr/>
            <p:nvPr/>
          </p:nvSpPr>
          <p:spPr>
            <a:xfrm>
              <a:off x="3835704" y="4398218"/>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328" name="tx328"/>
            <p:cNvSpPr/>
            <p:nvPr/>
          </p:nvSpPr>
          <p:spPr>
            <a:xfrm>
              <a:off x="3858905" y="4338423"/>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329" name="tx329"/>
            <p:cNvSpPr/>
            <p:nvPr/>
          </p:nvSpPr>
          <p:spPr>
            <a:xfrm>
              <a:off x="3858905" y="427862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330" name="tx330"/>
            <p:cNvSpPr/>
            <p:nvPr/>
          </p:nvSpPr>
          <p:spPr>
            <a:xfrm>
              <a:off x="3858905" y="421883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SYR</a:t>
              </a:r>
            </a:p>
          </p:txBody>
        </p:sp>
        <p:sp>
          <p:nvSpPr>
            <p:cNvPr id="331" name="tx331"/>
            <p:cNvSpPr/>
            <p:nvPr/>
          </p:nvSpPr>
          <p:spPr>
            <a:xfrm>
              <a:off x="3870506" y="415903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332" name="tx332"/>
            <p:cNvSpPr/>
            <p:nvPr/>
          </p:nvSpPr>
          <p:spPr>
            <a:xfrm>
              <a:off x="3637772" y="4099245"/>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333" name="tx333"/>
            <p:cNvSpPr/>
            <p:nvPr/>
          </p:nvSpPr>
          <p:spPr>
            <a:xfrm>
              <a:off x="3636114" y="403945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334" name="tx334"/>
            <p:cNvSpPr/>
            <p:nvPr/>
          </p:nvSpPr>
          <p:spPr>
            <a:xfrm>
              <a:off x="3631725" y="397965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335" name="tx335"/>
            <p:cNvSpPr/>
            <p:nvPr/>
          </p:nvSpPr>
          <p:spPr>
            <a:xfrm>
              <a:off x="3644893" y="391986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SDN</a:t>
              </a:r>
            </a:p>
          </p:txBody>
        </p:sp>
        <p:sp>
          <p:nvSpPr>
            <p:cNvPr id="336" name="tx336"/>
            <p:cNvSpPr/>
            <p:nvPr/>
          </p:nvSpPr>
          <p:spPr>
            <a:xfrm>
              <a:off x="3665363" y="386006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337" name="tx337"/>
            <p:cNvSpPr/>
            <p:nvPr/>
          </p:nvSpPr>
          <p:spPr>
            <a:xfrm>
              <a:off x="3669661" y="380027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338" name="tx338"/>
            <p:cNvSpPr/>
            <p:nvPr/>
          </p:nvSpPr>
          <p:spPr>
            <a:xfrm>
              <a:off x="3703390" y="374047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339" name="tx339"/>
            <p:cNvSpPr/>
            <p:nvPr/>
          </p:nvSpPr>
          <p:spPr>
            <a:xfrm>
              <a:off x="3654927" y="368068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340" name="tx340"/>
            <p:cNvSpPr/>
            <p:nvPr/>
          </p:nvSpPr>
          <p:spPr>
            <a:xfrm>
              <a:off x="3685833" y="3620888"/>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341" name="tx341"/>
            <p:cNvSpPr/>
            <p:nvPr/>
          </p:nvSpPr>
          <p:spPr>
            <a:xfrm>
              <a:off x="3666528" y="3561093"/>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342" name="tx342"/>
            <p:cNvSpPr/>
            <p:nvPr/>
          </p:nvSpPr>
          <p:spPr>
            <a:xfrm>
              <a:off x="3676860" y="3501299"/>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343" name="tx343"/>
            <p:cNvSpPr/>
            <p:nvPr/>
          </p:nvSpPr>
          <p:spPr>
            <a:xfrm>
              <a:off x="3697251" y="3441504"/>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344" name="tx344"/>
            <p:cNvSpPr/>
            <p:nvPr/>
          </p:nvSpPr>
          <p:spPr>
            <a:xfrm>
              <a:off x="3738192" y="338170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345" name="tx345"/>
            <p:cNvSpPr/>
            <p:nvPr/>
          </p:nvSpPr>
          <p:spPr>
            <a:xfrm>
              <a:off x="3751451" y="3321915"/>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346" name="tx346"/>
            <p:cNvSpPr/>
            <p:nvPr/>
          </p:nvSpPr>
          <p:spPr>
            <a:xfrm>
              <a:off x="3707285" y="326212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347" name="tx347"/>
            <p:cNvSpPr/>
            <p:nvPr/>
          </p:nvSpPr>
          <p:spPr>
            <a:xfrm>
              <a:off x="3729414" y="3202326"/>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348" name="tx348"/>
            <p:cNvSpPr/>
            <p:nvPr/>
          </p:nvSpPr>
          <p:spPr>
            <a:xfrm>
              <a:off x="3719069" y="3142531"/>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349" name="tx349"/>
            <p:cNvSpPr/>
            <p:nvPr/>
          </p:nvSpPr>
          <p:spPr>
            <a:xfrm>
              <a:off x="3714497" y="308273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350" name="tx350"/>
            <p:cNvSpPr/>
            <p:nvPr/>
          </p:nvSpPr>
          <p:spPr>
            <a:xfrm>
              <a:off x="3729128" y="3022942"/>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351" name="tx351"/>
            <p:cNvSpPr/>
            <p:nvPr/>
          </p:nvSpPr>
          <p:spPr>
            <a:xfrm>
              <a:off x="3727756" y="2963147"/>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352" name="tx352"/>
            <p:cNvSpPr/>
            <p:nvPr/>
          </p:nvSpPr>
          <p:spPr>
            <a:xfrm>
              <a:off x="3714589" y="2903353"/>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353" name="tx353"/>
            <p:cNvSpPr/>
            <p:nvPr/>
          </p:nvSpPr>
          <p:spPr>
            <a:xfrm>
              <a:off x="3717411" y="284355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354" name="tx354"/>
            <p:cNvSpPr/>
            <p:nvPr/>
          </p:nvSpPr>
          <p:spPr>
            <a:xfrm>
              <a:off x="3746477" y="2783763"/>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355" name="tx355"/>
            <p:cNvSpPr/>
            <p:nvPr/>
          </p:nvSpPr>
          <p:spPr>
            <a:xfrm>
              <a:off x="3745002" y="2723969"/>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356" name="tx356"/>
            <p:cNvSpPr/>
            <p:nvPr/>
          </p:nvSpPr>
          <p:spPr>
            <a:xfrm>
              <a:off x="3778548" y="2664174"/>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357" name="tx357"/>
            <p:cNvSpPr/>
            <p:nvPr/>
          </p:nvSpPr>
          <p:spPr>
            <a:xfrm>
              <a:off x="3778457" y="2604380"/>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358" name="tx358"/>
            <p:cNvSpPr/>
            <p:nvPr/>
          </p:nvSpPr>
          <p:spPr>
            <a:xfrm>
              <a:off x="3800091" y="254458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359" name="tx359"/>
            <p:cNvSpPr/>
            <p:nvPr/>
          </p:nvSpPr>
          <p:spPr>
            <a:xfrm>
              <a:off x="3802914" y="248479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360" name="tx360"/>
            <p:cNvSpPr/>
            <p:nvPr/>
          </p:nvSpPr>
          <p:spPr>
            <a:xfrm>
              <a:off x="3838210" y="242499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361" name="tx361"/>
            <p:cNvSpPr/>
            <p:nvPr/>
          </p:nvSpPr>
          <p:spPr>
            <a:xfrm>
              <a:off x="3794136" y="236520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362" name="tx362"/>
            <p:cNvSpPr/>
            <p:nvPr/>
          </p:nvSpPr>
          <p:spPr>
            <a:xfrm>
              <a:off x="3854200" y="230540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363" name="tx363"/>
            <p:cNvSpPr/>
            <p:nvPr/>
          </p:nvSpPr>
          <p:spPr>
            <a:xfrm>
              <a:off x="3832071" y="224561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364" name="tx364"/>
            <p:cNvSpPr/>
            <p:nvPr/>
          </p:nvSpPr>
          <p:spPr>
            <a:xfrm>
              <a:off x="3849811" y="218581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365" name="tx365"/>
            <p:cNvSpPr/>
            <p:nvPr/>
          </p:nvSpPr>
          <p:spPr>
            <a:xfrm>
              <a:off x="3826116" y="212602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366" name="tx366"/>
            <p:cNvSpPr/>
            <p:nvPr/>
          </p:nvSpPr>
          <p:spPr>
            <a:xfrm>
              <a:off x="3837716" y="206622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367" name="tx367"/>
            <p:cNvSpPr/>
            <p:nvPr/>
          </p:nvSpPr>
          <p:spPr>
            <a:xfrm>
              <a:off x="3858095" y="200643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PRK</a:t>
              </a:r>
            </a:p>
          </p:txBody>
        </p:sp>
        <p:sp>
          <p:nvSpPr>
            <p:cNvPr id="368" name="tx368"/>
            <p:cNvSpPr/>
            <p:nvPr/>
          </p:nvSpPr>
          <p:spPr>
            <a:xfrm>
              <a:off x="3862576"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369" name="rc369"/>
            <p:cNvSpPr/>
            <p:nvPr/>
          </p:nvSpPr>
          <p:spPr>
            <a:xfrm>
              <a:off x="2919244" y="1807652"/>
              <a:ext cx="1218078" cy="3683347"/>
            </a:xfrm>
            <a:prstGeom prst="rect">
              <a:avLst/>
            </a:prstGeom>
            <a:noFill/>
            <a:ln w="13550" cap="rnd">
              <a:solidFill>
                <a:srgbClr val="999999">
                  <a:alpha val="100000"/>
                </a:srgbClr>
              </a:solidFill>
              <a:prstDash val="solid"/>
              <a:round/>
            </a:ln>
          </p:spPr>
          <p:txBody>
            <a:bodyPr/>
            <a:lstStyle/>
            <a:p/>
          </p:txBody>
        </p:sp>
        <p:sp>
          <p:nvSpPr>
            <p:cNvPr id="370" name="pl370"/>
            <p:cNvSpPr/>
            <p:nvPr/>
          </p:nvSpPr>
          <p:spPr>
            <a:xfrm>
              <a:off x="421851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1" name="pl371"/>
            <p:cNvSpPr/>
            <p:nvPr/>
          </p:nvSpPr>
          <p:spPr>
            <a:xfrm>
              <a:off x="445052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2" name="pl372"/>
            <p:cNvSpPr/>
            <p:nvPr/>
          </p:nvSpPr>
          <p:spPr>
            <a:xfrm>
              <a:off x="468254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3" name="pl373"/>
            <p:cNvSpPr/>
            <p:nvPr/>
          </p:nvSpPr>
          <p:spPr>
            <a:xfrm>
              <a:off x="491455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4" name="pl374"/>
            <p:cNvSpPr/>
            <p:nvPr/>
          </p:nvSpPr>
          <p:spPr>
            <a:xfrm>
              <a:off x="5146573"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5" name="pl375"/>
            <p:cNvSpPr/>
            <p:nvPr/>
          </p:nvSpPr>
          <p:spPr>
            <a:xfrm>
              <a:off x="5378588"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376" name="pl376"/>
            <p:cNvSpPr/>
            <p:nvPr/>
          </p:nvSpPr>
          <p:spPr>
            <a:xfrm>
              <a:off x="5007364"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377" name="pt377"/>
            <p:cNvSpPr/>
            <p:nvPr/>
          </p:nvSpPr>
          <p:spPr>
            <a:xfrm>
              <a:off x="4276853"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78" name="pt378"/>
            <p:cNvSpPr/>
            <p:nvPr/>
          </p:nvSpPr>
          <p:spPr>
            <a:xfrm>
              <a:off x="4346457" y="519963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79" name="pt379"/>
            <p:cNvSpPr/>
            <p:nvPr/>
          </p:nvSpPr>
          <p:spPr>
            <a:xfrm>
              <a:off x="4566871" y="512176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0" name="pt380"/>
            <p:cNvSpPr/>
            <p:nvPr/>
          </p:nvSpPr>
          <p:spPr>
            <a:xfrm>
              <a:off x="4578472" y="504389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1" name="pt381"/>
            <p:cNvSpPr/>
            <p:nvPr/>
          </p:nvSpPr>
          <p:spPr>
            <a:xfrm>
              <a:off x="4717681" y="496601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2" name="pt382"/>
            <p:cNvSpPr/>
            <p:nvPr/>
          </p:nvSpPr>
          <p:spPr>
            <a:xfrm>
              <a:off x="4729282" y="48881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3" name="pt383"/>
            <p:cNvSpPr/>
            <p:nvPr/>
          </p:nvSpPr>
          <p:spPr>
            <a:xfrm>
              <a:off x="4752483" y="481027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4" name="pt384"/>
            <p:cNvSpPr/>
            <p:nvPr/>
          </p:nvSpPr>
          <p:spPr>
            <a:xfrm>
              <a:off x="4764084" y="473240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5" name="pt385"/>
            <p:cNvSpPr/>
            <p:nvPr/>
          </p:nvSpPr>
          <p:spPr>
            <a:xfrm>
              <a:off x="4775685" y="465453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6" name="pt386"/>
            <p:cNvSpPr/>
            <p:nvPr/>
          </p:nvSpPr>
          <p:spPr>
            <a:xfrm>
              <a:off x="4787286" y="457665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7" name="pt387"/>
            <p:cNvSpPr/>
            <p:nvPr/>
          </p:nvSpPr>
          <p:spPr>
            <a:xfrm>
              <a:off x="4798886" y="449878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8" name="pt388"/>
            <p:cNvSpPr/>
            <p:nvPr/>
          </p:nvSpPr>
          <p:spPr>
            <a:xfrm>
              <a:off x="4798886" y="442091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89" name="pt389"/>
            <p:cNvSpPr/>
            <p:nvPr/>
          </p:nvSpPr>
          <p:spPr>
            <a:xfrm>
              <a:off x="4833689" y="434304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90" name="pt390"/>
            <p:cNvSpPr/>
            <p:nvPr/>
          </p:nvSpPr>
          <p:spPr>
            <a:xfrm>
              <a:off x="4833689" y="426517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91" name="pt391"/>
            <p:cNvSpPr/>
            <p:nvPr/>
          </p:nvSpPr>
          <p:spPr>
            <a:xfrm>
              <a:off x="4868491" y="418729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92" name="pt392"/>
            <p:cNvSpPr/>
            <p:nvPr/>
          </p:nvSpPr>
          <p:spPr>
            <a:xfrm>
              <a:off x="4926495" y="410942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93" name="pt393"/>
            <p:cNvSpPr/>
            <p:nvPr/>
          </p:nvSpPr>
          <p:spPr>
            <a:xfrm>
              <a:off x="4949696" y="403155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94" name="pt394"/>
            <p:cNvSpPr/>
            <p:nvPr/>
          </p:nvSpPr>
          <p:spPr>
            <a:xfrm>
              <a:off x="4949696" y="395368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95" name="pt395"/>
            <p:cNvSpPr/>
            <p:nvPr/>
          </p:nvSpPr>
          <p:spPr>
            <a:xfrm>
              <a:off x="4972898" y="387581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96" name="pt396"/>
            <p:cNvSpPr/>
            <p:nvPr/>
          </p:nvSpPr>
          <p:spPr>
            <a:xfrm>
              <a:off x="4972898" y="379793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97" name="pt397"/>
            <p:cNvSpPr/>
            <p:nvPr/>
          </p:nvSpPr>
          <p:spPr>
            <a:xfrm>
              <a:off x="4984498" y="372006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8" name="pt398"/>
            <p:cNvSpPr/>
            <p:nvPr/>
          </p:nvSpPr>
          <p:spPr>
            <a:xfrm>
              <a:off x="4984498" y="364219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99" name="pt399"/>
            <p:cNvSpPr/>
            <p:nvPr/>
          </p:nvSpPr>
          <p:spPr>
            <a:xfrm>
              <a:off x="4984498" y="356432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0" name="pt400"/>
            <p:cNvSpPr/>
            <p:nvPr/>
          </p:nvSpPr>
          <p:spPr>
            <a:xfrm>
              <a:off x="4996099" y="348645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1" name="pt401"/>
            <p:cNvSpPr/>
            <p:nvPr/>
          </p:nvSpPr>
          <p:spPr>
            <a:xfrm>
              <a:off x="5007700" y="340857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2" name="pt402"/>
            <p:cNvSpPr/>
            <p:nvPr/>
          </p:nvSpPr>
          <p:spPr>
            <a:xfrm>
              <a:off x="5007700" y="333070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3" name="pt403"/>
            <p:cNvSpPr/>
            <p:nvPr/>
          </p:nvSpPr>
          <p:spPr>
            <a:xfrm>
              <a:off x="5019301" y="325283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4" name="pt404"/>
            <p:cNvSpPr/>
            <p:nvPr/>
          </p:nvSpPr>
          <p:spPr>
            <a:xfrm>
              <a:off x="5042502" y="317496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5" name="pt405"/>
            <p:cNvSpPr/>
            <p:nvPr/>
          </p:nvSpPr>
          <p:spPr>
            <a:xfrm>
              <a:off x="5042502" y="309709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6" name="pt406"/>
            <p:cNvSpPr/>
            <p:nvPr/>
          </p:nvSpPr>
          <p:spPr>
            <a:xfrm>
              <a:off x="5054103" y="301921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7" name="pt407"/>
            <p:cNvSpPr/>
            <p:nvPr/>
          </p:nvSpPr>
          <p:spPr>
            <a:xfrm>
              <a:off x="5054103" y="294134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08" name="pt408"/>
            <p:cNvSpPr/>
            <p:nvPr/>
          </p:nvSpPr>
          <p:spPr>
            <a:xfrm>
              <a:off x="5123707" y="28634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09" name="pt409"/>
            <p:cNvSpPr/>
            <p:nvPr/>
          </p:nvSpPr>
          <p:spPr>
            <a:xfrm>
              <a:off x="5123707" y="27856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0" name="pt410"/>
            <p:cNvSpPr/>
            <p:nvPr/>
          </p:nvSpPr>
          <p:spPr>
            <a:xfrm>
              <a:off x="5135308" y="27077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1" name="pt411"/>
            <p:cNvSpPr/>
            <p:nvPr/>
          </p:nvSpPr>
          <p:spPr>
            <a:xfrm>
              <a:off x="5158510" y="26298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2" name="pt412"/>
            <p:cNvSpPr/>
            <p:nvPr/>
          </p:nvSpPr>
          <p:spPr>
            <a:xfrm>
              <a:off x="5158510" y="25519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3" name="pt413"/>
            <p:cNvSpPr/>
            <p:nvPr/>
          </p:nvSpPr>
          <p:spPr>
            <a:xfrm>
              <a:off x="5170110" y="247411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4" name="pt414"/>
            <p:cNvSpPr/>
            <p:nvPr/>
          </p:nvSpPr>
          <p:spPr>
            <a:xfrm>
              <a:off x="5228114" y="239624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5" name="pt415"/>
            <p:cNvSpPr/>
            <p:nvPr/>
          </p:nvSpPr>
          <p:spPr>
            <a:xfrm>
              <a:off x="5251316" y="231837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6" name="pt416"/>
            <p:cNvSpPr/>
            <p:nvPr/>
          </p:nvSpPr>
          <p:spPr>
            <a:xfrm>
              <a:off x="5251316" y="224049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7" name="pt417"/>
            <p:cNvSpPr/>
            <p:nvPr/>
          </p:nvSpPr>
          <p:spPr>
            <a:xfrm>
              <a:off x="5262916" y="216262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18" name="pt418"/>
            <p:cNvSpPr/>
            <p:nvPr/>
          </p:nvSpPr>
          <p:spPr>
            <a:xfrm>
              <a:off x="5274517" y="20847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9" name="pt419"/>
            <p:cNvSpPr/>
            <p:nvPr/>
          </p:nvSpPr>
          <p:spPr>
            <a:xfrm>
              <a:off x="5286118" y="200688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0" name="pt420"/>
            <p:cNvSpPr/>
            <p:nvPr/>
          </p:nvSpPr>
          <p:spPr>
            <a:xfrm>
              <a:off x="5320920"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1" name="tx421"/>
            <p:cNvSpPr/>
            <p:nvPr/>
          </p:nvSpPr>
          <p:spPr>
            <a:xfrm>
              <a:off x="4380923"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422" name="tx422"/>
            <p:cNvSpPr/>
            <p:nvPr/>
          </p:nvSpPr>
          <p:spPr>
            <a:xfrm>
              <a:off x="4450528" y="521726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423" name="tx423"/>
            <p:cNvSpPr/>
            <p:nvPr/>
          </p:nvSpPr>
          <p:spPr>
            <a:xfrm>
              <a:off x="4670942" y="513939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424" name="tx424"/>
            <p:cNvSpPr/>
            <p:nvPr/>
          </p:nvSpPr>
          <p:spPr>
            <a:xfrm>
              <a:off x="4682543" y="506152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YEM</a:t>
              </a:r>
            </a:p>
          </p:txBody>
        </p:sp>
        <p:sp>
          <p:nvSpPr>
            <p:cNvPr id="425" name="tx425"/>
            <p:cNvSpPr/>
            <p:nvPr/>
          </p:nvSpPr>
          <p:spPr>
            <a:xfrm>
              <a:off x="4821752" y="498364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426" name="tx426"/>
            <p:cNvSpPr/>
            <p:nvPr/>
          </p:nvSpPr>
          <p:spPr>
            <a:xfrm>
              <a:off x="4833353" y="4905777"/>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427" name="tx427"/>
            <p:cNvSpPr/>
            <p:nvPr/>
          </p:nvSpPr>
          <p:spPr>
            <a:xfrm>
              <a:off x="4856554" y="4827905"/>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AFG</a:t>
              </a:r>
            </a:p>
          </p:txBody>
        </p:sp>
        <p:sp>
          <p:nvSpPr>
            <p:cNvPr id="428" name="tx428"/>
            <p:cNvSpPr/>
            <p:nvPr/>
          </p:nvSpPr>
          <p:spPr>
            <a:xfrm>
              <a:off x="4868155" y="4750033"/>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SOM</a:t>
              </a:r>
            </a:p>
          </p:txBody>
        </p:sp>
        <p:sp>
          <p:nvSpPr>
            <p:cNvPr id="429" name="tx429"/>
            <p:cNvSpPr/>
            <p:nvPr/>
          </p:nvSpPr>
          <p:spPr>
            <a:xfrm>
              <a:off x="4879756" y="467216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430" name="tx430"/>
            <p:cNvSpPr/>
            <p:nvPr/>
          </p:nvSpPr>
          <p:spPr>
            <a:xfrm>
              <a:off x="4891356" y="4594288"/>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431" name="tx431"/>
            <p:cNvSpPr/>
            <p:nvPr/>
          </p:nvSpPr>
          <p:spPr>
            <a:xfrm>
              <a:off x="4902957" y="451641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432" name="tx432"/>
            <p:cNvSpPr/>
            <p:nvPr/>
          </p:nvSpPr>
          <p:spPr>
            <a:xfrm>
              <a:off x="4902957" y="4438544"/>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433" name="tx433"/>
            <p:cNvSpPr/>
            <p:nvPr/>
          </p:nvSpPr>
          <p:spPr>
            <a:xfrm>
              <a:off x="4937760" y="436067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434" name="tx434"/>
            <p:cNvSpPr/>
            <p:nvPr/>
          </p:nvSpPr>
          <p:spPr>
            <a:xfrm>
              <a:off x="4937760" y="428280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435" name="tx435"/>
            <p:cNvSpPr/>
            <p:nvPr/>
          </p:nvSpPr>
          <p:spPr>
            <a:xfrm>
              <a:off x="4972562" y="420492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436" name="tx436"/>
            <p:cNvSpPr/>
            <p:nvPr/>
          </p:nvSpPr>
          <p:spPr>
            <a:xfrm>
              <a:off x="5030566" y="4127056"/>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437" name="tx437"/>
            <p:cNvSpPr/>
            <p:nvPr/>
          </p:nvSpPr>
          <p:spPr>
            <a:xfrm>
              <a:off x="5053767" y="4049184"/>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438" name="tx438"/>
            <p:cNvSpPr/>
            <p:nvPr/>
          </p:nvSpPr>
          <p:spPr>
            <a:xfrm>
              <a:off x="5053767" y="397131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SYR</a:t>
              </a:r>
            </a:p>
          </p:txBody>
        </p:sp>
        <p:sp>
          <p:nvSpPr>
            <p:cNvPr id="439" name="tx439"/>
            <p:cNvSpPr/>
            <p:nvPr/>
          </p:nvSpPr>
          <p:spPr>
            <a:xfrm>
              <a:off x="5076969" y="3893440"/>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440" name="tx440"/>
            <p:cNvSpPr/>
            <p:nvPr/>
          </p:nvSpPr>
          <p:spPr>
            <a:xfrm>
              <a:off x="5076969" y="3815568"/>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441" name="tx441"/>
            <p:cNvSpPr/>
            <p:nvPr/>
          </p:nvSpPr>
          <p:spPr>
            <a:xfrm>
              <a:off x="5088569" y="373769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442" name="tx442"/>
            <p:cNvSpPr/>
            <p:nvPr/>
          </p:nvSpPr>
          <p:spPr>
            <a:xfrm>
              <a:off x="5088569" y="365982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443" name="tx443"/>
            <p:cNvSpPr/>
            <p:nvPr/>
          </p:nvSpPr>
          <p:spPr>
            <a:xfrm>
              <a:off x="5088569" y="3581952"/>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444" name="tx444"/>
            <p:cNvSpPr/>
            <p:nvPr/>
          </p:nvSpPr>
          <p:spPr>
            <a:xfrm>
              <a:off x="5100170" y="3504080"/>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445" name="tx445"/>
            <p:cNvSpPr/>
            <p:nvPr/>
          </p:nvSpPr>
          <p:spPr>
            <a:xfrm>
              <a:off x="5111771" y="3426208"/>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446" name="tx446"/>
            <p:cNvSpPr/>
            <p:nvPr/>
          </p:nvSpPr>
          <p:spPr>
            <a:xfrm>
              <a:off x="5111771" y="334833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SDN</a:t>
              </a:r>
            </a:p>
          </p:txBody>
        </p:sp>
        <p:sp>
          <p:nvSpPr>
            <p:cNvPr id="447" name="tx447"/>
            <p:cNvSpPr/>
            <p:nvPr/>
          </p:nvSpPr>
          <p:spPr>
            <a:xfrm>
              <a:off x="5123372" y="3270464"/>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448" name="tx448"/>
            <p:cNvSpPr/>
            <p:nvPr/>
          </p:nvSpPr>
          <p:spPr>
            <a:xfrm>
              <a:off x="5146573" y="319259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449" name="tx449"/>
            <p:cNvSpPr/>
            <p:nvPr/>
          </p:nvSpPr>
          <p:spPr>
            <a:xfrm>
              <a:off x="5146573" y="3114720"/>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450" name="tx450"/>
            <p:cNvSpPr/>
            <p:nvPr/>
          </p:nvSpPr>
          <p:spPr>
            <a:xfrm>
              <a:off x="5158174" y="303684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451" name="tx451"/>
            <p:cNvSpPr/>
            <p:nvPr/>
          </p:nvSpPr>
          <p:spPr>
            <a:xfrm>
              <a:off x="5158174" y="2958975"/>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452" name="tx452"/>
            <p:cNvSpPr/>
            <p:nvPr/>
          </p:nvSpPr>
          <p:spPr>
            <a:xfrm>
              <a:off x="4958792" y="2881103"/>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453" name="tx453"/>
            <p:cNvSpPr/>
            <p:nvPr/>
          </p:nvSpPr>
          <p:spPr>
            <a:xfrm>
              <a:off x="4939772" y="280323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454" name="tx454"/>
            <p:cNvSpPr/>
            <p:nvPr/>
          </p:nvSpPr>
          <p:spPr>
            <a:xfrm>
              <a:off x="4955762" y="272535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455" name="tx455"/>
            <p:cNvSpPr/>
            <p:nvPr/>
          </p:nvSpPr>
          <p:spPr>
            <a:xfrm>
              <a:off x="4996611" y="2647487"/>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456" name="tx456"/>
            <p:cNvSpPr/>
            <p:nvPr/>
          </p:nvSpPr>
          <p:spPr>
            <a:xfrm>
              <a:off x="5005481" y="2569615"/>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457" name="tx457"/>
            <p:cNvSpPr/>
            <p:nvPr/>
          </p:nvSpPr>
          <p:spPr>
            <a:xfrm>
              <a:off x="4981877" y="2491743"/>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458" name="tx458"/>
            <p:cNvSpPr/>
            <p:nvPr/>
          </p:nvSpPr>
          <p:spPr>
            <a:xfrm>
              <a:off x="5052957" y="24138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459" name="tx459"/>
            <p:cNvSpPr/>
            <p:nvPr/>
          </p:nvSpPr>
          <p:spPr>
            <a:xfrm>
              <a:off x="5107065" y="233599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460" name="tx460"/>
            <p:cNvSpPr/>
            <p:nvPr/>
          </p:nvSpPr>
          <p:spPr>
            <a:xfrm>
              <a:off x="5058602" y="225812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461" name="tx461"/>
            <p:cNvSpPr/>
            <p:nvPr/>
          </p:nvSpPr>
          <p:spPr>
            <a:xfrm>
              <a:off x="5096538" y="2180255"/>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462" name="tx462"/>
            <p:cNvSpPr/>
            <p:nvPr/>
          </p:nvSpPr>
          <p:spPr>
            <a:xfrm>
              <a:off x="5125878" y="210238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463" name="tx463"/>
            <p:cNvSpPr/>
            <p:nvPr/>
          </p:nvSpPr>
          <p:spPr>
            <a:xfrm>
              <a:off x="5137478" y="2024511"/>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464" name="tx464"/>
            <p:cNvSpPr/>
            <p:nvPr/>
          </p:nvSpPr>
          <p:spPr>
            <a:xfrm>
              <a:off x="5150244"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465" name="rc465"/>
            <p:cNvSpPr/>
            <p:nvPr/>
          </p:nvSpPr>
          <p:spPr>
            <a:xfrm>
              <a:off x="4206912" y="1807652"/>
              <a:ext cx="1218078" cy="3683347"/>
            </a:xfrm>
            <a:prstGeom prst="rect">
              <a:avLst/>
            </a:prstGeom>
            <a:noFill/>
            <a:ln w="13550" cap="rnd">
              <a:solidFill>
                <a:srgbClr val="999999">
                  <a:alpha val="100000"/>
                </a:srgbClr>
              </a:solidFill>
              <a:prstDash val="solid"/>
              <a:round/>
            </a:ln>
          </p:spPr>
          <p:txBody>
            <a:bodyPr/>
            <a:lstStyle/>
            <a:p/>
          </p:txBody>
        </p:sp>
        <p:sp>
          <p:nvSpPr>
            <p:cNvPr id="466" name="pl466"/>
            <p:cNvSpPr/>
            <p:nvPr/>
          </p:nvSpPr>
          <p:spPr>
            <a:xfrm>
              <a:off x="550618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67" name="pl467"/>
            <p:cNvSpPr/>
            <p:nvPr/>
          </p:nvSpPr>
          <p:spPr>
            <a:xfrm>
              <a:off x="573819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68" name="pl468"/>
            <p:cNvSpPr/>
            <p:nvPr/>
          </p:nvSpPr>
          <p:spPr>
            <a:xfrm>
              <a:off x="597021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69" name="pl469"/>
            <p:cNvSpPr/>
            <p:nvPr/>
          </p:nvSpPr>
          <p:spPr>
            <a:xfrm>
              <a:off x="620222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70" name="pl470"/>
            <p:cNvSpPr/>
            <p:nvPr/>
          </p:nvSpPr>
          <p:spPr>
            <a:xfrm>
              <a:off x="6434241"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71" name="pl471"/>
            <p:cNvSpPr/>
            <p:nvPr/>
          </p:nvSpPr>
          <p:spPr>
            <a:xfrm>
              <a:off x="6666256"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472" name="pl472"/>
            <p:cNvSpPr/>
            <p:nvPr/>
          </p:nvSpPr>
          <p:spPr>
            <a:xfrm>
              <a:off x="6434241"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473" name="pt473"/>
            <p:cNvSpPr/>
            <p:nvPr/>
          </p:nvSpPr>
          <p:spPr>
            <a:xfrm>
              <a:off x="5935745"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74" name="pt474"/>
            <p:cNvSpPr/>
            <p:nvPr/>
          </p:nvSpPr>
          <p:spPr>
            <a:xfrm>
              <a:off x="5970547" y="521771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75" name="pt475"/>
            <p:cNvSpPr/>
            <p:nvPr/>
          </p:nvSpPr>
          <p:spPr>
            <a:xfrm>
              <a:off x="5982148" y="515791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76" name="pt476"/>
            <p:cNvSpPr/>
            <p:nvPr/>
          </p:nvSpPr>
          <p:spPr>
            <a:xfrm>
              <a:off x="6028551" y="509812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77" name="pt477"/>
            <p:cNvSpPr/>
            <p:nvPr/>
          </p:nvSpPr>
          <p:spPr>
            <a:xfrm>
              <a:off x="6028551" y="503832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78" name="pt478"/>
            <p:cNvSpPr/>
            <p:nvPr/>
          </p:nvSpPr>
          <p:spPr>
            <a:xfrm>
              <a:off x="6098155" y="497853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79" name="pt479"/>
            <p:cNvSpPr/>
            <p:nvPr/>
          </p:nvSpPr>
          <p:spPr>
            <a:xfrm>
              <a:off x="6109756" y="491874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80" name="pt480"/>
            <p:cNvSpPr/>
            <p:nvPr/>
          </p:nvSpPr>
          <p:spPr>
            <a:xfrm>
              <a:off x="6109756" y="485894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81" name="pt481"/>
            <p:cNvSpPr/>
            <p:nvPr/>
          </p:nvSpPr>
          <p:spPr>
            <a:xfrm>
              <a:off x="6132957" y="479915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82" name="pt482"/>
            <p:cNvSpPr/>
            <p:nvPr/>
          </p:nvSpPr>
          <p:spPr>
            <a:xfrm>
              <a:off x="6132957" y="473935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83" name="pt483"/>
            <p:cNvSpPr/>
            <p:nvPr/>
          </p:nvSpPr>
          <p:spPr>
            <a:xfrm>
              <a:off x="6167760" y="467956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84" name="pt484"/>
            <p:cNvSpPr/>
            <p:nvPr/>
          </p:nvSpPr>
          <p:spPr>
            <a:xfrm>
              <a:off x="6179360" y="461976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85" name="pt485"/>
            <p:cNvSpPr/>
            <p:nvPr/>
          </p:nvSpPr>
          <p:spPr>
            <a:xfrm>
              <a:off x="6179360" y="455997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86" name="pt486"/>
            <p:cNvSpPr/>
            <p:nvPr/>
          </p:nvSpPr>
          <p:spPr>
            <a:xfrm>
              <a:off x="6214163" y="450017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87" name="pt487"/>
            <p:cNvSpPr/>
            <p:nvPr/>
          </p:nvSpPr>
          <p:spPr>
            <a:xfrm>
              <a:off x="6248965" y="444038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88" name="pt488"/>
            <p:cNvSpPr/>
            <p:nvPr/>
          </p:nvSpPr>
          <p:spPr>
            <a:xfrm>
              <a:off x="6248965" y="438058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89" name="pt489"/>
            <p:cNvSpPr/>
            <p:nvPr/>
          </p:nvSpPr>
          <p:spPr>
            <a:xfrm>
              <a:off x="6248965" y="432079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90" name="pt490"/>
            <p:cNvSpPr/>
            <p:nvPr/>
          </p:nvSpPr>
          <p:spPr>
            <a:xfrm>
              <a:off x="6260566" y="426099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91" name="pt491"/>
            <p:cNvSpPr/>
            <p:nvPr/>
          </p:nvSpPr>
          <p:spPr>
            <a:xfrm>
              <a:off x="6260566" y="420120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92" name="pt492"/>
            <p:cNvSpPr/>
            <p:nvPr/>
          </p:nvSpPr>
          <p:spPr>
            <a:xfrm>
              <a:off x="6272166" y="414141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93" name="pt493"/>
            <p:cNvSpPr/>
            <p:nvPr/>
          </p:nvSpPr>
          <p:spPr>
            <a:xfrm>
              <a:off x="6283767" y="408161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94" name="pt494"/>
            <p:cNvSpPr/>
            <p:nvPr/>
          </p:nvSpPr>
          <p:spPr>
            <a:xfrm>
              <a:off x="6295368" y="402182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95" name="pt495"/>
            <p:cNvSpPr/>
            <p:nvPr/>
          </p:nvSpPr>
          <p:spPr>
            <a:xfrm>
              <a:off x="6330170" y="396202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96" name="pt496"/>
            <p:cNvSpPr/>
            <p:nvPr/>
          </p:nvSpPr>
          <p:spPr>
            <a:xfrm>
              <a:off x="6330170" y="390223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97" name="pt497"/>
            <p:cNvSpPr/>
            <p:nvPr/>
          </p:nvSpPr>
          <p:spPr>
            <a:xfrm>
              <a:off x="6353372" y="384243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98" name="pt498"/>
            <p:cNvSpPr/>
            <p:nvPr/>
          </p:nvSpPr>
          <p:spPr>
            <a:xfrm>
              <a:off x="6364972" y="378264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99" name="pt499"/>
            <p:cNvSpPr/>
            <p:nvPr/>
          </p:nvSpPr>
          <p:spPr>
            <a:xfrm>
              <a:off x="6364972" y="372284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00" name="pt500"/>
            <p:cNvSpPr/>
            <p:nvPr/>
          </p:nvSpPr>
          <p:spPr>
            <a:xfrm>
              <a:off x="6388174" y="366305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1" name="pt501"/>
            <p:cNvSpPr/>
            <p:nvPr/>
          </p:nvSpPr>
          <p:spPr>
            <a:xfrm>
              <a:off x="6388174"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2" name="pt502"/>
            <p:cNvSpPr/>
            <p:nvPr/>
          </p:nvSpPr>
          <p:spPr>
            <a:xfrm>
              <a:off x="6388174" y="35434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3" name="pt503"/>
            <p:cNvSpPr/>
            <p:nvPr/>
          </p:nvSpPr>
          <p:spPr>
            <a:xfrm>
              <a:off x="6399775" y="348366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4" name="pt504"/>
            <p:cNvSpPr/>
            <p:nvPr/>
          </p:nvSpPr>
          <p:spPr>
            <a:xfrm>
              <a:off x="6411375" y="3423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5" name="pt505"/>
            <p:cNvSpPr/>
            <p:nvPr/>
          </p:nvSpPr>
          <p:spPr>
            <a:xfrm>
              <a:off x="6411375" y="33640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6" name="pt506"/>
            <p:cNvSpPr/>
            <p:nvPr/>
          </p:nvSpPr>
          <p:spPr>
            <a:xfrm>
              <a:off x="6434577" y="33042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7" name="pt507"/>
            <p:cNvSpPr/>
            <p:nvPr/>
          </p:nvSpPr>
          <p:spPr>
            <a:xfrm>
              <a:off x="6434577" y="324449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8" name="pt508"/>
            <p:cNvSpPr/>
            <p:nvPr/>
          </p:nvSpPr>
          <p:spPr>
            <a:xfrm>
              <a:off x="6446178" y="31846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09" name="pt509"/>
            <p:cNvSpPr/>
            <p:nvPr/>
          </p:nvSpPr>
          <p:spPr>
            <a:xfrm>
              <a:off x="6457778" y="31249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0" name="pt510"/>
            <p:cNvSpPr/>
            <p:nvPr/>
          </p:nvSpPr>
          <p:spPr>
            <a:xfrm>
              <a:off x="6469379" y="306510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1" name="pt511"/>
            <p:cNvSpPr/>
            <p:nvPr/>
          </p:nvSpPr>
          <p:spPr>
            <a:xfrm>
              <a:off x="6469379" y="30053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2" name="pt512"/>
            <p:cNvSpPr/>
            <p:nvPr/>
          </p:nvSpPr>
          <p:spPr>
            <a:xfrm>
              <a:off x="6480980" y="29455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3" name="pt513"/>
            <p:cNvSpPr/>
            <p:nvPr/>
          </p:nvSpPr>
          <p:spPr>
            <a:xfrm>
              <a:off x="6480980" y="28857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14" name="pt514"/>
            <p:cNvSpPr/>
            <p:nvPr/>
          </p:nvSpPr>
          <p:spPr>
            <a:xfrm>
              <a:off x="6504181" y="28259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15" name="pt515"/>
            <p:cNvSpPr/>
            <p:nvPr/>
          </p:nvSpPr>
          <p:spPr>
            <a:xfrm>
              <a:off x="6504181" y="276613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16" name="pt516"/>
            <p:cNvSpPr/>
            <p:nvPr/>
          </p:nvSpPr>
          <p:spPr>
            <a:xfrm>
              <a:off x="6504181" y="27063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17" name="pt517"/>
            <p:cNvSpPr/>
            <p:nvPr/>
          </p:nvSpPr>
          <p:spPr>
            <a:xfrm>
              <a:off x="6527383" y="264654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18" name="pt518"/>
            <p:cNvSpPr/>
            <p:nvPr/>
          </p:nvSpPr>
          <p:spPr>
            <a:xfrm>
              <a:off x="6527383" y="258675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19" name="pt519"/>
            <p:cNvSpPr/>
            <p:nvPr/>
          </p:nvSpPr>
          <p:spPr>
            <a:xfrm>
              <a:off x="6527383" y="252695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0" name="pt520"/>
            <p:cNvSpPr/>
            <p:nvPr/>
          </p:nvSpPr>
          <p:spPr>
            <a:xfrm>
              <a:off x="6527383" y="246716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1" name="pt521"/>
            <p:cNvSpPr/>
            <p:nvPr/>
          </p:nvSpPr>
          <p:spPr>
            <a:xfrm>
              <a:off x="6538984" y="240736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2" name="pt522"/>
            <p:cNvSpPr/>
            <p:nvPr/>
          </p:nvSpPr>
          <p:spPr>
            <a:xfrm>
              <a:off x="6538984" y="234757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3" name="pt523"/>
            <p:cNvSpPr/>
            <p:nvPr/>
          </p:nvSpPr>
          <p:spPr>
            <a:xfrm>
              <a:off x="6538984" y="228777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4" name="pt524"/>
            <p:cNvSpPr/>
            <p:nvPr/>
          </p:nvSpPr>
          <p:spPr>
            <a:xfrm>
              <a:off x="6538984" y="222798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5" name="pt525"/>
            <p:cNvSpPr/>
            <p:nvPr/>
          </p:nvSpPr>
          <p:spPr>
            <a:xfrm>
              <a:off x="6550584" y="216818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26" name="pt526"/>
            <p:cNvSpPr/>
            <p:nvPr/>
          </p:nvSpPr>
          <p:spPr>
            <a:xfrm>
              <a:off x="6573786" y="21083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7" name="pt527"/>
            <p:cNvSpPr/>
            <p:nvPr/>
          </p:nvSpPr>
          <p:spPr>
            <a:xfrm>
              <a:off x="6596987" y="20485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8" name="pt528"/>
            <p:cNvSpPr/>
            <p:nvPr/>
          </p:nvSpPr>
          <p:spPr>
            <a:xfrm>
              <a:off x="6608588" y="19888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9" name="pt529"/>
            <p:cNvSpPr/>
            <p:nvPr/>
          </p:nvSpPr>
          <p:spPr>
            <a:xfrm>
              <a:off x="6608588"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0" name="tx530"/>
            <p:cNvSpPr/>
            <p:nvPr/>
          </p:nvSpPr>
          <p:spPr>
            <a:xfrm>
              <a:off x="6039815" y="529513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YEM</a:t>
              </a:r>
            </a:p>
          </p:txBody>
        </p:sp>
        <p:sp>
          <p:nvSpPr>
            <p:cNvPr id="531" name="tx531"/>
            <p:cNvSpPr/>
            <p:nvPr/>
          </p:nvSpPr>
          <p:spPr>
            <a:xfrm>
              <a:off x="6074618" y="523534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532" name="tx532"/>
            <p:cNvSpPr/>
            <p:nvPr/>
          </p:nvSpPr>
          <p:spPr>
            <a:xfrm>
              <a:off x="6086218" y="517554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533" name="tx533"/>
            <p:cNvSpPr/>
            <p:nvPr/>
          </p:nvSpPr>
          <p:spPr>
            <a:xfrm>
              <a:off x="6132621" y="511575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534" name="tx534"/>
            <p:cNvSpPr/>
            <p:nvPr/>
          </p:nvSpPr>
          <p:spPr>
            <a:xfrm>
              <a:off x="6132621" y="5055958"/>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535" name="tx535"/>
            <p:cNvSpPr/>
            <p:nvPr/>
          </p:nvSpPr>
          <p:spPr>
            <a:xfrm>
              <a:off x="6202226" y="499616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536" name="tx536"/>
            <p:cNvSpPr/>
            <p:nvPr/>
          </p:nvSpPr>
          <p:spPr>
            <a:xfrm>
              <a:off x="6213827" y="4936369"/>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AFG</a:t>
              </a:r>
            </a:p>
          </p:txBody>
        </p:sp>
        <p:sp>
          <p:nvSpPr>
            <p:cNvPr id="537" name="tx537"/>
            <p:cNvSpPr/>
            <p:nvPr/>
          </p:nvSpPr>
          <p:spPr>
            <a:xfrm>
              <a:off x="6213827" y="487657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538" name="tx538"/>
            <p:cNvSpPr/>
            <p:nvPr/>
          </p:nvSpPr>
          <p:spPr>
            <a:xfrm>
              <a:off x="6237028" y="4816780"/>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539" name="tx539"/>
            <p:cNvSpPr/>
            <p:nvPr/>
          </p:nvSpPr>
          <p:spPr>
            <a:xfrm>
              <a:off x="6237028" y="475698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540" name="tx540"/>
            <p:cNvSpPr/>
            <p:nvPr/>
          </p:nvSpPr>
          <p:spPr>
            <a:xfrm>
              <a:off x="6271830" y="469719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SOM</a:t>
              </a:r>
            </a:p>
          </p:txBody>
        </p:sp>
        <p:sp>
          <p:nvSpPr>
            <p:cNvPr id="541" name="tx541"/>
            <p:cNvSpPr/>
            <p:nvPr/>
          </p:nvSpPr>
          <p:spPr>
            <a:xfrm>
              <a:off x="6283431" y="4637396"/>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542" name="tx542"/>
            <p:cNvSpPr/>
            <p:nvPr/>
          </p:nvSpPr>
          <p:spPr>
            <a:xfrm>
              <a:off x="6283431" y="4577602"/>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543" name="tx543"/>
            <p:cNvSpPr/>
            <p:nvPr/>
          </p:nvSpPr>
          <p:spPr>
            <a:xfrm>
              <a:off x="6318233" y="451780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544" name="tx544"/>
            <p:cNvSpPr/>
            <p:nvPr/>
          </p:nvSpPr>
          <p:spPr>
            <a:xfrm>
              <a:off x="6353036" y="4458012"/>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545" name="tx545"/>
            <p:cNvSpPr/>
            <p:nvPr/>
          </p:nvSpPr>
          <p:spPr>
            <a:xfrm>
              <a:off x="6353036" y="439821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546" name="tx546"/>
            <p:cNvSpPr/>
            <p:nvPr/>
          </p:nvSpPr>
          <p:spPr>
            <a:xfrm>
              <a:off x="6353036" y="433842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SDN</a:t>
              </a:r>
            </a:p>
          </p:txBody>
        </p:sp>
        <p:sp>
          <p:nvSpPr>
            <p:cNvPr id="547" name="tx547"/>
            <p:cNvSpPr/>
            <p:nvPr/>
          </p:nvSpPr>
          <p:spPr>
            <a:xfrm>
              <a:off x="6364636" y="427862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548" name="tx548"/>
            <p:cNvSpPr/>
            <p:nvPr/>
          </p:nvSpPr>
          <p:spPr>
            <a:xfrm>
              <a:off x="6364636" y="421883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SYR</a:t>
              </a:r>
            </a:p>
          </p:txBody>
        </p:sp>
        <p:sp>
          <p:nvSpPr>
            <p:cNvPr id="549" name="tx549"/>
            <p:cNvSpPr/>
            <p:nvPr/>
          </p:nvSpPr>
          <p:spPr>
            <a:xfrm>
              <a:off x="6376237" y="415903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550" name="tx550"/>
            <p:cNvSpPr/>
            <p:nvPr/>
          </p:nvSpPr>
          <p:spPr>
            <a:xfrm>
              <a:off x="6387838" y="4099245"/>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551" name="tx551"/>
            <p:cNvSpPr/>
            <p:nvPr/>
          </p:nvSpPr>
          <p:spPr>
            <a:xfrm>
              <a:off x="6399439" y="403945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552" name="tx552"/>
            <p:cNvSpPr/>
            <p:nvPr/>
          </p:nvSpPr>
          <p:spPr>
            <a:xfrm>
              <a:off x="6434241" y="397965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553" name="tx553"/>
            <p:cNvSpPr/>
            <p:nvPr/>
          </p:nvSpPr>
          <p:spPr>
            <a:xfrm>
              <a:off x="6434241" y="3919861"/>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554" name="tx554"/>
            <p:cNvSpPr/>
            <p:nvPr/>
          </p:nvSpPr>
          <p:spPr>
            <a:xfrm>
              <a:off x="6457442" y="386006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555" name="tx555"/>
            <p:cNvSpPr/>
            <p:nvPr/>
          </p:nvSpPr>
          <p:spPr>
            <a:xfrm>
              <a:off x="6469043" y="380027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556" name="tx556"/>
            <p:cNvSpPr/>
            <p:nvPr/>
          </p:nvSpPr>
          <p:spPr>
            <a:xfrm>
              <a:off x="6469043" y="3740477"/>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557" name="tx557"/>
            <p:cNvSpPr/>
            <p:nvPr/>
          </p:nvSpPr>
          <p:spPr>
            <a:xfrm>
              <a:off x="6213017" y="368068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558" name="tx558"/>
            <p:cNvSpPr/>
            <p:nvPr/>
          </p:nvSpPr>
          <p:spPr>
            <a:xfrm>
              <a:off x="6217406" y="362088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559" name="tx559"/>
            <p:cNvSpPr/>
            <p:nvPr/>
          </p:nvSpPr>
          <p:spPr>
            <a:xfrm>
              <a:off x="6235145" y="3561093"/>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560" name="tx560"/>
            <p:cNvSpPr/>
            <p:nvPr/>
          </p:nvSpPr>
          <p:spPr>
            <a:xfrm>
              <a:off x="6215931" y="3501299"/>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561" name="tx561"/>
            <p:cNvSpPr/>
            <p:nvPr/>
          </p:nvSpPr>
          <p:spPr>
            <a:xfrm>
              <a:off x="6244996" y="3441504"/>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562" name="tx562"/>
            <p:cNvSpPr/>
            <p:nvPr/>
          </p:nvSpPr>
          <p:spPr>
            <a:xfrm>
              <a:off x="6231829" y="338170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563" name="tx563"/>
            <p:cNvSpPr/>
            <p:nvPr/>
          </p:nvSpPr>
          <p:spPr>
            <a:xfrm>
              <a:off x="6269661" y="3321915"/>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564" name="tx564"/>
            <p:cNvSpPr/>
            <p:nvPr/>
          </p:nvSpPr>
          <p:spPr>
            <a:xfrm>
              <a:off x="6272770" y="3262120"/>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565" name="tx565"/>
            <p:cNvSpPr/>
            <p:nvPr/>
          </p:nvSpPr>
          <p:spPr>
            <a:xfrm>
              <a:off x="6253464" y="320232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566" name="tx566"/>
            <p:cNvSpPr/>
            <p:nvPr/>
          </p:nvSpPr>
          <p:spPr>
            <a:xfrm>
              <a:off x="6313528" y="3142531"/>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567" name="tx567"/>
            <p:cNvSpPr/>
            <p:nvPr/>
          </p:nvSpPr>
          <p:spPr>
            <a:xfrm>
              <a:off x="6281055" y="308273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568" name="tx568"/>
            <p:cNvSpPr/>
            <p:nvPr/>
          </p:nvSpPr>
          <p:spPr>
            <a:xfrm>
              <a:off x="6303092" y="3022942"/>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569" name="tx569"/>
            <p:cNvSpPr/>
            <p:nvPr/>
          </p:nvSpPr>
          <p:spPr>
            <a:xfrm>
              <a:off x="6319082" y="2963147"/>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570" name="tx570"/>
            <p:cNvSpPr/>
            <p:nvPr/>
          </p:nvSpPr>
          <p:spPr>
            <a:xfrm>
              <a:off x="6306006" y="2903353"/>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571" name="tx571"/>
            <p:cNvSpPr/>
            <p:nvPr/>
          </p:nvSpPr>
          <p:spPr>
            <a:xfrm>
              <a:off x="6320246" y="284355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572" name="tx572"/>
            <p:cNvSpPr/>
            <p:nvPr/>
          </p:nvSpPr>
          <p:spPr>
            <a:xfrm>
              <a:off x="6342192" y="2783763"/>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573" name="tx573"/>
            <p:cNvSpPr/>
            <p:nvPr/>
          </p:nvSpPr>
          <p:spPr>
            <a:xfrm>
              <a:off x="6315948" y="2723969"/>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574" name="tx574"/>
            <p:cNvSpPr/>
            <p:nvPr/>
          </p:nvSpPr>
          <p:spPr>
            <a:xfrm>
              <a:off x="6352317" y="2664174"/>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575" name="tx575"/>
            <p:cNvSpPr/>
            <p:nvPr/>
          </p:nvSpPr>
          <p:spPr>
            <a:xfrm>
              <a:off x="6352226" y="260438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576" name="tx576"/>
            <p:cNvSpPr/>
            <p:nvPr/>
          </p:nvSpPr>
          <p:spPr>
            <a:xfrm>
              <a:off x="6343448" y="254458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577" name="tx577"/>
            <p:cNvSpPr/>
            <p:nvPr/>
          </p:nvSpPr>
          <p:spPr>
            <a:xfrm>
              <a:off x="6347928" y="2484790"/>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578" name="tx578"/>
            <p:cNvSpPr/>
            <p:nvPr/>
          </p:nvSpPr>
          <p:spPr>
            <a:xfrm>
              <a:off x="6394733" y="242499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579" name="tx579"/>
            <p:cNvSpPr/>
            <p:nvPr/>
          </p:nvSpPr>
          <p:spPr>
            <a:xfrm>
              <a:off x="6355048" y="236520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580" name="tx580"/>
            <p:cNvSpPr/>
            <p:nvPr/>
          </p:nvSpPr>
          <p:spPr>
            <a:xfrm>
              <a:off x="6356603" y="2305407"/>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581" name="tx581"/>
            <p:cNvSpPr/>
            <p:nvPr/>
          </p:nvSpPr>
          <p:spPr>
            <a:xfrm>
              <a:off x="6346270" y="224561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582" name="tx582"/>
            <p:cNvSpPr/>
            <p:nvPr/>
          </p:nvSpPr>
          <p:spPr>
            <a:xfrm>
              <a:off x="6401945" y="218581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583" name="tx583"/>
            <p:cNvSpPr/>
            <p:nvPr/>
          </p:nvSpPr>
          <p:spPr>
            <a:xfrm>
              <a:off x="6407407" y="212602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584" name="tx584"/>
            <p:cNvSpPr/>
            <p:nvPr/>
          </p:nvSpPr>
          <p:spPr>
            <a:xfrm>
              <a:off x="6448348" y="2066228"/>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585" name="tx585"/>
            <p:cNvSpPr/>
            <p:nvPr/>
          </p:nvSpPr>
          <p:spPr>
            <a:xfrm>
              <a:off x="6433431" y="200643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PRK</a:t>
              </a:r>
            </a:p>
          </p:txBody>
        </p:sp>
        <p:sp>
          <p:nvSpPr>
            <p:cNvPr id="586" name="tx586"/>
            <p:cNvSpPr/>
            <p:nvPr/>
          </p:nvSpPr>
          <p:spPr>
            <a:xfrm>
              <a:off x="6437912"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587" name="rc587"/>
            <p:cNvSpPr/>
            <p:nvPr/>
          </p:nvSpPr>
          <p:spPr>
            <a:xfrm>
              <a:off x="5494580" y="1807652"/>
              <a:ext cx="1218078" cy="3683347"/>
            </a:xfrm>
            <a:prstGeom prst="rect">
              <a:avLst/>
            </a:prstGeom>
            <a:noFill/>
            <a:ln w="13550" cap="rnd">
              <a:solidFill>
                <a:srgbClr val="999999">
                  <a:alpha val="100000"/>
                </a:srgbClr>
              </a:solidFill>
              <a:prstDash val="solid"/>
              <a:round/>
            </a:ln>
          </p:spPr>
          <p:txBody>
            <a:bodyPr/>
            <a:lstStyle/>
            <a:p/>
          </p:txBody>
        </p:sp>
        <p:sp>
          <p:nvSpPr>
            <p:cNvPr id="588" name="pl588"/>
            <p:cNvSpPr/>
            <p:nvPr/>
          </p:nvSpPr>
          <p:spPr>
            <a:xfrm>
              <a:off x="679384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89" name="pl589"/>
            <p:cNvSpPr/>
            <p:nvPr/>
          </p:nvSpPr>
          <p:spPr>
            <a:xfrm>
              <a:off x="702586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0" name="pl590"/>
            <p:cNvSpPr/>
            <p:nvPr/>
          </p:nvSpPr>
          <p:spPr>
            <a:xfrm>
              <a:off x="725787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1" name="pl591"/>
            <p:cNvSpPr/>
            <p:nvPr/>
          </p:nvSpPr>
          <p:spPr>
            <a:xfrm>
              <a:off x="748989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2" name="pl592"/>
            <p:cNvSpPr/>
            <p:nvPr/>
          </p:nvSpPr>
          <p:spPr>
            <a:xfrm>
              <a:off x="7721909"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3" name="pl593"/>
            <p:cNvSpPr/>
            <p:nvPr/>
          </p:nvSpPr>
          <p:spPr>
            <a:xfrm>
              <a:off x="795392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594" name="pl594"/>
            <p:cNvSpPr/>
            <p:nvPr/>
          </p:nvSpPr>
          <p:spPr>
            <a:xfrm>
              <a:off x="7629103"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595" name="pt595"/>
            <p:cNvSpPr/>
            <p:nvPr/>
          </p:nvSpPr>
          <p:spPr>
            <a:xfrm>
              <a:off x="6828987"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96" name="pt596"/>
            <p:cNvSpPr/>
            <p:nvPr/>
          </p:nvSpPr>
          <p:spPr>
            <a:xfrm>
              <a:off x="7014599" y="521662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97" name="pt597"/>
            <p:cNvSpPr/>
            <p:nvPr/>
          </p:nvSpPr>
          <p:spPr>
            <a:xfrm>
              <a:off x="7072603" y="515574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98" name="pt598"/>
            <p:cNvSpPr/>
            <p:nvPr/>
          </p:nvSpPr>
          <p:spPr>
            <a:xfrm>
              <a:off x="7107405" y="509486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99" name="pt599"/>
            <p:cNvSpPr/>
            <p:nvPr/>
          </p:nvSpPr>
          <p:spPr>
            <a:xfrm>
              <a:off x="7153808" y="503398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0" name="pt600"/>
            <p:cNvSpPr/>
            <p:nvPr/>
          </p:nvSpPr>
          <p:spPr>
            <a:xfrm>
              <a:off x="7165409" y="497309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1" name="pt601"/>
            <p:cNvSpPr/>
            <p:nvPr/>
          </p:nvSpPr>
          <p:spPr>
            <a:xfrm>
              <a:off x="7188610" y="491221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2" name="pt602"/>
            <p:cNvSpPr/>
            <p:nvPr/>
          </p:nvSpPr>
          <p:spPr>
            <a:xfrm>
              <a:off x="7223412" y="485133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3" name="pt603"/>
            <p:cNvSpPr/>
            <p:nvPr/>
          </p:nvSpPr>
          <p:spPr>
            <a:xfrm>
              <a:off x="7235013" y="479045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4" name="pt604"/>
            <p:cNvSpPr/>
            <p:nvPr/>
          </p:nvSpPr>
          <p:spPr>
            <a:xfrm>
              <a:off x="7258215" y="472957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5" name="pt605"/>
            <p:cNvSpPr/>
            <p:nvPr/>
          </p:nvSpPr>
          <p:spPr>
            <a:xfrm>
              <a:off x="7293017" y="466869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6" name="pt606"/>
            <p:cNvSpPr/>
            <p:nvPr/>
          </p:nvSpPr>
          <p:spPr>
            <a:xfrm>
              <a:off x="7304618" y="46078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7" name="pt607"/>
            <p:cNvSpPr/>
            <p:nvPr/>
          </p:nvSpPr>
          <p:spPr>
            <a:xfrm>
              <a:off x="7316218" y="454692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8" name="pt608"/>
            <p:cNvSpPr/>
            <p:nvPr/>
          </p:nvSpPr>
          <p:spPr>
            <a:xfrm>
              <a:off x="7339420" y="448604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09" name="pt609"/>
            <p:cNvSpPr/>
            <p:nvPr/>
          </p:nvSpPr>
          <p:spPr>
            <a:xfrm>
              <a:off x="7351021" y="442516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10" name="pt610"/>
            <p:cNvSpPr/>
            <p:nvPr/>
          </p:nvSpPr>
          <p:spPr>
            <a:xfrm>
              <a:off x="7351021" y="436428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11" name="pt611"/>
            <p:cNvSpPr/>
            <p:nvPr/>
          </p:nvSpPr>
          <p:spPr>
            <a:xfrm>
              <a:off x="7397424" y="430339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12" name="pt612"/>
            <p:cNvSpPr/>
            <p:nvPr/>
          </p:nvSpPr>
          <p:spPr>
            <a:xfrm>
              <a:off x="7420625" y="424251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13" name="pt613"/>
            <p:cNvSpPr/>
            <p:nvPr/>
          </p:nvSpPr>
          <p:spPr>
            <a:xfrm>
              <a:off x="7420625" y="418163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14" name="pt614"/>
            <p:cNvSpPr/>
            <p:nvPr/>
          </p:nvSpPr>
          <p:spPr>
            <a:xfrm>
              <a:off x="7420625" y="412075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15" name="pt615"/>
            <p:cNvSpPr/>
            <p:nvPr/>
          </p:nvSpPr>
          <p:spPr>
            <a:xfrm>
              <a:off x="7432226" y="405987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16" name="pt616"/>
            <p:cNvSpPr/>
            <p:nvPr/>
          </p:nvSpPr>
          <p:spPr>
            <a:xfrm>
              <a:off x="7443827" y="399899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17" name="pt617"/>
            <p:cNvSpPr/>
            <p:nvPr/>
          </p:nvSpPr>
          <p:spPr>
            <a:xfrm>
              <a:off x="7467028" y="393810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18" name="pt618"/>
            <p:cNvSpPr/>
            <p:nvPr/>
          </p:nvSpPr>
          <p:spPr>
            <a:xfrm>
              <a:off x="7478629" y="387722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19" name="pt619"/>
            <p:cNvSpPr/>
            <p:nvPr/>
          </p:nvSpPr>
          <p:spPr>
            <a:xfrm>
              <a:off x="7501830" y="381634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0" name="pt620"/>
            <p:cNvSpPr/>
            <p:nvPr/>
          </p:nvSpPr>
          <p:spPr>
            <a:xfrm>
              <a:off x="7513431" y="375546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1" name="pt621"/>
            <p:cNvSpPr/>
            <p:nvPr/>
          </p:nvSpPr>
          <p:spPr>
            <a:xfrm>
              <a:off x="7513431" y="369458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2" name="pt622"/>
            <p:cNvSpPr/>
            <p:nvPr/>
          </p:nvSpPr>
          <p:spPr>
            <a:xfrm>
              <a:off x="7513431" y="363370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3" name="pt623"/>
            <p:cNvSpPr/>
            <p:nvPr/>
          </p:nvSpPr>
          <p:spPr>
            <a:xfrm>
              <a:off x="7536633" y="357281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4" name="pt624"/>
            <p:cNvSpPr/>
            <p:nvPr/>
          </p:nvSpPr>
          <p:spPr>
            <a:xfrm>
              <a:off x="7536633" y="351193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25" name="pt625"/>
            <p:cNvSpPr/>
            <p:nvPr/>
          </p:nvSpPr>
          <p:spPr>
            <a:xfrm>
              <a:off x="7559834" y="345105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26" name="pt626"/>
            <p:cNvSpPr/>
            <p:nvPr/>
          </p:nvSpPr>
          <p:spPr>
            <a:xfrm>
              <a:off x="7559834" y="339017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27" name="pt627"/>
            <p:cNvSpPr/>
            <p:nvPr/>
          </p:nvSpPr>
          <p:spPr>
            <a:xfrm>
              <a:off x="7583036" y="332929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28" name="pt628"/>
            <p:cNvSpPr/>
            <p:nvPr/>
          </p:nvSpPr>
          <p:spPr>
            <a:xfrm>
              <a:off x="7594636" y="326840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29" name="pt629"/>
            <p:cNvSpPr/>
            <p:nvPr/>
          </p:nvSpPr>
          <p:spPr>
            <a:xfrm>
              <a:off x="7594636" y="320752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0" name="pt630"/>
            <p:cNvSpPr/>
            <p:nvPr/>
          </p:nvSpPr>
          <p:spPr>
            <a:xfrm>
              <a:off x="7606237" y="314664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1" name="pt631"/>
            <p:cNvSpPr/>
            <p:nvPr/>
          </p:nvSpPr>
          <p:spPr>
            <a:xfrm>
              <a:off x="7652640" y="308576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2" name="pt632"/>
            <p:cNvSpPr/>
            <p:nvPr/>
          </p:nvSpPr>
          <p:spPr>
            <a:xfrm>
              <a:off x="7652640" y="30248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3" name="pt633"/>
            <p:cNvSpPr/>
            <p:nvPr/>
          </p:nvSpPr>
          <p:spPr>
            <a:xfrm>
              <a:off x="7652640" y="296400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4" name="pt634"/>
            <p:cNvSpPr/>
            <p:nvPr/>
          </p:nvSpPr>
          <p:spPr>
            <a:xfrm>
              <a:off x="7664241" y="290311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5" name="pt635"/>
            <p:cNvSpPr/>
            <p:nvPr/>
          </p:nvSpPr>
          <p:spPr>
            <a:xfrm>
              <a:off x="7664241" y="284223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36" name="pt636"/>
            <p:cNvSpPr/>
            <p:nvPr/>
          </p:nvSpPr>
          <p:spPr>
            <a:xfrm>
              <a:off x="7675842" y="278135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37" name="pt637"/>
            <p:cNvSpPr/>
            <p:nvPr/>
          </p:nvSpPr>
          <p:spPr>
            <a:xfrm>
              <a:off x="7675842" y="27204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38" name="pt638"/>
            <p:cNvSpPr/>
            <p:nvPr/>
          </p:nvSpPr>
          <p:spPr>
            <a:xfrm>
              <a:off x="7687442" y="265959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39" name="pt639"/>
            <p:cNvSpPr/>
            <p:nvPr/>
          </p:nvSpPr>
          <p:spPr>
            <a:xfrm>
              <a:off x="7710644" y="25987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0" name="pt640"/>
            <p:cNvSpPr/>
            <p:nvPr/>
          </p:nvSpPr>
          <p:spPr>
            <a:xfrm>
              <a:off x="7745446" y="253782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1" name="pt641"/>
            <p:cNvSpPr/>
            <p:nvPr/>
          </p:nvSpPr>
          <p:spPr>
            <a:xfrm>
              <a:off x="7757047" y="24769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2" name="pt642"/>
            <p:cNvSpPr/>
            <p:nvPr/>
          </p:nvSpPr>
          <p:spPr>
            <a:xfrm>
              <a:off x="7780248" y="24160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43" name="pt643"/>
            <p:cNvSpPr/>
            <p:nvPr/>
          </p:nvSpPr>
          <p:spPr>
            <a:xfrm>
              <a:off x="7791849" y="235518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44" name="pt644"/>
            <p:cNvSpPr/>
            <p:nvPr/>
          </p:nvSpPr>
          <p:spPr>
            <a:xfrm>
              <a:off x="7815051" y="229430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45" name="pt645"/>
            <p:cNvSpPr/>
            <p:nvPr/>
          </p:nvSpPr>
          <p:spPr>
            <a:xfrm>
              <a:off x="7815051" y="223341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46" name="pt646"/>
            <p:cNvSpPr/>
            <p:nvPr/>
          </p:nvSpPr>
          <p:spPr>
            <a:xfrm>
              <a:off x="7838252" y="21725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47" name="pt647"/>
            <p:cNvSpPr/>
            <p:nvPr/>
          </p:nvSpPr>
          <p:spPr>
            <a:xfrm>
              <a:off x="7849853" y="21116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8" name="pt648"/>
            <p:cNvSpPr/>
            <p:nvPr/>
          </p:nvSpPr>
          <p:spPr>
            <a:xfrm>
              <a:off x="7849853" y="20507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9" name="pt649"/>
            <p:cNvSpPr/>
            <p:nvPr/>
          </p:nvSpPr>
          <p:spPr>
            <a:xfrm>
              <a:off x="7896256" y="19898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50" name="pt650"/>
            <p:cNvSpPr/>
            <p:nvPr/>
          </p:nvSpPr>
          <p:spPr>
            <a:xfrm>
              <a:off x="7896256"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51" name="tx651"/>
            <p:cNvSpPr/>
            <p:nvPr/>
          </p:nvSpPr>
          <p:spPr>
            <a:xfrm>
              <a:off x="693305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652" name="tx652"/>
            <p:cNvSpPr/>
            <p:nvPr/>
          </p:nvSpPr>
          <p:spPr>
            <a:xfrm>
              <a:off x="7118670" y="523425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653" name="tx653"/>
            <p:cNvSpPr/>
            <p:nvPr/>
          </p:nvSpPr>
          <p:spPr>
            <a:xfrm>
              <a:off x="7176673" y="517337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654" name="tx654"/>
            <p:cNvSpPr/>
            <p:nvPr/>
          </p:nvSpPr>
          <p:spPr>
            <a:xfrm>
              <a:off x="7211476" y="511249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SOM</a:t>
              </a:r>
            </a:p>
          </p:txBody>
        </p:sp>
        <p:sp>
          <p:nvSpPr>
            <p:cNvPr id="655" name="tx655"/>
            <p:cNvSpPr/>
            <p:nvPr/>
          </p:nvSpPr>
          <p:spPr>
            <a:xfrm>
              <a:off x="7257879" y="505161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656" name="tx656"/>
            <p:cNvSpPr/>
            <p:nvPr/>
          </p:nvSpPr>
          <p:spPr>
            <a:xfrm>
              <a:off x="7269480" y="499072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657" name="tx657"/>
            <p:cNvSpPr/>
            <p:nvPr/>
          </p:nvSpPr>
          <p:spPr>
            <a:xfrm>
              <a:off x="7292681" y="492984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YEM</a:t>
              </a:r>
            </a:p>
          </p:txBody>
        </p:sp>
        <p:sp>
          <p:nvSpPr>
            <p:cNvPr id="658" name="tx658"/>
            <p:cNvSpPr/>
            <p:nvPr/>
          </p:nvSpPr>
          <p:spPr>
            <a:xfrm>
              <a:off x="7327483" y="4868964"/>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659" name="tx659"/>
            <p:cNvSpPr/>
            <p:nvPr/>
          </p:nvSpPr>
          <p:spPr>
            <a:xfrm>
              <a:off x="7339084" y="4808083"/>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AFG</a:t>
              </a:r>
            </a:p>
          </p:txBody>
        </p:sp>
        <p:sp>
          <p:nvSpPr>
            <p:cNvPr id="660" name="tx660"/>
            <p:cNvSpPr/>
            <p:nvPr/>
          </p:nvSpPr>
          <p:spPr>
            <a:xfrm>
              <a:off x="7362286" y="4747201"/>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661" name="tx661"/>
            <p:cNvSpPr/>
            <p:nvPr/>
          </p:nvSpPr>
          <p:spPr>
            <a:xfrm>
              <a:off x="7397088" y="4686319"/>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662" name="tx662"/>
            <p:cNvSpPr/>
            <p:nvPr/>
          </p:nvSpPr>
          <p:spPr>
            <a:xfrm>
              <a:off x="7408689" y="4625437"/>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663" name="tx663"/>
            <p:cNvSpPr/>
            <p:nvPr/>
          </p:nvSpPr>
          <p:spPr>
            <a:xfrm>
              <a:off x="7420289" y="4564555"/>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664" name="tx664"/>
            <p:cNvSpPr/>
            <p:nvPr/>
          </p:nvSpPr>
          <p:spPr>
            <a:xfrm>
              <a:off x="7443491" y="450367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665" name="tx665"/>
            <p:cNvSpPr/>
            <p:nvPr/>
          </p:nvSpPr>
          <p:spPr>
            <a:xfrm>
              <a:off x="7455092" y="4442792"/>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666" name="tx666"/>
            <p:cNvSpPr/>
            <p:nvPr/>
          </p:nvSpPr>
          <p:spPr>
            <a:xfrm>
              <a:off x="7455092" y="4381910"/>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667" name="tx667"/>
            <p:cNvSpPr/>
            <p:nvPr/>
          </p:nvSpPr>
          <p:spPr>
            <a:xfrm>
              <a:off x="7501495" y="432102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SDN</a:t>
              </a:r>
            </a:p>
          </p:txBody>
        </p:sp>
        <p:sp>
          <p:nvSpPr>
            <p:cNvPr id="668" name="tx668"/>
            <p:cNvSpPr/>
            <p:nvPr/>
          </p:nvSpPr>
          <p:spPr>
            <a:xfrm>
              <a:off x="7524696" y="4260147"/>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669" name="tx669"/>
            <p:cNvSpPr/>
            <p:nvPr/>
          </p:nvSpPr>
          <p:spPr>
            <a:xfrm>
              <a:off x="7524696" y="419926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670" name="tx670"/>
            <p:cNvSpPr/>
            <p:nvPr/>
          </p:nvSpPr>
          <p:spPr>
            <a:xfrm>
              <a:off x="7524696" y="4138383"/>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671" name="tx671"/>
            <p:cNvSpPr/>
            <p:nvPr/>
          </p:nvSpPr>
          <p:spPr>
            <a:xfrm>
              <a:off x="7536297" y="4077501"/>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672" name="tx672"/>
            <p:cNvSpPr/>
            <p:nvPr/>
          </p:nvSpPr>
          <p:spPr>
            <a:xfrm>
              <a:off x="7547898" y="401661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673" name="tx673"/>
            <p:cNvSpPr/>
            <p:nvPr/>
          </p:nvSpPr>
          <p:spPr>
            <a:xfrm>
              <a:off x="7571099" y="395573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SYR</a:t>
              </a:r>
            </a:p>
          </p:txBody>
        </p:sp>
        <p:sp>
          <p:nvSpPr>
            <p:cNvPr id="674" name="tx674"/>
            <p:cNvSpPr/>
            <p:nvPr/>
          </p:nvSpPr>
          <p:spPr>
            <a:xfrm>
              <a:off x="7582700" y="389485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675" name="tx675"/>
            <p:cNvSpPr/>
            <p:nvPr/>
          </p:nvSpPr>
          <p:spPr>
            <a:xfrm>
              <a:off x="7605901" y="3833974"/>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676" name="tx676"/>
            <p:cNvSpPr/>
            <p:nvPr/>
          </p:nvSpPr>
          <p:spPr>
            <a:xfrm>
              <a:off x="7617502" y="377309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677" name="tx677"/>
            <p:cNvSpPr/>
            <p:nvPr/>
          </p:nvSpPr>
          <p:spPr>
            <a:xfrm>
              <a:off x="7617502" y="371221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678" name="tx678"/>
            <p:cNvSpPr/>
            <p:nvPr/>
          </p:nvSpPr>
          <p:spPr>
            <a:xfrm>
              <a:off x="7617502" y="365132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679" name="tx679"/>
            <p:cNvSpPr/>
            <p:nvPr/>
          </p:nvSpPr>
          <p:spPr>
            <a:xfrm>
              <a:off x="7640704" y="3590447"/>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680" name="tx680"/>
            <p:cNvSpPr/>
            <p:nvPr/>
          </p:nvSpPr>
          <p:spPr>
            <a:xfrm>
              <a:off x="7640704" y="3529565"/>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681" name="tx681"/>
            <p:cNvSpPr/>
            <p:nvPr/>
          </p:nvSpPr>
          <p:spPr>
            <a:xfrm>
              <a:off x="7663905" y="3468683"/>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COM</a:t>
              </a:r>
            </a:p>
          </p:txBody>
        </p:sp>
        <p:sp>
          <p:nvSpPr>
            <p:cNvPr id="682" name="tx682"/>
            <p:cNvSpPr/>
            <p:nvPr/>
          </p:nvSpPr>
          <p:spPr>
            <a:xfrm>
              <a:off x="7663905" y="340780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683" name="tx683"/>
            <p:cNvSpPr/>
            <p:nvPr/>
          </p:nvSpPr>
          <p:spPr>
            <a:xfrm>
              <a:off x="7687107" y="334692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684" name="tx684"/>
            <p:cNvSpPr/>
            <p:nvPr/>
          </p:nvSpPr>
          <p:spPr>
            <a:xfrm>
              <a:off x="7698707" y="328603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685" name="tx685"/>
            <p:cNvSpPr/>
            <p:nvPr/>
          </p:nvSpPr>
          <p:spPr>
            <a:xfrm>
              <a:off x="7698707" y="3225156"/>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686" name="tx686"/>
            <p:cNvSpPr/>
            <p:nvPr/>
          </p:nvSpPr>
          <p:spPr>
            <a:xfrm>
              <a:off x="7710308" y="3164274"/>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687" name="tx687"/>
            <p:cNvSpPr/>
            <p:nvPr/>
          </p:nvSpPr>
          <p:spPr>
            <a:xfrm>
              <a:off x="7756711" y="3103393"/>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688" name="tx688"/>
            <p:cNvSpPr/>
            <p:nvPr/>
          </p:nvSpPr>
          <p:spPr>
            <a:xfrm>
              <a:off x="7756711" y="304251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689" name="tx689"/>
            <p:cNvSpPr/>
            <p:nvPr/>
          </p:nvSpPr>
          <p:spPr>
            <a:xfrm>
              <a:off x="7756711" y="2981629"/>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690" name="tx690"/>
            <p:cNvSpPr/>
            <p:nvPr/>
          </p:nvSpPr>
          <p:spPr>
            <a:xfrm>
              <a:off x="7768312" y="2920747"/>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691" name="tx691"/>
            <p:cNvSpPr/>
            <p:nvPr/>
          </p:nvSpPr>
          <p:spPr>
            <a:xfrm>
              <a:off x="7768312" y="2859866"/>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692" name="tx692"/>
            <p:cNvSpPr/>
            <p:nvPr/>
          </p:nvSpPr>
          <p:spPr>
            <a:xfrm>
              <a:off x="7531591" y="279898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693" name="tx693"/>
            <p:cNvSpPr/>
            <p:nvPr/>
          </p:nvSpPr>
          <p:spPr>
            <a:xfrm>
              <a:off x="7496296" y="273810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694" name="tx694"/>
            <p:cNvSpPr/>
            <p:nvPr/>
          </p:nvSpPr>
          <p:spPr>
            <a:xfrm>
              <a:off x="7512285" y="267722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695" name="tx695"/>
            <p:cNvSpPr/>
            <p:nvPr/>
          </p:nvSpPr>
          <p:spPr>
            <a:xfrm>
              <a:off x="7545728" y="2616338"/>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696" name="tx696"/>
            <p:cNvSpPr/>
            <p:nvPr/>
          </p:nvSpPr>
          <p:spPr>
            <a:xfrm>
              <a:off x="7561511" y="255545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697" name="tx697"/>
            <p:cNvSpPr/>
            <p:nvPr/>
          </p:nvSpPr>
          <p:spPr>
            <a:xfrm>
              <a:off x="7590760" y="2494575"/>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698" name="tx698"/>
            <p:cNvSpPr/>
            <p:nvPr/>
          </p:nvSpPr>
          <p:spPr>
            <a:xfrm>
              <a:off x="7635998" y="243369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699" name="tx699"/>
            <p:cNvSpPr/>
            <p:nvPr/>
          </p:nvSpPr>
          <p:spPr>
            <a:xfrm>
              <a:off x="7599136" y="2372811"/>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700" name="tx700"/>
            <p:cNvSpPr/>
            <p:nvPr/>
          </p:nvSpPr>
          <p:spPr>
            <a:xfrm>
              <a:off x="7631115" y="231193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701" name="tx701"/>
            <p:cNvSpPr/>
            <p:nvPr/>
          </p:nvSpPr>
          <p:spPr>
            <a:xfrm>
              <a:off x="7648672" y="225104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702" name="tx702"/>
            <p:cNvSpPr/>
            <p:nvPr/>
          </p:nvSpPr>
          <p:spPr>
            <a:xfrm>
              <a:off x="7663187" y="2190166"/>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703" name="tx703"/>
            <p:cNvSpPr/>
            <p:nvPr/>
          </p:nvSpPr>
          <p:spPr>
            <a:xfrm>
              <a:off x="7701213" y="2129284"/>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704" name="tx704"/>
            <p:cNvSpPr/>
            <p:nvPr/>
          </p:nvSpPr>
          <p:spPr>
            <a:xfrm>
              <a:off x="7701213" y="206840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705" name="tx705"/>
            <p:cNvSpPr/>
            <p:nvPr/>
          </p:nvSpPr>
          <p:spPr>
            <a:xfrm>
              <a:off x="7721099" y="200752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PRK</a:t>
              </a:r>
            </a:p>
          </p:txBody>
        </p:sp>
        <p:sp>
          <p:nvSpPr>
            <p:cNvPr id="706" name="tx706"/>
            <p:cNvSpPr/>
            <p:nvPr/>
          </p:nvSpPr>
          <p:spPr>
            <a:xfrm>
              <a:off x="7725579"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707" name="rc707"/>
            <p:cNvSpPr/>
            <p:nvPr/>
          </p:nvSpPr>
          <p:spPr>
            <a:xfrm>
              <a:off x="6782248" y="1807652"/>
              <a:ext cx="1218078" cy="3683347"/>
            </a:xfrm>
            <a:prstGeom prst="rect">
              <a:avLst/>
            </a:prstGeom>
            <a:noFill/>
            <a:ln w="13550" cap="rnd">
              <a:solidFill>
                <a:srgbClr val="999999">
                  <a:alpha val="100000"/>
                </a:srgbClr>
              </a:solidFill>
              <a:prstDash val="solid"/>
              <a:round/>
            </a:ln>
          </p:spPr>
          <p:txBody>
            <a:bodyPr/>
            <a:lstStyle/>
            <a:p/>
          </p:txBody>
        </p:sp>
        <p:sp>
          <p:nvSpPr>
            <p:cNvPr id="708" name="pl708"/>
            <p:cNvSpPr/>
            <p:nvPr/>
          </p:nvSpPr>
          <p:spPr>
            <a:xfrm>
              <a:off x="808151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09" name="pl709"/>
            <p:cNvSpPr/>
            <p:nvPr/>
          </p:nvSpPr>
          <p:spPr>
            <a:xfrm>
              <a:off x="831353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10" name="pl710"/>
            <p:cNvSpPr/>
            <p:nvPr/>
          </p:nvSpPr>
          <p:spPr>
            <a:xfrm>
              <a:off x="854554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11" name="pl711"/>
            <p:cNvSpPr/>
            <p:nvPr/>
          </p:nvSpPr>
          <p:spPr>
            <a:xfrm>
              <a:off x="877756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12" name="pl712"/>
            <p:cNvSpPr/>
            <p:nvPr/>
          </p:nvSpPr>
          <p:spPr>
            <a:xfrm>
              <a:off x="900957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13" name="pl713"/>
            <p:cNvSpPr/>
            <p:nvPr/>
          </p:nvSpPr>
          <p:spPr>
            <a:xfrm>
              <a:off x="924159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714" name="pl714"/>
            <p:cNvSpPr/>
            <p:nvPr/>
          </p:nvSpPr>
          <p:spPr>
            <a:xfrm>
              <a:off x="9009577"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715" name="pt715"/>
            <p:cNvSpPr/>
            <p:nvPr/>
          </p:nvSpPr>
          <p:spPr>
            <a:xfrm>
              <a:off x="8267465"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16" name="pt716"/>
            <p:cNvSpPr/>
            <p:nvPr/>
          </p:nvSpPr>
          <p:spPr>
            <a:xfrm>
              <a:off x="8348670" y="521311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17" name="pt717"/>
            <p:cNvSpPr/>
            <p:nvPr/>
          </p:nvSpPr>
          <p:spPr>
            <a:xfrm>
              <a:off x="8487879" y="514871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18" name="pt718"/>
            <p:cNvSpPr/>
            <p:nvPr/>
          </p:nvSpPr>
          <p:spPr>
            <a:xfrm>
              <a:off x="8487879" y="508432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19" name="pt719"/>
            <p:cNvSpPr/>
            <p:nvPr/>
          </p:nvSpPr>
          <p:spPr>
            <a:xfrm>
              <a:off x="8545883" y="501993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20" name="pt720"/>
            <p:cNvSpPr/>
            <p:nvPr/>
          </p:nvSpPr>
          <p:spPr>
            <a:xfrm>
              <a:off x="8557483" y="495553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21" name="pt721"/>
            <p:cNvSpPr/>
            <p:nvPr/>
          </p:nvSpPr>
          <p:spPr>
            <a:xfrm>
              <a:off x="8603886" y="4891142"/>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22" name="pt722"/>
            <p:cNvSpPr/>
            <p:nvPr/>
          </p:nvSpPr>
          <p:spPr>
            <a:xfrm>
              <a:off x="8685092" y="482674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23" name="pt723"/>
            <p:cNvSpPr/>
            <p:nvPr/>
          </p:nvSpPr>
          <p:spPr>
            <a:xfrm>
              <a:off x="8719894" y="476235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24" name="pt724"/>
            <p:cNvSpPr/>
            <p:nvPr/>
          </p:nvSpPr>
          <p:spPr>
            <a:xfrm>
              <a:off x="8754696" y="469796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25" name="pt725"/>
            <p:cNvSpPr/>
            <p:nvPr/>
          </p:nvSpPr>
          <p:spPr>
            <a:xfrm>
              <a:off x="8754696" y="463356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26" name="pt726"/>
            <p:cNvSpPr/>
            <p:nvPr/>
          </p:nvSpPr>
          <p:spPr>
            <a:xfrm>
              <a:off x="8766297" y="456917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27" name="pt727"/>
            <p:cNvSpPr/>
            <p:nvPr/>
          </p:nvSpPr>
          <p:spPr>
            <a:xfrm>
              <a:off x="8766297" y="450477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28" name="pt728"/>
            <p:cNvSpPr/>
            <p:nvPr/>
          </p:nvSpPr>
          <p:spPr>
            <a:xfrm>
              <a:off x="8777898" y="444038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29" name="pt729"/>
            <p:cNvSpPr/>
            <p:nvPr/>
          </p:nvSpPr>
          <p:spPr>
            <a:xfrm>
              <a:off x="8847502" y="437598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30" name="pt730"/>
            <p:cNvSpPr/>
            <p:nvPr/>
          </p:nvSpPr>
          <p:spPr>
            <a:xfrm>
              <a:off x="8859103" y="431159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31" name="pt731"/>
            <p:cNvSpPr/>
            <p:nvPr/>
          </p:nvSpPr>
          <p:spPr>
            <a:xfrm>
              <a:off x="8893905" y="424720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32" name="pt732"/>
            <p:cNvSpPr/>
            <p:nvPr/>
          </p:nvSpPr>
          <p:spPr>
            <a:xfrm>
              <a:off x="8951909" y="418280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33" name="pt733"/>
            <p:cNvSpPr/>
            <p:nvPr/>
          </p:nvSpPr>
          <p:spPr>
            <a:xfrm>
              <a:off x="8963510" y="411841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34" name="pt734"/>
            <p:cNvSpPr/>
            <p:nvPr/>
          </p:nvSpPr>
          <p:spPr>
            <a:xfrm>
              <a:off x="8963510" y="405401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35" name="pt735"/>
            <p:cNvSpPr/>
            <p:nvPr/>
          </p:nvSpPr>
          <p:spPr>
            <a:xfrm>
              <a:off x="8975110" y="39896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36" name="pt736"/>
            <p:cNvSpPr/>
            <p:nvPr/>
          </p:nvSpPr>
          <p:spPr>
            <a:xfrm>
              <a:off x="8975110" y="39252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37" name="pt737"/>
            <p:cNvSpPr/>
            <p:nvPr/>
          </p:nvSpPr>
          <p:spPr>
            <a:xfrm>
              <a:off x="8986711" y="386083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38" name="pt738"/>
            <p:cNvSpPr/>
            <p:nvPr/>
          </p:nvSpPr>
          <p:spPr>
            <a:xfrm>
              <a:off x="8986711" y="379644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39" name="pt739"/>
            <p:cNvSpPr/>
            <p:nvPr/>
          </p:nvSpPr>
          <p:spPr>
            <a:xfrm>
              <a:off x="8986711" y="373204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40" name="pt740"/>
            <p:cNvSpPr/>
            <p:nvPr/>
          </p:nvSpPr>
          <p:spPr>
            <a:xfrm>
              <a:off x="8986711" y="366765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41" name="pt741"/>
            <p:cNvSpPr/>
            <p:nvPr/>
          </p:nvSpPr>
          <p:spPr>
            <a:xfrm>
              <a:off x="9009913" y="36032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42" name="pt742"/>
            <p:cNvSpPr/>
            <p:nvPr/>
          </p:nvSpPr>
          <p:spPr>
            <a:xfrm>
              <a:off x="9021513" y="35388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43" name="pt743"/>
            <p:cNvSpPr/>
            <p:nvPr/>
          </p:nvSpPr>
          <p:spPr>
            <a:xfrm>
              <a:off x="9021513" y="34744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44" name="pt744"/>
            <p:cNvSpPr/>
            <p:nvPr/>
          </p:nvSpPr>
          <p:spPr>
            <a:xfrm>
              <a:off x="9033114" y="341007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45" name="pt745"/>
            <p:cNvSpPr/>
            <p:nvPr/>
          </p:nvSpPr>
          <p:spPr>
            <a:xfrm>
              <a:off x="9033114" y="334568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46" name="pt746"/>
            <p:cNvSpPr/>
            <p:nvPr/>
          </p:nvSpPr>
          <p:spPr>
            <a:xfrm>
              <a:off x="9044715" y="328128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47" name="pt747"/>
            <p:cNvSpPr/>
            <p:nvPr/>
          </p:nvSpPr>
          <p:spPr>
            <a:xfrm>
              <a:off x="9044715" y="32168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48" name="pt748"/>
            <p:cNvSpPr/>
            <p:nvPr/>
          </p:nvSpPr>
          <p:spPr>
            <a:xfrm>
              <a:off x="9056316" y="31524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49" name="pt749"/>
            <p:cNvSpPr/>
            <p:nvPr/>
          </p:nvSpPr>
          <p:spPr>
            <a:xfrm>
              <a:off x="9056316" y="30881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0" name="pt750"/>
            <p:cNvSpPr/>
            <p:nvPr/>
          </p:nvSpPr>
          <p:spPr>
            <a:xfrm>
              <a:off x="9056316" y="30237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1" name="pt751"/>
            <p:cNvSpPr/>
            <p:nvPr/>
          </p:nvSpPr>
          <p:spPr>
            <a:xfrm>
              <a:off x="9056316" y="29593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2" name="pt752"/>
            <p:cNvSpPr/>
            <p:nvPr/>
          </p:nvSpPr>
          <p:spPr>
            <a:xfrm>
              <a:off x="9067916" y="28949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53" name="pt753"/>
            <p:cNvSpPr/>
            <p:nvPr/>
          </p:nvSpPr>
          <p:spPr>
            <a:xfrm>
              <a:off x="9079517" y="28305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54" name="pt754"/>
            <p:cNvSpPr/>
            <p:nvPr/>
          </p:nvSpPr>
          <p:spPr>
            <a:xfrm>
              <a:off x="9091118" y="276613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55" name="pt755"/>
            <p:cNvSpPr/>
            <p:nvPr/>
          </p:nvSpPr>
          <p:spPr>
            <a:xfrm>
              <a:off x="9091118" y="27017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56" name="pt756"/>
            <p:cNvSpPr/>
            <p:nvPr/>
          </p:nvSpPr>
          <p:spPr>
            <a:xfrm>
              <a:off x="9091118" y="263734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57" name="pt757"/>
            <p:cNvSpPr/>
            <p:nvPr/>
          </p:nvSpPr>
          <p:spPr>
            <a:xfrm>
              <a:off x="9091118" y="257295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58" name="pt758"/>
            <p:cNvSpPr/>
            <p:nvPr/>
          </p:nvSpPr>
          <p:spPr>
            <a:xfrm>
              <a:off x="9114319" y="25085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59" name="pt759"/>
            <p:cNvSpPr/>
            <p:nvPr/>
          </p:nvSpPr>
          <p:spPr>
            <a:xfrm>
              <a:off x="9125920" y="244416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60" name="pt760"/>
            <p:cNvSpPr/>
            <p:nvPr/>
          </p:nvSpPr>
          <p:spPr>
            <a:xfrm>
              <a:off x="9125920" y="237976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61" name="pt761"/>
            <p:cNvSpPr/>
            <p:nvPr/>
          </p:nvSpPr>
          <p:spPr>
            <a:xfrm>
              <a:off x="9149122" y="23153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62" name="pt762"/>
            <p:cNvSpPr/>
            <p:nvPr/>
          </p:nvSpPr>
          <p:spPr>
            <a:xfrm>
              <a:off x="9149122" y="225098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63" name="pt763"/>
            <p:cNvSpPr/>
            <p:nvPr/>
          </p:nvSpPr>
          <p:spPr>
            <a:xfrm>
              <a:off x="9149122" y="21865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64" name="pt764"/>
            <p:cNvSpPr/>
            <p:nvPr/>
          </p:nvSpPr>
          <p:spPr>
            <a:xfrm>
              <a:off x="9160722" y="21221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65" name="pt765"/>
            <p:cNvSpPr/>
            <p:nvPr/>
          </p:nvSpPr>
          <p:spPr>
            <a:xfrm>
              <a:off x="9160722" y="20577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66" name="pt766"/>
            <p:cNvSpPr/>
            <p:nvPr/>
          </p:nvSpPr>
          <p:spPr>
            <a:xfrm>
              <a:off x="9160722" y="19934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67" name="pt767"/>
            <p:cNvSpPr/>
            <p:nvPr/>
          </p:nvSpPr>
          <p:spPr>
            <a:xfrm>
              <a:off x="9183924"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68" name="tx768"/>
            <p:cNvSpPr/>
            <p:nvPr/>
          </p:nvSpPr>
          <p:spPr>
            <a:xfrm>
              <a:off x="8371535" y="529513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SOM</a:t>
              </a:r>
            </a:p>
          </p:txBody>
        </p:sp>
        <p:sp>
          <p:nvSpPr>
            <p:cNvPr id="769" name="tx769"/>
            <p:cNvSpPr/>
            <p:nvPr/>
          </p:nvSpPr>
          <p:spPr>
            <a:xfrm>
              <a:off x="8452741" y="523074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770" name="tx770"/>
            <p:cNvSpPr/>
            <p:nvPr/>
          </p:nvSpPr>
          <p:spPr>
            <a:xfrm>
              <a:off x="8591950" y="5166348"/>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771" name="tx771"/>
            <p:cNvSpPr/>
            <p:nvPr/>
          </p:nvSpPr>
          <p:spPr>
            <a:xfrm>
              <a:off x="8591950" y="510195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YEM</a:t>
              </a:r>
            </a:p>
          </p:txBody>
        </p:sp>
        <p:sp>
          <p:nvSpPr>
            <p:cNvPr id="772" name="tx772"/>
            <p:cNvSpPr/>
            <p:nvPr/>
          </p:nvSpPr>
          <p:spPr>
            <a:xfrm>
              <a:off x="8649953" y="503756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PNG</a:t>
              </a:r>
            </a:p>
          </p:txBody>
        </p:sp>
        <p:sp>
          <p:nvSpPr>
            <p:cNvPr id="773" name="tx773"/>
            <p:cNvSpPr/>
            <p:nvPr/>
          </p:nvSpPr>
          <p:spPr>
            <a:xfrm>
              <a:off x="8661554" y="497316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774" name="tx774"/>
            <p:cNvSpPr/>
            <p:nvPr/>
          </p:nvSpPr>
          <p:spPr>
            <a:xfrm>
              <a:off x="8707957" y="4908772"/>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775" name="tx775"/>
            <p:cNvSpPr/>
            <p:nvPr/>
          </p:nvSpPr>
          <p:spPr>
            <a:xfrm>
              <a:off x="8789162" y="4844378"/>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776" name="tx776"/>
            <p:cNvSpPr/>
            <p:nvPr/>
          </p:nvSpPr>
          <p:spPr>
            <a:xfrm>
              <a:off x="8823965" y="4779983"/>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777" name="tx777"/>
            <p:cNvSpPr/>
            <p:nvPr/>
          </p:nvSpPr>
          <p:spPr>
            <a:xfrm>
              <a:off x="8858767" y="471558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LAO</a:t>
              </a:r>
            </a:p>
          </p:txBody>
        </p:sp>
        <p:sp>
          <p:nvSpPr>
            <p:cNvPr id="778" name="tx778"/>
            <p:cNvSpPr/>
            <p:nvPr/>
          </p:nvSpPr>
          <p:spPr>
            <a:xfrm>
              <a:off x="8858767" y="465119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779" name="tx779"/>
            <p:cNvSpPr/>
            <p:nvPr/>
          </p:nvSpPr>
          <p:spPr>
            <a:xfrm>
              <a:off x="8870368" y="4586801"/>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AFG</a:t>
              </a:r>
            </a:p>
          </p:txBody>
        </p:sp>
        <p:sp>
          <p:nvSpPr>
            <p:cNvPr id="780" name="tx780"/>
            <p:cNvSpPr/>
            <p:nvPr/>
          </p:nvSpPr>
          <p:spPr>
            <a:xfrm>
              <a:off x="8870368" y="452240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781" name="tx781"/>
            <p:cNvSpPr/>
            <p:nvPr/>
          </p:nvSpPr>
          <p:spPr>
            <a:xfrm>
              <a:off x="8881968" y="445801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782" name="tx782"/>
            <p:cNvSpPr/>
            <p:nvPr/>
          </p:nvSpPr>
          <p:spPr>
            <a:xfrm>
              <a:off x="8951573" y="4393618"/>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783" name="tx783"/>
            <p:cNvSpPr/>
            <p:nvPr/>
          </p:nvSpPr>
          <p:spPr>
            <a:xfrm>
              <a:off x="8963174" y="4329224"/>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784" name="tx784"/>
            <p:cNvSpPr/>
            <p:nvPr/>
          </p:nvSpPr>
          <p:spPr>
            <a:xfrm>
              <a:off x="8997976" y="426483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SDN</a:t>
              </a:r>
            </a:p>
          </p:txBody>
        </p:sp>
        <p:sp>
          <p:nvSpPr>
            <p:cNvPr id="785" name="tx785"/>
            <p:cNvSpPr/>
            <p:nvPr/>
          </p:nvSpPr>
          <p:spPr>
            <a:xfrm>
              <a:off x="9055980" y="4200436"/>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786" name="tx786"/>
            <p:cNvSpPr/>
            <p:nvPr/>
          </p:nvSpPr>
          <p:spPr>
            <a:xfrm>
              <a:off x="8775185" y="413604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KHM</a:t>
              </a:r>
            </a:p>
          </p:txBody>
        </p:sp>
        <p:sp>
          <p:nvSpPr>
            <p:cNvPr id="787" name="tx787"/>
            <p:cNvSpPr/>
            <p:nvPr/>
          </p:nvSpPr>
          <p:spPr>
            <a:xfrm>
              <a:off x="8797131" y="407164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788" name="tx788"/>
            <p:cNvSpPr/>
            <p:nvPr/>
          </p:nvSpPr>
          <p:spPr>
            <a:xfrm>
              <a:off x="8804434" y="400725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789" name="tx789"/>
            <p:cNvSpPr/>
            <p:nvPr/>
          </p:nvSpPr>
          <p:spPr>
            <a:xfrm>
              <a:off x="8830860" y="394285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790" name="tx790"/>
            <p:cNvSpPr/>
            <p:nvPr/>
          </p:nvSpPr>
          <p:spPr>
            <a:xfrm>
              <a:off x="8793998" y="3878465"/>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791" name="tx791"/>
            <p:cNvSpPr/>
            <p:nvPr/>
          </p:nvSpPr>
          <p:spPr>
            <a:xfrm>
              <a:off x="8855720" y="3814070"/>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792" name="tx792"/>
            <p:cNvSpPr/>
            <p:nvPr/>
          </p:nvSpPr>
          <p:spPr>
            <a:xfrm>
              <a:off x="8793998" y="374967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793" name="tx793"/>
            <p:cNvSpPr/>
            <p:nvPr/>
          </p:nvSpPr>
          <p:spPr>
            <a:xfrm>
              <a:off x="8824904" y="3685282"/>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794" name="tx794"/>
            <p:cNvSpPr/>
            <p:nvPr/>
          </p:nvSpPr>
          <p:spPr>
            <a:xfrm>
              <a:off x="8834847" y="3620888"/>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795" name="tx795"/>
            <p:cNvSpPr/>
            <p:nvPr/>
          </p:nvSpPr>
          <p:spPr>
            <a:xfrm>
              <a:off x="8828800" y="3556494"/>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796" name="tx796"/>
            <p:cNvSpPr/>
            <p:nvPr/>
          </p:nvSpPr>
          <p:spPr>
            <a:xfrm>
              <a:off x="8839133" y="3492099"/>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797" name="tx797"/>
            <p:cNvSpPr/>
            <p:nvPr/>
          </p:nvSpPr>
          <p:spPr>
            <a:xfrm>
              <a:off x="8868198" y="3427705"/>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798" name="tx798"/>
            <p:cNvSpPr/>
            <p:nvPr/>
          </p:nvSpPr>
          <p:spPr>
            <a:xfrm>
              <a:off x="8866827" y="3363311"/>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799" name="tx799"/>
            <p:cNvSpPr/>
            <p:nvPr/>
          </p:nvSpPr>
          <p:spPr>
            <a:xfrm>
              <a:off x="8869558" y="329891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800" name="tx800"/>
            <p:cNvSpPr/>
            <p:nvPr/>
          </p:nvSpPr>
          <p:spPr>
            <a:xfrm>
              <a:off x="8865169" y="323452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801" name="tx801"/>
            <p:cNvSpPr/>
            <p:nvPr/>
          </p:nvSpPr>
          <p:spPr>
            <a:xfrm>
              <a:off x="8912065" y="317012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802" name="tx802"/>
            <p:cNvSpPr/>
            <p:nvPr/>
          </p:nvSpPr>
          <p:spPr>
            <a:xfrm>
              <a:off x="8885548" y="310573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803" name="tx803"/>
            <p:cNvSpPr/>
            <p:nvPr/>
          </p:nvSpPr>
          <p:spPr>
            <a:xfrm>
              <a:off x="8894326" y="3041340"/>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804" name="tx804"/>
            <p:cNvSpPr/>
            <p:nvPr/>
          </p:nvSpPr>
          <p:spPr>
            <a:xfrm>
              <a:off x="8876861" y="2976946"/>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805" name="tx805"/>
            <p:cNvSpPr/>
            <p:nvPr/>
          </p:nvSpPr>
          <p:spPr>
            <a:xfrm>
              <a:off x="8884072" y="2912552"/>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806" name="tx806"/>
            <p:cNvSpPr/>
            <p:nvPr/>
          </p:nvSpPr>
          <p:spPr>
            <a:xfrm>
              <a:off x="8895582" y="284815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807" name="tx807"/>
            <p:cNvSpPr/>
            <p:nvPr/>
          </p:nvSpPr>
          <p:spPr>
            <a:xfrm>
              <a:off x="8929220" y="2783763"/>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808" name="tx808"/>
            <p:cNvSpPr/>
            <p:nvPr/>
          </p:nvSpPr>
          <p:spPr>
            <a:xfrm>
              <a:off x="8916144" y="2719369"/>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809" name="tx809"/>
            <p:cNvSpPr/>
            <p:nvPr/>
          </p:nvSpPr>
          <p:spPr>
            <a:xfrm>
              <a:off x="8915961" y="265497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810" name="tx810"/>
            <p:cNvSpPr/>
            <p:nvPr/>
          </p:nvSpPr>
          <p:spPr>
            <a:xfrm>
              <a:off x="8902885" y="2590581"/>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811" name="tx811"/>
            <p:cNvSpPr/>
            <p:nvPr/>
          </p:nvSpPr>
          <p:spPr>
            <a:xfrm>
              <a:off x="8952330" y="2526187"/>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812" name="tx812"/>
            <p:cNvSpPr/>
            <p:nvPr/>
          </p:nvSpPr>
          <p:spPr>
            <a:xfrm>
              <a:off x="8941985" y="246179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BGD</a:t>
              </a:r>
            </a:p>
          </p:txBody>
        </p:sp>
        <p:sp>
          <p:nvSpPr>
            <p:cNvPr id="813" name="tx813"/>
            <p:cNvSpPr/>
            <p:nvPr/>
          </p:nvSpPr>
          <p:spPr>
            <a:xfrm>
              <a:off x="8959541" y="2397398"/>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814" name="tx814"/>
            <p:cNvSpPr/>
            <p:nvPr/>
          </p:nvSpPr>
          <p:spPr>
            <a:xfrm>
              <a:off x="9004871" y="233300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815" name="tx815"/>
            <p:cNvSpPr/>
            <p:nvPr/>
          </p:nvSpPr>
          <p:spPr>
            <a:xfrm>
              <a:off x="9000482" y="2268610"/>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816" name="tx816"/>
            <p:cNvSpPr/>
            <p:nvPr/>
          </p:nvSpPr>
          <p:spPr>
            <a:xfrm>
              <a:off x="8956408" y="220421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817" name="tx817"/>
            <p:cNvSpPr/>
            <p:nvPr/>
          </p:nvSpPr>
          <p:spPr>
            <a:xfrm>
              <a:off x="8976787" y="213982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818" name="tx818"/>
            <p:cNvSpPr/>
            <p:nvPr/>
          </p:nvSpPr>
          <p:spPr>
            <a:xfrm>
              <a:off x="9012083" y="207542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819" name="tx819"/>
            <p:cNvSpPr/>
            <p:nvPr/>
          </p:nvSpPr>
          <p:spPr>
            <a:xfrm>
              <a:off x="8976787" y="201103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820" name="tx820"/>
            <p:cNvSpPr/>
            <p:nvPr/>
          </p:nvSpPr>
          <p:spPr>
            <a:xfrm>
              <a:off x="9013247"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821" name="rc821"/>
            <p:cNvSpPr/>
            <p:nvPr/>
          </p:nvSpPr>
          <p:spPr>
            <a:xfrm>
              <a:off x="8069916" y="1807652"/>
              <a:ext cx="1218078" cy="3683347"/>
            </a:xfrm>
            <a:prstGeom prst="rect">
              <a:avLst/>
            </a:prstGeom>
            <a:noFill/>
            <a:ln w="13550" cap="rnd">
              <a:solidFill>
                <a:srgbClr val="999999">
                  <a:alpha val="100000"/>
                </a:srgbClr>
              </a:solidFill>
              <a:prstDash val="solid"/>
              <a:round/>
            </a:ln>
          </p:spPr>
          <p:txBody>
            <a:bodyPr/>
            <a:lstStyle/>
            <a:p/>
          </p:txBody>
        </p:sp>
        <p:sp>
          <p:nvSpPr>
            <p:cNvPr id="822" name="pl822"/>
            <p:cNvSpPr/>
            <p:nvPr/>
          </p:nvSpPr>
          <p:spPr>
            <a:xfrm>
              <a:off x="9369184"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3" name="pl823"/>
            <p:cNvSpPr/>
            <p:nvPr/>
          </p:nvSpPr>
          <p:spPr>
            <a:xfrm>
              <a:off x="960120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4" name="pl824"/>
            <p:cNvSpPr/>
            <p:nvPr/>
          </p:nvSpPr>
          <p:spPr>
            <a:xfrm>
              <a:off x="983321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5" name="pl825"/>
            <p:cNvSpPr/>
            <p:nvPr/>
          </p:nvSpPr>
          <p:spPr>
            <a:xfrm>
              <a:off x="1006523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6" name="pl826"/>
            <p:cNvSpPr/>
            <p:nvPr/>
          </p:nvSpPr>
          <p:spPr>
            <a:xfrm>
              <a:off x="10297245"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7" name="pl827"/>
            <p:cNvSpPr/>
            <p:nvPr/>
          </p:nvSpPr>
          <p:spPr>
            <a:xfrm>
              <a:off x="10529260"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828" name="pl828"/>
            <p:cNvSpPr/>
            <p:nvPr/>
          </p:nvSpPr>
          <p:spPr>
            <a:xfrm>
              <a:off x="10192838"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829" name="pt829"/>
            <p:cNvSpPr/>
            <p:nvPr/>
          </p:nvSpPr>
          <p:spPr>
            <a:xfrm>
              <a:off x="9578334"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30" name="pt830"/>
            <p:cNvSpPr/>
            <p:nvPr/>
          </p:nvSpPr>
          <p:spPr>
            <a:xfrm>
              <a:off x="9589935" y="520626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31" name="pt831"/>
            <p:cNvSpPr/>
            <p:nvPr/>
          </p:nvSpPr>
          <p:spPr>
            <a:xfrm>
              <a:off x="9613136" y="513501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32" name="pt832"/>
            <p:cNvSpPr/>
            <p:nvPr/>
          </p:nvSpPr>
          <p:spPr>
            <a:xfrm>
              <a:off x="9787147" y="50637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33" name="pt833"/>
            <p:cNvSpPr/>
            <p:nvPr/>
          </p:nvSpPr>
          <p:spPr>
            <a:xfrm>
              <a:off x="9868353" y="499252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34" name="pt834"/>
            <p:cNvSpPr/>
            <p:nvPr/>
          </p:nvSpPr>
          <p:spPr>
            <a:xfrm>
              <a:off x="9926356" y="492128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35" name="pt835"/>
            <p:cNvSpPr/>
            <p:nvPr/>
          </p:nvSpPr>
          <p:spPr>
            <a:xfrm>
              <a:off x="9984360" y="485004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36" name="pt836"/>
            <p:cNvSpPr/>
            <p:nvPr/>
          </p:nvSpPr>
          <p:spPr>
            <a:xfrm>
              <a:off x="10007562" y="477879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37" name="pt837"/>
            <p:cNvSpPr/>
            <p:nvPr/>
          </p:nvSpPr>
          <p:spPr>
            <a:xfrm>
              <a:off x="10019162" y="470755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38" name="pt838"/>
            <p:cNvSpPr/>
            <p:nvPr/>
          </p:nvSpPr>
          <p:spPr>
            <a:xfrm>
              <a:off x="10053965" y="463630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39" name="pt839"/>
            <p:cNvSpPr/>
            <p:nvPr/>
          </p:nvSpPr>
          <p:spPr>
            <a:xfrm>
              <a:off x="10065565" y="45650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40" name="pt840"/>
            <p:cNvSpPr/>
            <p:nvPr/>
          </p:nvSpPr>
          <p:spPr>
            <a:xfrm>
              <a:off x="10077166" y="449381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41" name="pt841"/>
            <p:cNvSpPr/>
            <p:nvPr/>
          </p:nvSpPr>
          <p:spPr>
            <a:xfrm>
              <a:off x="10100368" y="442257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42" name="pt842"/>
            <p:cNvSpPr/>
            <p:nvPr/>
          </p:nvSpPr>
          <p:spPr>
            <a:xfrm>
              <a:off x="10135170" y="435132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43" name="pt843"/>
            <p:cNvSpPr/>
            <p:nvPr/>
          </p:nvSpPr>
          <p:spPr>
            <a:xfrm>
              <a:off x="10169972" y="428008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44" name="pt844"/>
            <p:cNvSpPr/>
            <p:nvPr/>
          </p:nvSpPr>
          <p:spPr>
            <a:xfrm>
              <a:off x="10181573" y="420883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45" name="pt845"/>
            <p:cNvSpPr/>
            <p:nvPr/>
          </p:nvSpPr>
          <p:spPr>
            <a:xfrm>
              <a:off x="10239577" y="413759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46" name="pt846"/>
            <p:cNvSpPr/>
            <p:nvPr/>
          </p:nvSpPr>
          <p:spPr>
            <a:xfrm>
              <a:off x="10239577" y="406634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47" name="pt847"/>
            <p:cNvSpPr/>
            <p:nvPr/>
          </p:nvSpPr>
          <p:spPr>
            <a:xfrm>
              <a:off x="10239577" y="399510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48" name="pt848"/>
            <p:cNvSpPr/>
            <p:nvPr/>
          </p:nvSpPr>
          <p:spPr>
            <a:xfrm>
              <a:off x="10251177" y="39238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49" name="pt849"/>
            <p:cNvSpPr/>
            <p:nvPr/>
          </p:nvSpPr>
          <p:spPr>
            <a:xfrm>
              <a:off x="10251177" y="38526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0" name="pt850"/>
            <p:cNvSpPr/>
            <p:nvPr/>
          </p:nvSpPr>
          <p:spPr>
            <a:xfrm>
              <a:off x="10251177" y="37813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1" name="pt851"/>
            <p:cNvSpPr/>
            <p:nvPr/>
          </p:nvSpPr>
          <p:spPr>
            <a:xfrm>
              <a:off x="10251177" y="37101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2" name="pt852"/>
            <p:cNvSpPr/>
            <p:nvPr/>
          </p:nvSpPr>
          <p:spPr>
            <a:xfrm>
              <a:off x="10262778" y="363888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3" name="pt853"/>
            <p:cNvSpPr/>
            <p:nvPr/>
          </p:nvSpPr>
          <p:spPr>
            <a:xfrm>
              <a:off x="10285980" y="356763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4" name="pt854"/>
            <p:cNvSpPr/>
            <p:nvPr/>
          </p:nvSpPr>
          <p:spPr>
            <a:xfrm>
              <a:off x="10285980" y="34963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5" name="pt855"/>
            <p:cNvSpPr/>
            <p:nvPr/>
          </p:nvSpPr>
          <p:spPr>
            <a:xfrm>
              <a:off x="10309181" y="342514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6" name="pt856"/>
            <p:cNvSpPr/>
            <p:nvPr/>
          </p:nvSpPr>
          <p:spPr>
            <a:xfrm>
              <a:off x="10320782" y="335390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7" name="pt857"/>
            <p:cNvSpPr/>
            <p:nvPr/>
          </p:nvSpPr>
          <p:spPr>
            <a:xfrm>
              <a:off x="10320782" y="32826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8" name="pt858"/>
            <p:cNvSpPr/>
            <p:nvPr/>
          </p:nvSpPr>
          <p:spPr>
            <a:xfrm>
              <a:off x="10320782" y="32114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59" name="pt859"/>
            <p:cNvSpPr/>
            <p:nvPr/>
          </p:nvSpPr>
          <p:spPr>
            <a:xfrm>
              <a:off x="10332383" y="314016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0" name="pt860"/>
            <p:cNvSpPr/>
            <p:nvPr/>
          </p:nvSpPr>
          <p:spPr>
            <a:xfrm>
              <a:off x="10332383" y="30689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1" name="pt861"/>
            <p:cNvSpPr/>
            <p:nvPr/>
          </p:nvSpPr>
          <p:spPr>
            <a:xfrm>
              <a:off x="10332383" y="29976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2" name="pt862"/>
            <p:cNvSpPr/>
            <p:nvPr/>
          </p:nvSpPr>
          <p:spPr>
            <a:xfrm>
              <a:off x="10343983" y="292643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3" name="pt863"/>
            <p:cNvSpPr/>
            <p:nvPr/>
          </p:nvSpPr>
          <p:spPr>
            <a:xfrm>
              <a:off x="10343983" y="285519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4" name="pt864"/>
            <p:cNvSpPr/>
            <p:nvPr/>
          </p:nvSpPr>
          <p:spPr>
            <a:xfrm>
              <a:off x="10355584" y="278394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5" name="pt865"/>
            <p:cNvSpPr/>
            <p:nvPr/>
          </p:nvSpPr>
          <p:spPr>
            <a:xfrm>
              <a:off x="10355584" y="271270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6" name="pt866"/>
            <p:cNvSpPr/>
            <p:nvPr/>
          </p:nvSpPr>
          <p:spPr>
            <a:xfrm>
              <a:off x="10355584" y="264145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67" name="pt867"/>
            <p:cNvSpPr/>
            <p:nvPr/>
          </p:nvSpPr>
          <p:spPr>
            <a:xfrm>
              <a:off x="10367185" y="25702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68" name="pt868"/>
            <p:cNvSpPr/>
            <p:nvPr/>
          </p:nvSpPr>
          <p:spPr>
            <a:xfrm>
              <a:off x="10378786" y="249896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69" name="pt869"/>
            <p:cNvSpPr/>
            <p:nvPr/>
          </p:nvSpPr>
          <p:spPr>
            <a:xfrm>
              <a:off x="10378786" y="24277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70" name="pt870"/>
            <p:cNvSpPr/>
            <p:nvPr/>
          </p:nvSpPr>
          <p:spPr>
            <a:xfrm>
              <a:off x="10378786" y="235647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71" name="pt871"/>
            <p:cNvSpPr/>
            <p:nvPr/>
          </p:nvSpPr>
          <p:spPr>
            <a:xfrm>
              <a:off x="10401987" y="228523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72" name="pt872"/>
            <p:cNvSpPr/>
            <p:nvPr/>
          </p:nvSpPr>
          <p:spPr>
            <a:xfrm>
              <a:off x="10436790" y="22139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73" name="pt873"/>
            <p:cNvSpPr/>
            <p:nvPr/>
          </p:nvSpPr>
          <p:spPr>
            <a:xfrm>
              <a:off x="10436790" y="214274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74" name="pt874"/>
            <p:cNvSpPr/>
            <p:nvPr/>
          </p:nvSpPr>
          <p:spPr>
            <a:xfrm>
              <a:off x="10448390" y="207149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75" name="pt875"/>
            <p:cNvSpPr/>
            <p:nvPr/>
          </p:nvSpPr>
          <p:spPr>
            <a:xfrm>
              <a:off x="10459991" y="20002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76" name="pt876"/>
            <p:cNvSpPr/>
            <p:nvPr/>
          </p:nvSpPr>
          <p:spPr>
            <a:xfrm>
              <a:off x="10471592" y="19290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77" name="tx877"/>
            <p:cNvSpPr/>
            <p:nvPr/>
          </p:nvSpPr>
          <p:spPr>
            <a:xfrm>
              <a:off x="9682405"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SSD</a:t>
              </a:r>
            </a:p>
          </p:txBody>
        </p:sp>
        <p:sp>
          <p:nvSpPr>
            <p:cNvPr id="878" name="tx878"/>
            <p:cNvSpPr/>
            <p:nvPr/>
          </p:nvSpPr>
          <p:spPr>
            <a:xfrm>
              <a:off x="9694006" y="522389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SOM</a:t>
              </a:r>
            </a:p>
          </p:txBody>
        </p:sp>
        <p:sp>
          <p:nvSpPr>
            <p:cNvPr id="879" name="tx879"/>
            <p:cNvSpPr/>
            <p:nvPr/>
          </p:nvSpPr>
          <p:spPr>
            <a:xfrm>
              <a:off x="9717207" y="5152648"/>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880" name="tx880"/>
            <p:cNvSpPr/>
            <p:nvPr/>
          </p:nvSpPr>
          <p:spPr>
            <a:xfrm>
              <a:off x="9891218" y="508140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YEM</a:t>
              </a:r>
            </a:p>
          </p:txBody>
        </p:sp>
        <p:sp>
          <p:nvSpPr>
            <p:cNvPr id="881" name="tx881"/>
            <p:cNvSpPr/>
            <p:nvPr/>
          </p:nvSpPr>
          <p:spPr>
            <a:xfrm>
              <a:off x="9972424" y="501015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882" name="tx882"/>
            <p:cNvSpPr/>
            <p:nvPr/>
          </p:nvSpPr>
          <p:spPr>
            <a:xfrm>
              <a:off x="10030427" y="4938914"/>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HTI</a:t>
              </a:r>
            </a:p>
          </p:txBody>
        </p:sp>
        <p:sp>
          <p:nvSpPr>
            <p:cNvPr id="883" name="tx883"/>
            <p:cNvSpPr/>
            <p:nvPr/>
          </p:nvSpPr>
          <p:spPr>
            <a:xfrm>
              <a:off x="10088431" y="4867669"/>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MDG</a:t>
              </a:r>
            </a:p>
          </p:txBody>
        </p:sp>
        <p:sp>
          <p:nvSpPr>
            <p:cNvPr id="884" name="tx884"/>
            <p:cNvSpPr/>
            <p:nvPr/>
          </p:nvSpPr>
          <p:spPr>
            <a:xfrm>
              <a:off x="10111633" y="479642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885" name="tx885"/>
            <p:cNvSpPr/>
            <p:nvPr/>
          </p:nvSpPr>
          <p:spPr>
            <a:xfrm>
              <a:off x="10123233" y="4725180"/>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AFG</a:t>
              </a:r>
            </a:p>
          </p:txBody>
        </p:sp>
        <p:sp>
          <p:nvSpPr>
            <p:cNvPr id="886" name="tx886"/>
            <p:cNvSpPr/>
            <p:nvPr/>
          </p:nvSpPr>
          <p:spPr>
            <a:xfrm>
              <a:off x="10158036" y="465393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887" name="tx887"/>
            <p:cNvSpPr/>
            <p:nvPr/>
          </p:nvSpPr>
          <p:spPr>
            <a:xfrm>
              <a:off x="10169636" y="458269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888" name="tx888"/>
            <p:cNvSpPr/>
            <p:nvPr/>
          </p:nvSpPr>
          <p:spPr>
            <a:xfrm>
              <a:off x="10181237" y="451144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SDN</a:t>
              </a:r>
            </a:p>
          </p:txBody>
        </p:sp>
        <p:sp>
          <p:nvSpPr>
            <p:cNvPr id="889" name="tx889"/>
            <p:cNvSpPr/>
            <p:nvPr/>
          </p:nvSpPr>
          <p:spPr>
            <a:xfrm>
              <a:off x="10204439" y="4440201"/>
              <a:ext cx="18955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MMR</a:t>
              </a:r>
            </a:p>
          </p:txBody>
        </p:sp>
        <p:sp>
          <p:nvSpPr>
            <p:cNvPr id="890" name="tx890"/>
            <p:cNvSpPr/>
            <p:nvPr/>
          </p:nvSpPr>
          <p:spPr>
            <a:xfrm>
              <a:off x="10239241" y="436895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MOZ</a:t>
              </a:r>
            </a:p>
          </p:txBody>
        </p:sp>
        <p:sp>
          <p:nvSpPr>
            <p:cNvPr id="891" name="tx891"/>
            <p:cNvSpPr/>
            <p:nvPr/>
          </p:nvSpPr>
          <p:spPr>
            <a:xfrm>
              <a:off x="10274043" y="429771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892" name="tx892"/>
            <p:cNvSpPr/>
            <p:nvPr/>
          </p:nvSpPr>
          <p:spPr>
            <a:xfrm>
              <a:off x="10285644" y="422646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893" name="tx893"/>
            <p:cNvSpPr/>
            <p:nvPr/>
          </p:nvSpPr>
          <p:spPr>
            <a:xfrm>
              <a:off x="10343648" y="415522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ETH</a:t>
              </a:r>
            </a:p>
          </p:txBody>
        </p:sp>
        <p:sp>
          <p:nvSpPr>
            <p:cNvPr id="894" name="tx894"/>
            <p:cNvSpPr/>
            <p:nvPr/>
          </p:nvSpPr>
          <p:spPr>
            <a:xfrm>
              <a:off x="10343648" y="408397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895" name="tx895"/>
            <p:cNvSpPr/>
            <p:nvPr/>
          </p:nvSpPr>
          <p:spPr>
            <a:xfrm>
              <a:off x="10343648" y="4012733"/>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SLB</a:t>
              </a:r>
            </a:p>
          </p:txBody>
        </p:sp>
        <p:sp>
          <p:nvSpPr>
            <p:cNvPr id="896" name="tx896"/>
            <p:cNvSpPr/>
            <p:nvPr/>
          </p:nvSpPr>
          <p:spPr>
            <a:xfrm>
              <a:off x="10058464" y="394148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897" name="tx897"/>
            <p:cNvSpPr/>
            <p:nvPr/>
          </p:nvSpPr>
          <p:spPr>
            <a:xfrm>
              <a:off x="10076112" y="3870244"/>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898" name="tx898"/>
            <p:cNvSpPr/>
            <p:nvPr/>
          </p:nvSpPr>
          <p:spPr>
            <a:xfrm>
              <a:off x="10106927" y="3798999"/>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899" name="tx899"/>
            <p:cNvSpPr/>
            <p:nvPr/>
          </p:nvSpPr>
          <p:spPr>
            <a:xfrm>
              <a:off x="10071723" y="3727755"/>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ZMB</a:t>
              </a:r>
            </a:p>
          </p:txBody>
        </p:sp>
        <p:sp>
          <p:nvSpPr>
            <p:cNvPr id="900" name="tx900"/>
            <p:cNvSpPr/>
            <p:nvPr/>
          </p:nvSpPr>
          <p:spPr>
            <a:xfrm>
              <a:off x="10100971" y="3656510"/>
              <a:ext cx="14987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TZA</a:t>
              </a:r>
            </a:p>
          </p:txBody>
        </p:sp>
        <p:sp>
          <p:nvSpPr>
            <p:cNvPr id="901" name="tx901"/>
            <p:cNvSpPr/>
            <p:nvPr/>
          </p:nvSpPr>
          <p:spPr>
            <a:xfrm>
              <a:off x="10093266" y="358526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902" name="tx902"/>
            <p:cNvSpPr/>
            <p:nvPr/>
          </p:nvSpPr>
          <p:spPr>
            <a:xfrm>
              <a:off x="10119601" y="351402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903" name="tx903"/>
            <p:cNvSpPr/>
            <p:nvPr/>
          </p:nvSpPr>
          <p:spPr>
            <a:xfrm>
              <a:off x="10120948" y="3442776"/>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ZWE</a:t>
              </a:r>
            </a:p>
          </p:txBody>
        </p:sp>
        <p:sp>
          <p:nvSpPr>
            <p:cNvPr id="904" name="tx904"/>
            <p:cNvSpPr/>
            <p:nvPr/>
          </p:nvSpPr>
          <p:spPr>
            <a:xfrm>
              <a:off x="10158884" y="3371532"/>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905" name="tx905"/>
            <p:cNvSpPr/>
            <p:nvPr/>
          </p:nvSpPr>
          <p:spPr>
            <a:xfrm>
              <a:off x="10136847" y="330028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906" name="tx906"/>
            <p:cNvSpPr/>
            <p:nvPr/>
          </p:nvSpPr>
          <p:spPr>
            <a:xfrm>
              <a:off x="10138401" y="3229042"/>
              <a:ext cx="17044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MRT</a:t>
              </a:r>
            </a:p>
          </p:txBody>
        </p:sp>
        <p:sp>
          <p:nvSpPr>
            <p:cNvPr id="907" name="tx907"/>
            <p:cNvSpPr/>
            <p:nvPr/>
          </p:nvSpPr>
          <p:spPr>
            <a:xfrm>
              <a:off x="10161615" y="315779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LSO</a:t>
              </a:r>
            </a:p>
          </p:txBody>
        </p:sp>
        <p:sp>
          <p:nvSpPr>
            <p:cNvPr id="908" name="tx908"/>
            <p:cNvSpPr/>
            <p:nvPr/>
          </p:nvSpPr>
          <p:spPr>
            <a:xfrm>
              <a:off x="10166095" y="3086553"/>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STP</a:t>
              </a:r>
            </a:p>
          </p:txBody>
        </p:sp>
        <p:sp>
          <p:nvSpPr>
            <p:cNvPr id="909" name="tx909"/>
            <p:cNvSpPr/>
            <p:nvPr/>
          </p:nvSpPr>
          <p:spPr>
            <a:xfrm>
              <a:off x="10179354" y="3015308"/>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910" name="tx910"/>
            <p:cNvSpPr/>
            <p:nvPr/>
          </p:nvSpPr>
          <p:spPr>
            <a:xfrm>
              <a:off x="10212992" y="2944064"/>
              <a:ext cx="119054"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DJI</a:t>
              </a:r>
            </a:p>
          </p:txBody>
        </p:sp>
        <p:sp>
          <p:nvSpPr>
            <p:cNvPr id="911" name="tx911"/>
            <p:cNvSpPr/>
            <p:nvPr/>
          </p:nvSpPr>
          <p:spPr>
            <a:xfrm>
              <a:off x="10181994" y="2872819"/>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912" name="tx912"/>
            <p:cNvSpPr/>
            <p:nvPr/>
          </p:nvSpPr>
          <p:spPr>
            <a:xfrm>
              <a:off x="10211334" y="2801575"/>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BDI</a:t>
              </a:r>
            </a:p>
          </p:txBody>
        </p:sp>
        <p:sp>
          <p:nvSpPr>
            <p:cNvPr id="913" name="tx913"/>
            <p:cNvSpPr/>
            <p:nvPr/>
          </p:nvSpPr>
          <p:spPr>
            <a:xfrm>
              <a:off x="10180610" y="2730330"/>
              <a:ext cx="16303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MWI</a:t>
              </a:r>
            </a:p>
          </p:txBody>
        </p:sp>
        <p:sp>
          <p:nvSpPr>
            <p:cNvPr id="914" name="tx914"/>
            <p:cNvSpPr/>
            <p:nvPr/>
          </p:nvSpPr>
          <p:spPr>
            <a:xfrm>
              <a:off x="10190668" y="2659085"/>
              <a:ext cx="15297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PAK</a:t>
              </a:r>
            </a:p>
          </p:txBody>
        </p:sp>
        <p:sp>
          <p:nvSpPr>
            <p:cNvPr id="915" name="tx915"/>
            <p:cNvSpPr/>
            <p:nvPr/>
          </p:nvSpPr>
          <p:spPr>
            <a:xfrm>
              <a:off x="10192028" y="258784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916" name="tx916"/>
            <p:cNvSpPr/>
            <p:nvPr/>
          </p:nvSpPr>
          <p:spPr>
            <a:xfrm>
              <a:off x="10230146" y="2516596"/>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IND</a:t>
              </a:r>
            </a:p>
          </p:txBody>
        </p:sp>
        <p:sp>
          <p:nvSpPr>
            <p:cNvPr id="917" name="tx917"/>
            <p:cNvSpPr/>
            <p:nvPr/>
          </p:nvSpPr>
          <p:spPr>
            <a:xfrm>
              <a:off x="10199240" y="244535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918" name="tx918"/>
            <p:cNvSpPr/>
            <p:nvPr/>
          </p:nvSpPr>
          <p:spPr>
            <a:xfrm>
              <a:off x="10194942" y="2374107"/>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919" name="tx919"/>
            <p:cNvSpPr/>
            <p:nvPr/>
          </p:nvSpPr>
          <p:spPr>
            <a:xfrm>
              <a:off x="10218052" y="230286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920" name="tx920"/>
            <p:cNvSpPr/>
            <p:nvPr/>
          </p:nvSpPr>
          <p:spPr>
            <a:xfrm>
              <a:off x="10270411" y="223161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NPL</a:t>
              </a:r>
            </a:p>
          </p:txBody>
        </p:sp>
        <p:sp>
          <p:nvSpPr>
            <p:cNvPr id="921" name="tx921"/>
            <p:cNvSpPr/>
            <p:nvPr/>
          </p:nvSpPr>
          <p:spPr>
            <a:xfrm>
              <a:off x="10288150" y="2160373"/>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NIC</a:t>
              </a:r>
            </a:p>
          </p:txBody>
        </p:sp>
        <p:sp>
          <p:nvSpPr>
            <p:cNvPr id="922" name="tx922"/>
            <p:cNvSpPr/>
            <p:nvPr/>
          </p:nvSpPr>
          <p:spPr>
            <a:xfrm>
              <a:off x="10304140" y="208912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ERI</a:t>
              </a:r>
            </a:p>
          </p:txBody>
        </p:sp>
        <p:sp>
          <p:nvSpPr>
            <p:cNvPr id="923" name="tx923"/>
            <p:cNvSpPr/>
            <p:nvPr/>
          </p:nvSpPr>
          <p:spPr>
            <a:xfrm>
              <a:off x="10267277" y="2017884"/>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RWA</a:t>
              </a:r>
            </a:p>
          </p:txBody>
        </p:sp>
        <p:sp>
          <p:nvSpPr>
            <p:cNvPr id="924" name="tx924"/>
            <p:cNvSpPr/>
            <p:nvPr/>
          </p:nvSpPr>
          <p:spPr>
            <a:xfrm>
              <a:off x="10300915" y="19466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925" name="rc925"/>
            <p:cNvSpPr/>
            <p:nvPr/>
          </p:nvSpPr>
          <p:spPr>
            <a:xfrm>
              <a:off x="9357584" y="1807652"/>
              <a:ext cx="1218078" cy="3683347"/>
            </a:xfrm>
            <a:prstGeom prst="rect">
              <a:avLst/>
            </a:prstGeom>
            <a:noFill/>
            <a:ln w="13550" cap="rnd">
              <a:solidFill>
                <a:srgbClr val="999999">
                  <a:alpha val="100000"/>
                </a:srgbClr>
              </a:solidFill>
              <a:prstDash val="solid"/>
              <a:round/>
            </a:ln>
          </p:spPr>
          <p:txBody>
            <a:bodyPr/>
            <a:lstStyle/>
            <a:p/>
          </p:txBody>
        </p:sp>
        <p:sp>
          <p:nvSpPr>
            <p:cNvPr id="926" name="pl926"/>
            <p:cNvSpPr/>
            <p:nvPr/>
          </p:nvSpPr>
          <p:spPr>
            <a:xfrm>
              <a:off x="1065685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27" name="pl927"/>
            <p:cNvSpPr/>
            <p:nvPr/>
          </p:nvSpPr>
          <p:spPr>
            <a:xfrm>
              <a:off x="1088886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28" name="pl928"/>
            <p:cNvSpPr/>
            <p:nvPr/>
          </p:nvSpPr>
          <p:spPr>
            <a:xfrm>
              <a:off x="1112088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29" name="pl929"/>
            <p:cNvSpPr/>
            <p:nvPr/>
          </p:nvSpPr>
          <p:spPr>
            <a:xfrm>
              <a:off x="1135289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30" name="pl930"/>
            <p:cNvSpPr/>
            <p:nvPr/>
          </p:nvSpPr>
          <p:spPr>
            <a:xfrm>
              <a:off x="11584912"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31" name="pl931"/>
            <p:cNvSpPr/>
            <p:nvPr/>
          </p:nvSpPr>
          <p:spPr>
            <a:xfrm>
              <a:off x="11816927" y="1807652"/>
              <a:ext cx="0" cy="3683347"/>
            </a:xfrm>
            <a:custGeom>
              <a:avLst/>
              <a:pathLst>
                <a:path w="0" h="3683347">
                  <a:moveTo>
                    <a:pt x="0" y="3683347"/>
                  </a:moveTo>
                  <a:lnTo>
                    <a:pt x="0" y="0"/>
                  </a:lnTo>
                  <a:lnTo>
                    <a:pt x="0" y="0"/>
                  </a:lnTo>
                </a:path>
              </a:pathLst>
            </a:custGeom>
            <a:ln w="13550" cap="flat">
              <a:solidFill>
                <a:srgbClr val="EBEBEB">
                  <a:alpha val="100000"/>
                </a:srgbClr>
              </a:solidFill>
              <a:prstDash val="solid"/>
              <a:round/>
            </a:ln>
          </p:spPr>
          <p:txBody>
            <a:bodyPr/>
            <a:lstStyle/>
            <a:p/>
          </p:txBody>
        </p:sp>
        <p:sp>
          <p:nvSpPr>
            <p:cNvPr id="932" name="pl932"/>
            <p:cNvSpPr/>
            <p:nvPr/>
          </p:nvSpPr>
          <p:spPr>
            <a:xfrm>
              <a:off x="11248491" y="1807652"/>
              <a:ext cx="0" cy="3683347"/>
            </a:xfrm>
            <a:custGeom>
              <a:avLst/>
              <a:pathLst>
                <a:path w="0" h="3683347">
                  <a:moveTo>
                    <a:pt x="0" y="3683347"/>
                  </a:moveTo>
                  <a:lnTo>
                    <a:pt x="0" y="0"/>
                  </a:lnTo>
                  <a:lnTo>
                    <a:pt x="0" y="0"/>
                  </a:lnTo>
                </a:path>
              </a:pathLst>
            </a:custGeom>
            <a:ln w="13550" cap="flat">
              <a:solidFill>
                <a:srgbClr val="666666">
                  <a:alpha val="100000"/>
                </a:srgbClr>
              </a:solidFill>
              <a:prstDash val="dash"/>
              <a:round/>
            </a:ln>
          </p:spPr>
          <p:txBody>
            <a:bodyPr/>
            <a:lstStyle/>
            <a:p/>
          </p:txBody>
        </p:sp>
        <p:sp>
          <p:nvSpPr>
            <p:cNvPr id="933" name="pt933"/>
            <p:cNvSpPr/>
            <p:nvPr/>
          </p:nvSpPr>
          <p:spPr>
            <a:xfrm>
              <a:off x="10645588" y="527750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34" name="pt934"/>
            <p:cNvSpPr/>
            <p:nvPr/>
          </p:nvSpPr>
          <p:spPr>
            <a:xfrm>
              <a:off x="11086416" y="511805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35" name="pt935"/>
            <p:cNvSpPr/>
            <p:nvPr/>
          </p:nvSpPr>
          <p:spPr>
            <a:xfrm>
              <a:off x="11179222" y="495860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36" name="pt936"/>
            <p:cNvSpPr/>
            <p:nvPr/>
          </p:nvSpPr>
          <p:spPr>
            <a:xfrm>
              <a:off x="11237226" y="479915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37" name="pt937"/>
            <p:cNvSpPr/>
            <p:nvPr/>
          </p:nvSpPr>
          <p:spPr>
            <a:xfrm>
              <a:off x="11248827" y="463969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38" name="pt938"/>
            <p:cNvSpPr/>
            <p:nvPr/>
          </p:nvSpPr>
          <p:spPr>
            <a:xfrm>
              <a:off x="11248827" y="448024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39" name="pt939"/>
            <p:cNvSpPr/>
            <p:nvPr/>
          </p:nvSpPr>
          <p:spPr>
            <a:xfrm>
              <a:off x="11330032" y="432079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40" name="pt940"/>
            <p:cNvSpPr/>
            <p:nvPr/>
          </p:nvSpPr>
          <p:spPr>
            <a:xfrm>
              <a:off x="11364834" y="416134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41" name="pt941"/>
            <p:cNvSpPr/>
            <p:nvPr/>
          </p:nvSpPr>
          <p:spPr>
            <a:xfrm>
              <a:off x="11411237" y="400188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42" name="pt942"/>
            <p:cNvSpPr/>
            <p:nvPr/>
          </p:nvSpPr>
          <p:spPr>
            <a:xfrm>
              <a:off x="11422838" y="384243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43" name="pt943"/>
            <p:cNvSpPr/>
            <p:nvPr/>
          </p:nvSpPr>
          <p:spPr>
            <a:xfrm>
              <a:off x="11422838" y="368298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44" name="pt944"/>
            <p:cNvSpPr/>
            <p:nvPr/>
          </p:nvSpPr>
          <p:spPr>
            <a:xfrm>
              <a:off x="11422838" y="352353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45" name="pt945"/>
            <p:cNvSpPr/>
            <p:nvPr/>
          </p:nvSpPr>
          <p:spPr>
            <a:xfrm>
              <a:off x="11480842" y="33640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46" name="pt946"/>
            <p:cNvSpPr/>
            <p:nvPr/>
          </p:nvSpPr>
          <p:spPr>
            <a:xfrm>
              <a:off x="11515644" y="320462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47" name="pt947"/>
            <p:cNvSpPr/>
            <p:nvPr/>
          </p:nvSpPr>
          <p:spPr>
            <a:xfrm>
              <a:off x="11538845" y="304517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8" name="pt948"/>
            <p:cNvSpPr/>
            <p:nvPr/>
          </p:nvSpPr>
          <p:spPr>
            <a:xfrm>
              <a:off x="11550446" y="28857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9" name="pt949"/>
            <p:cNvSpPr/>
            <p:nvPr/>
          </p:nvSpPr>
          <p:spPr>
            <a:xfrm>
              <a:off x="11562047" y="272627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0" name="pt950"/>
            <p:cNvSpPr/>
            <p:nvPr/>
          </p:nvSpPr>
          <p:spPr>
            <a:xfrm>
              <a:off x="11596849" y="25668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1" name="pt951"/>
            <p:cNvSpPr/>
            <p:nvPr/>
          </p:nvSpPr>
          <p:spPr>
            <a:xfrm>
              <a:off x="11596849" y="24073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2" name="pt952"/>
            <p:cNvSpPr/>
            <p:nvPr/>
          </p:nvSpPr>
          <p:spPr>
            <a:xfrm>
              <a:off x="11596849" y="224791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3" name="pt953"/>
            <p:cNvSpPr/>
            <p:nvPr/>
          </p:nvSpPr>
          <p:spPr>
            <a:xfrm>
              <a:off x="11666454" y="208846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954" name="pt954"/>
            <p:cNvSpPr/>
            <p:nvPr/>
          </p:nvSpPr>
          <p:spPr>
            <a:xfrm>
              <a:off x="11666454" y="192901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955" name="tx955"/>
            <p:cNvSpPr/>
            <p:nvPr/>
          </p:nvSpPr>
          <p:spPr>
            <a:xfrm>
              <a:off x="10749658" y="52951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KEN</a:t>
              </a:r>
            </a:p>
          </p:txBody>
        </p:sp>
        <p:sp>
          <p:nvSpPr>
            <p:cNvPr id="956" name="tx956"/>
            <p:cNvSpPr/>
            <p:nvPr/>
          </p:nvSpPr>
          <p:spPr>
            <a:xfrm>
              <a:off x="11190487" y="513568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CAF</a:t>
              </a:r>
            </a:p>
          </p:txBody>
        </p:sp>
        <p:sp>
          <p:nvSpPr>
            <p:cNvPr id="957" name="tx957"/>
            <p:cNvSpPr/>
            <p:nvPr/>
          </p:nvSpPr>
          <p:spPr>
            <a:xfrm>
              <a:off x="11283293" y="497623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BEN</a:t>
              </a:r>
            </a:p>
          </p:txBody>
        </p:sp>
        <p:sp>
          <p:nvSpPr>
            <p:cNvPr id="958" name="tx958"/>
            <p:cNvSpPr/>
            <p:nvPr/>
          </p:nvSpPr>
          <p:spPr>
            <a:xfrm>
              <a:off x="11341297" y="481678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NGA</a:t>
              </a:r>
            </a:p>
          </p:txBody>
        </p:sp>
        <p:sp>
          <p:nvSpPr>
            <p:cNvPr id="959" name="tx959"/>
            <p:cNvSpPr/>
            <p:nvPr/>
          </p:nvSpPr>
          <p:spPr>
            <a:xfrm>
              <a:off x="11352897" y="465732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CIV</a:t>
              </a:r>
            </a:p>
          </p:txBody>
        </p:sp>
        <p:sp>
          <p:nvSpPr>
            <p:cNvPr id="960" name="tx960"/>
            <p:cNvSpPr/>
            <p:nvPr/>
          </p:nvSpPr>
          <p:spPr>
            <a:xfrm>
              <a:off x="11352897" y="449787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COD</a:t>
              </a:r>
            </a:p>
          </p:txBody>
        </p:sp>
        <p:sp>
          <p:nvSpPr>
            <p:cNvPr id="961" name="tx961"/>
            <p:cNvSpPr/>
            <p:nvPr/>
          </p:nvSpPr>
          <p:spPr>
            <a:xfrm>
              <a:off x="11434103" y="4338423"/>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GIN</a:t>
              </a:r>
            </a:p>
          </p:txBody>
        </p:sp>
        <p:sp>
          <p:nvSpPr>
            <p:cNvPr id="962" name="tx962"/>
            <p:cNvSpPr/>
            <p:nvPr/>
          </p:nvSpPr>
          <p:spPr>
            <a:xfrm>
              <a:off x="11468905" y="4178971"/>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TCD</a:t>
              </a:r>
            </a:p>
          </p:txBody>
        </p:sp>
        <p:sp>
          <p:nvSpPr>
            <p:cNvPr id="963" name="tx963"/>
            <p:cNvSpPr/>
            <p:nvPr/>
          </p:nvSpPr>
          <p:spPr>
            <a:xfrm>
              <a:off x="11515308" y="401951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UGA</a:t>
              </a:r>
            </a:p>
          </p:txBody>
        </p:sp>
        <p:sp>
          <p:nvSpPr>
            <p:cNvPr id="964" name="tx964"/>
            <p:cNvSpPr/>
            <p:nvPr/>
          </p:nvSpPr>
          <p:spPr>
            <a:xfrm>
              <a:off x="11526909" y="386006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GNB</a:t>
              </a:r>
            </a:p>
          </p:txBody>
        </p:sp>
        <p:sp>
          <p:nvSpPr>
            <p:cNvPr id="965" name="tx965"/>
            <p:cNvSpPr/>
            <p:nvPr/>
          </p:nvSpPr>
          <p:spPr>
            <a:xfrm>
              <a:off x="11526909" y="370061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MLI</a:t>
              </a:r>
            </a:p>
          </p:txBody>
        </p:sp>
        <p:sp>
          <p:nvSpPr>
            <p:cNvPr id="966" name="tx966"/>
            <p:cNvSpPr/>
            <p:nvPr/>
          </p:nvSpPr>
          <p:spPr>
            <a:xfrm>
              <a:off x="11526909" y="354116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SDN</a:t>
              </a:r>
            </a:p>
          </p:txBody>
        </p:sp>
        <p:sp>
          <p:nvSpPr>
            <p:cNvPr id="967" name="tx967"/>
            <p:cNvSpPr/>
            <p:nvPr/>
          </p:nvSpPr>
          <p:spPr>
            <a:xfrm>
              <a:off x="11584912" y="338170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CMR</a:t>
              </a:r>
            </a:p>
          </p:txBody>
        </p:sp>
        <p:sp>
          <p:nvSpPr>
            <p:cNvPr id="968" name="tx968"/>
            <p:cNvSpPr/>
            <p:nvPr/>
          </p:nvSpPr>
          <p:spPr>
            <a:xfrm>
              <a:off x="11619715" y="322225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GMB</a:t>
              </a:r>
            </a:p>
          </p:txBody>
        </p:sp>
        <p:sp>
          <p:nvSpPr>
            <p:cNvPr id="969" name="tx969"/>
            <p:cNvSpPr/>
            <p:nvPr/>
          </p:nvSpPr>
          <p:spPr>
            <a:xfrm>
              <a:off x="11355001" y="3062805"/>
              <a:ext cx="17190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TGO</a:t>
              </a:r>
            </a:p>
          </p:txBody>
        </p:sp>
        <p:sp>
          <p:nvSpPr>
            <p:cNvPr id="970" name="tx970"/>
            <p:cNvSpPr/>
            <p:nvPr/>
          </p:nvSpPr>
          <p:spPr>
            <a:xfrm>
              <a:off x="11357733" y="2903353"/>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COG</a:t>
              </a:r>
            </a:p>
          </p:txBody>
        </p:sp>
        <p:sp>
          <p:nvSpPr>
            <p:cNvPr id="971" name="tx971"/>
            <p:cNvSpPr/>
            <p:nvPr/>
          </p:nvSpPr>
          <p:spPr>
            <a:xfrm>
              <a:off x="11382501" y="274390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NER</a:t>
              </a:r>
            </a:p>
          </p:txBody>
        </p:sp>
        <p:sp>
          <p:nvSpPr>
            <p:cNvPr id="972" name="tx972"/>
            <p:cNvSpPr/>
            <p:nvPr/>
          </p:nvSpPr>
          <p:spPr>
            <a:xfrm>
              <a:off x="11434951" y="2584448"/>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BFA</a:t>
              </a:r>
            </a:p>
          </p:txBody>
        </p:sp>
        <p:sp>
          <p:nvSpPr>
            <p:cNvPr id="973" name="tx973"/>
            <p:cNvSpPr/>
            <p:nvPr/>
          </p:nvSpPr>
          <p:spPr>
            <a:xfrm>
              <a:off x="11430470" y="2424996"/>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LBR</a:t>
              </a:r>
            </a:p>
          </p:txBody>
        </p:sp>
        <p:sp>
          <p:nvSpPr>
            <p:cNvPr id="974" name="tx974"/>
            <p:cNvSpPr/>
            <p:nvPr/>
          </p:nvSpPr>
          <p:spPr>
            <a:xfrm>
              <a:off x="11434859" y="2265543"/>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SLE</a:t>
              </a:r>
            </a:p>
          </p:txBody>
        </p:sp>
        <p:sp>
          <p:nvSpPr>
            <p:cNvPr id="975" name="tx975"/>
            <p:cNvSpPr/>
            <p:nvPr/>
          </p:nvSpPr>
          <p:spPr>
            <a:xfrm>
              <a:off x="11482518" y="210609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GHA</a:t>
              </a:r>
            </a:p>
          </p:txBody>
        </p:sp>
        <p:sp>
          <p:nvSpPr>
            <p:cNvPr id="976" name="tx976"/>
            <p:cNvSpPr/>
            <p:nvPr/>
          </p:nvSpPr>
          <p:spPr>
            <a:xfrm>
              <a:off x="11491297" y="19466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SEN</a:t>
              </a:r>
            </a:p>
          </p:txBody>
        </p:sp>
        <p:sp>
          <p:nvSpPr>
            <p:cNvPr id="977" name="rc977"/>
            <p:cNvSpPr/>
            <p:nvPr/>
          </p:nvSpPr>
          <p:spPr>
            <a:xfrm>
              <a:off x="10645252" y="1807652"/>
              <a:ext cx="1218078" cy="3683347"/>
            </a:xfrm>
            <a:prstGeom prst="rect">
              <a:avLst/>
            </a:prstGeom>
            <a:noFill/>
            <a:ln w="13550" cap="rnd">
              <a:solidFill>
                <a:srgbClr val="999999">
                  <a:alpha val="100000"/>
                </a:srgbClr>
              </a:solidFill>
              <a:prstDash val="solid"/>
              <a:round/>
            </a:ln>
          </p:spPr>
          <p:txBody>
            <a:bodyPr/>
            <a:lstStyle/>
            <a:p/>
          </p:txBody>
        </p:sp>
        <p:sp>
          <p:nvSpPr>
            <p:cNvPr id="978" name="rc978"/>
            <p:cNvSpPr/>
            <p:nvPr/>
          </p:nvSpPr>
          <p:spPr>
            <a:xfrm>
              <a:off x="343909"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79" name="tx979"/>
            <p:cNvSpPr/>
            <p:nvPr/>
          </p:nvSpPr>
          <p:spPr>
            <a:xfrm>
              <a:off x="645527"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 (88%)</a:t>
              </a:r>
            </a:p>
          </p:txBody>
        </p:sp>
        <p:sp>
          <p:nvSpPr>
            <p:cNvPr id="980" name="rc980"/>
            <p:cNvSpPr/>
            <p:nvPr/>
          </p:nvSpPr>
          <p:spPr>
            <a:xfrm>
              <a:off x="163157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81" name="tx981"/>
            <p:cNvSpPr/>
            <p:nvPr/>
          </p:nvSpPr>
          <p:spPr>
            <a:xfrm>
              <a:off x="1933195"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 (82%)</a:t>
              </a:r>
            </a:p>
          </p:txBody>
        </p:sp>
        <p:sp>
          <p:nvSpPr>
            <p:cNvPr id="982" name="rc982"/>
            <p:cNvSpPr/>
            <p:nvPr/>
          </p:nvSpPr>
          <p:spPr>
            <a:xfrm>
              <a:off x="291924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83" name="tx983"/>
            <p:cNvSpPr/>
            <p:nvPr/>
          </p:nvSpPr>
          <p:spPr>
            <a:xfrm>
              <a:off x="3242488" y="166022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 (84%)</a:t>
              </a:r>
            </a:p>
          </p:txBody>
        </p:sp>
        <p:sp>
          <p:nvSpPr>
            <p:cNvPr id="984" name="rc984"/>
            <p:cNvSpPr/>
            <p:nvPr/>
          </p:nvSpPr>
          <p:spPr>
            <a:xfrm>
              <a:off x="420691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85" name="tx985"/>
            <p:cNvSpPr/>
            <p:nvPr/>
          </p:nvSpPr>
          <p:spPr>
            <a:xfrm>
              <a:off x="4520920" y="1660221"/>
              <a:ext cx="5900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 (68%)</a:t>
              </a:r>
            </a:p>
          </p:txBody>
        </p:sp>
        <p:sp>
          <p:nvSpPr>
            <p:cNvPr id="986" name="rc986"/>
            <p:cNvSpPr/>
            <p:nvPr/>
          </p:nvSpPr>
          <p:spPr>
            <a:xfrm>
              <a:off x="5494580"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87" name="tx987"/>
            <p:cNvSpPr/>
            <p:nvPr/>
          </p:nvSpPr>
          <p:spPr>
            <a:xfrm>
              <a:off x="5783762"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 (80%)</a:t>
              </a:r>
            </a:p>
          </p:txBody>
        </p:sp>
        <p:sp>
          <p:nvSpPr>
            <p:cNvPr id="988" name="rc988"/>
            <p:cNvSpPr/>
            <p:nvPr/>
          </p:nvSpPr>
          <p:spPr>
            <a:xfrm>
              <a:off x="6782248"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89" name="tx989"/>
            <p:cNvSpPr/>
            <p:nvPr/>
          </p:nvSpPr>
          <p:spPr>
            <a:xfrm>
              <a:off x="7071430"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 (72%)</a:t>
              </a:r>
            </a:p>
          </p:txBody>
        </p:sp>
        <p:sp>
          <p:nvSpPr>
            <p:cNvPr id="990" name="rc990"/>
            <p:cNvSpPr/>
            <p:nvPr/>
          </p:nvSpPr>
          <p:spPr>
            <a:xfrm>
              <a:off x="806991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91" name="tx991"/>
            <p:cNvSpPr/>
            <p:nvPr/>
          </p:nvSpPr>
          <p:spPr>
            <a:xfrm>
              <a:off x="8359144" y="1660221"/>
              <a:ext cx="6396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 (80%)</a:t>
              </a:r>
            </a:p>
          </p:txBody>
        </p:sp>
        <p:sp>
          <p:nvSpPr>
            <p:cNvPr id="992" name="rc992"/>
            <p:cNvSpPr/>
            <p:nvPr/>
          </p:nvSpPr>
          <p:spPr>
            <a:xfrm>
              <a:off x="935758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93" name="tx993"/>
            <p:cNvSpPr/>
            <p:nvPr/>
          </p:nvSpPr>
          <p:spPr>
            <a:xfrm>
              <a:off x="9610647" y="1660221"/>
              <a:ext cx="7119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 (71%)</a:t>
              </a:r>
            </a:p>
          </p:txBody>
        </p:sp>
        <p:sp>
          <p:nvSpPr>
            <p:cNvPr id="994" name="rc994"/>
            <p:cNvSpPr/>
            <p:nvPr/>
          </p:nvSpPr>
          <p:spPr>
            <a:xfrm>
              <a:off x="1064525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995" name="tx995"/>
            <p:cNvSpPr/>
            <p:nvPr/>
          </p:nvSpPr>
          <p:spPr>
            <a:xfrm>
              <a:off x="10981023" y="1660221"/>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YFV (51%)</a:t>
              </a:r>
            </a:p>
          </p:txBody>
        </p:sp>
        <p:sp>
          <p:nvSpPr>
            <p:cNvPr id="996" name="pl996"/>
            <p:cNvSpPr/>
            <p:nvPr/>
          </p:nvSpPr>
          <p:spPr>
            <a:xfrm>
              <a:off x="343909"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997" name="pl997"/>
            <p:cNvSpPr/>
            <p:nvPr/>
          </p:nvSpPr>
          <p:spPr>
            <a:xfrm>
              <a:off x="3555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8" name="pl998"/>
            <p:cNvSpPr/>
            <p:nvPr/>
          </p:nvSpPr>
          <p:spPr>
            <a:xfrm>
              <a:off x="5875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99" name="pl999"/>
            <p:cNvSpPr/>
            <p:nvPr/>
          </p:nvSpPr>
          <p:spPr>
            <a:xfrm>
              <a:off x="81953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0" name="pl1000"/>
            <p:cNvSpPr/>
            <p:nvPr/>
          </p:nvSpPr>
          <p:spPr>
            <a:xfrm>
              <a:off x="105155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1" name="pl1001"/>
            <p:cNvSpPr/>
            <p:nvPr/>
          </p:nvSpPr>
          <p:spPr>
            <a:xfrm>
              <a:off x="128356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2" name="pl1002"/>
            <p:cNvSpPr/>
            <p:nvPr/>
          </p:nvSpPr>
          <p:spPr>
            <a:xfrm>
              <a:off x="15155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03" name="tx1003"/>
            <p:cNvSpPr/>
            <p:nvPr/>
          </p:nvSpPr>
          <p:spPr>
            <a:xfrm rot="-5400000">
              <a:off x="324420"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04" name="tx1004"/>
            <p:cNvSpPr/>
            <p:nvPr/>
          </p:nvSpPr>
          <p:spPr>
            <a:xfrm rot="-5400000">
              <a:off x="52534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05" name="tx1005"/>
            <p:cNvSpPr/>
            <p:nvPr/>
          </p:nvSpPr>
          <p:spPr>
            <a:xfrm rot="-5400000">
              <a:off x="75736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06" name="tx1006"/>
            <p:cNvSpPr/>
            <p:nvPr/>
          </p:nvSpPr>
          <p:spPr>
            <a:xfrm rot="-5400000">
              <a:off x="98937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07" name="tx1007"/>
            <p:cNvSpPr/>
            <p:nvPr/>
          </p:nvSpPr>
          <p:spPr>
            <a:xfrm rot="-5400000">
              <a:off x="122139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08" name="tx1008"/>
            <p:cNvSpPr/>
            <p:nvPr/>
          </p:nvSpPr>
          <p:spPr>
            <a:xfrm rot="-5400000">
              <a:off x="1422316"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09" name="pl1009"/>
            <p:cNvSpPr/>
            <p:nvPr/>
          </p:nvSpPr>
          <p:spPr>
            <a:xfrm>
              <a:off x="163157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10" name="pl1010"/>
            <p:cNvSpPr/>
            <p:nvPr/>
          </p:nvSpPr>
          <p:spPr>
            <a:xfrm>
              <a:off x="16431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1" name="pl1011"/>
            <p:cNvSpPr/>
            <p:nvPr/>
          </p:nvSpPr>
          <p:spPr>
            <a:xfrm>
              <a:off x="18751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2" name="pl1012"/>
            <p:cNvSpPr/>
            <p:nvPr/>
          </p:nvSpPr>
          <p:spPr>
            <a:xfrm>
              <a:off x="210720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3" name="pl1013"/>
            <p:cNvSpPr/>
            <p:nvPr/>
          </p:nvSpPr>
          <p:spPr>
            <a:xfrm>
              <a:off x="233922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4" name="pl1014"/>
            <p:cNvSpPr/>
            <p:nvPr/>
          </p:nvSpPr>
          <p:spPr>
            <a:xfrm>
              <a:off x="257123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5" name="pl1015"/>
            <p:cNvSpPr/>
            <p:nvPr/>
          </p:nvSpPr>
          <p:spPr>
            <a:xfrm>
              <a:off x="28032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16" name="tx1016"/>
            <p:cNvSpPr/>
            <p:nvPr/>
          </p:nvSpPr>
          <p:spPr>
            <a:xfrm rot="-5400000">
              <a:off x="1612088"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17" name="tx1017"/>
            <p:cNvSpPr/>
            <p:nvPr/>
          </p:nvSpPr>
          <p:spPr>
            <a:xfrm rot="-5400000">
              <a:off x="181301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18" name="tx1018"/>
            <p:cNvSpPr/>
            <p:nvPr/>
          </p:nvSpPr>
          <p:spPr>
            <a:xfrm rot="-5400000">
              <a:off x="204502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19" name="tx1019"/>
            <p:cNvSpPr/>
            <p:nvPr/>
          </p:nvSpPr>
          <p:spPr>
            <a:xfrm rot="-5400000">
              <a:off x="227704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20" name="tx1020"/>
            <p:cNvSpPr/>
            <p:nvPr/>
          </p:nvSpPr>
          <p:spPr>
            <a:xfrm rot="-5400000">
              <a:off x="250905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21" name="tx1021"/>
            <p:cNvSpPr/>
            <p:nvPr/>
          </p:nvSpPr>
          <p:spPr>
            <a:xfrm rot="-5400000">
              <a:off x="270998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22" name="pl1022"/>
            <p:cNvSpPr/>
            <p:nvPr/>
          </p:nvSpPr>
          <p:spPr>
            <a:xfrm>
              <a:off x="291924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23" name="pl1023"/>
            <p:cNvSpPr/>
            <p:nvPr/>
          </p:nvSpPr>
          <p:spPr>
            <a:xfrm>
              <a:off x="29308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4" name="pl1024"/>
            <p:cNvSpPr/>
            <p:nvPr/>
          </p:nvSpPr>
          <p:spPr>
            <a:xfrm>
              <a:off x="31628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5" name="pl1025"/>
            <p:cNvSpPr/>
            <p:nvPr/>
          </p:nvSpPr>
          <p:spPr>
            <a:xfrm>
              <a:off x="339487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6" name="pl1026"/>
            <p:cNvSpPr/>
            <p:nvPr/>
          </p:nvSpPr>
          <p:spPr>
            <a:xfrm>
              <a:off x="362689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7" name="pl1027"/>
            <p:cNvSpPr/>
            <p:nvPr/>
          </p:nvSpPr>
          <p:spPr>
            <a:xfrm>
              <a:off x="385890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8" name="pl1028"/>
            <p:cNvSpPr/>
            <p:nvPr/>
          </p:nvSpPr>
          <p:spPr>
            <a:xfrm>
              <a:off x="409092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29" name="tx1029"/>
            <p:cNvSpPr/>
            <p:nvPr/>
          </p:nvSpPr>
          <p:spPr>
            <a:xfrm rot="-5400000">
              <a:off x="289975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30" name="tx1030"/>
            <p:cNvSpPr/>
            <p:nvPr/>
          </p:nvSpPr>
          <p:spPr>
            <a:xfrm rot="-5400000">
              <a:off x="310068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31" name="tx1031"/>
            <p:cNvSpPr/>
            <p:nvPr/>
          </p:nvSpPr>
          <p:spPr>
            <a:xfrm rot="-5400000">
              <a:off x="333269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32" name="tx1032"/>
            <p:cNvSpPr/>
            <p:nvPr/>
          </p:nvSpPr>
          <p:spPr>
            <a:xfrm rot="-5400000">
              <a:off x="3564711"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33" name="tx1033"/>
            <p:cNvSpPr/>
            <p:nvPr/>
          </p:nvSpPr>
          <p:spPr>
            <a:xfrm rot="-5400000">
              <a:off x="3796726"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34" name="tx1034"/>
            <p:cNvSpPr/>
            <p:nvPr/>
          </p:nvSpPr>
          <p:spPr>
            <a:xfrm rot="-5400000">
              <a:off x="399765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35" name="pl1035"/>
            <p:cNvSpPr/>
            <p:nvPr/>
          </p:nvSpPr>
          <p:spPr>
            <a:xfrm>
              <a:off x="420691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36" name="pl1036"/>
            <p:cNvSpPr/>
            <p:nvPr/>
          </p:nvSpPr>
          <p:spPr>
            <a:xfrm>
              <a:off x="421851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7" name="pl1037"/>
            <p:cNvSpPr/>
            <p:nvPr/>
          </p:nvSpPr>
          <p:spPr>
            <a:xfrm>
              <a:off x="445052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8" name="pl1038"/>
            <p:cNvSpPr/>
            <p:nvPr/>
          </p:nvSpPr>
          <p:spPr>
            <a:xfrm>
              <a:off x="468254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39" name="pl1039"/>
            <p:cNvSpPr/>
            <p:nvPr/>
          </p:nvSpPr>
          <p:spPr>
            <a:xfrm>
              <a:off x="491455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0" name="pl1040"/>
            <p:cNvSpPr/>
            <p:nvPr/>
          </p:nvSpPr>
          <p:spPr>
            <a:xfrm>
              <a:off x="5146573"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1" name="pl1041"/>
            <p:cNvSpPr/>
            <p:nvPr/>
          </p:nvSpPr>
          <p:spPr>
            <a:xfrm>
              <a:off x="5378588"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2" name="tx1042"/>
            <p:cNvSpPr/>
            <p:nvPr/>
          </p:nvSpPr>
          <p:spPr>
            <a:xfrm rot="-5400000">
              <a:off x="418742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43" name="tx1043"/>
            <p:cNvSpPr/>
            <p:nvPr/>
          </p:nvSpPr>
          <p:spPr>
            <a:xfrm rot="-5400000">
              <a:off x="438834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44" name="tx1044"/>
            <p:cNvSpPr/>
            <p:nvPr/>
          </p:nvSpPr>
          <p:spPr>
            <a:xfrm rot="-5400000">
              <a:off x="462036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45" name="tx1045"/>
            <p:cNvSpPr/>
            <p:nvPr/>
          </p:nvSpPr>
          <p:spPr>
            <a:xfrm rot="-5400000">
              <a:off x="4852379"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46" name="tx1046"/>
            <p:cNvSpPr/>
            <p:nvPr/>
          </p:nvSpPr>
          <p:spPr>
            <a:xfrm rot="-5400000">
              <a:off x="5084394"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47" name="tx1047"/>
            <p:cNvSpPr/>
            <p:nvPr/>
          </p:nvSpPr>
          <p:spPr>
            <a:xfrm rot="-5400000">
              <a:off x="528531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48" name="pl1048"/>
            <p:cNvSpPr/>
            <p:nvPr/>
          </p:nvSpPr>
          <p:spPr>
            <a:xfrm>
              <a:off x="5494580"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49" name="pl1049"/>
            <p:cNvSpPr/>
            <p:nvPr/>
          </p:nvSpPr>
          <p:spPr>
            <a:xfrm>
              <a:off x="550618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0" name="pl1050"/>
            <p:cNvSpPr/>
            <p:nvPr/>
          </p:nvSpPr>
          <p:spPr>
            <a:xfrm>
              <a:off x="573819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1" name="pl1051"/>
            <p:cNvSpPr/>
            <p:nvPr/>
          </p:nvSpPr>
          <p:spPr>
            <a:xfrm>
              <a:off x="597021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2" name="pl1052"/>
            <p:cNvSpPr/>
            <p:nvPr/>
          </p:nvSpPr>
          <p:spPr>
            <a:xfrm>
              <a:off x="620222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3" name="pl1053"/>
            <p:cNvSpPr/>
            <p:nvPr/>
          </p:nvSpPr>
          <p:spPr>
            <a:xfrm>
              <a:off x="6434241"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4" name="pl1054"/>
            <p:cNvSpPr/>
            <p:nvPr/>
          </p:nvSpPr>
          <p:spPr>
            <a:xfrm>
              <a:off x="6666256"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5" name="tx1055"/>
            <p:cNvSpPr/>
            <p:nvPr/>
          </p:nvSpPr>
          <p:spPr>
            <a:xfrm rot="-5400000">
              <a:off x="5475091"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56" name="tx1056"/>
            <p:cNvSpPr/>
            <p:nvPr/>
          </p:nvSpPr>
          <p:spPr>
            <a:xfrm rot="-5400000">
              <a:off x="567601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57" name="tx1057"/>
            <p:cNvSpPr/>
            <p:nvPr/>
          </p:nvSpPr>
          <p:spPr>
            <a:xfrm rot="-5400000">
              <a:off x="590803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58" name="tx1058"/>
            <p:cNvSpPr/>
            <p:nvPr/>
          </p:nvSpPr>
          <p:spPr>
            <a:xfrm rot="-5400000">
              <a:off x="614004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59" name="tx1059"/>
            <p:cNvSpPr/>
            <p:nvPr/>
          </p:nvSpPr>
          <p:spPr>
            <a:xfrm rot="-5400000">
              <a:off x="637206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60" name="tx1060"/>
            <p:cNvSpPr/>
            <p:nvPr/>
          </p:nvSpPr>
          <p:spPr>
            <a:xfrm rot="-5400000">
              <a:off x="6572987"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61" name="pl1061"/>
            <p:cNvSpPr/>
            <p:nvPr/>
          </p:nvSpPr>
          <p:spPr>
            <a:xfrm>
              <a:off x="6782248"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62" name="pl1062"/>
            <p:cNvSpPr/>
            <p:nvPr/>
          </p:nvSpPr>
          <p:spPr>
            <a:xfrm>
              <a:off x="679384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3" name="pl1063"/>
            <p:cNvSpPr/>
            <p:nvPr/>
          </p:nvSpPr>
          <p:spPr>
            <a:xfrm>
              <a:off x="702586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4" name="pl1064"/>
            <p:cNvSpPr/>
            <p:nvPr/>
          </p:nvSpPr>
          <p:spPr>
            <a:xfrm>
              <a:off x="725787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5" name="pl1065"/>
            <p:cNvSpPr/>
            <p:nvPr/>
          </p:nvSpPr>
          <p:spPr>
            <a:xfrm>
              <a:off x="748989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6" name="pl1066"/>
            <p:cNvSpPr/>
            <p:nvPr/>
          </p:nvSpPr>
          <p:spPr>
            <a:xfrm>
              <a:off x="7721909"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7" name="pl1067"/>
            <p:cNvSpPr/>
            <p:nvPr/>
          </p:nvSpPr>
          <p:spPr>
            <a:xfrm>
              <a:off x="795392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8" name="tx1068"/>
            <p:cNvSpPr/>
            <p:nvPr/>
          </p:nvSpPr>
          <p:spPr>
            <a:xfrm rot="-5400000">
              <a:off x="6762759"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69" name="tx1069"/>
            <p:cNvSpPr/>
            <p:nvPr/>
          </p:nvSpPr>
          <p:spPr>
            <a:xfrm rot="-5400000">
              <a:off x="696368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70" name="tx1070"/>
            <p:cNvSpPr/>
            <p:nvPr/>
          </p:nvSpPr>
          <p:spPr>
            <a:xfrm rot="-5400000">
              <a:off x="719570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71" name="tx1071"/>
            <p:cNvSpPr/>
            <p:nvPr/>
          </p:nvSpPr>
          <p:spPr>
            <a:xfrm rot="-5400000">
              <a:off x="742771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72" name="tx1072"/>
            <p:cNvSpPr/>
            <p:nvPr/>
          </p:nvSpPr>
          <p:spPr>
            <a:xfrm rot="-5400000">
              <a:off x="765973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73" name="tx1073"/>
            <p:cNvSpPr/>
            <p:nvPr/>
          </p:nvSpPr>
          <p:spPr>
            <a:xfrm rot="-5400000">
              <a:off x="7860655"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74" name="pl1074"/>
            <p:cNvSpPr/>
            <p:nvPr/>
          </p:nvSpPr>
          <p:spPr>
            <a:xfrm>
              <a:off x="8069916"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75" name="pl1075"/>
            <p:cNvSpPr/>
            <p:nvPr/>
          </p:nvSpPr>
          <p:spPr>
            <a:xfrm>
              <a:off x="808151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6" name="pl1076"/>
            <p:cNvSpPr/>
            <p:nvPr/>
          </p:nvSpPr>
          <p:spPr>
            <a:xfrm>
              <a:off x="831353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7" name="pl1077"/>
            <p:cNvSpPr/>
            <p:nvPr/>
          </p:nvSpPr>
          <p:spPr>
            <a:xfrm>
              <a:off x="854554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8" name="pl1078"/>
            <p:cNvSpPr/>
            <p:nvPr/>
          </p:nvSpPr>
          <p:spPr>
            <a:xfrm>
              <a:off x="877756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9" name="pl1079"/>
            <p:cNvSpPr/>
            <p:nvPr/>
          </p:nvSpPr>
          <p:spPr>
            <a:xfrm>
              <a:off x="900957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80" name="pl1080"/>
            <p:cNvSpPr/>
            <p:nvPr/>
          </p:nvSpPr>
          <p:spPr>
            <a:xfrm>
              <a:off x="924159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81" name="tx1081"/>
            <p:cNvSpPr/>
            <p:nvPr/>
          </p:nvSpPr>
          <p:spPr>
            <a:xfrm rot="-5400000">
              <a:off x="8050427"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82" name="tx1082"/>
            <p:cNvSpPr/>
            <p:nvPr/>
          </p:nvSpPr>
          <p:spPr>
            <a:xfrm rot="-5400000">
              <a:off x="825135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83" name="tx1083"/>
            <p:cNvSpPr/>
            <p:nvPr/>
          </p:nvSpPr>
          <p:spPr>
            <a:xfrm rot="-5400000">
              <a:off x="848336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84" name="tx1084"/>
            <p:cNvSpPr/>
            <p:nvPr/>
          </p:nvSpPr>
          <p:spPr>
            <a:xfrm rot="-5400000">
              <a:off x="8715382"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85" name="tx1085"/>
            <p:cNvSpPr/>
            <p:nvPr/>
          </p:nvSpPr>
          <p:spPr>
            <a:xfrm rot="-5400000">
              <a:off x="8947397"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86" name="tx1086"/>
            <p:cNvSpPr/>
            <p:nvPr/>
          </p:nvSpPr>
          <p:spPr>
            <a:xfrm rot="-5400000">
              <a:off x="9148323"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087" name="pl1087"/>
            <p:cNvSpPr/>
            <p:nvPr/>
          </p:nvSpPr>
          <p:spPr>
            <a:xfrm>
              <a:off x="9357584"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88" name="pl1088"/>
            <p:cNvSpPr/>
            <p:nvPr/>
          </p:nvSpPr>
          <p:spPr>
            <a:xfrm>
              <a:off x="9369184"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89" name="pl1089"/>
            <p:cNvSpPr/>
            <p:nvPr/>
          </p:nvSpPr>
          <p:spPr>
            <a:xfrm>
              <a:off x="960120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90" name="pl1090"/>
            <p:cNvSpPr/>
            <p:nvPr/>
          </p:nvSpPr>
          <p:spPr>
            <a:xfrm>
              <a:off x="983321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91" name="pl1091"/>
            <p:cNvSpPr/>
            <p:nvPr/>
          </p:nvSpPr>
          <p:spPr>
            <a:xfrm>
              <a:off x="1006523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92" name="pl1092"/>
            <p:cNvSpPr/>
            <p:nvPr/>
          </p:nvSpPr>
          <p:spPr>
            <a:xfrm>
              <a:off x="10297245"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93" name="pl1093"/>
            <p:cNvSpPr/>
            <p:nvPr/>
          </p:nvSpPr>
          <p:spPr>
            <a:xfrm>
              <a:off x="10529260"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94" name="tx1094"/>
            <p:cNvSpPr/>
            <p:nvPr/>
          </p:nvSpPr>
          <p:spPr>
            <a:xfrm rot="-5400000">
              <a:off x="9338095"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095" name="tx1095"/>
            <p:cNvSpPr/>
            <p:nvPr/>
          </p:nvSpPr>
          <p:spPr>
            <a:xfrm rot="-5400000">
              <a:off x="953902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096" name="tx1096"/>
            <p:cNvSpPr/>
            <p:nvPr/>
          </p:nvSpPr>
          <p:spPr>
            <a:xfrm rot="-5400000">
              <a:off x="977103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097" name="tx1097"/>
            <p:cNvSpPr/>
            <p:nvPr/>
          </p:nvSpPr>
          <p:spPr>
            <a:xfrm rot="-5400000">
              <a:off x="10003050"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098" name="tx1098"/>
            <p:cNvSpPr/>
            <p:nvPr/>
          </p:nvSpPr>
          <p:spPr>
            <a:xfrm rot="-5400000">
              <a:off x="10235065"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099" name="tx1099"/>
            <p:cNvSpPr/>
            <p:nvPr/>
          </p:nvSpPr>
          <p:spPr>
            <a:xfrm rot="-5400000">
              <a:off x="10435991"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100" name="pl1100"/>
            <p:cNvSpPr/>
            <p:nvPr/>
          </p:nvSpPr>
          <p:spPr>
            <a:xfrm>
              <a:off x="10645252" y="5491000"/>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101" name="pl1101"/>
            <p:cNvSpPr/>
            <p:nvPr/>
          </p:nvSpPr>
          <p:spPr>
            <a:xfrm>
              <a:off x="1065685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02" name="pl1102"/>
            <p:cNvSpPr/>
            <p:nvPr/>
          </p:nvSpPr>
          <p:spPr>
            <a:xfrm>
              <a:off x="1088886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03" name="pl1103"/>
            <p:cNvSpPr/>
            <p:nvPr/>
          </p:nvSpPr>
          <p:spPr>
            <a:xfrm>
              <a:off x="1112088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04" name="pl1104"/>
            <p:cNvSpPr/>
            <p:nvPr/>
          </p:nvSpPr>
          <p:spPr>
            <a:xfrm>
              <a:off x="1135289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05" name="pl1105"/>
            <p:cNvSpPr/>
            <p:nvPr/>
          </p:nvSpPr>
          <p:spPr>
            <a:xfrm>
              <a:off x="11584912"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06" name="pl1106"/>
            <p:cNvSpPr/>
            <p:nvPr/>
          </p:nvSpPr>
          <p:spPr>
            <a:xfrm>
              <a:off x="11816927" y="5491000"/>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07" name="tx1107"/>
            <p:cNvSpPr/>
            <p:nvPr/>
          </p:nvSpPr>
          <p:spPr>
            <a:xfrm rot="-5400000">
              <a:off x="10625763" y="562609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108" name="tx1108"/>
            <p:cNvSpPr/>
            <p:nvPr/>
          </p:nvSpPr>
          <p:spPr>
            <a:xfrm rot="-5400000">
              <a:off x="1082668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1109" name="tx1109"/>
            <p:cNvSpPr/>
            <p:nvPr/>
          </p:nvSpPr>
          <p:spPr>
            <a:xfrm rot="-5400000">
              <a:off x="1105870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1110" name="tx1110"/>
            <p:cNvSpPr/>
            <p:nvPr/>
          </p:nvSpPr>
          <p:spPr>
            <a:xfrm rot="-5400000">
              <a:off x="11290718"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1111" name="tx1111"/>
            <p:cNvSpPr/>
            <p:nvPr/>
          </p:nvSpPr>
          <p:spPr>
            <a:xfrm rot="-5400000">
              <a:off x="11522733" y="56260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1112" name="tx1112"/>
            <p:cNvSpPr/>
            <p:nvPr/>
          </p:nvSpPr>
          <p:spPr>
            <a:xfrm rot="-5400000">
              <a:off x="11723659" y="562609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1113" name="tx1113"/>
            <p:cNvSpPr/>
            <p:nvPr/>
          </p:nvSpPr>
          <p:spPr>
            <a:xfrm>
              <a:off x="5672571" y="5794167"/>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114" name="tx1114"/>
            <p:cNvSpPr/>
            <p:nvPr/>
          </p:nvSpPr>
          <p:spPr>
            <a:xfrm>
              <a:off x="3802513" y="619212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115" name="pt1115"/>
            <p:cNvSpPr/>
            <p:nvPr/>
          </p:nvSpPr>
          <p:spPr>
            <a:xfrm>
              <a:off x="4797859" y="61960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116" name="pt1116"/>
            <p:cNvSpPr/>
            <p:nvPr/>
          </p:nvSpPr>
          <p:spPr>
            <a:xfrm>
              <a:off x="5346140" y="61960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117" name="pt1117"/>
            <p:cNvSpPr/>
            <p:nvPr/>
          </p:nvSpPr>
          <p:spPr>
            <a:xfrm>
              <a:off x="5990707" y="619607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118" name="pt1118"/>
            <p:cNvSpPr/>
            <p:nvPr/>
          </p:nvSpPr>
          <p:spPr>
            <a:xfrm>
              <a:off x="6635274" y="61960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119" name="pt1119"/>
            <p:cNvSpPr/>
            <p:nvPr/>
          </p:nvSpPr>
          <p:spPr>
            <a:xfrm>
              <a:off x="7279841" y="61960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120" name="pt1120"/>
            <p:cNvSpPr/>
            <p:nvPr/>
          </p:nvSpPr>
          <p:spPr>
            <a:xfrm>
              <a:off x="7924407" y="6196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21" name="tx1121"/>
            <p:cNvSpPr/>
            <p:nvPr/>
          </p:nvSpPr>
          <p:spPr>
            <a:xfrm>
              <a:off x="5023243" y="6202136"/>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1122" name="tx1122"/>
            <p:cNvSpPr/>
            <p:nvPr/>
          </p:nvSpPr>
          <p:spPr>
            <a:xfrm>
              <a:off x="5571524"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1123" name="tx1123"/>
            <p:cNvSpPr/>
            <p:nvPr/>
          </p:nvSpPr>
          <p:spPr>
            <a:xfrm>
              <a:off x="6216091"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1124" name="tx1124"/>
            <p:cNvSpPr/>
            <p:nvPr/>
          </p:nvSpPr>
          <p:spPr>
            <a:xfrm>
              <a:off x="6860658"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1125" name="tx1125"/>
            <p:cNvSpPr/>
            <p:nvPr/>
          </p:nvSpPr>
          <p:spPr>
            <a:xfrm>
              <a:off x="7505225"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1126" name="tx1126"/>
            <p:cNvSpPr/>
            <p:nvPr/>
          </p:nvSpPr>
          <p:spPr>
            <a:xfrm>
              <a:off x="8149792" y="6202136"/>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1127" name="tx1127"/>
            <p:cNvSpPr/>
            <p:nvPr/>
          </p:nvSpPr>
          <p:spPr>
            <a:xfrm>
              <a:off x="343909" y="1368037"/>
              <a:ext cx="361608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country, Gavi 57, 2025</a:t>
              </a:r>
            </a:p>
          </p:txBody>
        </p:sp>
        <p:sp>
          <p:nvSpPr>
            <p:cNvPr id="1128" name="tx1128"/>
            <p:cNvSpPr/>
            <p:nvPr/>
          </p:nvSpPr>
          <p:spPr>
            <a:xfrm>
              <a:off x="770134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129" name="tx1129"/>
            <p:cNvSpPr/>
            <p:nvPr/>
          </p:nvSpPr>
          <p:spPr>
            <a:xfrm>
              <a:off x="4257168" y="6611748"/>
              <a:ext cx="76061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are ranked within each region. Country ISO codes displayed. Regional average coverage is shown in the headers and by the dashed line.</a:t>
              </a:r>
            </a:p>
          </p:txBody>
        </p:sp>
      </p:grpSp>
      <p:sp>
        <p:nvSpPr>
          <p:cNvPr id="1130" name="body"/>
          <p:cNvSpPr>
            <a:spLocks noGrp="1"/>
          </p:cNvSpPr>
          <p:nvPr>
            <p:ph/>
          </p:nvPr>
        </p:nvSpPr>
        <p:spPr>
          <a:xfrm>
            <a:off x="292608" y="182880"/>
            <a:ext cx="11658600" cy="649224"/>
          </a:xfrm>
          <a:solidFill>
            <a:srgbClr val="FFFFFF">
              <a:alpha val="100000"/>
            </a:srgbClr>
          </a:solidFill>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Regional average coverage masks variation between countries across all vaccines, highlighting heterogeneity in immunization performance and the need for targeted, country-specific strategies to reach underserved populations.</a:t>
            </a:r>
          </a:p>
        </p:txBody>
      </p:sp>
      <p:grpSp xmlns:pic="http://schemas.openxmlformats.org/drawingml/2006/picture">
        <p:nvGrpSpPr>
          <p:cNvPr id="1131" name=""/>
          <p:cNvGrpSpPr/>
          <p:nvPr/>
        </p:nvGrpSpPr>
        <p:grpSpPr>
          <a:xfrm>
            <a:off x="292608" y="914400"/>
            <a:ext cx="11612880" cy="28575"/>
            <a:chOff x="292608" y="914400"/>
            <a:chExt cx="11612880" cy="28575"/>
          </a:xfrm>
        </p:grpSpPr>
        <p:sp>
          <p:nvSpPr>
            <p:cNvPr id="1132"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133" name="rc4"/>
            <p:cNvSpPr/>
            <p:nvPr/>
          </p:nvSpPr>
          <p:spPr>
            <a:xfrm>
              <a:off x="292608" y="914400"/>
              <a:ext cx="11612879" cy="28575"/>
            </a:xfrm>
            <a:prstGeom prst="rect">
              <a:avLst/>
            </a:prstGeom>
            <a:solidFill>
              <a:srgbClr val="000000">
                <a:alpha val="100000"/>
              </a:srgbClr>
            </a:solidFill>
          </p:spPr>
          <p:txBody>
            <a:bodyPr/>
            <a:lstStyle/>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76555" y="295889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5" name="pl5"/>
            <p:cNvSpPr/>
            <p:nvPr/>
          </p:nvSpPr>
          <p:spPr>
            <a:xfrm>
              <a:off x="776555" y="2461481"/>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6" name="pl6"/>
            <p:cNvSpPr/>
            <p:nvPr/>
          </p:nvSpPr>
          <p:spPr>
            <a:xfrm>
              <a:off x="776555" y="196406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7" name="pl7"/>
            <p:cNvSpPr/>
            <p:nvPr/>
          </p:nvSpPr>
          <p:spPr>
            <a:xfrm>
              <a:off x="776555" y="1466643"/>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8" name="pl8"/>
            <p:cNvSpPr/>
            <p:nvPr/>
          </p:nvSpPr>
          <p:spPr>
            <a:xfrm>
              <a:off x="776555" y="969225"/>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9" name="pl9"/>
            <p:cNvSpPr/>
            <p:nvPr/>
          </p:nvSpPr>
          <p:spPr>
            <a:xfrm>
              <a:off x="94655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18185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41715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65245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88775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12305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35835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59364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82894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06424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 name="rc19"/>
            <p:cNvSpPr/>
            <p:nvPr/>
          </p:nvSpPr>
          <p:spPr>
            <a:xfrm>
              <a:off x="1952460" y="2401791"/>
              <a:ext cx="105884" cy="557108"/>
            </a:xfrm>
            <a:prstGeom prst="rect">
              <a:avLst/>
            </a:prstGeom>
            <a:solidFill>
              <a:srgbClr val="2C7FB8">
                <a:alpha val="100000"/>
              </a:srgbClr>
            </a:solidFill>
          </p:spPr>
          <p:txBody>
            <a:bodyPr/>
            <a:lstStyle/>
            <a:p/>
          </p:txBody>
        </p:sp>
        <p:sp>
          <p:nvSpPr>
            <p:cNvPr id="20" name="rc20"/>
            <p:cNvSpPr/>
            <p:nvPr/>
          </p:nvSpPr>
          <p:spPr>
            <a:xfrm>
              <a:off x="2070109" y="2143133"/>
              <a:ext cx="105884" cy="815766"/>
            </a:xfrm>
            <a:prstGeom prst="rect">
              <a:avLst/>
            </a:prstGeom>
            <a:solidFill>
              <a:srgbClr val="2C7FB8">
                <a:alpha val="100000"/>
              </a:srgbClr>
            </a:solidFill>
          </p:spPr>
          <p:txBody>
            <a:bodyPr/>
            <a:lstStyle/>
            <a:p/>
          </p:txBody>
        </p:sp>
        <p:sp>
          <p:nvSpPr>
            <p:cNvPr id="21" name="rc21"/>
            <p:cNvSpPr/>
            <p:nvPr/>
          </p:nvSpPr>
          <p:spPr>
            <a:xfrm>
              <a:off x="2187759" y="2103339"/>
              <a:ext cx="105884" cy="855560"/>
            </a:xfrm>
            <a:prstGeom prst="rect">
              <a:avLst/>
            </a:prstGeom>
            <a:solidFill>
              <a:srgbClr val="2C7FB8">
                <a:alpha val="100000"/>
              </a:srgbClr>
            </a:solidFill>
          </p:spPr>
          <p:txBody>
            <a:bodyPr/>
            <a:lstStyle/>
            <a:p/>
          </p:txBody>
        </p:sp>
        <p:sp>
          <p:nvSpPr>
            <p:cNvPr id="22" name="rc22"/>
            <p:cNvSpPr/>
            <p:nvPr/>
          </p:nvSpPr>
          <p:spPr>
            <a:xfrm>
              <a:off x="2305408" y="1864578"/>
              <a:ext cx="105884" cy="1094321"/>
            </a:xfrm>
            <a:prstGeom prst="rect">
              <a:avLst/>
            </a:prstGeom>
            <a:solidFill>
              <a:srgbClr val="2C7FB8">
                <a:alpha val="100000"/>
              </a:srgbClr>
            </a:solidFill>
          </p:spPr>
          <p:txBody>
            <a:bodyPr/>
            <a:lstStyle/>
            <a:p/>
          </p:txBody>
        </p:sp>
        <p:sp>
          <p:nvSpPr>
            <p:cNvPr id="23" name="rc23"/>
            <p:cNvSpPr/>
            <p:nvPr/>
          </p:nvSpPr>
          <p:spPr>
            <a:xfrm>
              <a:off x="2423057" y="1824785"/>
              <a:ext cx="105884" cy="1134114"/>
            </a:xfrm>
            <a:prstGeom prst="rect">
              <a:avLst/>
            </a:prstGeom>
            <a:solidFill>
              <a:srgbClr val="2C7FB8">
                <a:alpha val="100000"/>
              </a:srgbClr>
            </a:solidFill>
          </p:spPr>
          <p:txBody>
            <a:bodyPr/>
            <a:lstStyle/>
            <a:p/>
          </p:txBody>
        </p:sp>
        <p:sp>
          <p:nvSpPr>
            <p:cNvPr id="24" name="rc24"/>
            <p:cNvSpPr/>
            <p:nvPr/>
          </p:nvSpPr>
          <p:spPr>
            <a:xfrm>
              <a:off x="2540707" y="1824785"/>
              <a:ext cx="105884" cy="1134114"/>
            </a:xfrm>
            <a:prstGeom prst="rect">
              <a:avLst/>
            </a:prstGeom>
            <a:solidFill>
              <a:srgbClr val="2C7FB8">
                <a:alpha val="100000"/>
              </a:srgbClr>
            </a:solidFill>
          </p:spPr>
          <p:txBody>
            <a:bodyPr/>
            <a:lstStyle/>
            <a:p/>
          </p:txBody>
        </p:sp>
        <p:sp>
          <p:nvSpPr>
            <p:cNvPr id="25" name="rc25"/>
            <p:cNvSpPr/>
            <p:nvPr/>
          </p:nvSpPr>
          <p:spPr>
            <a:xfrm>
              <a:off x="2658356" y="1824785"/>
              <a:ext cx="105884" cy="1134114"/>
            </a:xfrm>
            <a:prstGeom prst="rect">
              <a:avLst/>
            </a:prstGeom>
            <a:solidFill>
              <a:srgbClr val="2C7FB8">
                <a:alpha val="100000"/>
              </a:srgbClr>
            </a:solidFill>
          </p:spPr>
          <p:txBody>
            <a:bodyPr/>
            <a:lstStyle/>
            <a:p/>
          </p:txBody>
        </p:sp>
        <p:sp>
          <p:nvSpPr>
            <p:cNvPr id="26" name="rc26"/>
            <p:cNvSpPr/>
            <p:nvPr/>
          </p:nvSpPr>
          <p:spPr>
            <a:xfrm>
              <a:off x="2776005" y="1824785"/>
              <a:ext cx="105884" cy="1134114"/>
            </a:xfrm>
            <a:prstGeom prst="rect">
              <a:avLst/>
            </a:prstGeom>
            <a:solidFill>
              <a:srgbClr val="2C7FB8">
                <a:alpha val="100000"/>
              </a:srgbClr>
            </a:solidFill>
          </p:spPr>
          <p:txBody>
            <a:bodyPr/>
            <a:lstStyle/>
            <a:p/>
          </p:txBody>
        </p:sp>
        <p:sp>
          <p:nvSpPr>
            <p:cNvPr id="27" name="rc27"/>
            <p:cNvSpPr/>
            <p:nvPr/>
          </p:nvSpPr>
          <p:spPr>
            <a:xfrm>
              <a:off x="2893655" y="1824785"/>
              <a:ext cx="105884" cy="1134114"/>
            </a:xfrm>
            <a:prstGeom prst="rect">
              <a:avLst/>
            </a:prstGeom>
            <a:solidFill>
              <a:srgbClr val="2C7FB8">
                <a:alpha val="100000"/>
              </a:srgbClr>
            </a:solidFill>
          </p:spPr>
          <p:txBody>
            <a:bodyPr/>
            <a:lstStyle/>
            <a:p/>
          </p:txBody>
        </p:sp>
        <p:sp>
          <p:nvSpPr>
            <p:cNvPr id="28" name="rc28"/>
            <p:cNvSpPr/>
            <p:nvPr/>
          </p:nvSpPr>
          <p:spPr>
            <a:xfrm>
              <a:off x="3011304" y="1824785"/>
              <a:ext cx="105884" cy="1134114"/>
            </a:xfrm>
            <a:prstGeom prst="rect">
              <a:avLst/>
            </a:prstGeom>
            <a:solidFill>
              <a:srgbClr val="2C7FB8">
                <a:alpha val="100000"/>
              </a:srgbClr>
            </a:solidFill>
          </p:spPr>
          <p:txBody>
            <a:bodyPr/>
            <a:lstStyle/>
            <a:p/>
          </p:txBody>
        </p:sp>
        <p:sp>
          <p:nvSpPr>
            <p:cNvPr id="29" name="rc29"/>
            <p:cNvSpPr/>
            <p:nvPr/>
          </p:nvSpPr>
          <p:spPr>
            <a:xfrm>
              <a:off x="3128953" y="1824785"/>
              <a:ext cx="105884" cy="1134114"/>
            </a:xfrm>
            <a:prstGeom prst="rect">
              <a:avLst/>
            </a:prstGeom>
            <a:solidFill>
              <a:srgbClr val="2C7FB8">
                <a:alpha val="100000"/>
              </a:srgbClr>
            </a:solidFill>
          </p:spPr>
          <p:txBody>
            <a:bodyPr/>
            <a:lstStyle/>
            <a:p/>
          </p:txBody>
        </p:sp>
        <p:sp>
          <p:nvSpPr>
            <p:cNvPr id="30" name="pl30"/>
            <p:cNvSpPr/>
            <p:nvPr/>
          </p:nvSpPr>
          <p:spPr>
            <a:xfrm>
              <a:off x="776555" y="1824785"/>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31" name="pl31"/>
            <p:cNvSpPr/>
            <p:nvPr/>
          </p:nvSpPr>
          <p:spPr>
            <a:xfrm>
              <a:off x="2005402" y="1371139"/>
              <a:ext cx="1176493" cy="1304231"/>
            </a:xfrm>
            <a:custGeom>
              <a:avLst/>
              <a:pathLst>
                <a:path w="1176493" h="1304231">
                  <a:moveTo>
                    <a:pt x="0" y="1304231"/>
                  </a:moveTo>
                  <a:lnTo>
                    <a:pt x="117649" y="756076"/>
                  </a:lnTo>
                  <a:lnTo>
                    <a:pt x="235298" y="718272"/>
                  </a:lnTo>
                  <a:lnTo>
                    <a:pt x="352947" y="302430"/>
                  </a:lnTo>
                  <a:lnTo>
                    <a:pt x="470597" y="94509"/>
                  </a:lnTo>
                  <a:lnTo>
                    <a:pt x="588246" y="113411"/>
                  </a:lnTo>
                  <a:lnTo>
                    <a:pt x="705895" y="132313"/>
                  </a:lnTo>
                  <a:lnTo>
                    <a:pt x="823545" y="56705"/>
                  </a:lnTo>
                  <a:lnTo>
                    <a:pt x="941194" y="56705"/>
                  </a:lnTo>
                  <a:lnTo>
                    <a:pt x="1058843" y="18901"/>
                  </a:lnTo>
                  <a:lnTo>
                    <a:pt x="1176493" y="0"/>
                  </a:lnTo>
                </a:path>
              </a:pathLst>
            </a:custGeom>
            <a:ln w="27101" cap="flat">
              <a:solidFill>
                <a:srgbClr val="000000">
                  <a:alpha val="80000"/>
                </a:srgbClr>
              </a:solidFill>
              <a:prstDash val="solid"/>
              <a:round/>
            </a:ln>
          </p:spPr>
          <p:txBody>
            <a:bodyPr/>
            <a:lstStyle/>
            <a:p/>
          </p:txBody>
        </p:sp>
        <p:sp>
          <p:nvSpPr>
            <p:cNvPr id="32" name="tx32"/>
            <p:cNvSpPr/>
            <p:nvPr/>
          </p:nvSpPr>
          <p:spPr>
            <a:xfrm>
              <a:off x="946559"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N=57</a:t>
              </a:r>
            </a:p>
          </p:txBody>
        </p:sp>
        <p:sp>
          <p:nvSpPr>
            <p:cNvPr id="33" name="tx33"/>
            <p:cNvSpPr/>
            <p:nvPr/>
          </p:nvSpPr>
          <p:spPr>
            <a:xfrm rot="-5400000">
              <a:off x="1950401" y="244581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28</a:t>
              </a:r>
            </a:p>
          </p:txBody>
        </p:sp>
        <p:sp>
          <p:nvSpPr>
            <p:cNvPr id="34" name="tx34"/>
            <p:cNvSpPr/>
            <p:nvPr/>
          </p:nvSpPr>
          <p:spPr>
            <a:xfrm rot="-5400000">
              <a:off x="2068051" y="218715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41</a:t>
              </a:r>
            </a:p>
          </p:txBody>
        </p:sp>
        <p:sp>
          <p:nvSpPr>
            <p:cNvPr id="35" name="tx35"/>
            <p:cNvSpPr/>
            <p:nvPr/>
          </p:nvSpPr>
          <p:spPr>
            <a:xfrm rot="-5400000">
              <a:off x="2185700" y="214735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36" name="tx36"/>
            <p:cNvSpPr/>
            <p:nvPr/>
          </p:nvSpPr>
          <p:spPr>
            <a:xfrm rot="-5400000">
              <a:off x="2303349" y="190859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37" name="tx37"/>
            <p:cNvSpPr/>
            <p:nvPr/>
          </p:nvSpPr>
          <p:spPr>
            <a:xfrm rot="-5400000">
              <a:off x="2420998"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38" name="tx38"/>
            <p:cNvSpPr/>
            <p:nvPr/>
          </p:nvSpPr>
          <p:spPr>
            <a:xfrm rot="-5400000">
              <a:off x="2538648"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39" name="tx39"/>
            <p:cNvSpPr/>
            <p:nvPr/>
          </p:nvSpPr>
          <p:spPr>
            <a:xfrm rot="-5400000">
              <a:off x="2656297"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40" name="tx40"/>
            <p:cNvSpPr/>
            <p:nvPr/>
          </p:nvSpPr>
          <p:spPr>
            <a:xfrm rot="-5400000">
              <a:off x="277394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41" name="tx41"/>
            <p:cNvSpPr/>
            <p:nvPr/>
          </p:nvSpPr>
          <p:spPr>
            <a:xfrm rot="-5400000">
              <a:off x="289159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42" name="tx42"/>
            <p:cNvSpPr/>
            <p:nvPr/>
          </p:nvSpPr>
          <p:spPr>
            <a:xfrm rot="-5400000">
              <a:off x="3009245"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43" name="tx43"/>
            <p:cNvSpPr/>
            <p:nvPr/>
          </p:nvSpPr>
          <p:spPr>
            <a:xfrm rot="-5400000">
              <a:off x="3126894"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57</a:t>
              </a:r>
            </a:p>
          </p:txBody>
        </p:sp>
        <p:sp>
          <p:nvSpPr>
            <p:cNvPr id="44" name="tx44"/>
            <p:cNvSpPr/>
            <p:nvPr/>
          </p:nvSpPr>
          <p:spPr>
            <a:xfrm>
              <a:off x="3160206" y="1254690"/>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5" name="rc45"/>
            <p:cNvSpPr/>
            <p:nvPr/>
          </p:nvSpPr>
          <p:spPr>
            <a:xfrm>
              <a:off x="776555" y="874964"/>
              <a:ext cx="2575343" cy="2183170"/>
            </a:xfrm>
            <a:prstGeom prst="rect">
              <a:avLst/>
            </a:prstGeom>
            <a:noFill/>
            <a:ln w="13550" cap="rnd">
              <a:solidFill>
                <a:srgbClr val="999999">
                  <a:alpha val="100000"/>
                </a:srgbClr>
              </a:solidFill>
              <a:prstDash val="solid"/>
              <a:round/>
            </a:ln>
          </p:spPr>
          <p:txBody>
            <a:bodyPr/>
            <a:lstStyle/>
            <a:p/>
          </p:txBody>
        </p:sp>
        <p:sp>
          <p:nvSpPr>
            <p:cNvPr id="46" name="pl46"/>
            <p:cNvSpPr/>
            <p:nvPr/>
          </p:nvSpPr>
          <p:spPr>
            <a:xfrm>
              <a:off x="776555" y="542651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47" name="pl47"/>
            <p:cNvSpPr/>
            <p:nvPr/>
          </p:nvSpPr>
          <p:spPr>
            <a:xfrm>
              <a:off x="776555" y="4929093"/>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48" name="pl48"/>
            <p:cNvSpPr/>
            <p:nvPr/>
          </p:nvSpPr>
          <p:spPr>
            <a:xfrm>
              <a:off x="776555" y="443167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49" name="pl49"/>
            <p:cNvSpPr/>
            <p:nvPr/>
          </p:nvSpPr>
          <p:spPr>
            <a:xfrm>
              <a:off x="776555" y="3934256"/>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50" name="pl50"/>
            <p:cNvSpPr/>
            <p:nvPr/>
          </p:nvSpPr>
          <p:spPr>
            <a:xfrm>
              <a:off x="776555" y="3436837"/>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51" name="pl51"/>
            <p:cNvSpPr/>
            <p:nvPr/>
          </p:nvSpPr>
          <p:spPr>
            <a:xfrm>
              <a:off x="94655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118185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41715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65245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188775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12305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235835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59364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282894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306424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61" name="rc61"/>
            <p:cNvSpPr/>
            <p:nvPr/>
          </p:nvSpPr>
          <p:spPr>
            <a:xfrm>
              <a:off x="893616" y="5346925"/>
              <a:ext cx="105884" cy="79586"/>
            </a:xfrm>
            <a:prstGeom prst="rect">
              <a:avLst/>
            </a:prstGeom>
            <a:solidFill>
              <a:srgbClr val="2C7FB8">
                <a:alpha val="100000"/>
              </a:srgbClr>
            </a:solidFill>
          </p:spPr>
          <p:txBody>
            <a:bodyPr/>
            <a:lstStyle/>
            <a:p/>
          </p:txBody>
        </p:sp>
        <p:sp>
          <p:nvSpPr>
            <p:cNvPr id="62" name="rc62"/>
            <p:cNvSpPr/>
            <p:nvPr/>
          </p:nvSpPr>
          <p:spPr>
            <a:xfrm>
              <a:off x="1011266" y="5346925"/>
              <a:ext cx="105884" cy="79586"/>
            </a:xfrm>
            <a:prstGeom prst="rect">
              <a:avLst/>
            </a:prstGeom>
            <a:solidFill>
              <a:srgbClr val="2C7FB8">
                <a:alpha val="100000"/>
              </a:srgbClr>
            </a:solidFill>
          </p:spPr>
          <p:txBody>
            <a:bodyPr/>
            <a:lstStyle/>
            <a:p/>
          </p:txBody>
        </p:sp>
        <p:sp>
          <p:nvSpPr>
            <p:cNvPr id="63" name="rc63"/>
            <p:cNvSpPr/>
            <p:nvPr/>
          </p:nvSpPr>
          <p:spPr>
            <a:xfrm>
              <a:off x="1128915" y="5327028"/>
              <a:ext cx="105884" cy="99483"/>
            </a:xfrm>
            <a:prstGeom prst="rect">
              <a:avLst/>
            </a:prstGeom>
            <a:solidFill>
              <a:srgbClr val="2C7FB8">
                <a:alpha val="100000"/>
              </a:srgbClr>
            </a:solidFill>
          </p:spPr>
          <p:txBody>
            <a:bodyPr/>
            <a:lstStyle/>
            <a:p/>
          </p:txBody>
        </p:sp>
        <p:sp>
          <p:nvSpPr>
            <p:cNvPr id="64" name="rc64"/>
            <p:cNvSpPr/>
            <p:nvPr/>
          </p:nvSpPr>
          <p:spPr>
            <a:xfrm>
              <a:off x="1246564" y="5307131"/>
              <a:ext cx="105884" cy="119380"/>
            </a:xfrm>
            <a:prstGeom prst="rect">
              <a:avLst/>
            </a:prstGeom>
            <a:solidFill>
              <a:srgbClr val="2C7FB8">
                <a:alpha val="100000"/>
              </a:srgbClr>
            </a:solidFill>
          </p:spPr>
          <p:txBody>
            <a:bodyPr/>
            <a:lstStyle/>
            <a:p/>
          </p:txBody>
        </p:sp>
        <p:sp>
          <p:nvSpPr>
            <p:cNvPr id="65" name="rc65"/>
            <p:cNvSpPr/>
            <p:nvPr/>
          </p:nvSpPr>
          <p:spPr>
            <a:xfrm>
              <a:off x="1364214" y="5307131"/>
              <a:ext cx="105884" cy="119380"/>
            </a:xfrm>
            <a:prstGeom prst="rect">
              <a:avLst/>
            </a:prstGeom>
            <a:solidFill>
              <a:srgbClr val="2C7FB8">
                <a:alpha val="100000"/>
              </a:srgbClr>
            </a:solidFill>
          </p:spPr>
          <p:txBody>
            <a:bodyPr/>
            <a:lstStyle/>
            <a:p/>
          </p:txBody>
        </p:sp>
        <p:sp>
          <p:nvSpPr>
            <p:cNvPr id="66" name="rc66"/>
            <p:cNvSpPr/>
            <p:nvPr/>
          </p:nvSpPr>
          <p:spPr>
            <a:xfrm>
              <a:off x="1481863" y="5307131"/>
              <a:ext cx="105884" cy="119380"/>
            </a:xfrm>
            <a:prstGeom prst="rect">
              <a:avLst/>
            </a:prstGeom>
            <a:solidFill>
              <a:srgbClr val="2C7FB8">
                <a:alpha val="100000"/>
              </a:srgbClr>
            </a:solidFill>
          </p:spPr>
          <p:txBody>
            <a:bodyPr/>
            <a:lstStyle/>
            <a:p/>
          </p:txBody>
        </p:sp>
        <p:sp>
          <p:nvSpPr>
            <p:cNvPr id="67" name="rc67"/>
            <p:cNvSpPr/>
            <p:nvPr/>
          </p:nvSpPr>
          <p:spPr>
            <a:xfrm>
              <a:off x="1599512" y="5267338"/>
              <a:ext cx="105884" cy="159173"/>
            </a:xfrm>
            <a:prstGeom prst="rect">
              <a:avLst/>
            </a:prstGeom>
            <a:solidFill>
              <a:srgbClr val="2C7FB8">
                <a:alpha val="100000"/>
              </a:srgbClr>
            </a:solidFill>
          </p:spPr>
          <p:txBody>
            <a:bodyPr/>
            <a:lstStyle/>
            <a:p/>
          </p:txBody>
        </p:sp>
        <p:sp>
          <p:nvSpPr>
            <p:cNvPr id="68" name="rc68"/>
            <p:cNvSpPr/>
            <p:nvPr/>
          </p:nvSpPr>
          <p:spPr>
            <a:xfrm>
              <a:off x="1717162" y="5167854"/>
              <a:ext cx="105884" cy="258657"/>
            </a:xfrm>
            <a:prstGeom prst="rect">
              <a:avLst/>
            </a:prstGeom>
            <a:solidFill>
              <a:srgbClr val="2C7FB8">
                <a:alpha val="100000"/>
              </a:srgbClr>
            </a:solidFill>
          </p:spPr>
          <p:txBody>
            <a:bodyPr/>
            <a:lstStyle/>
            <a:p/>
          </p:txBody>
        </p:sp>
        <p:sp>
          <p:nvSpPr>
            <p:cNvPr id="69" name="rc69"/>
            <p:cNvSpPr/>
            <p:nvPr/>
          </p:nvSpPr>
          <p:spPr>
            <a:xfrm>
              <a:off x="1834811" y="5147957"/>
              <a:ext cx="105884" cy="278554"/>
            </a:xfrm>
            <a:prstGeom prst="rect">
              <a:avLst/>
            </a:prstGeom>
            <a:solidFill>
              <a:srgbClr val="2C7FB8">
                <a:alpha val="100000"/>
              </a:srgbClr>
            </a:solidFill>
          </p:spPr>
          <p:txBody>
            <a:bodyPr/>
            <a:lstStyle/>
            <a:p/>
          </p:txBody>
        </p:sp>
        <p:sp>
          <p:nvSpPr>
            <p:cNvPr id="70" name="rc70"/>
            <p:cNvSpPr/>
            <p:nvPr/>
          </p:nvSpPr>
          <p:spPr>
            <a:xfrm>
              <a:off x="1952460" y="5048474"/>
              <a:ext cx="105884" cy="378038"/>
            </a:xfrm>
            <a:prstGeom prst="rect">
              <a:avLst/>
            </a:prstGeom>
            <a:solidFill>
              <a:srgbClr val="2C7FB8">
                <a:alpha val="100000"/>
              </a:srgbClr>
            </a:solidFill>
          </p:spPr>
          <p:txBody>
            <a:bodyPr/>
            <a:lstStyle/>
            <a:p/>
          </p:txBody>
        </p:sp>
        <p:sp>
          <p:nvSpPr>
            <p:cNvPr id="71" name="rc71"/>
            <p:cNvSpPr/>
            <p:nvPr/>
          </p:nvSpPr>
          <p:spPr>
            <a:xfrm>
              <a:off x="2070109" y="5008680"/>
              <a:ext cx="105884" cy="417831"/>
            </a:xfrm>
            <a:prstGeom prst="rect">
              <a:avLst/>
            </a:prstGeom>
            <a:solidFill>
              <a:srgbClr val="2C7FB8">
                <a:alpha val="100000"/>
              </a:srgbClr>
            </a:solidFill>
          </p:spPr>
          <p:txBody>
            <a:bodyPr/>
            <a:lstStyle/>
            <a:p/>
          </p:txBody>
        </p:sp>
        <p:sp>
          <p:nvSpPr>
            <p:cNvPr id="72" name="rc72"/>
            <p:cNvSpPr/>
            <p:nvPr/>
          </p:nvSpPr>
          <p:spPr>
            <a:xfrm>
              <a:off x="2187759" y="4849506"/>
              <a:ext cx="105884" cy="577005"/>
            </a:xfrm>
            <a:prstGeom prst="rect">
              <a:avLst/>
            </a:prstGeom>
            <a:solidFill>
              <a:srgbClr val="2C7FB8">
                <a:alpha val="100000"/>
              </a:srgbClr>
            </a:solidFill>
          </p:spPr>
          <p:txBody>
            <a:bodyPr/>
            <a:lstStyle/>
            <a:p/>
          </p:txBody>
        </p:sp>
        <p:sp>
          <p:nvSpPr>
            <p:cNvPr id="73" name="rc73"/>
            <p:cNvSpPr/>
            <p:nvPr/>
          </p:nvSpPr>
          <p:spPr>
            <a:xfrm>
              <a:off x="2305408" y="4750022"/>
              <a:ext cx="105884" cy="676489"/>
            </a:xfrm>
            <a:prstGeom prst="rect">
              <a:avLst/>
            </a:prstGeom>
            <a:solidFill>
              <a:srgbClr val="2C7FB8">
                <a:alpha val="100000"/>
              </a:srgbClr>
            </a:solidFill>
          </p:spPr>
          <p:txBody>
            <a:bodyPr/>
            <a:lstStyle/>
            <a:p/>
          </p:txBody>
        </p:sp>
        <p:sp>
          <p:nvSpPr>
            <p:cNvPr id="74" name="rc74"/>
            <p:cNvSpPr/>
            <p:nvPr/>
          </p:nvSpPr>
          <p:spPr>
            <a:xfrm>
              <a:off x="2423057" y="4710229"/>
              <a:ext cx="105884" cy="716282"/>
            </a:xfrm>
            <a:prstGeom prst="rect">
              <a:avLst/>
            </a:prstGeom>
            <a:solidFill>
              <a:srgbClr val="2C7FB8">
                <a:alpha val="100000"/>
              </a:srgbClr>
            </a:solidFill>
          </p:spPr>
          <p:txBody>
            <a:bodyPr/>
            <a:lstStyle/>
            <a:p/>
          </p:txBody>
        </p:sp>
        <p:sp>
          <p:nvSpPr>
            <p:cNvPr id="75" name="rc75"/>
            <p:cNvSpPr/>
            <p:nvPr/>
          </p:nvSpPr>
          <p:spPr>
            <a:xfrm>
              <a:off x="2540707" y="4650539"/>
              <a:ext cx="105884" cy="775973"/>
            </a:xfrm>
            <a:prstGeom prst="rect">
              <a:avLst/>
            </a:prstGeom>
            <a:solidFill>
              <a:srgbClr val="2C7FB8">
                <a:alpha val="100000"/>
              </a:srgbClr>
            </a:solidFill>
          </p:spPr>
          <p:txBody>
            <a:bodyPr/>
            <a:lstStyle/>
            <a:p/>
          </p:txBody>
        </p:sp>
        <p:sp>
          <p:nvSpPr>
            <p:cNvPr id="76" name="rc76"/>
            <p:cNvSpPr/>
            <p:nvPr/>
          </p:nvSpPr>
          <p:spPr>
            <a:xfrm>
              <a:off x="2658356" y="4630642"/>
              <a:ext cx="105884" cy="795869"/>
            </a:xfrm>
            <a:prstGeom prst="rect">
              <a:avLst/>
            </a:prstGeom>
            <a:solidFill>
              <a:srgbClr val="2C7FB8">
                <a:alpha val="100000"/>
              </a:srgbClr>
            </a:solidFill>
          </p:spPr>
          <p:txBody>
            <a:bodyPr/>
            <a:lstStyle/>
            <a:p/>
          </p:txBody>
        </p:sp>
        <p:sp>
          <p:nvSpPr>
            <p:cNvPr id="77" name="rc77"/>
            <p:cNvSpPr/>
            <p:nvPr/>
          </p:nvSpPr>
          <p:spPr>
            <a:xfrm>
              <a:off x="2776005" y="4610745"/>
              <a:ext cx="105884" cy="815766"/>
            </a:xfrm>
            <a:prstGeom prst="rect">
              <a:avLst/>
            </a:prstGeom>
            <a:solidFill>
              <a:srgbClr val="2C7FB8">
                <a:alpha val="100000"/>
              </a:srgbClr>
            </a:solidFill>
          </p:spPr>
          <p:txBody>
            <a:bodyPr/>
            <a:lstStyle/>
            <a:p/>
          </p:txBody>
        </p:sp>
        <p:sp>
          <p:nvSpPr>
            <p:cNvPr id="78" name="rc78"/>
            <p:cNvSpPr/>
            <p:nvPr/>
          </p:nvSpPr>
          <p:spPr>
            <a:xfrm>
              <a:off x="2893655" y="4610745"/>
              <a:ext cx="105884" cy="815766"/>
            </a:xfrm>
            <a:prstGeom prst="rect">
              <a:avLst/>
            </a:prstGeom>
            <a:solidFill>
              <a:srgbClr val="2C7FB8">
                <a:alpha val="100000"/>
              </a:srgbClr>
            </a:solidFill>
          </p:spPr>
          <p:txBody>
            <a:bodyPr/>
            <a:lstStyle/>
            <a:p/>
          </p:txBody>
        </p:sp>
        <p:sp>
          <p:nvSpPr>
            <p:cNvPr id="79" name="rc79"/>
            <p:cNvSpPr/>
            <p:nvPr/>
          </p:nvSpPr>
          <p:spPr>
            <a:xfrm>
              <a:off x="3011304" y="4570952"/>
              <a:ext cx="105884" cy="855560"/>
            </a:xfrm>
            <a:prstGeom prst="rect">
              <a:avLst/>
            </a:prstGeom>
            <a:solidFill>
              <a:srgbClr val="2C7FB8">
                <a:alpha val="100000"/>
              </a:srgbClr>
            </a:solidFill>
          </p:spPr>
          <p:txBody>
            <a:bodyPr/>
            <a:lstStyle/>
            <a:p/>
          </p:txBody>
        </p:sp>
        <p:sp>
          <p:nvSpPr>
            <p:cNvPr id="80" name="rc80"/>
            <p:cNvSpPr/>
            <p:nvPr/>
          </p:nvSpPr>
          <p:spPr>
            <a:xfrm>
              <a:off x="3128953" y="4551055"/>
              <a:ext cx="105884" cy="875456"/>
            </a:xfrm>
            <a:prstGeom prst="rect">
              <a:avLst/>
            </a:prstGeom>
            <a:solidFill>
              <a:srgbClr val="2C7FB8">
                <a:alpha val="100000"/>
              </a:srgbClr>
            </a:solidFill>
          </p:spPr>
          <p:txBody>
            <a:bodyPr/>
            <a:lstStyle/>
            <a:p/>
          </p:txBody>
        </p:sp>
        <p:sp>
          <p:nvSpPr>
            <p:cNvPr id="81" name="pl81"/>
            <p:cNvSpPr/>
            <p:nvPr/>
          </p:nvSpPr>
          <p:spPr>
            <a:xfrm>
              <a:off x="776555" y="4292397"/>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82" name="pl82"/>
            <p:cNvSpPr/>
            <p:nvPr/>
          </p:nvSpPr>
          <p:spPr>
            <a:xfrm>
              <a:off x="946559" y="4235691"/>
              <a:ext cx="2235336" cy="1153016"/>
            </a:xfrm>
            <a:custGeom>
              <a:avLst/>
              <a:pathLst>
                <a:path w="2235336" h="1153016">
                  <a:moveTo>
                    <a:pt x="0" y="1153016"/>
                  </a:moveTo>
                  <a:lnTo>
                    <a:pt x="117649" y="1153016"/>
                  </a:lnTo>
                  <a:lnTo>
                    <a:pt x="235298" y="1153016"/>
                  </a:lnTo>
                  <a:lnTo>
                    <a:pt x="352947" y="1153016"/>
                  </a:lnTo>
                  <a:lnTo>
                    <a:pt x="470597" y="1153016"/>
                  </a:lnTo>
                  <a:lnTo>
                    <a:pt x="588246" y="1153016"/>
                  </a:lnTo>
                  <a:lnTo>
                    <a:pt x="705895" y="1134114"/>
                  </a:lnTo>
                  <a:lnTo>
                    <a:pt x="823545" y="1020703"/>
                  </a:lnTo>
                  <a:lnTo>
                    <a:pt x="941194" y="963997"/>
                  </a:lnTo>
                  <a:lnTo>
                    <a:pt x="1058843" y="907291"/>
                  </a:lnTo>
                  <a:lnTo>
                    <a:pt x="1176493" y="888389"/>
                  </a:lnTo>
                  <a:lnTo>
                    <a:pt x="1294142" y="774978"/>
                  </a:lnTo>
                  <a:lnTo>
                    <a:pt x="1411791" y="207921"/>
                  </a:lnTo>
                  <a:lnTo>
                    <a:pt x="1529441" y="189019"/>
                  </a:lnTo>
                  <a:lnTo>
                    <a:pt x="1647090" y="189019"/>
                  </a:lnTo>
                  <a:lnTo>
                    <a:pt x="1764739" y="207921"/>
                  </a:lnTo>
                  <a:lnTo>
                    <a:pt x="1882388" y="37803"/>
                  </a:lnTo>
                  <a:lnTo>
                    <a:pt x="2000038" y="56705"/>
                  </a:lnTo>
                  <a:lnTo>
                    <a:pt x="2117687" y="0"/>
                  </a:lnTo>
                  <a:lnTo>
                    <a:pt x="2235336" y="0"/>
                  </a:lnTo>
                </a:path>
              </a:pathLst>
            </a:custGeom>
            <a:ln w="27101" cap="flat">
              <a:solidFill>
                <a:srgbClr val="000000">
                  <a:alpha val="80000"/>
                </a:srgbClr>
              </a:solidFill>
              <a:prstDash val="solid"/>
              <a:round/>
            </a:ln>
          </p:spPr>
          <p:txBody>
            <a:bodyPr/>
            <a:lstStyle/>
            <a:p/>
          </p:txBody>
        </p:sp>
        <p:sp>
          <p:nvSpPr>
            <p:cNvPr id="83" name="tx83"/>
            <p:cNvSpPr/>
            <p:nvPr/>
          </p:nvSpPr>
          <p:spPr>
            <a:xfrm>
              <a:off x="946559"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N=57</a:t>
              </a:r>
            </a:p>
          </p:txBody>
        </p:sp>
        <p:sp>
          <p:nvSpPr>
            <p:cNvPr id="84" name="tx84"/>
            <p:cNvSpPr/>
            <p:nvPr/>
          </p:nvSpPr>
          <p:spPr>
            <a:xfrm rot="-5400000">
              <a:off x="1950401" y="509249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85" name="tx85"/>
            <p:cNvSpPr/>
            <p:nvPr/>
          </p:nvSpPr>
          <p:spPr>
            <a:xfrm rot="-5400000">
              <a:off x="2068051" y="505269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86" name="tx86"/>
            <p:cNvSpPr/>
            <p:nvPr/>
          </p:nvSpPr>
          <p:spPr>
            <a:xfrm rot="-5400000">
              <a:off x="2185700" y="489352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87" name="tx87"/>
            <p:cNvSpPr/>
            <p:nvPr/>
          </p:nvSpPr>
          <p:spPr>
            <a:xfrm rot="-5400000">
              <a:off x="2303349" y="47940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34</a:t>
              </a:r>
            </a:p>
          </p:txBody>
        </p:sp>
        <p:sp>
          <p:nvSpPr>
            <p:cNvPr id="88" name="tx88"/>
            <p:cNvSpPr/>
            <p:nvPr/>
          </p:nvSpPr>
          <p:spPr>
            <a:xfrm rot="-5400000">
              <a:off x="2420998" y="475424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89" name="tx89"/>
            <p:cNvSpPr/>
            <p:nvPr/>
          </p:nvSpPr>
          <p:spPr>
            <a:xfrm rot="-5400000">
              <a:off x="2538648" y="469455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39</a:t>
              </a:r>
            </a:p>
          </p:txBody>
        </p:sp>
        <p:sp>
          <p:nvSpPr>
            <p:cNvPr id="90" name="tx90"/>
            <p:cNvSpPr/>
            <p:nvPr/>
          </p:nvSpPr>
          <p:spPr>
            <a:xfrm rot="-5400000">
              <a:off x="2656297" y="467466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91" name="tx91"/>
            <p:cNvSpPr/>
            <p:nvPr/>
          </p:nvSpPr>
          <p:spPr>
            <a:xfrm rot="-5400000">
              <a:off x="2773946" y="465476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41</a:t>
              </a:r>
            </a:p>
          </p:txBody>
        </p:sp>
        <p:sp>
          <p:nvSpPr>
            <p:cNvPr id="92" name="tx92"/>
            <p:cNvSpPr/>
            <p:nvPr/>
          </p:nvSpPr>
          <p:spPr>
            <a:xfrm rot="-5400000">
              <a:off x="2891596" y="465476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41</a:t>
              </a:r>
            </a:p>
          </p:txBody>
        </p:sp>
        <p:sp>
          <p:nvSpPr>
            <p:cNvPr id="93" name="tx93"/>
            <p:cNvSpPr/>
            <p:nvPr/>
          </p:nvSpPr>
          <p:spPr>
            <a:xfrm rot="-5400000">
              <a:off x="3009245" y="46149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94" name="tx94"/>
            <p:cNvSpPr/>
            <p:nvPr/>
          </p:nvSpPr>
          <p:spPr>
            <a:xfrm rot="-5400000">
              <a:off x="3126894" y="459507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95" name="tx95"/>
            <p:cNvSpPr/>
            <p:nvPr/>
          </p:nvSpPr>
          <p:spPr>
            <a:xfrm>
              <a:off x="923516" y="525777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4</a:t>
              </a:r>
            </a:p>
          </p:txBody>
        </p:sp>
        <p:sp>
          <p:nvSpPr>
            <p:cNvPr id="96" name="tx96"/>
            <p:cNvSpPr/>
            <p:nvPr/>
          </p:nvSpPr>
          <p:spPr>
            <a:xfrm>
              <a:off x="1041165" y="525777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4</a:t>
              </a:r>
            </a:p>
          </p:txBody>
        </p:sp>
        <p:sp>
          <p:nvSpPr>
            <p:cNvPr id="97" name="tx97"/>
            <p:cNvSpPr/>
            <p:nvPr/>
          </p:nvSpPr>
          <p:spPr>
            <a:xfrm>
              <a:off x="1158814" y="5237874"/>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5</a:t>
              </a:r>
            </a:p>
          </p:txBody>
        </p:sp>
        <p:sp>
          <p:nvSpPr>
            <p:cNvPr id="98" name="tx98"/>
            <p:cNvSpPr/>
            <p:nvPr/>
          </p:nvSpPr>
          <p:spPr>
            <a:xfrm>
              <a:off x="1276464" y="52179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99" name="tx99"/>
            <p:cNvSpPr/>
            <p:nvPr/>
          </p:nvSpPr>
          <p:spPr>
            <a:xfrm>
              <a:off x="1394113" y="52179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100" name="tx100"/>
            <p:cNvSpPr/>
            <p:nvPr/>
          </p:nvSpPr>
          <p:spPr>
            <a:xfrm>
              <a:off x="1511762" y="52179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101" name="tx101"/>
            <p:cNvSpPr/>
            <p:nvPr/>
          </p:nvSpPr>
          <p:spPr>
            <a:xfrm>
              <a:off x="1629412" y="5178184"/>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8</a:t>
              </a:r>
            </a:p>
          </p:txBody>
        </p:sp>
        <p:sp>
          <p:nvSpPr>
            <p:cNvPr id="102" name="tx102"/>
            <p:cNvSpPr/>
            <p:nvPr/>
          </p:nvSpPr>
          <p:spPr>
            <a:xfrm>
              <a:off x="1724018" y="507870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13</a:t>
              </a:r>
            </a:p>
          </p:txBody>
        </p:sp>
        <p:sp>
          <p:nvSpPr>
            <p:cNvPr id="103" name="tx103"/>
            <p:cNvSpPr/>
            <p:nvPr/>
          </p:nvSpPr>
          <p:spPr>
            <a:xfrm>
              <a:off x="1841667" y="505880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14</a:t>
              </a:r>
            </a:p>
          </p:txBody>
        </p:sp>
        <p:sp>
          <p:nvSpPr>
            <p:cNvPr id="104" name="tx104"/>
            <p:cNvSpPr/>
            <p:nvPr/>
          </p:nvSpPr>
          <p:spPr>
            <a:xfrm>
              <a:off x="3160206" y="4119243"/>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105" name="rc105"/>
            <p:cNvSpPr/>
            <p:nvPr/>
          </p:nvSpPr>
          <p:spPr>
            <a:xfrm>
              <a:off x="776555" y="3342576"/>
              <a:ext cx="2575343" cy="2183170"/>
            </a:xfrm>
            <a:prstGeom prst="rect">
              <a:avLst/>
            </a:prstGeom>
            <a:noFill/>
            <a:ln w="13550" cap="rnd">
              <a:solidFill>
                <a:srgbClr val="999999">
                  <a:alpha val="100000"/>
                </a:srgbClr>
              </a:solidFill>
              <a:prstDash val="solid"/>
              <a:round/>
            </a:ln>
          </p:spPr>
          <p:txBody>
            <a:bodyPr/>
            <a:lstStyle/>
            <a:p/>
          </p:txBody>
        </p:sp>
        <p:sp>
          <p:nvSpPr>
            <p:cNvPr id="106" name="pl106"/>
            <p:cNvSpPr/>
            <p:nvPr/>
          </p:nvSpPr>
          <p:spPr>
            <a:xfrm>
              <a:off x="3421488" y="295889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07" name="pl107"/>
            <p:cNvSpPr/>
            <p:nvPr/>
          </p:nvSpPr>
          <p:spPr>
            <a:xfrm>
              <a:off x="3421488" y="2461481"/>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08" name="pl108"/>
            <p:cNvSpPr/>
            <p:nvPr/>
          </p:nvSpPr>
          <p:spPr>
            <a:xfrm>
              <a:off x="3421488" y="196406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09" name="pl109"/>
            <p:cNvSpPr/>
            <p:nvPr/>
          </p:nvSpPr>
          <p:spPr>
            <a:xfrm>
              <a:off x="3421488" y="1466643"/>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10" name="pl110"/>
            <p:cNvSpPr/>
            <p:nvPr/>
          </p:nvSpPr>
          <p:spPr>
            <a:xfrm>
              <a:off x="3421488" y="969225"/>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11" name="pl111"/>
            <p:cNvSpPr/>
            <p:nvPr/>
          </p:nvSpPr>
          <p:spPr>
            <a:xfrm>
              <a:off x="359149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382679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406208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29738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453268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476798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500328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523858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47388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570917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5303289" y="2680345"/>
              <a:ext cx="105884" cy="278554"/>
            </a:xfrm>
            <a:prstGeom prst="rect">
              <a:avLst/>
            </a:prstGeom>
            <a:solidFill>
              <a:srgbClr val="2C7FB8">
                <a:alpha val="100000"/>
              </a:srgbClr>
            </a:solidFill>
          </p:spPr>
          <p:txBody>
            <a:bodyPr/>
            <a:lstStyle/>
            <a:p/>
          </p:txBody>
        </p:sp>
        <p:sp>
          <p:nvSpPr>
            <p:cNvPr id="122" name="rc122"/>
            <p:cNvSpPr/>
            <p:nvPr/>
          </p:nvSpPr>
          <p:spPr>
            <a:xfrm>
              <a:off x="5420938" y="2461481"/>
              <a:ext cx="105884" cy="497418"/>
            </a:xfrm>
            <a:prstGeom prst="rect">
              <a:avLst/>
            </a:prstGeom>
            <a:solidFill>
              <a:srgbClr val="2C7FB8">
                <a:alpha val="100000"/>
              </a:srgbClr>
            </a:solidFill>
          </p:spPr>
          <p:txBody>
            <a:bodyPr/>
            <a:lstStyle/>
            <a:p/>
          </p:txBody>
        </p:sp>
        <p:sp>
          <p:nvSpPr>
            <p:cNvPr id="123" name="rc123"/>
            <p:cNvSpPr/>
            <p:nvPr/>
          </p:nvSpPr>
          <p:spPr>
            <a:xfrm>
              <a:off x="5538587" y="2361997"/>
              <a:ext cx="105884" cy="596902"/>
            </a:xfrm>
            <a:prstGeom prst="rect">
              <a:avLst/>
            </a:prstGeom>
            <a:solidFill>
              <a:srgbClr val="2C7FB8">
                <a:alpha val="100000"/>
              </a:srgbClr>
            </a:solidFill>
          </p:spPr>
          <p:txBody>
            <a:bodyPr/>
            <a:lstStyle/>
            <a:p/>
          </p:txBody>
        </p:sp>
        <p:sp>
          <p:nvSpPr>
            <p:cNvPr id="124" name="rc124"/>
            <p:cNvSpPr/>
            <p:nvPr/>
          </p:nvSpPr>
          <p:spPr>
            <a:xfrm>
              <a:off x="5656236" y="2202823"/>
              <a:ext cx="105884" cy="756076"/>
            </a:xfrm>
            <a:prstGeom prst="rect">
              <a:avLst/>
            </a:prstGeom>
            <a:solidFill>
              <a:srgbClr val="2C7FB8">
                <a:alpha val="100000"/>
              </a:srgbClr>
            </a:solidFill>
          </p:spPr>
          <p:txBody>
            <a:bodyPr/>
            <a:lstStyle/>
            <a:p/>
          </p:txBody>
        </p:sp>
        <p:sp>
          <p:nvSpPr>
            <p:cNvPr id="125" name="rc125"/>
            <p:cNvSpPr/>
            <p:nvPr/>
          </p:nvSpPr>
          <p:spPr>
            <a:xfrm>
              <a:off x="5773886" y="2083443"/>
              <a:ext cx="105884" cy="875456"/>
            </a:xfrm>
            <a:prstGeom prst="rect">
              <a:avLst/>
            </a:prstGeom>
            <a:solidFill>
              <a:srgbClr val="2C7FB8">
                <a:alpha val="100000"/>
              </a:srgbClr>
            </a:solidFill>
          </p:spPr>
          <p:txBody>
            <a:bodyPr/>
            <a:lstStyle/>
            <a:p/>
          </p:txBody>
        </p:sp>
        <p:sp>
          <p:nvSpPr>
            <p:cNvPr id="126" name="pl126"/>
            <p:cNvSpPr/>
            <p:nvPr/>
          </p:nvSpPr>
          <p:spPr>
            <a:xfrm>
              <a:off x="3421488" y="1824785"/>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127" name="pl127"/>
            <p:cNvSpPr/>
            <p:nvPr/>
          </p:nvSpPr>
          <p:spPr>
            <a:xfrm>
              <a:off x="5356231" y="1673570"/>
              <a:ext cx="470597" cy="1171918"/>
            </a:xfrm>
            <a:custGeom>
              <a:avLst/>
              <a:pathLst>
                <a:path w="470597" h="1171918">
                  <a:moveTo>
                    <a:pt x="0" y="1171918"/>
                  </a:moveTo>
                  <a:lnTo>
                    <a:pt x="117649" y="926193"/>
                  </a:lnTo>
                  <a:lnTo>
                    <a:pt x="235298" y="774978"/>
                  </a:lnTo>
                  <a:lnTo>
                    <a:pt x="352947" y="132313"/>
                  </a:lnTo>
                  <a:lnTo>
                    <a:pt x="470597" y="0"/>
                  </a:lnTo>
                </a:path>
              </a:pathLst>
            </a:custGeom>
            <a:ln w="27101" cap="flat">
              <a:solidFill>
                <a:srgbClr val="000000">
                  <a:alpha val="80000"/>
                </a:srgbClr>
              </a:solidFill>
              <a:prstDash val="solid"/>
              <a:round/>
            </a:ln>
          </p:spPr>
          <p:txBody>
            <a:bodyPr/>
            <a:lstStyle/>
            <a:p/>
          </p:txBody>
        </p:sp>
        <p:sp>
          <p:nvSpPr>
            <p:cNvPr id="128" name="tx128"/>
            <p:cNvSpPr/>
            <p:nvPr/>
          </p:nvSpPr>
          <p:spPr>
            <a:xfrm>
              <a:off x="3591491"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N=57</a:t>
              </a:r>
            </a:p>
          </p:txBody>
        </p:sp>
        <p:sp>
          <p:nvSpPr>
            <p:cNvPr id="129" name="tx129"/>
            <p:cNvSpPr/>
            <p:nvPr/>
          </p:nvSpPr>
          <p:spPr>
            <a:xfrm rot="-5400000">
              <a:off x="5418879" y="250550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130" name="tx130"/>
            <p:cNvSpPr/>
            <p:nvPr/>
          </p:nvSpPr>
          <p:spPr>
            <a:xfrm rot="-5400000">
              <a:off x="5536528" y="24060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131" name="tx131"/>
            <p:cNvSpPr/>
            <p:nvPr/>
          </p:nvSpPr>
          <p:spPr>
            <a:xfrm rot="-5400000">
              <a:off x="5654177" y="22468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132" name="tx132"/>
            <p:cNvSpPr/>
            <p:nvPr/>
          </p:nvSpPr>
          <p:spPr>
            <a:xfrm rot="-5400000">
              <a:off x="5771827" y="212746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133" name="tx133"/>
            <p:cNvSpPr/>
            <p:nvPr/>
          </p:nvSpPr>
          <p:spPr>
            <a:xfrm>
              <a:off x="5310145" y="259119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14</a:t>
              </a:r>
            </a:p>
          </p:txBody>
        </p:sp>
        <p:sp>
          <p:nvSpPr>
            <p:cNvPr id="134" name="tx134"/>
            <p:cNvSpPr/>
            <p:nvPr/>
          </p:nvSpPr>
          <p:spPr>
            <a:xfrm>
              <a:off x="5805138" y="1557121"/>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135" name="rc135"/>
            <p:cNvSpPr/>
            <p:nvPr/>
          </p:nvSpPr>
          <p:spPr>
            <a:xfrm>
              <a:off x="3421488" y="874964"/>
              <a:ext cx="2575343" cy="2183170"/>
            </a:xfrm>
            <a:prstGeom prst="rect">
              <a:avLst/>
            </a:prstGeom>
            <a:noFill/>
            <a:ln w="13550" cap="rnd">
              <a:solidFill>
                <a:srgbClr val="999999">
                  <a:alpha val="100000"/>
                </a:srgbClr>
              </a:solidFill>
              <a:prstDash val="solid"/>
              <a:round/>
            </a:ln>
          </p:spPr>
          <p:txBody>
            <a:bodyPr/>
            <a:lstStyle/>
            <a:p/>
          </p:txBody>
        </p:sp>
        <p:sp>
          <p:nvSpPr>
            <p:cNvPr id="136" name="pl136"/>
            <p:cNvSpPr/>
            <p:nvPr/>
          </p:nvSpPr>
          <p:spPr>
            <a:xfrm>
              <a:off x="3421488" y="542651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37" name="pl137"/>
            <p:cNvSpPr/>
            <p:nvPr/>
          </p:nvSpPr>
          <p:spPr>
            <a:xfrm>
              <a:off x="3421488" y="4929093"/>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38" name="pl138"/>
            <p:cNvSpPr/>
            <p:nvPr/>
          </p:nvSpPr>
          <p:spPr>
            <a:xfrm>
              <a:off x="3421488" y="443167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39" name="pl139"/>
            <p:cNvSpPr/>
            <p:nvPr/>
          </p:nvSpPr>
          <p:spPr>
            <a:xfrm>
              <a:off x="3421488" y="3934256"/>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40" name="pl140"/>
            <p:cNvSpPr/>
            <p:nvPr/>
          </p:nvSpPr>
          <p:spPr>
            <a:xfrm>
              <a:off x="3421488" y="3436837"/>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41" name="pl141"/>
            <p:cNvSpPr/>
            <p:nvPr/>
          </p:nvSpPr>
          <p:spPr>
            <a:xfrm>
              <a:off x="359149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382679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406208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429738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53268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6798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00328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23858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47388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70917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1" name="rc151"/>
            <p:cNvSpPr/>
            <p:nvPr/>
          </p:nvSpPr>
          <p:spPr>
            <a:xfrm>
              <a:off x="3656198" y="5406615"/>
              <a:ext cx="105884" cy="19896"/>
            </a:xfrm>
            <a:prstGeom prst="rect">
              <a:avLst/>
            </a:prstGeom>
            <a:solidFill>
              <a:srgbClr val="2C7FB8">
                <a:alpha val="100000"/>
              </a:srgbClr>
            </a:solidFill>
          </p:spPr>
          <p:txBody>
            <a:bodyPr/>
            <a:lstStyle/>
            <a:p/>
          </p:txBody>
        </p:sp>
        <p:sp>
          <p:nvSpPr>
            <p:cNvPr id="152" name="rc152"/>
            <p:cNvSpPr/>
            <p:nvPr/>
          </p:nvSpPr>
          <p:spPr>
            <a:xfrm>
              <a:off x="3773847" y="5406615"/>
              <a:ext cx="105884" cy="19896"/>
            </a:xfrm>
            <a:prstGeom prst="rect">
              <a:avLst/>
            </a:prstGeom>
            <a:solidFill>
              <a:srgbClr val="2C7FB8">
                <a:alpha val="100000"/>
              </a:srgbClr>
            </a:solidFill>
          </p:spPr>
          <p:txBody>
            <a:bodyPr/>
            <a:lstStyle/>
            <a:p/>
          </p:txBody>
        </p:sp>
        <p:sp>
          <p:nvSpPr>
            <p:cNvPr id="153" name="rc153"/>
            <p:cNvSpPr/>
            <p:nvPr/>
          </p:nvSpPr>
          <p:spPr>
            <a:xfrm>
              <a:off x="3891497" y="5406615"/>
              <a:ext cx="105884" cy="19896"/>
            </a:xfrm>
            <a:prstGeom prst="rect">
              <a:avLst/>
            </a:prstGeom>
            <a:solidFill>
              <a:srgbClr val="2C7FB8">
                <a:alpha val="100000"/>
              </a:srgbClr>
            </a:solidFill>
          </p:spPr>
          <p:txBody>
            <a:bodyPr/>
            <a:lstStyle/>
            <a:p/>
          </p:txBody>
        </p:sp>
        <p:sp>
          <p:nvSpPr>
            <p:cNvPr id="154" name="rc154"/>
            <p:cNvSpPr/>
            <p:nvPr/>
          </p:nvSpPr>
          <p:spPr>
            <a:xfrm>
              <a:off x="4009146" y="5406615"/>
              <a:ext cx="105884" cy="19896"/>
            </a:xfrm>
            <a:prstGeom prst="rect">
              <a:avLst/>
            </a:prstGeom>
            <a:solidFill>
              <a:srgbClr val="2C7FB8">
                <a:alpha val="100000"/>
              </a:srgbClr>
            </a:solidFill>
          </p:spPr>
          <p:txBody>
            <a:bodyPr/>
            <a:lstStyle/>
            <a:p/>
          </p:txBody>
        </p:sp>
        <p:sp>
          <p:nvSpPr>
            <p:cNvPr id="155" name="rc155"/>
            <p:cNvSpPr/>
            <p:nvPr/>
          </p:nvSpPr>
          <p:spPr>
            <a:xfrm>
              <a:off x="4126795" y="5386718"/>
              <a:ext cx="105884" cy="39793"/>
            </a:xfrm>
            <a:prstGeom prst="rect">
              <a:avLst/>
            </a:prstGeom>
            <a:solidFill>
              <a:srgbClr val="2C7FB8">
                <a:alpha val="100000"/>
              </a:srgbClr>
            </a:solidFill>
          </p:spPr>
          <p:txBody>
            <a:bodyPr/>
            <a:lstStyle/>
            <a:p/>
          </p:txBody>
        </p:sp>
        <p:sp>
          <p:nvSpPr>
            <p:cNvPr id="156" name="rc156"/>
            <p:cNvSpPr/>
            <p:nvPr/>
          </p:nvSpPr>
          <p:spPr>
            <a:xfrm>
              <a:off x="4244445" y="5307131"/>
              <a:ext cx="105884" cy="119380"/>
            </a:xfrm>
            <a:prstGeom prst="rect">
              <a:avLst/>
            </a:prstGeom>
            <a:solidFill>
              <a:srgbClr val="2C7FB8">
                <a:alpha val="100000"/>
              </a:srgbClr>
            </a:solidFill>
          </p:spPr>
          <p:txBody>
            <a:bodyPr/>
            <a:lstStyle/>
            <a:p/>
          </p:txBody>
        </p:sp>
        <p:sp>
          <p:nvSpPr>
            <p:cNvPr id="157" name="rc157"/>
            <p:cNvSpPr/>
            <p:nvPr/>
          </p:nvSpPr>
          <p:spPr>
            <a:xfrm>
              <a:off x="4362094" y="5247441"/>
              <a:ext cx="105884" cy="179070"/>
            </a:xfrm>
            <a:prstGeom prst="rect">
              <a:avLst/>
            </a:prstGeom>
            <a:solidFill>
              <a:srgbClr val="2C7FB8">
                <a:alpha val="100000"/>
              </a:srgbClr>
            </a:solidFill>
          </p:spPr>
          <p:txBody>
            <a:bodyPr/>
            <a:lstStyle/>
            <a:p/>
          </p:txBody>
        </p:sp>
        <p:sp>
          <p:nvSpPr>
            <p:cNvPr id="158" name="rc158"/>
            <p:cNvSpPr/>
            <p:nvPr/>
          </p:nvSpPr>
          <p:spPr>
            <a:xfrm>
              <a:off x="4479743" y="4929093"/>
              <a:ext cx="105884" cy="497418"/>
            </a:xfrm>
            <a:prstGeom prst="rect">
              <a:avLst/>
            </a:prstGeom>
            <a:solidFill>
              <a:srgbClr val="2C7FB8">
                <a:alpha val="100000"/>
              </a:srgbClr>
            </a:solidFill>
          </p:spPr>
          <p:txBody>
            <a:bodyPr/>
            <a:lstStyle/>
            <a:p/>
          </p:txBody>
        </p:sp>
        <p:sp>
          <p:nvSpPr>
            <p:cNvPr id="159" name="rc159"/>
            <p:cNvSpPr/>
            <p:nvPr/>
          </p:nvSpPr>
          <p:spPr>
            <a:xfrm>
              <a:off x="4597393" y="4849506"/>
              <a:ext cx="105884" cy="577005"/>
            </a:xfrm>
            <a:prstGeom prst="rect">
              <a:avLst/>
            </a:prstGeom>
            <a:solidFill>
              <a:srgbClr val="2C7FB8">
                <a:alpha val="100000"/>
              </a:srgbClr>
            </a:solidFill>
          </p:spPr>
          <p:txBody>
            <a:bodyPr/>
            <a:lstStyle/>
            <a:p/>
          </p:txBody>
        </p:sp>
        <p:sp>
          <p:nvSpPr>
            <p:cNvPr id="160" name="rc160"/>
            <p:cNvSpPr/>
            <p:nvPr/>
          </p:nvSpPr>
          <p:spPr>
            <a:xfrm>
              <a:off x="4715042" y="4769919"/>
              <a:ext cx="105884" cy="656592"/>
            </a:xfrm>
            <a:prstGeom prst="rect">
              <a:avLst/>
            </a:prstGeom>
            <a:solidFill>
              <a:srgbClr val="2C7FB8">
                <a:alpha val="100000"/>
              </a:srgbClr>
            </a:solidFill>
          </p:spPr>
          <p:txBody>
            <a:bodyPr/>
            <a:lstStyle/>
            <a:p/>
          </p:txBody>
        </p:sp>
        <p:sp>
          <p:nvSpPr>
            <p:cNvPr id="161" name="rc161"/>
            <p:cNvSpPr/>
            <p:nvPr/>
          </p:nvSpPr>
          <p:spPr>
            <a:xfrm>
              <a:off x="4832691" y="4730126"/>
              <a:ext cx="105884" cy="696386"/>
            </a:xfrm>
            <a:prstGeom prst="rect">
              <a:avLst/>
            </a:prstGeom>
            <a:solidFill>
              <a:srgbClr val="2C7FB8">
                <a:alpha val="100000"/>
              </a:srgbClr>
            </a:solidFill>
          </p:spPr>
          <p:txBody>
            <a:bodyPr/>
            <a:lstStyle/>
            <a:p/>
          </p:txBody>
        </p:sp>
        <p:sp>
          <p:nvSpPr>
            <p:cNvPr id="162" name="rc162"/>
            <p:cNvSpPr/>
            <p:nvPr/>
          </p:nvSpPr>
          <p:spPr>
            <a:xfrm>
              <a:off x="4950341" y="4670435"/>
              <a:ext cx="105884" cy="756076"/>
            </a:xfrm>
            <a:prstGeom prst="rect">
              <a:avLst/>
            </a:prstGeom>
            <a:solidFill>
              <a:srgbClr val="2C7FB8">
                <a:alpha val="100000"/>
              </a:srgbClr>
            </a:solidFill>
          </p:spPr>
          <p:txBody>
            <a:bodyPr/>
            <a:lstStyle/>
            <a:p/>
          </p:txBody>
        </p:sp>
        <p:sp>
          <p:nvSpPr>
            <p:cNvPr id="163" name="rc163"/>
            <p:cNvSpPr/>
            <p:nvPr/>
          </p:nvSpPr>
          <p:spPr>
            <a:xfrm>
              <a:off x="5067990" y="4650539"/>
              <a:ext cx="105884" cy="775973"/>
            </a:xfrm>
            <a:prstGeom prst="rect">
              <a:avLst/>
            </a:prstGeom>
            <a:solidFill>
              <a:srgbClr val="2C7FB8">
                <a:alpha val="100000"/>
              </a:srgbClr>
            </a:solidFill>
          </p:spPr>
          <p:txBody>
            <a:bodyPr/>
            <a:lstStyle/>
            <a:p/>
          </p:txBody>
        </p:sp>
        <p:sp>
          <p:nvSpPr>
            <p:cNvPr id="164" name="rc164"/>
            <p:cNvSpPr/>
            <p:nvPr/>
          </p:nvSpPr>
          <p:spPr>
            <a:xfrm>
              <a:off x="5185639" y="4570952"/>
              <a:ext cx="105884" cy="855560"/>
            </a:xfrm>
            <a:prstGeom prst="rect">
              <a:avLst/>
            </a:prstGeom>
            <a:solidFill>
              <a:srgbClr val="2C7FB8">
                <a:alpha val="100000"/>
              </a:srgbClr>
            </a:solidFill>
          </p:spPr>
          <p:txBody>
            <a:bodyPr/>
            <a:lstStyle/>
            <a:p/>
          </p:txBody>
        </p:sp>
        <p:sp>
          <p:nvSpPr>
            <p:cNvPr id="165" name="rc165"/>
            <p:cNvSpPr/>
            <p:nvPr/>
          </p:nvSpPr>
          <p:spPr>
            <a:xfrm>
              <a:off x="5303289" y="4551055"/>
              <a:ext cx="105884" cy="875456"/>
            </a:xfrm>
            <a:prstGeom prst="rect">
              <a:avLst/>
            </a:prstGeom>
            <a:solidFill>
              <a:srgbClr val="2C7FB8">
                <a:alpha val="100000"/>
              </a:srgbClr>
            </a:solidFill>
          </p:spPr>
          <p:txBody>
            <a:bodyPr/>
            <a:lstStyle/>
            <a:p/>
          </p:txBody>
        </p:sp>
        <p:sp>
          <p:nvSpPr>
            <p:cNvPr id="166" name="rc166"/>
            <p:cNvSpPr/>
            <p:nvPr/>
          </p:nvSpPr>
          <p:spPr>
            <a:xfrm>
              <a:off x="5420938" y="4531158"/>
              <a:ext cx="105884" cy="895353"/>
            </a:xfrm>
            <a:prstGeom prst="rect">
              <a:avLst/>
            </a:prstGeom>
            <a:solidFill>
              <a:srgbClr val="2C7FB8">
                <a:alpha val="100000"/>
              </a:srgbClr>
            </a:solidFill>
          </p:spPr>
          <p:txBody>
            <a:bodyPr/>
            <a:lstStyle/>
            <a:p/>
          </p:txBody>
        </p:sp>
        <p:sp>
          <p:nvSpPr>
            <p:cNvPr id="167" name="rc167"/>
            <p:cNvSpPr/>
            <p:nvPr/>
          </p:nvSpPr>
          <p:spPr>
            <a:xfrm>
              <a:off x="5538587" y="4531158"/>
              <a:ext cx="105884" cy="895353"/>
            </a:xfrm>
            <a:prstGeom prst="rect">
              <a:avLst/>
            </a:prstGeom>
            <a:solidFill>
              <a:srgbClr val="2C7FB8">
                <a:alpha val="100000"/>
              </a:srgbClr>
            </a:solidFill>
          </p:spPr>
          <p:txBody>
            <a:bodyPr/>
            <a:lstStyle/>
            <a:p/>
          </p:txBody>
        </p:sp>
        <p:sp>
          <p:nvSpPr>
            <p:cNvPr id="168" name="rc168"/>
            <p:cNvSpPr/>
            <p:nvPr/>
          </p:nvSpPr>
          <p:spPr>
            <a:xfrm>
              <a:off x="5656236" y="4531158"/>
              <a:ext cx="105884" cy="895353"/>
            </a:xfrm>
            <a:prstGeom prst="rect">
              <a:avLst/>
            </a:prstGeom>
            <a:solidFill>
              <a:srgbClr val="2C7FB8">
                <a:alpha val="100000"/>
              </a:srgbClr>
            </a:solidFill>
          </p:spPr>
          <p:txBody>
            <a:bodyPr/>
            <a:lstStyle/>
            <a:p/>
          </p:txBody>
        </p:sp>
        <p:sp>
          <p:nvSpPr>
            <p:cNvPr id="169" name="rc169"/>
            <p:cNvSpPr/>
            <p:nvPr/>
          </p:nvSpPr>
          <p:spPr>
            <a:xfrm>
              <a:off x="5773886" y="4471468"/>
              <a:ext cx="105884" cy="955043"/>
            </a:xfrm>
            <a:prstGeom prst="rect">
              <a:avLst/>
            </a:prstGeom>
            <a:solidFill>
              <a:srgbClr val="2C7FB8">
                <a:alpha val="100000"/>
              </a:srgbClr>
            </a:solidFill>
          </p:spPr>
          <p:txBody>
            <a:bodyPr/>
            <a:lstStyle/>
            <a:p/>
          </p:txBody>
        </p:sp>
        <p:sp>
          <p:nvSpPr>
            <p:cNvPr id="170" name="pl170"/>
            <p:cNvSpPr/>
            <p:nvPr/>
          </p:nvSpPr>
          <p:spPr>
            <a:xfrm>
              <a:off x="3421488" y="4292397"/>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171" name="pl171"/>
            <p:cNvSpPr/>
            <p:nvPr/>
          </p:nvSpPr>
          <p:spPr>
            <a:xfrm>
              <a:off x="3591491" y="4084476"/>
              <a:ext cx="2235336" cy="1342035"/>
            </a:xfrm>
            <a:custGeom>
              <a:avLst/>
              <a:pathLst>
                <a:path w="2235336" h="1342035">
                  <a:moveTo>
                    <a:pt x="0" y="1342035"/>
                  </a:moveTo>
                  <a:lnTo>
                    <a:pt x="117649" y="1342035"/>
                  </a:lnTo>
                  <a:lnTo>
                    <a:pt x="235298" y="1342035"/>
                  </a:lnTo>
                  <a:lnTo>
                    <a:pt x="352947" y="1342035"/>
                  </a:lnTo>
                  <a:lnTo>
                    <a:pt x="470597" y="1342035"/>
                  </a:lnTo>
                  <a:lnTo>
                    <a:pt x="588246" y="1323133"/>
                  </a:lnTo>
                  <a:lnTo>
                    <a:pt x="705895" y="1285329"/>
                  </a:lnTo>
                  <a:lnTo>
                    <a:pt x="823545" y="1209722"/>
                  </a:lnTo>
                  <a:lnTo>
                    <a:pt x="941194" y="1058507"/>
                  </a:lnTo>
                  <a:lnTo>
                    <a:pt x="1058843" y="982899"/>
                  </a:lnTo>
                  <a:lnTo>
                    <a:pt x="1176493" y="907291"/>
                  </a:lnTo>
                  <a:lnTo>
                    <a:pt x="1294142" y="812782"/>
                  </a:lnTo>
                  <a:lnTo>
                    <a:pt x="1411791" y="567057"/>
                  </a:lnTo>
                  <a:lnTo>
                    <a:pt x="1529441" y="396940"/>
                  </a:lnTo>
                  <a:lnTo>
                    <a:pt x="1647090" y="170117"/>
                  </a:lnTo>
                  <a:lnTo>
                    <a:pt x="1764739" y="151215"/>
                  </a:lnTo>
                  <a:lnTo>
                    <a:pt x="1882388" y="113411"/>
                  </a:lnTo>
                  <a:lnTo>
                    <a:pt x="2000038" y="56705"/>
                  </a:lnTo>
                  <a:lnTo>
                    <a:pt x="2117687" y="0"/>
                  </a:lnTo>
                  <a:lnTo>
                    <a:pt x="2235336" y="0"/>
                  </a:lnTo>
                </a:path>
              </a:pathLst>
            </a:custGeom>
            <a:ln w="27101" cap="flat">
              <a:solidFill>
                <a:srgbClr val="000000">
                  <a:alpha val="80000"/>
                </a:srgbClr>
              </a:solidFill>
              <a:prstDash val="solid"/>
              <a:round/>
            </a:ln>
          </p:spPr>
          <p:txBody>
            <a:bodyPr/>
            <a:lstStyle/>
            <a:p/>
          </p:txBody>
        </p:sp>
        <p:sp>
          <p:nvSpPr>
            <p:cNvPr id="172" name="tx172"/>
            <p:cNvSpPr/>
            <p:nvPr/>
          </p:nvSpPr>
          <p:spPr>
            <a:xfrm>
              <a:off x="3591491"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N=57</a:t>
              </a:r>
            </a:p>
          </p:txBody>
        </p:sp>
        <p:sp>
          <p:nvSpPr>
            <p:cNvPr id="173" name="tx173"/>
            <p:cNvSpPr/>
            <p:nvPr/>
          </p:nvSpPr>
          <p:spPr>
            <a:xfrm rot="-5400000">
              <a:off x="4477684" y="497311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174" name="tx174"/>
            <p:cNvSpPr/>
            <p:nvPr/>
          </p:nvSpPr>
          <p:spPr>
            <a:xfrm rot="-5400000">
              <a:off x="4595334" y="489352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175" name="tx175"/>
            <p:cNvSpPr/>
            <p:nvPr/>
          </p:nvSpPr>
          <p:spPr>
            <a:xfrm rot="-5400000">
              <a:off x="4712983" y="481393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76" name="tx176"/>
            <p:cNvSpPr/>
            <p:nvPr/>
          </p:nvSpPr>
          <p:spPr>
            <a:xfrm rot="-5400000">
              <a:off x="4830632" y="477414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177" name="tx177"/>
            <p:cNvSpPr/>
            <p:nvPr/>
          </p:nvSpPr>
          <p:spPr>
            <a:xfrm rot="-5400000">
              <a:off x="4948282" y="471445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38</a:t>
              </a:r>
            </a:p>
          </p:txBody>
        </p:sp>
        <p:sp>
          <p:nvSpPr>
            <p:cNvPr id="178" name="tx178"/>
            <p:cNvSpPr/>
            <p:nvPr/>
          </p:nvSpPr>
          <p:spPr>
            <a:xfrm rot="-5400000">
              <a:off x="5065931" y="469455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39</a:t>
              </a:r>
            </a:p>
          </p:txBody>
        </p:sp>
        <p:sp>
          <p:nvSpPr>
            <p:cNvPr id="179" name="tx179"/>
            <p:cNvSpPr/>
            <p:nvPr/>
          </p:nvSpPr>
          <p:spPr>
            <a:xfrm rot="-5400000">
              <a:off x="5183580" y="46149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180" name="tx180"/>
            <p:cNvSpPr/>
            <p:nvPr/>
          </p:nvSpPr>
          <p:spPr>
            <a:xfrm rot="-5400000">
              <a:off x="5301230" y="459507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181" name="tx181"/>
            <p:cNvSpPr/>
            <p:nvPr/>
          </p:nvSpPr>
          <p:spPr>
            <a:xfrm rot="-5400000">
              <a:off x="5418879" y="45751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182" name="tx182"/>
            <p:cNvSpPr/>
            <p:nvPr/>
          </p:nvSpPr>
          <p:spPr>
            <a:xfrm rot="-5400000">
              <a:off x="5536528" y="45751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183" name="tx183"/>
            <p:cNvSpPr/>
            <p:nvPr/>
          </p:nvSpPr>
          <p:spPr>
            <a:xfrm rot="-5400000">
              <a:off x="5654177" y="45751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184" name="tx184"/>
            <p:cNvSpPr/>
            <p:nvPr/>
          </p:nvSpPr>
          <p:spPr>
            <a:xfrm rot="-5400000">
              <a:off x="5771827" y="45154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48</a:t>
              </a:r>
            </a:p>
          </p:txBody>
        </p:sp>
        <p:sp>
          <p:nvSpPr>
            <p:cNvPr id="185" name="tx185"/>
            <p:cNvSpPr/>
            <p:nvPr/>
          </p:nvSpPr>
          <p:spPr>
            <a:xfrm>
              <a:off x="3686097" y="531746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186" name="tx186"/>
            <p:cNvSpPr/>
            <p:nvPr/>
          </p:nvSpPr>
          <p:spPr>
            <a:xfrm>
              <a:off x="3803747" y="531746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187" name="tx187"/>
            <p:cNvSpPr/>
            <p:nvPr/>
          </p:nvSpPr>
          <p:spPr>
            <a:xfrm>
              <a:off x="3921396" y="531746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188" name="tx188"/>
            <p:cNvSpPr/>
            <p:nvPr/>
          </p:nvSpPr>
          <p:spPr>
            <a:xfrm>
              <a:off x="4039045" y="531746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189" name="tx189"/>
            <p:cNvSpPr/>
            <p:nvPr/>
          </p:nvSpPr>
          <p:spPr>
            <a:xfrm>
              <a:off x="4156695" y="5297564"/>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2</a:t>
              </a:r>
            </a:p>
          </p:txBody>
        </p:sp>
        <p:sp>
          <p:nvSpPr>
            <p:cNvPr id="190" name="tx190"/>
            <p:cNvSpPr/>
            <p:nvPr/>
          </p:nvSpPr>
          <p:spPr>
            <a:xfrm>
              <a:off x="4274344" y="521797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191" name="tx191"/>
            <p:cNvSpPr/>
            <p:nvPr/>
          </p:nvSpPr>
          <p:spPr>
            <a:xfrm>
              <a:off x="4391993" y="515828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9</a:t>
              </a:r>
            </a:p>
          </p:txBody>
        </p:sp>
        <p:sp>
          <p:nvSpPr>
            <p:cNvPr id="192" name="tx192"/>
            <p:cNvSpPr/>
            <p:nvPr/>
          </p:nvSpPr>
          <p:spPr>
            <a:xfrm>
              <a:off x="5805138" y="3968027"/>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93" name="rc193"/>
            <p:cNvSpPr/>
            <p:nvPr/>
          </p:nvSpPr>
          <p:spPr>
            <a:xfrm>
              <a:off x="3421488" y="3342576"/>
              <a:ext cx="2575343" cy="2183170"/>
            </a:xfrm>
            <a:prstGeom prst="rect">
              <a:avLst/>
            </a:prstGeom>
            <a:noFill/>
            <a:ln w="13550" cap="rnd">
              <a:solidFill>
                <a:srgbClr val="999999">
                  <a:alpha val="100000"/>
                </a:srgbClr>
              </a:solidFill>
              <a:prstDash val="solid"/>
              <a:round/>
            </a:ln>
          </p:spPr>
          <p:txBody>
            <a:bodyPr/>
            <a:lstStyle/>
            <a:p/>
          </p:txBody>
        </p:sp>
        <p:sp>
          <p:nvSpPr>
            <p:cNvPr id="194" name="pl194"/>
            <p:cNvSpPr/>
            <p:nvPr/>
          </p:nvSpPr>
          <p:spPr>
            <a:xfrm>
              <a:off x="6066420" y="2958899"/>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95" name="pl195"/>
            <p:cNvSpPr/>
            <p:nvPr/>
          </p:nvSpPr>
          <p:spPr>
            <a:xfrm>
              <a:off x="6066420" y="2461481"/>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96" name="pl196"/>
            <p:cNvSpPr/>
            <p:nvPr/>
          </p:nvSpPr>
          <p:spPr>
            <a:xfrm>
              <a:off x="6066420" y="196406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97" name="pl197"/>
            <p:cNvSpPr/>
            <p:nvPr/>
          </p:nvSpPr>
          <p:spPr>
            <a:xfrm>
              <a:off x="6066420" y="1466643"/>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98" name="pl198"/>
            <p:cNvSpPr/>
            <p:nvPr/>
          </p:nvSpPr>
          <p:spPr>
            <a:xfrm>
              <a:off x="6066420" y="969225"/>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199" name="pl199"/>
            <p:cNvSpPr/>
            <p:nvPr/>
          </p:nvSpPr>
          <p:spPr>
            <a:xfrm>
              <a:off x="623642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647172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670702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694231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717761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741291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5" name="pl205"/>
            <p:cNvSpPr/>
            <p:nvPr/>
          </p:nvSpPr>
          <p:spPr>
            <a:xfrm>
              <a:off x="764821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6" name="pl206"/>
            <p:cNvSpPr/>
            <p:nvPr/>
          </p:nvSpPr>
          <p:spPr>
            <a:xfrm>
              <a:off x="788351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7" name="pl207"/>
            <p:cNvSpPr/>
            <p:nvPr/>
          </p:nvSpPr>
          <p:spPr>
            <a:xfrm>
              <a:off x="811881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8" name="pl208"/>
            <p:cNvSpPr/>
            <p:nvPr/>
          </p:nvSpPr>
          <p:spPr>
            <a:xfrm>
              <a:off x="835411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9" name="rc209"/>
            <p:cNvSpPr/>
            <p:nvPr/>
          </p:nvSpPr>
          <p:spPr>
            <a:xfrm>
              <a:off x="6654079" y="2919106"/>
              <a:ext cx="105884" cy="39793"/>
            </a:xfrm>
            <a:prstGeom prst="rect">
              <a:avLst/>
            </a:prstGeom>
            <a:solidFill>
              <a:srgbClr val="2C7FB8">
                <a:alpha val="100000"/>
              </a:srgbClr>
            </a:solidFill>
          </p:spPr>
          <p:txBody>
            <a:bodyPr/>
            <a:lstStyle/>
            <a:p/>
          </p:txBody>
        </p:sp>
        <p:sp>
          <p:nvSpPr>
            <p:cNvPr id="210" name="rc210"/>
            <p:cNvSpPr/>
            <p:nvPr/>
          </p:nvSpPr>
          <p:spPr>
            <a:xfrm>
              <a:off x="6771728" y="2700242"/>
              <a:ext cx="105884" cy="258657"/>
            </a:xfrm>
            <a:prstGeom prst="rect">
              <a:avLst/>
            </a:prstGeom>
            <a:solidFill>
              <a:srgbClr val="2C7FB8">
                <a:alpha val="100000"/>
              </a:srgbClr>
            </a:solidFill>
          </p:spPr>
          <p:txBody>
            <a:bodyPr/>
            <a:lstStyle/>
            <a:p/>
          </p:txBody>
        </p:sp>
        <p:sp>
          <p:nvSpPr>
            <p:cNvPr id="211" name="rc211"/>
            <p:cNvSpPr/>
            <p:nvPr/>
          </p:nvSpPr>
          <p:spPr>
            <a:xfrm>
              <a:off x="6889377" y="2620655"/>
              <a:ext cx="105884" cy="338244"/>
            </a:xfrm>
            <a:prstGeom prst="rect">
              <a:avLst/>
            </a:prstGeom>
            <a:solidFill>
              <a:srgbClr val="2C7FB8">
                <a:alpha val="100000"/>
              </a:srgbClr>
            </a:solidFill>
          </p:spPr>
          <p:txBody>
            <a:bodyPr/>
            <a:lstStyle/>
            <a:p/>
          </p:txBody>
        </p:sp>
        <p:sp>
          <p:nvSpPr>
            <p:cNvPr id="212" name="rc212"/>
            <p:cNvSpPr/>
            <p:nvPr/>
          </p:nvSpPr>
          <p:spPr>
            <a:xfrm>
              <a:off x="7007026" y="2461481"/>
              <a:ext cx="105884" cy="497418"/>
            </a:xfrm>
            <a:prstGeom prst="rect">
              <a:avLst/>
            </a:prstGeom>
            <a:solidFill>
              <a:srgbClr val="2C7FB8">
                <a:alpha val="100000"/>
              </a:srgbClr>
            </a:solidFill>
          </p:spPr>
          <p:txBody>
            <a:bodyPr/>
            <a:lstStyle/>
            <a:p/>
          </p:txBody>
        </p:sp>
        <p:sp>
          <p:nvSpPr>
            <p:cNvPr id="213" name="rc213"/>
            <p:cNvSpPr/>
            <p:nvPr/>
          </p:nvSpPr>
          <p:spPr>
            <a:xfrm>
              <a:off x="7124676" y="2262513"/>
              <a:ext cx="105884" cy="696386"/>
            </a:xfrm>
            <a:prstGeom prst="rect">
              <a:avLst/>
            </a:prstGeom>
            <a:solidFill>
              <a:srgbClr val="2C7FB8">
                <a:alpha val="100000"/>
              </a:srgbClr>
            </a:solidFill>
          </p:spPr>
          <p:txBody>
            <a:bodyPr/>
            <a:lstStyle/>
            <a:p/>
          </p:txBody>
        </p:sp>
        <p:sp>
          <p:nvSpPr>
            <p:cNvPr id="214" name="rc214"/>
            <p:cNvSpPr/>
            <p:nvPr/>
          </p:nvSpPr>
          <p:spPr>
            <a:xfrm>
              <a:off x="7242325" y="2103339"/>
              <a:ext cx="105884" cy="855560"/>
            </a:xfrm>
            <a:prstGeom prst="rect">
              <a:avLst/>
            </a:prstGeom>
            <a:solidFill>
              <a:srgbClr val="2C7FB8">
                <a:alpha val="100000"/>
              </a:srgbClr>
            </a:solidFill>
          </p:spPr>
          <p:txBody>
            <a:bodyPr/>
            <a:lstStyle/>
            <a:p/>
          </p:txBody>
        </p:sp>
        <p:sp>
          <p:nvSpPr>
            <p:cNvPr id="215" name="rc215"/>
            <p:cNvSpPr/>
            <p:nvPr/>
          </p:nvSpPr>
          <p:spPr>
            <a:xfrm>
              <a:off x="7359974" y="2063546"/>
              <a:ext cx="105884" cy="895353"/>
            </a:xfrm>
            <a:prstGeom prst="rect">
              <a:avLst/>
            </a:prstGeom>
            <a:solidFill>
              <a:srgbClr val="2C7FB8">
                <a:alpha val="100000"/>
              </a:srgbClr>
            </a:solidFill>
          </p:spPr>
          <p:txBody>
            <a:bodyPr/>
            <a:lstStyle/>
            <a:p/>
          </p:txBody>
        </p:sp>
        <p:sp>
          <p:nvSpPr>
            <p:cNvPr id="216" name="rc216"/>
            <p:cNvSpPr/>
            <p:nvPr/>
          </p:nvSpPr>
          <p:spPr>
            <a:xfrm>
              <a:off x="7477624" y="2023752"/>
              <a:ext cx="105884" cy="935147"/>
            </a:xfrm>
            <a:prstGeom prst="rect">
              <a:avLst/>
            </a:prstGeom>
            <a:solidFill>
              <a:srgbClr val="2C7FB8">
                <a:alpha val="100000"/>
              </a:srgbClr>
            </a:solidFill>
          </p:spPr>
          <p:txBody>
            <a:bodyPr/>
            <a:lstStyle/>
            <a:p/>
          </p:txBody>
        </p:sp>
        <p:sp>
          <p:nvSpPr>
            <p:cNvPr id="217" name="rc217"/>
            <p:cNvSpPr/>
            <p:nvPr/>
          </p:nvSpPr>
          <p:spPr>
            <a:xfrm>
              <a:off x="7595273" y="1983959"/>
              <a:ext cx="105884" cy="974940"/>
            </a:xfrm>
            <a:prstGeom prst="rect">
              <a:avLst/>
            </a:prstGeom>
            <a:solidFill>
              <a:srgbClr val="2C7FB8">
                <a:alpha val="100000"/>
              </a:srgbClr>
            </a:solidFill>
          </p:spPr>
          <p:txBody>
            <a:bodyPr/>
            <a:lstStyle/>
            <a:p/>
          </p:txBody>
        </p:sp>
        <p:sp>
          <p:nvSpPr>
            <p:cNvPr id="218" name="rc218"/>
            <p:cNvSpPr/>
            <p:nvPr/>
          </p:nvSpPr>
          <p:spPr>
            <a:xfrm>
              <a:off x="7712922" y="1983959"/>
              <a:ext cx="105884" cy="974940"/>
            </a:xfrm>
            <a:prstGeom prst="rect">
              <a:avLst/>
            </a:prstGeom>
            <a:solidFill>
              <a:srgbClr val="2C7FB8">
                <a:alpha val="100000"/>
              </a:srgbClr>
            </a:solidFill>
          </p:spPr>
          <p:txBody>
            <a:bodyPr/>
            <a:lstStyle/>
            <a:p/>
          </p:txBody>
        </p:sp>
        <p:sp>
          <p:nvSpPr>
            <p:cNvPr id="219" name="rc219"/>
            <p:cNvSpPr/>
            <p:nvPr/>
          </p:nvSpPr>
          <p:spPr>
            <a:xfrm>
              <a:off x="7830572" y="1983959"/>
              <a:ext cx="105884" cy="974940"/>
            </a:xfrm>
            <a:prstGeom prst="rect">
              <a:avLst/>
            </a:prstGeom>
            <a:solidFill>
              <a:srgbClr val="2C7FB8">
                <a:alpha val="100000"/>
              </a:srgbClr>
            </a:solidFill>
          </p:spPr>
          <p:txBody>
            <a:bodyPr/>
            <a:lstStyle/>
            <a:p/>
          </p:txBody>
        </p:sp>
        <p:sp>
          <p:nvSpPr>
            <p:cNvPr id="220" name="rc220"/>
            <p:cNvSpPr/>
            <p:nvPr/>
          </p:nvSpPr>
          <p:spPr>
            <a:xfrm>
              <a:off x="7948221" y="1983959"/>
              <a:ext cx="105884" cy="974940"/>
            </a:xfrm>
            <a:prstGeom prst="rect">
              <a:avLst/>
            </a:prstGeom>
            <a:solidFill>
              <a:srgbClr val="2C7FB8">
                <a:alpha val="100000"/>
              </a:srgbClr>
            </a:solidFill>
          </p:spPr>
          <p:txBody>
            <a:bodyPr/>
            <a:lstStyle/>
            <a:p/>
          </p:txBody>
        </p:sp>
        <p:sp>
          <p:nvSpPr>
            <p:cNvPr id="221" name="rc221"/>
            <p:cNvSpPr/>
            <p:nvPr/>
          </p:nvSpPr>
          <p:spPr>
            <a:xfrm>
              <a:off x="8065870" y="1983959"/>
              <a:ext cx="105884" cy="974940"/>
            </a:xfrm>
            <a:prstGeom prst="rect">
              <a:avLst/>
            </a:prstGeom>
            <a:solidFill>
              <a:srgbClr val="2C7FB8">
                <a:alpha val="100000"/>
              </a:srgbClr>
            </a:solidFill>
          </p:spPr>
          <p:txBody>
            <a:bodyPr/>
            <a:lstStyle/>
            <a:p/>
          </p:txBody>
        </p:sp>
        <p:sp>
          <p:nvSpPr>
            <p:cNvPr id="222" name="rc222"/>
            <p:cNvSpPr/>
            <p:nvPr/>
          </p:nvSpPr>
          <p:spPr>
            <a:xfrm>
              <a:off x="8183520" y="1964062"/>
              <a:ext cx="105884" cy="994837"/>
            </a:xfrm>
            <a:prstGeom prst="rect">
              <a:avLst/>
            </a:prstGeom>
            <a:solidFill>
              <a:srgbClr val="2C7FB8">
                <a:alpha val="100000"/>
              </a:srgbClr>
            </a:solidFill>
          </p:spPr>
          <p:txBody>
            <a:bodyPr/>
            <a:lstStyle/>
            <a:p/>
          </p:txBody>
        </p:sp>
        <p:sp>
          <p:nvSpPr>
            <p:cNvPr id="223" name="rc223"/>
            <p:cNvSpPr/>
            <p:nvPr/>
          </p:nvSpPr>
          <p:spPr>
            <a:xfrm>
              <a:off x="8301169" y="1964062"/>
              <a:ext cx="105884" cy="994837"/>
            </a:xfrm>
            <a:prstGeom prst="rect">
              <a:avLst/>
            </a:prstGeom>
            <a:solidFill>
              <a:srgbClr val="2C7FB8">
                <a:alpha val="100000"/>
              </a:srgbClr>
            </a:solidFill>
          </p:spPr>
          <p:txBody>
            <a:bodyPr/>
            <a:lstStyle/>
            <a:p/>
          </p:txBody>
        </p:sp>
        <p:sp>
          <p:nvSpPr>
            <p:cNvPr id="224" name="rc224"/>
            <p:cNvSpPr/>
            <p:nvPr/>
          </p:nvSpPr>
          <p:spPr>
            <a:xfrm>
              <a:off x="8418818" y="1904372"/>
              <a:ext cx="105884" cy="1054527"/>
            </a:xfrm>
            <a:prstGeom prst="rect">
              <a:avLst/>
            </a:prstGeom>
            <a:solidFill>
              <a:srgbClr val="2C7FB8">
                <a:alpha val="100000"/>
              </a:srgbClr>
            </a:solidFill>
          </p:spPr>
          <p:txBody>
            <a:bodyPr/>
            <a:lstStyle/>
            <a:p/>
          </p:txBody>
        </p:sp>
        <p:sp>
          <p:nvSpPr>
            <p:cNvPr id="225" name="pl225"/>
            <p:cNvSpPr/>
            <p:nvPr/>
          </p:nvSpPr>
          <p:spPr>
            <a:xfrm>
              <a:off x="6066420" y="1824785"/>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226" name="pl226"/>
            <p:cNvSpPr/>
            <p:nvPr/>
          </p:nvSpPr>
          <p:spPr>
            <a:xfrm>
              <a:off x="6471722" y="1446747"/>
              <a:ext cx="2000038" cy="1512152"/>
            </a:xfrm>
            <a:custGeom>
              <a:avLst/>
              <a:pathLst>
                <a:path w="2000038" h="1512152">
                  <a:moveTo>
                    <a:pt x="0" y="1512152"/>
                  </a:moveTo>
                  <a:lnTo>
                    <a:pt x="117649" y="1512152"/>
                  </a:lnTo>
                  <a:lnTo>
                    <a:pt x="235298" y="1493250"/>
                  </a:lnTo>
                  <a:lnTo>
                    <a:pt x="352947" y="1417643"/>
                  </a:lnTo>
                  <a:lnTo>
                    <a:pt x="470597" y="1323133"/>
                  </a:lnTo>
                  <a:lnTo>
                    <a:pt x="588246" y="1115212"/>
                  </a:lnTo>
                  <a:lnTo>
                    <a:pt x="705895" y="945095"/>
                  </a:lnTo>
                  <a:lnTo>
                    <a:pt x="823545" y="774978"/>
                  </a:lnTo>
                  <a:lnTo>
                    <a:pt x="941194" y="680468"/>
                  </a:lnTo>
                  <a:lnTo>
                    <a:pt x="1058843" y="585959"/>
                  </a:lnTo>
                  <a:lnTo>
                    <a:pt x="1176493" y="529253"/>
                  </a:lnTo>
                  <a:lnTo>
                    <a:pt x="1294142" y="453645"/>
                  </a:lnTo>
                  <a:lnTo>
                    <a:pt x="1411791" y="434743"/>
                  </a:lnTo>
                  <a:lnTo>
                    <a:pt x="1529441" y="472547"/>
                  </a:lnTo>
                  <a:lnTo>
                    <a:pt x="1647090" y="207921"/>
                  </a:lnTo>
                  <a:lnTo>
                    <a:pt x="1764739" y="94509"/>
                  </a:lnTo>
                  <a:lnTo>
                    <a:pt x="1882388" y="37803"/>
                  </a:lnTo>
                  <a:lnTo>
                    <a:pt x="2000038" y="0"/>
                  </a:lnTo>
                </a:path>
              </a:pathLst>
            </a:custGeom>
            <a:ln w="27101" cap="flat">
              <a:solidFill>
                <a:srgbClr val="000000">
                  <a:alpha val="80000"/>
                </a:srgbClr>
              </a:solidFill>
              <a:prstDash val="solid"/>
              <a:round/>
            </a:ln>
          </p:spPr>
          <p:txBody>
            <a:bodyPr/>
            <a:lstStyle/>
            <a:p/>
          </p:txBody>
        </p:sp>
        <p:sp>
          <p:nvSpPr>
            <p:cNvPr id="227" name="tx227"/>
            <p:cNvSpPr/>
            <p:nvPr/>
          </p:nvSpPr>
          <p:spPr>
            <a:xfrm>
              <a:off x="6236424"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N=57</a:t>
              </a:r>
            </a:p>
          </p:txBody>
        </p:sp>
        <p:sp>
          <p:nvSpPr>
            <p:cNvPr id="228" name="tx228"/>
            <p:cNvSpPr/>
            <p:nvPr/>
          </p:nvSpPr>
          <p:spPr>
            <a:xfrm rot="-5400000">
              <a:off x="6887318" y="266467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229" name="tx229"/>
            <p:cNvSpPr/>
            <p:nvPr/>
          </p:nvSpPr>
          <p:spPr>
            <a:xfrm rot="-5400000">
              <a:off x="7004968" y="250550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230" name="tx230"/>
            <p:cNvSpPr/>
            <p:nvPr/>
          </p:nvSpPr>
          <p:spPr>
            <a:xfrm rot="-5400000">
              <a:off x="7122617" y="230653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231" name="tx231"/>
            <p:cNvSpPr/>
            <p:nvPr/>
          </p:nvSpPr>
          <p:spPr>
            <a:xfrm rot="-5400000">
              <a:off x="7240266" y="214735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232" name="tx232"/>
            <p:cNvSpPr/>
            <p:nvPr/>
          </p:nvSpPr>
          <p:spPr>
            <a:xfrm rot="-5400000">
              <a:off x="7357915" y="210756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233" name="tx233"/>
            <p:cNvSpPr/>
            <p:nvPr/>
          </p:nvSpPr>
          <p:spPr>
            <a:xfrm rot="-5400000">
              <a:off x="7475565" y="206777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234" name="tx234"/>
            <p:cNvSpPr/>
            <p:nvPr/>
          </p:nvSpPr>
          <p:spPr>
            <a:xfrm rot="-5400000">
              <a:off x="7593214" y="20279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35" name="tx235"/>
            <p:cNvSpPr/>
            <p:nvPr/>
          </p:nvSpPr>
          <p:spPr>
            <a:xfrm rot="-5400000">
              <a:off x="7710863" y="20279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36" name="tx236"/>
            <p:cNvSpPr/>
            <p:nvPr/>
          </p:nvSpPr>
          <p:spPr>
            <a:xfrm rot="-5400000">
              <a:off x="7828513" y="20279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37" name="tx237"/>
            <p:cNvSpPr/>
            <p:nvPr/>
          </p:nvSpPr>
          <p:spPr>
            <a:xfrm rot="-5400000">
              <a:off x="7946162" y="20279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38" name="tx238"/>
            <p:cNvSpPr/>
            <p:nvPr/>
          </p:nvSpPr>
          <p:spPr>
            <a:xfrm rot="-5400000">
              <a:off x="8063811" y="20279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39" name="tx239"/>
            <p:cNvSpPr/>
            <p:nvPr/>
          </p:nvSpPr>
          <p:spPr>
            <a:xfrm rot="-5400000">
              <a:off x="8181461" y="200808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50</a:t>
              </a:r>
            </a:p>
          </p:txBody>
        </p:sp>
        <p:sp>
          <p:nvSpPr>
            <p:cNvPr id="240" name="tx240"/>
            <p:cNvSpPr/>
            <p:nvPr/>
          </p:nvSpPr>
          <p:spPr>
            <a:xfrm rot="-5400000">
              <a:off x="8299110" y="200808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50</a:t>
              </a:r>
            </a:p>
          </p:txBody>
        </p:sp>
        <p:sp>
          <p:nvSpPr>
            <p:cNvPr id="241" name="tx241"/>
            <p:cNvSpPr/>
            <p:nvPr/>
          </p:nvSpPr>
          <p:spPr>
            <a:xfrm rot="-5400000">
              <a:off x="8416759" y="194839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42" name="tx242"/>
            <p:cNvSpPr/>
            <p:nvPr/>
          </p:nvSpPr>
          <p:spPr>
            <a:xfrm>
              <a:off x="6683978" y="2829952"/>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2</a:t>
              </a:r>
            </a:p>
          </p:txBody>
        </p:sp>
        <p:sp>
          <p:nvSpPr>
            <p:cNvPr id="243" name="tx243"/>
            <p:cNvSpPr/>
            <p:nvPr/>
          </p:nvSpPr>
          <p:spPr>
            <a:xfrm>
              <a:off x="6778584" y="261108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13</a:t>
              </a:r>
            </a:p>
          </p:txBody>
        </p:sp>
        <p:sp>
          <p:nvSpPr>
            <p:cNvPr id="244" name="tx244"/>
            <p:cNvSpPr/>
            <p:nvPr/>
          </p:nvSpPr>
          <p:spPr>
            <a:xfrm>
              <a:off x="8450071" y="1330298"/>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45" name="rc245"/>
            <p:cNvSpPr/>
            <p:nvPr/>
          </p:nvSpPr>
          <p:spPr>
            <a:xfrm>
              <a:off x="6066420" y="874964"/>
              <a:ext cx="2575343" cy="2183170"/>
            </a:xfrm>
            <a:prstGeom prst="rect">
              <a:avLst/>
            </a:prstGeom>
            <a:noFill/>
            <a:ln w="13550" cap="rnd">
              <a:solidFill>
                <a:srgbClr val="999999">
                  <a:alpha val="100000"/>
                </a:srgbClr>
              </a:solidFill>
              <a:prstDash val="solid"/>
              <a:round/>
            </a:ln>
          </p:spPr>
          <p:txBody>
            <a:bodyPr/>
            <a:lstStyle/>
            <a:p/>
          </p:txBody>
        </p:sp>
        <p:sp>
          <p:nvSpPr>
            <p:cNvPr id="246" name="pl246"/>
            <p:cNvSpPr/>
            <p:nvPr/>
          </p:nvSpPr>
          <p:spPr>
            <a:xfrm>
              <a:off x="6066420" y="5426512"/>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47" name="pl247"/>
            <p:cNvSpPr/>
            <p:nvPr/>
          </p:nvSpPr>
          <p:spPr>
            <a:xfrm>
              <a:off x="6066420" y="4929093"/>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48" name="pl248"/>
            <p:cNvSpPr/>
            <p:nvPr/>
          </p:nvSpPr>
          <p:spPr>
            <a:xfrm>
              <a:off x="6066420" y="4431674"/>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49" name="pl249"/>
            <p:cNvSpPr/>
            <p:nvPr/>
          </p:nvSpPr>
          <p:spPr>
            <a:xfrm>
              <a:off x="6066420" y="3934256"/>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0" name="pl250"/>
            <p:cNvSpPr/>
            <p:nvPr/>
          </p:nvSpPr>
          <p:spPr>
            <a:xfrm>
              <a:off x="6066420" y="3436837"/>
              <a:ext cx="2575343" cy="0"/>
            </a:xfrm>
            <a:custGeom>
              <a:avLst/>
              <a:pathLst>
                <a:path w="2575343" h="0">
                  <a:moveTo>
                    <a:pt x="0" y="0"/>
                  </a:moveTo>
                  <a:lnTo>
                    <a:pt x="2575343" y="0"/>
                  </a:lnTo>
                  <a:lnTo>
                    <a:pt x="2575343" y="0"/>
                  </a:lnTo>
                </a:path>
              </a:pathLst>
            </a:custGeom>
            <a:ln w="13550" cap="flat">
              <a:solidFill>
                <a:srgbClr val="EBEBEB">
                  <a:alpha val="100000"/>
                </a:srgbClr>
              </a:solidFill>
              <a:prstDash val="solid"/>
              <a:round/>
            </a:ln>
          </p:spPr>
          <p:txBody>
            <a:bodyPr/>
            <a:lstStyle/>
            <a:p/>
          </p:txBody>
        </p:sp>
        <p:sp>
          <p:nvSpPr>
            <p:cNvPr id="251" name="pl251"/>
            <p:cNvSpPr/>
            <p:nvPr/>
          </p:nvSpPr>
          <p:spPr>
            <a:xfrm>
              <a:off x="623642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2" name="pl252"/>
            <p:cNvSpPr/>
            <p:nvPr/>
          </p:nvSpPr>
          <p:spPr>
            <a:xfrm>
              <a:off x="647172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3" name="pl253"/>
            <p:cNvSpPr/>
            <p:nvPr/>
          </p:nvSpPr>
          <p:spPr>
            <a:xfrm>
              <a:off x="670702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4" name="pl254"/>
            <p:cNvSpPr/>
            <p:nvPr/>
          </p:nvSpPr>
          <p:spPr>
            <a:xfrm>
              <a:off x="694231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5" name="pl255"/>
            <p:cNvSpPr/>
            <p:nvPr/>
          </p:nvSpPr>
          <p:spPr>
            <a:xfrm>
              <a:off x="717761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41291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64821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788351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11881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35411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1" name="rc261"/>
            <p:cNvSpPr/>
            <p:nvPr/>
          </p:nvSpPr>
          <p:spPr>
            <a:xfrm>
              <a:off x="6183481" y="5287235"/>
              <a:ext cx="105884" cy="139277"/>
            </a:xfrm>
            <a:prstGeom prst="rect">
              <a:avLst/>
            </a:prstGeom>
            <a:solidFill>
              <a:srgbClr val="2C7FB8">
                <a:alpha val="100000"/>
              </a:srgbClr>
            </a:solidFill>
          </p:spPr>
          <p:txBody>
            <a:bodyPr/>
            <a:lstStyle/>
            <a:p/>
          </p:txBody>
        </p:sp>
        <p:sp>
          <p:nvSpPr>
            <p:cNvPr id="262" name="rc262"/>
            <p:cNvSpPr/>
            <p:nvPr/>
          </p:nvSpPr>
          <p:spPr>
            <a:xfrm>
              <a:off x="6301131" y="5287235"/>
              <a:ext cx="105884" cy="139277"/>
            </a:xfrm>
            <a:prstGeom prst="rect">
              <a:avLst/>
            </a:prstGeom>
            <a:solidFill>
              <a:srgbClr val="2C7FB8">
                <a:alpha val="100000"/>
              </a:srgbClr>
            </a:solidFill>
          </p:spPr>
          <p:txBody>
            <a:bodyPr/>
            <a:lstStyle/>
            <a:p/>
          </p:txBody>
        </p:sp>
        <p:sp>
          <p:nvSpPr>
            <p:cNvPr id="263" name="rc263"/>
            <p:cNvSpPr/>
            <p:nvPr/>
          </p:nvSpPr>
          <p:spPr>
            <a:xfrm>
              <a:off x="6418780" y="5247441"/>
              <a:ext cx="105884" cy="179070"/>
            </a:xfrm>
            <a:prstGeom prst="rect">
              <a:avLst/>
            </a:prstGeom>
            <a:solidFill>
              <a:srgbClr val="2C7FB8">
                <a:alpha val="100000"/>
              </a:srgbClr>
            </a:solidFill>
          </p:spPr>
          <p:txBody>
            <a:bodyPr/>
            <a:lstStyle/>
            <a:p/>
          </p:txBody>
        </p:sp>
        <p:sp>
          <p:nvSpPr>
            <p:cNvPr id="264" name="rc264"/>
            <p:cNvSpPr/>
            <p:nvPr/>
          </p:nvSpPr>
          <p:spPr>
            <a:xfrm>
              <a:off x="6536429" y="5227544"/>
              <a:ext cx="105884" cy="198967"/>
            </a:xfrm>
            <a:prstGeom prst="rect">
              <a:avLst/>
            </a:prstGeom>
            <a:solidFill>
              <a:srgbClr val="2C7FB8">
                <a:alpha val="100000"/>
              </a:srgbClr>
            </a:solidFill>
          </p:spPr>
          <p:txBody>
            <a:bodyPr/>
            <a:lstStyle/>
            <a:p/>
          </p:txBody>
        </p:sp>
        <p:sp>
          <p:nvSpPr>
            <p:cNvPr id="265" name="rc265"/>
            <p:cNvSpPr/>
            <p:nvPr/>
          </p:nvSpPr>
          <p:spPr>
            <a:xfrm>
              <a:off x="6654079" y="5227544"/>
              <a:ext cx="105884" cy="198967"/>
            </a:xfrm>
            <a:prstGeom prst="rect">
              <a:avLst/>
            </a:prstGeom>
            <a:solidFill>
              <a:srgbClr val="2C7FB8">
                <a:alpha val="100000"/>
              </a:srgbClr>
            </a:solidFill>
          </p:spPr>
          <p:txBody>
            <a:bodyPr/>
            <a:lstStyle/>
            <a:p/>
          </p:txBody>
        </p:sp>
        <p:sp>
          <p:nvSpPr>
            <p:cNvPr id="266" name="rc266"/>
            <p:cNvSpPr/>
            <p:nvPr/>
          </p:nvSpPr>
          <p:spPr>
            <a:xfrm>
              <a:off x="6771728" y="5207648"/>
              <a:ext cx="105884" cy="218864"/>
            </a:xfrm>
            <a:prstGeom prst="rect">
              <a:avLst/>
            </a:prstGeom>
            <a:solidFill>
              <a:srgbClr val="2C7FB8">
                <a:alpha val="100000"/>
              </a:srgbClr>
            </a:solidFill>
          </p:spPr>
          <p:txBody>
            <a:bodyPr/>
            <a:lstStyle/>
            <a:p/>
          </p:txBody>
        </p:sp>
        <p:sp>
          <p:nvSpPr>
            <p:cNvPr id="267" name="rc267"/>
            <p:cNvSpPr/>
            <p:nvPr/>
          </p:nvSpPr>
          <p:spPr>
            <a:xfrm>
              <a:off x="6889377" y="5088267"/>
              <a:ext cx="105884" cy="338244"/>
            </a:xfrm>
            <a:prstGeom prst="rect">
              <a:avLst/>
            </a:prstGeom>
            <a:solidFill>
              <a:srgbClr val="2C7FB8">
                <a:alpha val="100000"/>
              </a:srgbClr>
            </a:solidFill>
          </p:spPr>
          <p:txBody>
            <a:bodyPr/>
            <a:lstStyle/>
            <a:p/>
          </p:txBody>
        </p:sp>
        <p:sp>
          <p:nvSpPr>
            <p:cNvPr id="268" name="rc268"/>
            <p:cNvSpPr/>
            <p:nvPr/>
          </p:nvSpPr>
          <p:spPr>
            <a:xfrm>
              <a:off x="7007026" y="5068370"/>
              <a:ext cx="105884" cy="358141"/>
            </a:xfrm>
            <a:prstGeom prst="rect">
              <a:avLst/>
            </a:prstGeom>
            <a:solidFill>
              <a:srgbClr val="2C7FB8">
                <a:alpha val="100000"/>
              </a:srgbClr>
            </a:solidFill>
          </p:spPr>
          <p:txBody>
            <a:bodyPr/>
            <a:lstStyle/>
            <a:p/>
          </p:txBody>
        </p:sp>
        <p:sp>
          <p:nvSpPr>
            <p:cNvPr id="269" name="rc269"/>
            <p:cNvSpPr/>
            <p:nvPr/>
          </p:nvSpPr>
          <p:spPr>
            <a:xfrm>
              <a:off x="7124676" y="4948990"/>
              <a:ext cx="105884" cy="477521"/>
            </a:xfrm>
            <a:prstGeom prst="rect">
              <a:avLst/>
            </a:prstGeom>
            <a:solidFill>
              <a:srgbClr val="2C7FB8">
                <a:alpha val="100000"/>
              </a:srgbClr>
            </a:solidFill>
          </p:spPr>
          <p:txBody>
            <a:bodyPr/>
            <a:lstStyle/>
            <a:p/>
          </p:txBody>
        </p:sp>
        <p:sp>
          <p:nvSpPr>
            <p:cNvPr id="270" name="rc270"/>
            <p:cNvSpPr/>
            <p:nvPr/>
          </p:nvSpPr>
          <p:spPr>
            <a:xfrm>
              <a:off x="7242325" y="4849506"/>
              <a:ext cx="105884" cy="577005"/>
            </a:xfrm>
            <a:prstGeom prst="rect">
              <a:avLst/>
            </a:prstGeom>
            <a:solidFill>
              <a:srgbClr val="2C7FB8">
                <a:alpha val="100000"/>
              </a:srgbClr>
            </a:solidFill>
          </p:spPr>
          <p:txBody>
            <a:bodyPr/>
            <a:lstStyle/>
            <a:p/>
          </p:txBody>
        </p:sp>
        <p:sp>
          <p:nvSpPr>
            <p:cNvPr id="271" name="rc271"/>
            <p:cNvSpPr/>
            <p:nvPr/>
          </p:nvSpPr>
          <p:spPr>
            <a:xfrm>
              <a:off x="7359974" y="4769919"/>
              <a:ext cx="105884" cy="656592"/>
            </a:xfrm>
            <a:prstGeom prst="rect">
              <a:avLst/>
            </a:prstGeom>
            <a:solidFill>
              <a:srgbClr val="2C7FB8">
                <a:alpha val="100000"/>
              </a:srgbClr>
            </a:solidFill>
          </p:spPr>
          <p:txBody>
            <a:bodyPr/>
            <a:lstStyle/>
            <a:p/>
          </p:txBody>
        </p:sp>
        <p:sp>
          <p:nvSpPr>
            <p:cNvPr id="272" name="rc272"/>
            <p:cNvSpPr/>
            <p:nvPr/>
          </p:nvSpPr>
          <p:spPr>
            <a:xfrm>
              <a:off x="7477624" y="4730126"/>
              <a:ext cx="105884" cy="696386"/>
            </a:xfrm>
            <a:prstGeom prst="rect">
              <a:avLst/>
            </a:prstGeom>
            <a:solidFill>
              <a:srgbClr val="2C7FB8">
                <a:alpha val="100000"/>
              </a:srgbClr>
            </a:solidFill>
          </p:spPr>
          <p:txBody>
            <a:bodyPr/>
            <a:lstStyle/>
            <a:p/>
          </p:txBody>
        </p:sp>
        <p:sp>
          <p:nvSpPr>
            <p:cNvPr id="273" name="rc273"/>
            <p:cNvSpPr/>
            <p:nvPr/>
          </p:nvSpPr>
          <p:spPr>
            <a:xfrm>
              <a:off x="7595273" y="4710229"/>
              <a:ext cx="105884" cy="716282"/>
            </a:xfrm>
            <a:prstGeom prst="rect">
              <a:avLst/>
            </a:prstGeom>
            <a:solidFill>
              <a:srgbClr val="2C7FB8">
                <a:alpha val="100000"/>
              </a:srgbClr>
            </a:solidFill>
          </p:spPr>
          <p:txBody>
            <a:bodyPr/>
            <a:lstStyle/>
            <a:p/>
          </p:txBody>
        </p:sp>
        <p:sp>
          <p:nvSpPr>
            <p:cNvPr id="274" name="rc274"/>
            <p:cNvSpPr/>
            <p:nvPr/>
          </p:nvSpPr>
          <p:spPr>
            <a:xfrm>
              <a:off x="7712922" y="4570952"/>
              <a:ext cx="105884" cy="855560"/>
            </a:xfrm>
            <a:prstGeom prst="rect">
              <a:avLst/>
            </a:prstGeom>
            <a:solidFill>
              <a:srgbClr val="2C7FB8">
                <a:alpha val="100000"/>
              </a:srgbClr>
            </a:solidFill>
          </p:spPr>
          <p:txBody>
            <a:bodyPr/>
            <a:lstStyle/>
            <a:p/>
          </p:txBody>
        </p:sp>
        <p:sp>
          <p:nvSpPr>
            <p:cNvPr id="275" name="rc275"/>
            <p:cNvSpPr/>
            <p:nvPr/>
          </p:nvSpPr>
          <p:spPr>
            <a:xfrm>
              <a:off x="7830572" y="4531158"/>
              <a:ext cx="105884" cy="895353"/>
            </a:xfrm>
            <a:prstGeom prst="rect">
              <a:avLst/>
            </a:prstGeom>
            <a:solidFill>
              <a:srgbClr val="2C7FB8">
                <a:alpha val="100000"/>
              </a:srgbClr>
            </a:solidFill>
          </p:spPr>
          <p:txBody>
            <a:bodyPr/>
            <a:lstStyle/>
            <a:p/>
          </p:txBody>
        </p:sp>
        <p:sp>
          <p:nvSpPr>
            <p:cNvPr id="276" name="rc276"/>
            <p:cNvSpPr/>
            <p:nvPr/>
          </p:nvSpPr>
          <p:spPr>
            <a:xfrm>
              <a:off x="7948221" y="4471468"/>
              <a:ext cx="105884" cy="955043"/>
            </a:xfrm>
            <a:prstGeom prst="rect">
              <a:avLst/>
            </a:prstGeom>
            <a:solidFill>
              <a:srgbClr val="2C7FB8">
                <a:alpha val="100000"/>
              </a:srgbClr>
            </a:solidFill>
          </p:spPr>
          <p:txBody>
            <a:bodyPr/>
            <a:lstStyle/>
            <a:p/>
          </p:txBody>
        </p:sp>
        <p:sp>
          <p:nvSpPr>
            <p:cNvPr id="277" name="rc277"/>
            <p:cNvSpPr/>
            <p:nvPr/>
          </p:nvSpPr>
          <p:spPr>
            <a:xfrm>
              <a:off x="8065870" y="4391881"/>
              <a:ext cx="105884" cy="1034630"/>
            </a:xfrm>
            <a:prstGeom prst="rect">
              <a:avLst/>
            </a:prstGeom>
            <a:solidFill>
              <a:srgbClr val="2C7FB8">
                <a:alpha val="100000"/>
              </a:srgbClr>
            </a:solidFill>
          </p:spPr>
          <p:txBody>
            <a:bodyPr/>
            <a:lstStyle/>
            <a:p/>
          </p:txBody>
        </p:sp>
        <p:sp>
          <p:nvSpPr>
            <p:cNvPr id="278" name="rc278"/>
            <p:cNvSpPr/>
            <p:nvPr/>
          </p:nvSpPr>
          <p:spPr>
            <a:xfrm>
              <a:off x="8183520" y="4352087"/>
              <a:ext cx="105884" cy="1074424"/>
            </a:xfrm>
            <a:prstGeom prst="rect">
              <a:avLst/>
            </a:prstGeom>
            <a:solidFill>
              <a:srgbClr val="2C7FB8">
                <a:alpha val="100000"/>
              </a:srgbClr>
            </a:solidFill>
          </p:spPr>
          <p:txBody>
            <a:bodyPr/>
            <a:lstStyle/>
            <a:p/>
          </p:txBody>
        </p:sp>
        <p:sp>
          <p:nvSpPr>
            <p:cNvPr id="279" name="rc279"/>
            <p:cNvSpPr/>
            <p:nvPr/>
          </p:nvSpPr>
          <p:spPr>
            <a:xfrm>
              <a:off x="8301169" y="4352087"/>
              <a:ext cx="105884" cy="1074424"/>
            </a:xfrm>
            <a:prstGeom prst="rect">
              <a:avLst/>
            </a:prstGeom>
            <a:solidFill>
              <a:srgbClr val="2C7FB8">
                <a:alpha val="100000"/>
              </a:srgbClr>
            </a:solidFill>
          </p:spPr>
          <p:txBody>
            <a:bodyPr/>
            <a:lstStyle/>
            <a:p/>
          </p:txBody>
        </p:sp>
        <p:sp>
          <p:nvSpPr>
            <p:cNvPr id="280" name="rc280"/>
            <p:cNvSpPr/>
            <p:nvPr/>
          </p:nvSpPr>
          <p:spPr>
            <a:xfrm>
              <a:off x="8418818" y="4312294"/>
              <a:ext cx="105884" cy="1114217"/>
            </a:xfrm>
            <a:prstGeom prst="rect">
              <a:avLst/>
            </a:prstGeom>
            <a:solidFill>
              <a:srgbClr val="2C7FB8">
                <a:alpha val="100000"/>
              </a:srgbClr>
            </a:solidFill>
          </p:spPr>
          <p:txBody>
            <a:bodyPr/>
            <a:lstStyle/>
            <a:p/>
          </p:txBody>
        </p:sp>
        <p:sp>
          <p:nvSpPr>
            <p:cNvPr id="281" name="pl281"/>
            <p:cNvSpPr/>
            <p:nvPr/>
          </p:nvSpPr>
          <p:spPr>
            <a:xfrm>
              <a:off x="6066420" y="4292397"/>
              <a:ext cx="2575343" cy="0"/>
            </a:xfrm>
            <a:custGeom>
              <a:avLst/>
              <a:pathLst>
                <a:path w="2575343" h="0">
                  <a:moveTo>
                    <a:pt x="0" y="0"/>
                  </a:moveTo>
                  <a:lnTo>
                    <a:pt x="2575343" y="0"/>
                  </a:lnTo>
                  <a:lnTo>
                    <a:pt x="2575343" y="0"/>
                  </a:lnTo>
                </a:path>
              </a:pathLst>
            </a:custGeom>
            <a:ln w="16260" cap="flat">
              <a:solidFill>
                <a:srgbClr val="BEBEBE">
                  <a:alpha val="100000"/>
                </a:srgbClr>
              </a:solidFill>
              <a:prstDash val="dash"/>
              <a:round/>
            </a:ln>
          </p:spPr>
          <p:txBody>
            <a:bodyPr/>
            <a:lstStyle/>
            <a:p/>
          </p:txBody>
        </p:sp>
        <p:sp>
          <p:nvSpPr>
            <p:cNvPr id="282" name="pl282"/>
            <p:cNvSpPr/>
            <p:nvPr/>
          </p:nvSpPr>
          <p:spPr>
            <a:xfrm>
              <a:off x="6236424" y="4065574"/>
              <a:ext cx="2235336" cy="1323133"/>
            </a:xfrm>
            <a:custGeom>
              <a:avLst/>
              <a:pathLst>
                <a:path w="2235336" h="1323133">
                  <a:moveTo>
                    <a:pt x="0" y="1323133"/>
                  </a:moveTo>
                  <a:lnTo>
                    <a:pt x="117649" y="1323133"/>
                  </a:lnTo>
                  <a:lnTo>
                    <a:pt x="235298" y="1304231"/>
                  </a:lnTo>
                  <a:lnTo>
                    <a:pt x="352947" y="1247526"/>
                  </a:lnTo>
                  <a:lnTo>
                    <a:pt x="470597" y="1228624"/>
                  </a:lnTo>
                  <a:lnTo>
                    <a:pt x="588246" y="1039605"/>
                  </a:lnTo>
                  <a:lnTo>
                    <a:pt x="705895" y="907291"/>
                  </a:lnTo>
                  <a:lnTo>
                    <a:pt x="823545" y="756076"/>
                  </a:lnTo>
                  <a:lnTo>
                    <a:pt x="941194" y="661566"/>
                  </a:lnTo>
                  <a:lnTo>
                    <a:pt x="1058843" y="548155"/>
                  </a:lnTo>
                  <a:lnTo>
                    <a:pt x="1176493" y="434743"/>
                  </a:lnTo>
                  <a:lnTo>
                    <a:pt x="1294142" y="378038"/>
                  </a:lnTo>
                  <a:lnTo>
                    <a:pt x="1411791" y="359136"/>
                  </a:lnTo>
                  <a:lnTo>
                    <a:pt x="1529441" y="264626"/>
                  </a:lnTo>
                  <a:lnTo>
                    <a:pt x="1647090" y="264626"/>
                  </a:lnTo>
                  <a:lnTo>
                    <a:pt x="1764739" y="245724"/>
                  </a:lnTo>
                  <a:lnTo>
                    <a:pt x="1882388" y="151215"/>
                  </a:lnTo>
                  <a:lnTo>
                    <a:pt x="2000038" y="113411"/>
                  </a:lnTo>
                  <a:lnTo>
                    <a:pt x="2117687" y="37803"/>
                  </a:lnTo>
                  <a:lnTo>
                    <a:pt x="2235336" y="0"/>
                  </a:lnTo>
                </a:path>
              </a:pathLst>
            </a:custGeom>
            <a:ln w="27101" cap="flat">
              <a:solidFill>
                <a:srgbClr val="000000">
                  <a:alpha val="80000"/>
                </a:srgbClr>
              </a:solidFill>
              <a:prstDash val="solid"/>
              <a:round/>
            </a:ln>
          </p:spPr>
          <p:txBody>
            <a:bodyPr/>
            <a:lstStyle/>
            <a:p/>
          </p:txBody>
        </p:sp>
        <p:sp>
          <p:nvSpPr>
            <p:cNvPr id="283" name="tx283"/>
            <p:cNvSpPr/>
            <p:nvPr/>
          </p:nvSpPr>
          <p:spPr>
            <a:xfrm>
              <a:off x="6236424"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N=57</a:t>
              </a:r>
            </a:p>
          </p:txBody>
        </p:sp>
        <p:sp>
          <p:nvSpPr>
            <p:cNvPr id="284" name="tx284"/>
            <p:cNvSpPr/>
            <p:nvPr/>
          </p:nvSpPr>
          <p:spPr>
            <a:xfrm rot="-5400000">
              <a:off x="6887318" y="513228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285" name="tx285"/>
            <p:cNvSpPr/>
            <p:nvPr/>
          </p:nvSpPr>
          <p:spPr>
            <a:xfrm rot="-5400000">
              <a:off x="7004968" y="511239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286" name="tx286"/>
            <p:cNvSpPr/>
            <p:nvPr/>
          </p:nvSpPr>
          <p:spPr>
            <a:xfrm rot="-5400000">
              <a:off x="7122617" y="499300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87" name="tx287"/>
            <p:cNvSpPr/>
            <p:nvPr/>
          </p:nvSpPr>
          <p:spPr>
            <a:xfrm rot="-5400000">
              <a:off x="7240266" y="489352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288" name="tx288"/>
            <p:cNvSpPr/>
            <p:nvPr/>
          </p:nvSpPr>
          <p:spPr>
            <a:xfrm rot="-5400000">
              <a:off x="7357915" y="481393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289" name="tx289"/>
            <p:cNvSpPr/>
            <p:nvPr/>
          </p:nvSpPr>
          <p:spPr>
            <a:xfrm rot="-5400000">
              <a:off x="7475565" y="477414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35</a:t>
              </a:r>
            </a:p>
          </p:txBody>
        </p:sp>
        <p:sp>
          <p:nvSpPr>
            <p:cNvPr id="290" name="tx290"/>
            <p:cNvSpPr/>
            <p:nvPr/>
          </p:nvSpPr>
          <p:spPr>
            <a:xfrm rot="-5400000">
              <a:off x="7593214" y="475424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291" name="tx291"/>
            <p:cNvSpPr/>
            <p:nvPr/>
          </p:nvSpPr>
          <p:spPr>
            <a:xfrm rot="-5400000">
              <a:off x="7710863" y="46149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292" name="tx292"/>
            <p:cNvSpPr/>
            <p:nvPr/>
          </p:nvSpPr>
          <p:spPr>
            <a:xfrm rot="-5400000">
              <a:off x="7828513" y="45751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293" name="tx293"/>
            <p:cNvSpPr/>
            <p:nvPr/>
          </p:nvSpPr>
          <p:spPr>
            <a:xfrm rot="-5400000">
              <a:off x="7946162" y="451548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48</a:t>
              </a:r>
            </a:p>
          </p:txBody>
        </p:sp>
        <p:sp>
          <p:nvSpPr>
            <p:cNvPr id="294" name="tx294"/>
            <p:cNvSpPr/>
            <p:nvPr/>
          </p:nvSpPr>
          <p:spPr>
            <a:xfrm rot="-5400000">
              <a:off x="8063811" y="443590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295" name="tx295"/>
            <p:cNvSpPr/>
            <p:nvPr/>
          </p:nvSpPr>
          <p:spPr>
            <a:xfrm rot="-5400000">
              <a:off x="8181461" y="43961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54</a:t>
              </a:r>
            </a:p>
          </p:txBody>
        </p:sp>
        <p:sp>
          <p:nvSpPr>
            <p:cNvPr id="296" name="tx296"/>
            <p:cNvSpPr/>
            <p:nvPr/>
          </p:nvSpPr>
          <p:spPr>
            <a:xfrm rot="-5400000">
              <a:off x="8299110" y="43961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54</a:t>
              </a:r>
            </a:p>
          </p:txBody>
        </p:sp>
        <p:sp>
          <p:nvSpPr>
            <p:cNvPr id="297" name="tx297"/>
            <p:cNvSpPr/>
            <p:nvPr/>
          </p:nvSpPr>
          <p:spPr>
            <a:xfrm rot="-5400000">
              <a:off x="8416759" y="435631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298" name="tx298"/>
            <p:cNvSpPr/>
            <p:nvPr/>
          </p:nvSpPr>
          <p:spPr>
            <a:xfrm>
              <a:off x="6213381" y="519808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7</a:t>
              </a:r>
            </a:p>
          </p:txBody>
        </p:sp>
        <p:sp>
          <p:nvSpPr>
            <p:cNvPr id="299" name="tx299"/>
            <p:cNvSpPr/>
            <p:nvPr/>
          </p:nvSpPr>
          <p:spPr>
            <a:xfrm>
              <a:off x="6331030" y="519808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7</a:t>
              </a:r>
            </a:p>
          </p:txBody>
        </p:sp>
        <p:sp>
          <p:nvSpPr>
            <p:cNvPr id="300" name="tx300"/>
            <p:cNvSpPr/>
            <p:nvPr/>
          </p:nvSpPr>
          <p:spPr>
            <a:xfrm>
              <a:off x="6448679" y="515828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9</a:t>
              </a:r>
            </a:p>
          </p:txBody>
        </p:sp>
        <p:sp>
          <p:nvSpPr>
            <p:cNvPr id="301" name="tx301"/>
            <p:cNvSpPr/>
            <p:nvPr/>
          </p:nvSpPr>
          <p:spPr>
            <a:xfrm>
              <a:off x="6543286" y="513839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10</a:t>
              </a:r>
            </a:p>
          </p:txBody>
        </p:sp>
        <p:sp>
          <p:nvSpPr>
            <p:cNvPr id="302" name="tx302"/>
            <p:cNvSpPr/>
            <p:nvPr/>
          </p:nvSpPr>
          <p:spPr>
            <a:xfrm>
              <a:off x="6660935" y="513839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10</a:t>
              </a:r>
            </a:p>
          </p:txBody>
        </p:sp>
        <p:sp>
          <p:nvSpPr>
            <p:cNvPr id="303" name="tx303"/>
            <p:cNvSpPr/>
            <p:nvPr/>
          </p:nvSpPr>
          <p:spPr>
            <a:xfrm>
              <a:off x="6781648" y="5118494"/>
              <a:ext cx="8604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11</a:t>
              </a:r>
            </a:p>
          </p:txBody>
        </p:sp>
        <p:sp>
          <p:nvSpPr>
            <p:cNvPr id="304" name="tx304"/>
            <p:cNvSpPr/>
            <p:nvPr/>
          </p:nvSpPr>
          <p:spPr>
            <a:xfrm>
              <a:off x="8450071" y="3949125"/>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305" name="rc305"/>
            <p:cNvSpPr/>
            <p:nvPr/>
          </p:nvSpPr>
          <p:spPr>
            <a:xfrm>
              <a:off x="6066420" y="3342576"/>
              <a:ext cx="2575343" cy="2183170"/>
            </a:xfrm>
            <a:prstGeom prst="rect">
              <a:avLst/>
            </a:prstGeom>
            <a:noFill/>
            <a:ln w="13550" cap="rnd">
              <a:solidFill>
                <a:srgbClr val="999999">
                  <a:alpha val="100000"/>
                </a:srgbClr>
              </a:solidFill>
              <a:prstDash val="solid"/>
              <a:round/>
            </a:ln>
          </p:spPr>
          <p:txBody>
            <a:bodyPr/>
            <a:lstStyle/>
            <a:p/>
          </p:txBody>
        </p:sp>
        <p:sp>
          <p:nvSpPr>
            <p:cNvPr id="306" name="rc306"/>
            <p:cNvSpPr/>
            <p:nvPr/>
          </p:nvSpPr>
          <p:spPr>
            <a:xfrm>
              <a:off x="776555" y="3127724"/>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7" name="tx307"/>
            <p:cNvSpPr/>
            <p:nvPr/>
          </p:nvSpPr>
          <p:spPr>
            <a:xfrm>
              <a:off x="1915226" y="319514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RCV1</a:t>
              </a:r>
            </a:p>
          </p:txBody>
        </p:sp>
        <p:sp>
          <p:nvSpPr>
            <p:cNvPr id="308" name="rc308"/>
            <p:cNvSpPr/>
            <p:nvPr/>
          </p:nvSpPr>
          <p:spPr>
            <a:xfrm>
              <a:off x="3421488" y="3127724"/>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9" name="tx309"/>
            <p:cNvSpPr/>
            <p:nvPr/>
          </p:nvSpPr>
          <p:spPr>
            <a:xfrm>
              <a:off x="4517821" y="3195145"/>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310" name="rc310"/>
            <p:cNvSpPr/>
            <p:nvPr/>
          </p:nvSpPr>
          <p:spPr>
            <a:xfrm>
              <a:off x="6066420" y="3127724"/>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1" name="tx311"/>
            <p:cNvSpPr/>
            <p:nvPr/>
          </p:nvSpPr>
          <p:spPr>
            <a:xfrm>
              <a:off x="7198873" y="319514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312" name="rc312"/>
            <p:cNvSpPr/>
            <p:nvPr/>
          </p:nvSpPr>
          <p:spPr>
            <a:xfrm>
              <a:off x="776555" y="660111"/>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3" name="tx313"/>
            <p:cNvSpPr/>
            <p:nvPr/>
          </p:nvSpPr>
          <p:spPr>
            <a:xfrm>
              <a:off x="1943069" y="72753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314" name="rc314"/>
            <p:cNvSpPr/>
            <p:nvPr/>
          </p:nvSpPr>
          <p:spPr>
            <a:xfrm>
              <a:off x="3421488" y="660111"/>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5" name="tx315"/>
            <p:cNvSpPr/>
            <p:nvPr/>
          </p:nvSpPr>
          <p:spPr>
            <a:xfrm>
              <a:off x="4578766" y="72753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316" name="rc316"/>
            <p:cNvSpPr/>
            <p:nvPr/>
          </p:nvSpPr>
          <p:spPr>
            <a:xfrm>
              <a:off x="6066420" y="660111"/>
              <a:ext cx="2575343"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7" name="tx317"/>
            <p:cNvSpPr/>
            <p:nvPr/>
          </p:nvSpPr>
          <p:spPr>
            <a:xfrm>
              <a:off x="7198918" y="72753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318" name="pl318"/>
            <p:cNvSpPr/>
            <p:nvPr/>
          </p:nvSpPr>
          <p:spPr>
            <a:xfrm>
              <a:off x="776555" y="5525747"/>
              <a:ext cx="2575343" cy="0"/>
            </a:xfrm>
            <a:custGeom>
              <a:avLst/>
              <a:pathLst>
                <a:path w="2575343" h="0">
                  <a:moveTo>
                    <a:pt x="0" y="0"/>
                  </a:moveTo>
                  <a:lnTo>
                    <a:pt x="2575343" y="0"/>
                  </a:lnTo>
                </a:path>
              </a:pathLst>
            </a:custGeom>
            <a:ln w="8130" cap="flat">
              <a:solidFill>
                <a:srgbClr val="000000">
                  <a:alpha val="100000"/>
                </a:srgbClr>
              </a:solidFill>
              <a:prstDash val="solid"/>
              <a:round/>
            </a:ln>
          </p:spPr>
          <p:txBody>
            <a:bodyPr/>
            <a:lstStyle/>
            <a:p/>
          </p:txBody>
        </p:sp>
        <p:sp>
          <p:nvSpPr>
            <p:cNvPr id="319" name="pl319"/>
            <p:cNvSpPr/>
            <p:nvPr/>
          </p:nvSpPr>
          <p:spPr>
            <a:xfrm>
              <a:off x="94655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0" name="pl320"/>
            <p:cNvSpPr/>
            <p:nvPr/>
          </p:nvSpPr>
          <p:spPr>
            <a:xfrm>
              <a:off x="118185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1" name="pl321"/>
            <p:cNvSpPr/>
            <p:nvPr/>
          </p:nvSpPr>
          <p:spPr>
            <a:xfrm>
              <a:off x="141715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2" name="pl322"/>
            <p:cNvSpPr/>
            <p:nvPr/>
          </p:nvSpPr>
          <p:spPr>
            <a:xfrm>
              <a:off x="165245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3" name="pl323"/>
            <p:cNvSpPr/>
            <p:nvPr/>
          </p:nvSpPr>
          <p:spPr>
            <a:xfrm>
              <a:off x="188775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4" name="pl324"/>
            <p:cNvSpPr/>
            <p:nvPr/>
          </p:nvSpPr>
          <p:spPr>
            <a:xfrm>
              <a:off x="212305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5" name="pl325"/>
            <p:cNvSpPr/>
            <p:nvPr/>
          </p:nvSpPr>
          <p:spPr>
            <a:xfrm>
              <a:off x="235835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6" name="pl326"/>
            <p:cNvSpPr/>
            <p:nvPr/>
          </p:nvSpPr>
          <p:spPr>
            <a:xfrm>
              <a:off x="259364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7" name="pl327"/>
            <p:cNvSpPr/>
            <p:nvPr/>
          </p:nvSpPr>
          <p:spPr>
            <a:xfrm>
              <a:off x="282894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8" name="pl328"/>
            <p:cNvSpPr/>
            <p:nvPr/>
          </p:nvSpPr>
          <p:spPr>
            <a:xfrm>
              <a:off x="306424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9" name="tx329"/>
            <p:cNvSpPr/>
            <p:nvPr/>
          </p:nvSpPr>
          <p:spPr>
            <a:xfrm rot="-5400000">
              <a:off x="81945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30" name="tx330"/>
            <p:cNvSpPr/>
            <p:nvPr/>
          </p:nvSpPr>
          <p:spPr>
            <a:xfrm rot="-5400000">
              <a:off x="105475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31" name="tx331"/>
            <p:cNvSpPr/>
            <p:nvPr/>
          </p:nvSpPr>
          <p:spPr>
            <a:xfrm rot="-5400000">
              <a:off x="129005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32" name="tx332"/>
            <p:cNvSpPr/>
            <p:nvPr/>
          </p:nvSpPr>
          <p:spPr>
            <a:xfrm rot="-5400000">
              <a:off x="152535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33" name="tx333"/>
            <p:cNvSpPr/>
            <p:nvPr/>
          </p:nvSpPr>
          <p:spPr>
            <a:xfrm rot="-5400000">
              <a:off x="176065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34" name="tx334"/>
            <p:cNvSpPr/>
            <p:nvPr/>
          </p:nvSpPr>
          <p:spPr>
            <a:xfrm rot="-5400000">
              <a:off x="199595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35" name="tx335"/>
            <p:cNvSpPr/>
            <p:nvPr/>
          </p:nvSpPr>
          <p:spPr>
            <a:xfrm rot="-5400000">
              <a:off x="223124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36" name="tx336"/>
            <p:cNvSpPr/>
            <p:nvPr/>
          </p:nvSpPr>
          <p:spPr>
            <a:xfrm rot="-5400000">
              <a:off x="246654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37" name="tx337"/>
            <p:cNvSpPr/>
            <p:nvPr/>
          </p:nvSpPr>
          <p:spPr>
            <a:xfrm rot="-5400000">
              <a:off x="270184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38" name="tx338"/>
            <p:cNvSpPr/>
            <p:nvPr/>
          </p:nvSpPr>
          <p:spPr>
            <a:xfrm rot="-5400000">
              <a:off x="293714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39" name="pl339"/>
            <p:cNvSpPr/>
            <p:nvPr/>
          </p:nvSpPr>
          <p:spPr>
            <a:xfrm>
              <a:off x="3421488" y="5525747"/>
              <a:ext cx="2575343" cy="0"/>
            </a:xfrm>
            <a:custGeom>
              <a:avLst/>
              <a:pathLst>
                <a:path w="2575343" h="0">
                  <a:moveTo>
                    <a:pt x="0" y="0"/>
                  </a:moveTo>
                  <a:lnTo>
                    <a:pt x="2575343" y="0"/>
                  </a:lnTo>
                </a:path>
              </a:pathLst>
            </a:custGeom>
            <a:ln w="8130" cap="flat">
              <a:solidFill>
                <a:srgbClr val="000000">
                  <a:alpha val="100000"/>
                </a:srgbClr>
              </a:solidFill>
              <a:prstDash val="solid"/>
              <a:round/>
            </a:ln>
          </p:spPr>
          <p:txBody>
            <a:bodyPr/>
            <a:lstStyle/>
            <a:p/>
          </p:txBody>
        </p:sp>
        <p:sp>
          <p:nvSpPr>
            <p:cNvPr id="340" name="pl340"/>
            <p:cNvSpPr/>
            <p:nvPr/>
          </p:nvSpPr>
          <p:spPr>
            <a:xfrm>
              <a:off x="359149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1" name="pl341"/>
            <p:cNvSpPr/>
            <p:nvPr/>
          </p:nvSpPr>
          <p:spPr>
            <a:xfrm>
              <a:off x="382679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2" name="pl342"/>
            <p:cNvSpPr/>
            <p:nvPr/>
          </p:nvSpPr>
          <p:spPr>
            <a:xfrm>
              <a:off x="406208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3" name="pl343"/>
            <p:cNvSpPr/>
            <p:nvPr/>
          </p:nvSpPr>
          <p:spPr>
            <a:xfrm>
              <a:off x="429738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4" name="pl344"/>
            <p:cNvSpPr/>
            <p:nvPr/>
          </p:nvSpPr>
          <p:spPr>
            <a:xfrm>
              <a:off x="453268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5" name="pl345"/>
            <p:cNvSpPr/>
            <p:nvPr/>
          </p:nvSpPr>
          <p:spPr>
            <a:xfrm>
              <a:off x="476798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6" name="pl346"/>
            <p:cNvSpPr/>
            <p:nvPr/>
          </p:nvSpPr>
          <p:spPr>
            <a:xfrm>
              <a:off x="500328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7" name="pl347"/>
            <p:cNvSpPr/>
            <p:nvPr/>
          </p:nvSpPr>
          <p:spPr>
            <a:xfrm>
              <a:off x="523858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8" name="pl348"/>
            <p:cNvSpPr/>
            <p:nvPr/>
          </p:nvSpPr>
          <p:spPr>
            <a:xfrm>
              <a:off x="547388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9" name="pl349"/>
            <p:cNvSpPr/>
            <p:nvPr/>
          </p:nvSpPr>
          <p:spPr>
            <a:xfrm>
              <a:off x="570917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0" name="tx350"/>
            <p:cNvSpPr/>
            <p:nvPr/>
          </p:nvSpPr>
          <p:spPr>
            <a:xfrm rot="-5400000">
              <a:off x="346438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51" name="tx351"/>
            <p:cNvSpPr/>
            <p:nvPr/>
          </p:nvSpPr>
          <p:spPr>
            <a:xfrm rot="-5400000">
              <a:off x="369968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52" name="tx352"/>
            <p:cNvSpPr/>
            <p:nvPr/>
          </p:nvSpPr>
          <p:spPr>
            <a:xfrm rot="-5400000">
              <a:off x="393498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53" name="tx353"/>
            <p:cNvSpPr/>
            <p:nvPr/>
          </p:nvSpPr>
          <p:spPr>
            <a:xfrm rot="-5400000">
              <a:off x="417028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54" name="tx354"/>
            <p:cNvSpPr/>
            <p:nvPr/>
          </p:nvSpPr>
          <p:spPr>
            <a:xfrm rot="-5400000">
              <a:off x="440558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55" name="tx355"/>
            <p:cNvSpPr/>
            <p:nvPr/>
          </p:nvSpPr>
          <p:spPr>
            <a:xfrm rot="-5400000">
              <a:off x="464088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56" name="tx356"/>
            <p:cNvSpPr/>
            <p:nvPr/>
          </p:nvSpPr>
          <p:spPr>
            <a:xfrm rot="-5400000">
              <a:off x="487618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57" name="tx357"/>
            <p:cNvSpPr/>
            <p:nvPr/>
          </p:nvSpPr>
          <p:spPr>
            <a:xfrm rot="-5400000">
              <a:off x="511148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58" name="tx358"/>
            <p:cNvSpPr/>
            <p:nvPr/>
          </p:nvSpPr>
          <p:spPr>
            <a:xfrm rot="-5400000">
              <a:off x="534677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59" name="tx359"/>
            <p:cNvSpPr/>
            <p:nvPr/>
          </p:nvSpPr>
          <p:spPr>
            <a:xfrm rot="-5400000">
              <a:off x="558207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60" name="pl360"/>
            <p:cNvSpPr/>
            <p:nvPr/>
          </p:nvSpPr>
          <p:spPr>
            <a:xfrm>
              <a:off x="6066420" y="5525747"/>
              <a:ext cx="2575343" cy="0"/>
            </a:xfrm>
            <a:custGeom>
              <a:avLst/>
              <a:pathLst>
                <a:path w="2575343" h="0">
                  <a:moveTo>
                    <a:pt x="0" y="0"/>
                  </a:moveTo>
                  <a:lnTo>
                    <a:pt x="2575343" y="0"/>
                  </a:lnTo>
                </a:path>
              </a:pathLst>
            </a:custGeom>
            <a:ln w="8130" cap="flat">
              <a:solidFill>
                <a:srgbClr val="000000">
                  <a:alpha val="100000"/>
                </a:srgbClr>
              </a:solidFill>
              <a:prstDash val="solid"/>
              <a:round/>
            </a:ln>
          </p:spPr>
          <p:txBody>
            <a:bodyPr/>
            <a:lstStyle/>
            <a:p/>
          </p:txBody>
        </p:sp>
        <p:sp>
          <p:nvSpPr>
            <p:cNvPr id="361" name="pl361"/>
            <p:cNvSpPr/>
            <p:nvPr/>
          </p:nvSpPr>
          <p:spPr>
            <a:xfrm>
              <a:off x="623642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647172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670702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694231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717761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741291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pl367"/>
            <p:cNvSpPr/>
            <p:nvPr/>
          </p:nvSpPr>
          <p:spPr>
            <a:xfrm>
              <a:off x="764821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8" name="pl368"/>
            <p:cNvSpPr/>
            <p:nvPr/>
          </p:nvSpPr>
          <p:spPr>
            <a:xfrm>
              <a:off x="788351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9" name="pl369"/>
            <p:cNvSpPr/>
            <p:nvPr/>
          </p:nvSpPr>
          <p:spPr>
            <a:xfrm>
              <a:off x="811881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0" name="pl370"/>
            <p:cNvSpPr/>
            <p:nvPr/>
          </p:nvSpPr>
          <p:spPr>
            <a:xfrm>
              <a:off x="835411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1" name="tx371"/>
            <p:cNvSpPr/>
            <p:nvPr/>
          </p:nvSpPr>
          <p:spPr>
            <a:xfrm rot="-5400000">
              <a:off x="610932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72" name="tx372"/>
            <p:cNvSpPr/>
            <p:nvPr/>
          </p:nvSpPr>
          <p:spPr>
            <a:xfrm rot="-5400000">
              <a:off x="634462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73" name="tx373"/>
            <p:cNvSpPr/>
            <p:nvPr/>
          </p:nvSpPr>
          <p:spPr>
            <a:xfrm rot="-5400000">
              <a:off x="657991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74" name="tx374"/>
            <p:cNvSpPr/>
            <p:nvPr/>
          </p:nvSpPr>
          <p:spPr>
            <a:xfrm rot="-5400000">
              <a:off x="681521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75" name="tx375"/>
            <p:cNvSpPr/>
            <p:nvPr/>
          </p:nvSpPr>
          <p:spPr>
            <a:xfrm rot="-5400000">
              <a:off x="705051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76" name="tx376"/>
            <p:cNvSpPr/>
            <p:nvPr/>
          </p:nvSpPr>
          <p:spPr>
            <a:xfrm rot="-5400000">
              <a:off x="728581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77" name="tx377"/>
            <p:cNvSpPr/>
            <p:nvPr/>
          </p:nvSpPr>
          <p:spPr>
            <a:xfrm rot="-5400000">
              <a:off x="752111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78" name="tx378"/>
            <p:cNvSpPr/>
            <p:nvPr/>
          </p:nvSpPr>
          <p:spPr>
            <a:xfrm rot="-5400000">
              <a:off x="775641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79" name="tx379"/>
            <p:cNvSpPr/>
            <p:nvPr/>
          </p:nvSpPr>
          <p:spPr>
            <a:xfrm rot="-5400000">
              <a:off x="799171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80" name="tx380"/>
            <p:cNvSpPr/>
            <p:nvPr/>
          </p:nvSpPr>
          <p:spPr>
            <a:xfrm rot="-5400000">
              <a:off x="822701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81" name="tx381"/>
            <p:cNvSpPr/>
            <p:nvPr/>
          </p:nvSpPr>
          <p:spPr>
            <a:xfrm>
              <a:off x="632541"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2" name="tx382"/>
            <p:cNvSpPr/>
            <p:nvPr/>
          </p:nvSpPr>
          <p:spPr>
            <a:xfrm>
              <a:off x="570361" y="242147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83" name="tx383"/>
            <p:cNvSpPr/>
            <p:nvPr/>
          </p:nvSpPr>
          <p:spPr>
            <a:xfrm>
              <a:off x="570361" y="19240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84" name="tx384"/>
            <p:cNvSpPr/>
            <p:nvPr/>
          </p:nvSpPr>
          <p:spPr>
            <a:xfrm>
              <a:off x="570361" y="142663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85" name="tx385"/>
            <p:cNvSpPr/>
            <p:nvPr/>
          </p:nvSpPr>
          <p:spPr>
            <a:xfrm>
              <a:off x="508182" y="92922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86" name="tx386"/>
            <p:cNvSpPr/>
            <p:nvPr/>
          </p:nvSpPr>
          <p:spPr>
            <a:xfrm>
              <a:off x="632541"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7" name="tx387"/>
            <p:cNvSpPr/>
            <p:nvPr/>
          </p:nvSpPr>
          <p:spPr>
            <a:xfrm>
              <a:off x="570361" y="488908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88" name="tx388"/>
            <p:cNvSpPr/>
            <p:nvPr/>
          </p:nvSpPr>
          <p:spPr>
            <a:xfrm>
              <a:off x="570361" y="439166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89" name="tx389"/>
            <p:cNvSpPr/>
            <p:nvPr/>
          </p:nvSpPr>
          <p:spPr>
            <a:xfrm>
              <a:off x="570361" y="3894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0" name="tx390"/>
            <p:cNvSpPr/>
            <p:nvPr/>
          </p:nvSpPr>
          <p:spPr>
            <a:xfrm>
              <a:off x="508182" y="339683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1" name="tx391"/>
            <p:cNvSpPr/>
            <p:nvPr/>
          </p:nvSpPr>
          <p:spPr>
            <a:xfrm>
              <a:off x="8723599"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2" name="tx392"/>
            <p:cNvSpPr/>
            <p:nvPr/>
          </p:nvSpPr>
          <p:spPr>
            <a:xfrm>
              <a:off x="8723599" y="24463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3" name="tx393"/>
            <p:cNvSpPr/>
            <p:nvPr/>
          </p:nvSpPr>
          <p:spPr>
            <a:xfrm>
              <a:off x="8723599" y="19737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4" name="tx394"/>
            <p:cNvSpPr/>
            <p:nvPr/>
          </p:nvSpPr>
          <p:spPr>
            <a:xfrm>
              <a:off x="8723599" y="1501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5" name="tx395"/>
            <p:cNvSpPr/>
            <p:nvPr/>
          </p:nvSpPr>
          <p:spPr>
            <a:xfrm>
              <a:off x="8723599" y="102870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6" name="tx396"/>
            <p:cNvSpPr/>
            <p:nvPr/>
          </p:nvSpPr>
          <p:spPr>
            <a:xfrm>
              <a:off x="8723599"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7" name="tx397"/>
            <p:cNvSpPr/>
            <p:nvPr/>
          </p:nvSpPr>
          <p:spPr>
            <a:xfrm>
              <a:off x="8723599" y="49139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8" name="tx398"/>
            <p:cNvSpPr/>
            <p:nvPr/>
          </p:nvSpPr>
          <p:spPr>
            <a:xfrm>
              <a:off x="8723599" y="44414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9" name="tx399"/>
            <p:cNvSpPr/>
            <p:nvPr/>
          </p:nvSpPr>
          <p:spPr>
            <a:xfrm>
              <a:off x="8723599" y="3968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400" name="tx400"/>
            <p:cNvSpPr/>
            <p:nvPr/>
          </p:nvSpPr>
          <p:spPr>
            <a:xfrm>
              <a:off x="8723599" y="349631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01" name="tx401"/>
            <p:cNvSpPr/>
            <p:nvPr/>
          </p:nvSpPr>
          <p:spPr>
            <a:xfrm rot="-5400000">
              <a:off x="52124" y="3150338"/>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countries</a:t>
              </a:r>
            </a:p>
          </p:txBody>
        </p:sp>
        <p:sp>
          <p:nvSpPr>
            <p:cNvPr id="402" name="tx402"/>
            <p:cNvSpPr/>
            <p:nvPr/>
          </p:nvSpPr>
          <p:spPr>
            <a:xfrm rot="5400000">
              <a:off x="8593345" y="3150338"/>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03" name="rc403"/>
            <p:cNvSpPr/>
            <p:nvPr/>
          </p:nvSpPr>
          <p:spPr>
            <a:xfrm>
              <a:off x="3774215" y="6243826"/>
              <a:ext cx="201456" cy="201456"/>
            </a:xfrm>
            <a:prstGeom prst="rect">
              <a:avLst/>
            </a:prstGeom>
            <a:solidFill>
              <a:srgbClr val="2C7FB8">
                <a:alpha val="100000"/>
              </a:srgbClr>
            </a:solidFill>
          </p:spPr>
          <p:txBody>
            <a:bodyPr/>
            <a:lstStyle/>
            <a:p/>
          </p:txBody>
        </p:sp>
        <p:sp>
          <p:nvSpPr>
            <p:cNvPr id="404" name="tx404"/>
            <p:cNvSpPr/>
            <p:nvPr/>
          </p:nvSpPr>
          <p:spPr>
            <a:xfrm>
              <a:off x="4054260" y="6304549"/>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countries</a:t>
              </a:r>
            </a:p>
          </p:txBody>
        </p:sp>
        <p:sp>
          <p:nvSpPr>
            <p:cNvPr id="405" name="pl405"/>
            <p:cNvSpPr/>
            <p:nvPr/>
          </p:nvSpPr>
          <p:spPr>
            <a:xfrm>
              <a:off x="4901373" y="6344554"/>
              <a:ext cx="175564" cy="0"/>
            </a:xfrm>
            <a:custGeom>
              <a:avLst/>
              <a:pathLst>
                <a:path w="175564" h="0">
                  <a:moveTo>
                    <a:pt x="0" y="0"/>
                  </a:moveTo>
                  <a:lnTo>
                    <a:pt x="175564" y="0"/>
                  </a:lnTo>
                </a:path>
              </a:pathLst>
            </a:custGeom>
            <a:ln w="27101" cap="flat">
              <a:solidFill>
                <a:srgbClr val="000000">
                  <a:alpha val="80000"/>
                </a:srgbClr>
              </a:solidFill>
              <a:prstDash val="solid"/>
              <a:round/>
            </a:ln>
          </p:spPr>
          <p:txBody>
            <a:bodyPr/>
            <a:lstStyle/>
            <a:p/>
          </p:txBody>
        </p:sp>
        <p:sp>
          <p:nvSpPr>
            <p:cNvPr id="406" name="tx406"/>
            <p:cNvSpPr/>
            <p:nvPr/>
          </p:nvSpPr>
          <p:spPr>
            <a:xfrm>
              <a:off x="5168472" y="6304549"/>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Coverage</a:t>
              </a:r>
            </a:p>
          </p:txBody>
        </p:sp>
        <p:sp>
          <p:nvSpPr>
            <p:cNvPr id="407" name="tx407"/>
            <p:cNvSpPr/>
            <p:nvPr/>
          </p:nvSpPr>
          <p:spPr>
            <a:xfrm>
              <a:off x="776555" y="435349"/>
              <a:ext cx="66795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Trends in number of countries with WUENIC estimates and coverage, Gavi 57, 2006-2025</a:t>
              </a:r>
            </a:p>
          </p:txBody>
        </p:sp>
        <p:sp>
          <p:nvSpPr>
            <p:cNvPr id="408" name="tx408"/>
            <p:cNvSpPr/>
            <p:nvPr/>
          </p:nvSpPr>
          <p:spPr>
            <a:xfrm>
              <a:off x="-775549" y="6593460"/>
              <a:ext cx="9417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revision.Note: Total number of countries recommended to have the vaccine indicated by the horizonal dashed line.</a:t>
              </a:r>
            </a:p>
          </p:txBody>
        </p:sp>
      </p:grpSp>
      <p:sp>
        <p:nvSpPr>
          <p:cNvPr id="40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coverage progress of selected vaccines alongside number of countries with introductions to aid understanding of progress.
WUENIC starts producing estimates from the first year a country reports data. For new vaccines, this is often the year of, or the year year after a vaccine in introuduced. As such, the numbers serve as a proxy for year of introduction.
As WUENIC has evolved and SAGE recommendations updated, more vaccines have been added to the estimation process. Where estimates were started after 2006, the first year of estimation is indicated by the vertical dashed line.
The total number of countries that are recommended for each vaccine is indicated by the dashed horizontal line and corresponding value.
Countries without the vaccine are included in aggregates as 0.</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HPV vaccination</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4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Bruni et al. 2021, HPV vaccination introduction worldwide and WHO and UNICEF estimates of national HPV immunization coverage 2010–2019 (supplementary materials).</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57350"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5" name="pl5"/>
            <p:cNvSpPr/>
            <p:nvPr/>
          </p:nvSpPr>
          <p:spPr>
            <a:xfrm>
              <a:off x="757350"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6" name="pl6"/>
            <p:cNvSpPr/>
            <p:nvPr/>
          </p:nvSpPr>
          <p:spPr>
            <a:xfrm>
              <a:off x="757350"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7" name="pl7"/>
            <p:cNvSpPr/>
            <p:nvPr/>
          </p:nvSpPr>
          <p:spPr>
            <a:xfrm>
              <a:off x="757350"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 name="pl8"/>
            <p:cNvSpPr/>
            <p:nvPr/>
          </p:nvSpPr>
          <p:spPr>
            <a:xfrm>
              <a:off x="757350"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 name="pl9"/>
            <p:cNvSpPr/>
            <p:nvPr/>
          </p:nvSpPr>
          <p:spPr>
            <a:xfrm>
              <a:off x="757350"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10" name="pl10"/>
            <p:cNvSpPr/>
            <p:nvPr/>
          </p:nvSpPr>
          <p:spPr>
            <a:xfrm>
              <a:off x="757350"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1" name="pl11"/>
            <p:cNvSpPr/>
            <p:nvPr/>
          </p:nvSpPr>
          <p:spPr>
            <a:xfrm>
              <a:off x="757350"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2" name="pl12"/>
            <p:cNvSpPr/>
            <p:nvPr/>
          </p:nvSpPr>
          <p:spPr>
            <a:xfrm>
              <a:off x="757350"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3" name="pl13"/>
            <p:cNvSpPr/>
            <p:nvPr/>
          </p:nvSpPr>
          <p:spPr>
            <a:xfrm>
              <a:off x="757350"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4" name="pl14"/>
            <p:cNvSpPr/>
            <p:nvPr/>
          </p:nvSpPr>
          <p:spPr>
            <a:xfrm>
              <a:off x="757350"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5" name="pl15"/>
            <p:cNvSpPr/>
            <p:nvPr/>
          </p:nvSpPr>
          <p:spPr>
            <a:xfrm>
              <a:off x="757350"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6" name="pl16"/>
            <p:cNvSpPr/>
            <p:nvPr/>
          </p:nvSpPr>
          <p:spPr>
            <a:xfrm>
              <a:off x="91008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16463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41918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7373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2828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8283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3739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9194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94649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20104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45559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71014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96470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21925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47380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72835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910081" y="3980168"/>
              <a:ext cx="3818273" cy="813723"/>
            </a:xfrm>
            <a:custGeom>
              <a:avLst/>
              <a:pathLst>
                <a:path w="3818273" h="813723">
                  <a:moveTo>
                    <a:pt x="0" y="813723"/>
                  </a:moveTo>
                  <a:lnTo>
                    <a:pt x="254551" y="813723"/>
                  </a:lnTo>
                  <a:lnTo>
                    <a:pt x="509103" y="813723"/>
                  </a:lnTo>
                  <a:lnTo>
                    <a:pt x="763654" y="813723"/>
                  </a:lnTo>
                  <a:lnTo>
                    <a:pt x="1018206" y="813723"/>
                  </a:lnTo>
                  <a:lnTo>
                    <a:pt x="1272757" y="813723"/>
                  </a:lnTo>
                  <a:lnTo>
                    <a:pt x="1527309" y="757605"/>
                  </a:lnTo>
                  <a:lnTo>
                    <a:pt x="1781861" y="757605"/>
                  </a:lnTo>
                  <a:lnTo>
                    <a:pt x="2036412" y="701486"/>
                  </a:lnTo>
                  <a:lnTo>
                    <a:pt x="2290964" y="533129"/>
                  </a:lnTo>
                  <a:lnTo>
                    <a:pt x="2545515" y="505070"/>
                  </a:lnTo>
                  <a:lnTo>
                    <a:pt x="2800067" y="533129"/>
                  </a:lnTo>
                  <a:lnTo>
                    <a:pt x="3054619" y="477010"/>
                  </a:lnTo>
                  <a:lnTo>
                    <a:pt x="3309170" y="252535"/>
                  </a:lnTo>
                  <a:lnTo>
                    <a:pt x="3563722" y="84178"/>
                  </a:lnTo>
                  <a:lnTo>
                    <a:pt x="3818273" y="0"/>
                  </a:lnTo>
                </a:path>
              </a:pathLst>
            </a:custGeom>
            <a:ln w="29811" cap="flat">
              <a:solidFill>
                <a:srgbClr val="FF0000">
                  <a:alpha val="100000"/>
                </a:srgbClr>
              </a:solidFill>
              <a:prstDash val="solid"/>
              <a:round/>
            </a:ln>
          </p:spPr>
          <p:txBody>
            <a:bodyPr/>
            <a:lstStyle/>
            <a:p/>
          </p:txBody>
        </p:sp>
        <p:sp>
          <p:nvSpPr>
            <p:cNvPr id="33" name="pl33"/>
            <p:cNvSpPr/>
            <p:nvPr/>
          </p:nvSpPr>
          <p:spPr>
            <a:xfrm>
              <a:off x="910081" y="3980168"/>
              <a:ext cx="3818273" cy="813723"/>
            </a:xfrm>
            <a:custGeom>
              <a:avLst/>
              <a:pathLst>
                <a:path w="3818273" h="813723">
                  <a:moveTo>
                    <a:pt x="0" y="813723"/>
                  </a:moveTo>
                  <a:lnTo>
                    <a:pt x="254551" y="813723"/>
                  </a:lnTo>
                  <a:lnTo>
                    <a:pt x="509103" y="813723"/>
                  </a:lnTo>
                  <a:lnTo>
                    <a:pt x="763654" y="813723"/>
                  </a:lnTo>
                  <a:lnTo>
                    <a:pt x="1018206" y="813723"/>
                  </a:lnTo>
                  <a:lnTo>
                    <a:pt x="1272757" y="813723"/>
                  </a:lnTo>
                  <a:lnTo>
                    <a:pt x="1527309" y="785664"/>
                  </a:lnTo>
                  <a:lnTo>
                    <a:pt x="1781861" y="785664"/>
                  </a:lnTo>
                  <a:lnTo>
                    <a:pt x="2036412" y="757605"/>
                  </a:lnTo>
                  <a:lnTo>
                    <a:pt x="2290964" y="729545"/>
                  </a:lnTo>
                  <a:lnTo>
                    <a:pt x="2545515" y="645367"/>
                  </a:lnTo>
                  <a:lnTo>
                    <a:pt x="2800067" y="645367"/>
                  </a:lnTo>
                  <a:lnTo>
                    <a:pt x="3054619" y="617307"/>
                  </a:lnTo>
                  <a:lnTo>
                    <a:pt x="3309170" y="364772"/>
                  </a:lnTo>
                  <a:lnTo>
                    <a:pt x="3563722" y="112237"/>
                  </a:lnTo>
                  <a:lnTo>
                    <a:pt x="3818273" y="0"/>
                  </a:lnTo>
                </a:path>
              </a:pathLst>
            </a:custGeom>
            <a:ln w="29811" cap="flat">
              <a:solidFill>
                <a:srgbClr val="0058AB">
                  <a:alpha val="100000"/>
                </a:srgbClr>
              </a:solidFill>
              <a:prstDash val="solid"/>
              <a:round/>
            </a:ln>
          </p:spPr>
          <p:txBody>
            <a:bodyPr/>
            <a:lstStyle/>
            <a:p/>
          </p:txBody>
        </p:sp>
        <p:sp>
          <p:nvSpPr>
            <p:cNvPr id="34" name="pt34"/>
            <p:cNvSpPr/>
            <p:nvPr/>
          </p:nvSpPr>
          <p:spPr>
            <a:xfrm>
              <a:off x="885255"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5" name="pt35"/>
            <p:cNvSpPr/>
            <p:nvPr/>
          </p:nvSpPr>
          <p:spPr>
            <a:xfrm>
              <a:off x="113980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6" name="pt36"/>
            <p:cNvSpPr/>
            <p:nvPr/>
          </p:nvSpPr>
          <p:spPr>
            <a:xfrm>
              <a:off x="1394358"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7" name="pt37"/>
            <p:cNvSpPr/>
            <p:nvPr/>
          </p:nvSpPr>
          <p:spPr>
            <a:xfrm>
              <a:off x="164891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8" name="pt38"/>
            <p:cNvSpPr/>
            <p:nvPr/>
          </p:nvSpPr>
          <p:spPr>
            <a:xfrm>
              <a:off x="190346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9" name="pt39"/>
            <p:cNvSpPr/>
            <p:nvPr/>
          </p:nvSpPr>
          <p:spPr>
            <a:xfrm>
              <a:off x="2158013"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0" name="pt40"/>
            <p:cNvSpPr/>
            <p:nvPr/>
          </p:nvSpPr>
          <p:spPr>
            <a:xfrm>
              <a:off x="2412564" y="471294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1" name="pt41"/>
            <p:cNvSpPr/>
            <p:nvPr/>
          </p:nvSpPr>
          <p:spPr>
            <a:xfrm>
              <a:off x="2667116" y="471294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2" name="pt42"/>
            <p:cNvSpPr/>
            <p:nvPr/>
          </p:nvSpPr>
          <p:spPr>
            <a:xfrm>
              <a:off x="2921668" y="465682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3" name="pt43"/>
            <p:cNvSpPr/>
            <p:nvPr/>
          </p:nvSpPr>
          <p:spPr>
            <a:xfrm>
              <a:off x="3176219" y="448847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4" name="pt44"/>
            <p:cNvSpPr/>
            <p:nvPr/>
          </p:nvSpPr>
          <p:spPr>
            <a:xfrm>
              <a:off x="3430771" y="446041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5" name="pt45"/>
            <p:cNvSpPr/>
            <p:nvPr/>
          </p:nvSpPr>
          <p:spPr>
            <a:xfrm>
              <a:off x="3685322" y="448847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6" name="pt46"/>
            <p:cNvSpPr/>
            <p:nvPr/>
          </p:nvSpPr>
          <p:spPr>
            <a:xfrm>
              <a:off x="3939874" y="443235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7" name="pt47"/>
            <p:cNvSpPr/>
            <p:nvPr/>
          </p:nvSpPr>
          <p:spPr>
            <a:xfrm>
              <a:off x="4194426" y="420787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8" name="pt48"/>
            <p:cNvSpPr/>
            <p:nvPr/>
          </p:nvSpPr>
          <p:spPr>
            <a:xfrm>
              <a:off x="4448977" y="403952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9" name="pt49"/>
            <p:cNvSpPr/>
            <p:nvPr/>
          </p:nvSpPr>
          <p:spPr>
            <a:xfrm>
              <a:off x="4703529" y="395534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50" name="pt50"/>
            <p:cNvSpPr/>
            <p:nvPr/>
          </p:nvSpPr>
          <p:spPr>
            <a:xfrm>
              <a:off x="885255"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1" name="pt51"/>
            <p:cNvSpPr/>
            <p:nvPr/>
          </p:nvSpPr>
          <p:spPr>
            <a:xfrm>
              <a:off x="113980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2" name="pt52"/>
            <p:cNvSpPr/>
            <p:nvPr/>
          </p:nvSpPr>
          <p:spPr>
            <a:xfrm>
              <a:off x="1394358"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3" name="pt53"/>
            <p:cNvSpPr/>
            <p:nvPr/>
          </p:nvSpPr>
          <p:spPr>
            <a:xfrm>
              <a:off x="164891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4" name="pt54"/>
            <p:cNvSpPr/>
            <p:nvPr/>
          </p:nvSpPr>
          <p:spPr>
            <a:xfrm>
              <a:off x="190346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5" name="pt55"/>
            <p:cNvSpPr/>
            <p:nvPr/>
          </p:nvSpPr>
          <p:spPr>
            <a:xfrm>
              <a:off x="2158013"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6" name="pt56"/>
            <p:cNvSpPr/>
            <p:nvPr/>
          </p:nvSpPr>
          <p:spPr>
            <a:xfrm>
              <a:off x="2412564"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7" name="pt57"/>
            <p:cNvSpPr/>
            <p:nvPr/>
          </p:nvSpPr>
          <p:spPr>
            <a:xfrm>
              <a:off x="2667116"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8" name="pt58"/>
            <p:cNvSpPr/>
            <p:nvPr/>
          </p:nvSpPr>
          <p:spPr>
            <a:xfrm>
              <a:off x="2921668" y="471294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9" name="pt59"/>
            <p:cNvSpPr/>
            <p:nvPr/>
          </p:nvSpPr>
          <p:spPr>
            <a:xfrm>
              <a:off x="3176219" y="468488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0" name="pt60"/>
            <p:cNvSpPr/>
            <p:nvPr/>
          </p:nvSpPr>
          <p:spPr>
            <a:xfrm>
              <a:off x="3430771"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1" name="pt61"/>
            <p:cNvSpPr/>
            <p:nvPr/>
          </p:nvSpPr>
          <p:spPr>
            <a:xfrm>
              <a:off x="3685322"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2" name="pt62"/>
            <p:cNvSpPr/>
            <p:nvPr/>
          </p:nvSpPr>
          <p:spPr>
            <a:xfrm>
              <a:off x="3939874" y="457265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3" name="pt63"/>
            <p:cNvSpPr/>
            <p:nvPr/>
          </p:nvSpPr>
          <p:spPr>
            <a:xfrm>
              <a:off x="4194426" y="432011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4" name="pt64"/>
            <p:cNvSpPr/>
            <p:nvPr/>
          </p:nvSpPr>
          <p:spPr>
            <a:xfrm>
              <a:off x="4448977" y="406758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5" name="pt65"/>
            <p:cNvSpPr/>
            <p:nvPr/>
          </p:nvSpPr>
          <p:spPr>
            <a:xfrm>
              <a:off x="4703529" y="395534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6" name="tx66"/>
            <p:cNvSpPr/>
            <p:nvPr/>
          </p:nvSpPr>
          <p:spPr>
            <a:xfrm>
              <a:off x="910081"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67" name="tx67"/>
            <p:cNvSpPr/>
            <p:nvPr/>
          </p:nvSpPr>
          <p:spPr>
            <a:xfrm>
              <a:off x="1419184"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68" name="tx68"/>
            <p:cNvSpPr/>
            <p:nvPr/>
          </p:nvSpPr>
          <p:spPr>
            <a:xfrm>
              <a:off x="1928287"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69" name="tx69"/>
            <p:cNvSpPr/>
            <p:nvPr/>
          </p:nvSpPr>
          <p:spPr>
            <a:xfrm>
              <a:off x="2437390" y="4836882"/>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a:t>
              </a:r>
            </a:p>
          </p:txBody>
        </p:sp>
        <p:sp>
          <p:nvSpPr>
            <p:cNvPr id="70" name="tx70"/>
            <p:cNvSpPr/>
            <p:nvPr/>
          </p:nvSpPr>
          <p:spPr>
            <a:xfrm>
              <a:off x="2946494" y="4808822"/>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a:t>
              </a:r>
            </a:p>
          </p:txBody>
        </p:sp>
        <p:sp>
          <p:nvSpPr>
            <p:cNvPr id="71" name="tx71"/>
            <p:cNvSpPr/>
            <p:nvPr/>
          </p:nvSpPr>
          <p:spPr>
            <a:xfrm>
              <a:off x="3455597" y="469658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a:t>
              </a:r>
            </a:p>
          </p:txBody>
        </p:sp>
        <p:sp>
          <p:nvSpPr>
            <p:cNvPr id="72" name="tx72"/>
            <p:cNvSpPr/>
            <p:nvPr/>
          </p:nvSpPr>
          <p:spPr>
            <a:xfrm>
              <a:off x="3964700" y="466852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7</a:t>
              </a:r>
            </a:p>
          </p:txBody>
        </p:sp>
        <p:sp>
          <p:nvSpPr>
            <p:cNvPr id="73" name="tx73"/>
            <p:cNvSpPr/>
            <p:nvPr/>
          </p:nvSpPr>
          <p:spPr>
            <a:xfrm>
              <a:off x="4473803" y="4163455"/>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25</a:t>
              </a:r>
            </a:p>
          </p:txBody>
        </p:sp>
        <p:sp>
          <p:nvSpPr>
            <p:cNvPr id="74" name="tx74"/>
            <p:cNvSpPr/>
            <p:nvPr/>
          </p:nvSpPr>
          <p:spPr>
            <a:xfrm>
              <a:off x="4728355" y="405121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29</a:t>
              </a:r>
            </a:p>
          </p:txBody>
        </p:sp>
        <p:sp>
          <p:nvSpPr>
            <p:cNvPr id="75" name="tx75"/>
            <p:cNvSpPr/>
            <p:nvPr/>
          </p:nvSpPr>
          <p:spPr>
            <a:xfrm>
              <a:off x="910081"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76" name="tx76"/>
            <p:cNvSpPr/>
            <p:nvPr/>
          </p:nvSpPr>
          <p:spPr>
            <a:xfrm>
              <a:off x="1419184"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77" name="tx77"/>
            <p:cNvSpPr/>
            <p:nvPr/>
          </p:nvSpPr>
          <p:spPr>
            <a:xfrm>
              <a:off x="1928287"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78" name="tx78"/>
            <p:cNvSpPr/>
            <p:nvPr/>
          </p:nvSpPr>
          <p:spPr>
            <a:xfrm>
              <a:off x="2437390" y="456725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a:t>
              </a:r>
            </a:p>
          </p:txBody>
        </p:sp>
        <p:sp>
          <p:nvSpPr>
            <p:cNvPr id="79" name="tx79"/>
            <p:cNvSpPr/>
            <p:nvPr/>
          </p:nvSpPr>
          <p:spPr>
            <a:xfrm>
              <a:off x="2946494" y="4511137"/>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a:t>
              </a:r>
            </a:p>
          </p:txBody>
        </p:sp>
        <p:sp>
          <p:nvSpPr>
            <p:cNvPr id="80" name="tx80"/>
            <p:cNvSpPr/>
            <p:nvPr/>
          </p:nvSpPr>
          <p:spPr>
            <a:xfrm>
              <a:off x="3455597" y="4314721"/>
              <a:ext cx="102870"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11</a:t>
              </a:r>
            </a:p>
          </p:txBody>
        </p:sp>
        <p:sp>
          <p:nvSpPr>
            <p:cNvPr id="81" name="tx81"/>
            <p:cNvSpPr/>
            <p:nvPr/>
          </p:nvSpPr>
          <p:spPr>
            <a:xfrm>
              <a:off x="3964700" y="428666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12</a:t>
              </a:r>
            </a:p>
          </p:txBody>
        </p:sp>
        <p:sp>
          <p:nvSpPr>
            <p:cNvPr id="82" name="tx82"/>
            <p:cNvSpPr/>
            <p:nvPr/>
          </p:nvSpPr>
          <p:spPr>
            <a:xfrm>
              <a:off x="4473803" y="389382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26</a:t>
              </a:r>
            </a:p>
          </p:txBody>
        </p:sp>
        <p:sp>
          <p:nvSpPr>
            <p:cNvPr id="83" name="tx83"/>
            <p:cNvSpPr/>
            <p:nvPr/>
          </p:nvSpPr>
          <p:spPr>
            <a:xfrm>
              <a:off x="4728355" y="380965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29</a:t>
              </a:r>
            </a:p>
          </p:txBody>
        </p:sp>
        <p:sp>
          <p:nvSpPr>
            <p:cNvPr id="84" name="pl84"/>
            <p:cNvSpPr/>
            <p:nvPr/>
          </p:nvSpPr>
          <p:spPr>
            <a:xfrm>
              <a:off x="757350"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85" name="rc85"/>
            <p:cNvSpPr/>
            <p:nvPr/>
          </p:nvSpPr>
          <p:spPr>
            <a:xfrm>
              <a:off x="757350" y="1833621"/>
              <a:ext cx="4123735" cy="3395193"/>
            </a:xfrm>
            <a:prstGeom prst="rect">
              <a:avLst/>
            </a:prstGeom>
            <a:noFill/>
            <a:ln w="13550" cap="rnd">
              <a:solidFill>
                <a:srgbClr val="BEBEBE">
                  <a:alpha val="100000"/>
                </a:srgbClr>
              </a:solidFill>
              <a:prstDash val="solid"/>
              <a:round/>
            </a:ln>
          </p:spPr>
          <p:txBody>
            <a:bodyPr/>
            <a:lstStyle/>
            <a:p/>
          </p:txBody>
        </p:sp>
        <p:sp>
          <p:nvSpPr>
            <p:cNvPr id="86" name="pl86"/>
            <p:cNvSpPr/>
            <p:nvPr/>
          </p:nvSpPr>
          <p:spPr>
            <a:xfrm>
              <a:off x="4950675"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7" name="pl87"/>
            <p:cNvSpPr/>
            <p:nvPr/>
          </p:nvSpPr>
          <p:spPr>
            <a:xfrm>
              <a:off x="4950675"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8" name="pl88"/>
            <p:cNvSpPr/>
            <p:nvPr/>
          </p:nvSpPr>
          <p:spPr>
            <a:xfrm>
              <a:off x="4950675"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9" name="pl89"/>
            <p:cNvSpPr/>
            <p:nvPr/>
          </p:nvSpPr>
          <p:spPr>
            <a:xfrm>
              <a:off x="4950675"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0" name="pl90"/>
            <p:cNvSpPr/>
            <p:nvPr/>
          </p:nvSpPr>
          <p:spPr>
            <a:xfrm>
              <a:off x="4950675"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1" name="pl91"/>
            <p:cNvSpPr/>
            <p:nvPr/>
          </p:nvSpPr>
          <p:spPr>
            <a:xfrm>
              <a:off x="4950675"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2" name="pl92"/>
            <p:cNvSpPr/>
            <p:nvPr/>
          </p:nvSpPr>
          <p:spPr>
            <a:xfrm>
              <a:off x="4950675"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3" name="pl93"/>
            <p:cNvSpPr/>
            <p:nvPr/>
          </p:nvSpPr>
          <p:spPr>
            <a:xfrm>
              <a:off x="4950675"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4" name="pl94"/>
            <p:cNvSpPr/>
            <p:nvPr/>
          </p:nvSpPr>
          <p:spPr>
            <a:xfrm>
              <a:off x="4950675"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5" name="pl95"/>
            <p:cNvSpPr/>
            <p:nvPr/>
          </p:nvSpPr>
          <p:spPr>
            <a:xfrm>
              <a:off x="4950675"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6" name="pl96"/>
            <p:cNvSpPr/>
            <p:nvPr/>
          </p:nvSpPr>
          <p:spPr>
            <a:xfrm>
              <a:off x="4950675"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7" name="pl97"/>
            <p:cNvSpPr/>
            <p:nvPr/>
          </p:nvSpPr>
          <p:spPr>
            <a:xfrm>
              <a:off x="4950675"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8" name="pl98"/>
            <p:cNvSpPr/>
            <p:nvPr/>
          </p:nvSpPr>
          <p:spPr>
            <a:xfrm>
              <a:off x="510340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5795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61250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586706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612161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637616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63071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88526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713981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739437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764892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790347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15802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841257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866712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892168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103406" y="4793892"/>
              <a:ext cx="3818273" cy="0"/>
            </a:xfrm>
            <a:custGeom>
              <a:avLst/>
              <a:pathLst>
                <a:path w="3818273" h="0">
                  <a:moveTo>
                    <a:pt x="0" y="0"/>
                  </a:moveTo>
                  <a:lnTo>
                    <a:pt x="254551" y="0"/>
                  </a:lnTo>
                  <a:lnTo>
                    <a:pt x="509103" y="0"/>
                  </a:lnTo>
                  <a:lnTo>
                    <a:pt x="763654" y="0"/>
                  </a:lnTo>
                  <a:lnTo>
                    <a:pt x="1018206" y="0"/>
                  </a:lnTo>
                  <a:lnTo>
                    <a:pt x="1272757" y="0"/>
                  </a:lnTo>
                  <a:lnTo>
                    <a:pt x="1527309" y="0"/>
                  </a:lnTo>
                  <a:lnTo>
                    <a:pt x="1781861" y="0"/>
                  </a:lnTo>
                  <a:lnTo>
                    <a:pt x="2036412" y="0"/>
                  </a:lnTo>
                  <a:lnTo>
                    <a:pt x="2290964" y="0"/>
                  </a:lnTo>
                  <a:lnTo>
                    <a:pt x="2545515" y="0"/>
                  </a:lnTo>
                  <a:lnTo>
                    <a:pt x="2800067" y="0"/>
                  </a:lnTo>
                  <a:lnTo>
                    <a:pt x="3054619" y="0"/>
                  </a:lnTo>
                  <a:lnTo>
                    <a:pt x="3309170" y="0"/>
                  </a:lnTo>
                  <a:lnTo>
                    <a:pt x="3563722" y="0"/>
                  </a:lnTo>
                  <a:lnTo>
                    <a:pt x="3818273" y="0"/>
                  </a:lnTo>
                </a:path>
              </a:pathLst>
            </a:custGeom>
            <a:ln w="29811" cap="flat">
              <a:solidFill>
                <a:srgbClr val="FF0000">
                  <a:alpha val="100000"/>
                </a:srgbClr>
              </a:solidFill>
              <a:prstDash val="solid"/>
              <a:round/>
            </a:ln>
          </p:spPr>
          <p:txBody>
            <a:bodyPr/>
            <a:lstStyle/>
            <a:p/>
          </p:txBody>
        </p:sp>
        <p:sp>
          <p:nvSpPr>
            <p:cNvPr id="115" name="pl115"/>
            <p:cNvSpPr/>
            <p:nvPr/>
          </p:nvSpPr>
          <p:spPr>
            <a:xfrm>
              <a:off x="5103406" y="4793892"/>
              <a:ext cx="3818273" cy="0"/>
            </a:xfrm>
            <a:custGeom>
              <a:avLst/>
              <a:pathLst>
                <a:path w="3818273" h="0">
                  <a:moveTo>
                    <a:pt x="0" y="0"/>
                  </a:moveTo>
                  <a:lnTo>
                    <a:pt x="254551" y="0"/>
                  </a:lnTo>
                  <a:lnTo>
                    <a:pt x="509103" y="0"/>
                  </a:lnTo>
                  <a:lnTo>
                    <a:pt x="763654" y="0"/>
                  </a:lnTo>
                  <a:lnTo>
                    <a:pt x="1018206" y="0"/>
                  </a:lnTo>
                  <a:lnTo>
                    <a:pt x="1272757" y="0"/>
                  </a:lnTo>
                  <a:lnTo>
                    <a:pt x="1527309" y="0"/>
                  </a:lnTo>
                  <a:lnTo>
                    <a:pt x="1781861" y="0"/>
                  </a:lnTo>
                  <a:lnTo>
                    <a:pt x="2036412" y="0"/>
                  </a:lnTo>
                  <a:lnTo>
                    <a:pt x="2290964" y="0"/>
                  </a:lnTo>
                  <a:lnTo>
                    <a:pt x="2545515" y="0"/>
                  </a:lnTo>
                  <a:lnTo>
                    <a:pt x="2800067" y="0"/>
                  </a:lnTo>
                  <a:lnTo>
                    <a:pt x="3054619" y="0"/>
                  </a:lnTo>
                  <a:lnTo>
                    <a:pt x="3309170" y="0"/>
                  </a:lnTo>
                  <a:lnTo>
                    <a:pt x="3563722" y="0"/>
                  </a:lnTo>
                  <a:lnTo>
                    <a:pt x="3818273" y="0"/>
                  </a:lnTo>
                </a:path>
              </a:pathLst>
            </a:custGeom>
            <a:ln w="29811" cap="flat">
              <a:solidFill>
                <a:srgbClr val="0058AB">
                  <a:alpha val="100000"/>
                </a:srgbClr>
              </a:solidFill>
              <a:prstDash val="solid"/>
              <a:round/>
            </a:ln>
          </p:spPr>
          <p:txBody>
            <a:bodyPr/>
            <a:lstStyle/>
            <a:p/>
          </p:txBody>
        </p:sp>
        <p:sp>
          <p:nvSpPr>
            <p:cNvPr id="116" name="pt116"/>
            <p:cNvSpPr/>
            <p:nvPr/>
          </p:nvSpPr>
          <p:spPr>
            <a:xfrm>
              <a:off x="507858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7" name="pt117"/>
            <p:cNvSpPr/>
            <p:nvPr/>
          </p:nvSpPr>
          <p:spPr>
            <a:xfrm>
              <a:off x="533313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8" name="pt118"/>
            <p:cNvSpPr/>
            <p:nvPr/>
          </p:nvSpPr>
          <p:spPr>
            <a:xfrm>
              <a:off x="5587683"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9" name="pt119"/>
            <p:cNvSpPr/>
            <p:nvPr/>
          </p:nvSpPr>
          <p:spPr>
            <a:xfrm>
              <a:off x="584223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0" name="pt120"/>
            <p:cNvSpPr/>
            <p:nvPr/>
          </p:nvSpPr>
          <p:spPr>
            <a:xfrm>
              <a:off x="609678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1" name="pt121"/>
            <p:cNvSpPr/>
            <p:nvPr/>
          </p:nvSpPr>
          <p:spPr>
            <a:xfrm>
              <a:off x="6351338"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2" name="pt122"/>
            <p:cNvSpPr/>
            <p:nvPr/>
          </p:nvSpPr>
          <p:spPr>
            <a:xfrm>
              <a:off x="6605889"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3" name="pt123"/>
            <p:cNvSpPr/>
            <p:nvPr/>
          </p:nvSpPr>
          <p:spPr>
            <a:xfrm>
              <a:off x="686044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4" name="pt124"/>
            <p:cNvSpPr/>
            <p:nvPr/>
          </p:nvSpPr>
          <p:spPr>
            <a:xfrm>
              <a:off x="7114992"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5" name="pt125"/>
            <p:cNvSpPr/>
            <p:nvPr/>
          </p:nvSpPr>
          <p:spPr>
            <a:xfrm>
              <a:off x="736954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6" name="pt126"/>
            <p:cNvSpPr/>
            <p:nvPr/>
          </p:nvSpPr>
          <p:spPr>
            <a:xfrm>
              <a:off x="762409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7" name="pt127"/>
            <p:cNvSpPr/>
            <p:nvPr/>
          </p:nvSpPr>
          <p:spPr>
            <a:xfrm>
              <a:off x="7878647"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8" name="pt128"/>
            <p:cNvSpPr/>
            <p:nvPr/>
          </p:nvSpPr>
          <p:spPr>
            <a:xfrm>
              <a:off x="8133199"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9" name="pt129"/>
            <p:cNvSpPr/>
            <p:nvPr/>
          </p:nvSpPr>
          <p:spPr>
            <a:xfrm>
              <a:off x="838775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0" name="pt130"/>
            <p:cNvSpPr/>
            <p:nvPr/>
          </p:nvSpPr>
          <p:spPr>
            <a:xfrm>
              <a:off x="8642302"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1" name="pt131"/>
            <p:cNvSpPr/>
            <p:nvPr/>
          </p:nvSpPr>
          <p:spPr>
            <a:xfrm>
              <a:off x="889685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2" name="pt132"/>
            <p:cNvSpPr/>
            <p:nvPr/>
          </p:nvSpPr>
          <p:spPr>
            <a:xfrm>
              <a:off x="507858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3" name="pt133"/>
            <p:cNvSpPr/>
            <p:nvPr/>
          </p:nvSpPr>
          <p:spPr>
            <a:xfrm>
              <a:off x="533313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4" name="pt134"/>
            <p:cNvSpPr/>
            <p:nvPr/>
          </p:nvSpPr>
          <p:spPr>
            <a:xfrm>
              <a:off x="5587683"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5" name="pt135"/>
            <p:cNvSpPr/>
            <p:nvPr/>
          </p:nvSpPr>
          <p:spPr>
            <a:xfrm>
              <a:off x="584223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6" name="pt136"/>
            <p:cNvSpPr/>
            <p:nvPr/>
          </p:nvSpPr>
          <p:spPr>
            <a:xfrm>
              <a:off x="609678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7" name="pt137"/>
            <p:cNvSpPr/>
            <p:nvPr/>
          </p:nvSpPr>
          <p:spPr>
            <a:xfrm>
              <a:off x="6351338"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8" name="pt138"/>
            <p:cNvSpPr/>
            <p:nvPr/>
          </p:nvSpPr>
          <p:spPr>
            <a:xfrm>
              <a:off x="6605889"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9" name="pt139"/>
            <p:cNvSpPr/>
            <p:nvPr/>
          </p:nvSpPr>
          <p:spPr>
            <a:xfrm>
              <a:off x="686044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0" name="pt140"/>
            <p:cNvSpPr/>
            <p:nvPr/>
          </p:nvSpPr>
          <p:spPr>
            <a:xfrm>
              <a:off x="7114992"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1" name="pt141"/>
            <p:cNvSpPr/>
            <p:nvPr/>
          </p:nvSpPr>
          <p:spPr>
            <a:xfrm>
              <a:off x="736954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2" name="pt142"/>
            <p:cNvSpPr/>
            <p:nvPr/>
          </p:nvSpPr>
          <p:spPr>
            <a:xfrm>
              <a:off x="762409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3" name="pt143"/>
            <p:cNvSpPr/>
            <p:nvPr/>
          </p:nvSpPr>
          <p:spPr>
            <a:xfrm>
              <a:off x="7878647"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4" name="pt144"/>
            <p:cNvSpPr/>
            <p:nvPr/>
          </p:nvSpPr>
          <p:spPr>
            <a:xfrm>
              <a:off x="8133199"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5" name="pt145"/>
            <p:cNvSpPr/>
            <p:nvPr/>
          </p:nvSpPr>
          <p:spPr>
            <a:xfrm>
              <a:off x="838775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6" name="pt146"/>
            <p:cNvSpPr/>
            <p:nvPr/>
          </p:nvSpPr>
          <p:spPr>
            <a:xfrm>
              <a:off x="8642302"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7" name="pt147"/>
            <p:cNvSpPr/>
            <p:nvPr/>
          </p:nvSpPr>
          <p:spPr>
            <a:xfrm>
              <a:off x="889685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8" name="tx148"/>
            <p:cNvSpPr/>
            <p:nvPr/>
          </p:nvSpPr>
          <p:spPr>
            <a:xfrm>
              <a:off x="5103406"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49" name="tx149"/>
            <p:cNvSpPr/>
            <p:nvPr/>
          </p:nvSpPr>
          <p:spPr>
            <a:xfrm>
              <a:off x="5612509"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0" name="tx150"/>
            <p:cNvSpPr/>
            <p:nvPr/>
          </p:nvSpPr>
          <p:spPr>
            <a:xfrm>
              <a:off x="6121612"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1" name="tx151"/>
            <p:cNvSpPr/>
            <p:nvPr/>
          </p:nvSpPr>
          <p:spPr>
            <a:xfrm>
              <a:off x="6630715"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2" name="tx152"/>
            <p:cNvSpPr/>
            <p:nvPr/>
          </p:nvSpPr>
          <p:spPr>
            <a:xfrm>
              <a:off x="7139818"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3" name="tx153"/>
            <p:cNvSpPr/>
            <p:nvPr/>
          </p:nvSpPr>
          <p:spPr>
            <a:xfrm>
              <a:off x="7648922"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4" name="tx154"/>
            <p:cNvSpPr/>
            <p:nvPr/>
          </p:nvSpPr>
          <p:spPr>
            <a:xfrm>
              <a:off x="8158025"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5" name="tx155"/>
            <p:cNvSpPr/>
            <p:nvPr/>
          </p:nvSpPr>
          <p:spPr>
            <a:xfrm>
              <a:off x="8667128"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6" name="tx156"/>
            <p:cNvSpPr/>
            <p:nvPr/>
          </p:nvSpPr>
          <p:spPr>
            <a:xfrm>
              <a:off x="8921680"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7" name="tx157"/>
            <p:cNvSpPr/>
            <p:nvPr/>
          </p:nvSpPr>
          <p:spPr>
            <a:xfrm>
              <a:off x="5103406"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8" name="tx158"/>
            <p:cNvSpPr/>
            <p:nvPr/>
          </p:nvSpPr>
          <p:spPr>
            <a:xfrm>
              <a:off x="5612509"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9" name="tx159"/>
            <p:cNvSpPr/>
            <p:nvPr/>
          </p:nvSpPr>
          <p:spPr>
            <a:xfrm>
              <a:off x="6121612"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0" name="tx160"/>
            <p:cNvSpPr/>
            <p:nvPr/>
          </p:nvSpPr>
          <p:spPr>
            <a:xfrm>
              <a:off x="6630715"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1" name="tx161"/>
            <p:cNvSpPr/>
            <p:nvPr/>
          </p:nvSpPr>
          <p:spPr>
            <a:xfrm>
              <a:off x="7139818"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2" name="tx162"/>
            <p:cNvSpPr/>
            <p:nvPr/>
          </p:nvSpPr>
          <p:spPr>
            <a:xfrm>
              <a:off x="7648922"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3" name="tx163"/>
            <p:cNvSpPr/>
            <p:nvPr/>
          </p:nvSpPr>
          <p:spPr>
            <a:xfrm>
              <a:off x="8158025"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4" name="tx164"/>
            <p:cNvSpPr/>
            <p:nvPr/>
          </p:nvSpPr>
          <p:spPr>
            <a:xfrm>
              <a:off x="8667128"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5" name="tx165"/>
            <p:cNvSpPr/>
            <p:nvPr/>
          </p:nvSpPr>
          <p:spPr>
            <a:xfrm>
              <a:off x="8921680"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6" name="pl166"/>
            <p:cNvSpPr/>
            <p:nvPr/>
          </p:nvSpPr>
          <p:spPr>
            <a:xfrm>
              <a:off x="4950675"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167" name="rc167"/>
            <p:cNvSpPr/>
            <p:nvPr/>
          </p:nvSpPr>
          <p:spPr>
            <a:xfrm>
              <a:off x="4950675" y="1833621"/>
              <a:ext cx="4123735" cy="3395193"/>
            </a:xfrm>
            <a:prstGeom prst="rect">
              <a:avLst/>
            </a:prstGeom>
            <a:noFill/>
            <a:ln w="13550" cap="rnd">
              <a:solidFill>
                <a:srgbClr val="BEBEBE">
                  <a:alpha val="100000"/>
                </a:srgbClr>
              </a:solidFill>
              <a:prstDash val="solid"/>
              <a:round/>
            </a:ln>
          </p:spPr>
          <p:txBody>
            <a:bodyPr/>
            <a:lstStyle/>
            <a:p/>
          </p:txBody>
        </p:sp>
        <p:sp>
          <p:nvSpPr>
            <p:cNvPr id="168" name="tx168"/>
            <p:cNvSpPr/>
            <p:nvPr/>
          </p:nvSpPr>
          <p:spPr>
            <a:xfrm>
              <a:off x="2551344" y="1663192"/>
              <a:ext cx="53574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Females</a:t>
              </a:r>
            </a:p>
          </p:txBody>
        </p:sp>
        <p:sp>
          <p:nvSpPr>
            <p:cNvPr id="169" name="tx169"/>
            <p:cNvSpPr/>
            <p:nvPr/>
          </p:nvSpPr>
          <p:spPr>
            <a:xfrm>
              <a:off x="6826188" y="1663192"/>
              <a:ext cx="3727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Males</a:t>
              </a:r>
            </a:p>
          </p:txBody>
        </p:sp>
        <p:sp>
          <p:nvSpPr>
            <p:cNvPr id="170" name="tx170"/>
            <p:cNvSpPr/>
            <p:nvPr/>
          </p:nvSpPr>
          <p:spPr>
            <a:xfrm rot="-2700000">
              <a:off x="538189"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71" name="tx171"/>
            <p:cNvSpPr/>
            <p:nvPr/>
          </p:nvSpPr>
          <p:spPr>
            <a:xfrm rot="-2700000">
              <a:off x="800779"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(1)</a:t>
              </a:r>
            </a:p>
          </p:txBody>
        </p:sp>
        <p:sp>
          <p:nvSpPr>
            <p:cNvPr id="172" name="tx172"/>
            <p:cNvSpPr/>
            <p:nvPr/>
          </p:nvSpPr>
          <p:spPr>
            <a:xfrm rot="-2700000">
              <a:off x="104729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(1)</a:t>
              </a:r>
            </a:p>
          </p:txBody>
        </p:sp>
        <p:sp>
          <p:nvSpPr>
            <p:cNvPr id="173" name="tx173"/>
            <p:cNvSpPr/>
            <p:nvPr/>
          </p:nvSpPr>
          <p:spPr>
            <a:xfrm rot="-2700000">
              <a:off x="130184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(1)</a:t>
              </a:r>
            </a:p>
          </p:txBody>
        </p:sp>
        <p:sp>
          <p:nvSpPr>
            <p:cNvPr id="174" name="tx174"/>
            <p:cNvSpPr/>
            <p:nvPr/>
          </p:nvSpPr>
          <p:spPr>
            <a:xfrm rot="-2700000">
              <a:off x="155639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(1)</a:t>
              </a:r>
            </a:p>
          </p:txBody>
        </p:sp>
        <p:sp>
          <p:nvSpPr>
            <p:cNvPr id="175" name="tx175"/>
            <p:cNvSpPr/>
            <p:nvPr/>
          </p:nvSpPr>
          <p:spPr>
            <a:xfrm rot="-2700000">
              <a:off x="181094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(2)</a:t>
              </a:r>
            </a:p>
          </p:txBody>
        </p:sp>
        <p:sp>
          <p:nvSpPr>
            <p:cNvPr id="176" name="tx176"/>
            <p:cNvSpPr/>
            <p:nvPr/>
          </p:nvSpPr>
          <p:spPr>
            <a:xfrm rot="-2700000">
              <a:off x="206549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(2)</a:t>
              </a:r>
            </a:p>
          </p:txBody>
        </p:sp>
        <p:sp>
          <p:nvSpPr>
            <p:cNvPr id="177" name="tx177"/>
            <p:cNvSpPr/>
            <p:nvPr/>
          </p:nvSpPr>
          <p:spPr>
            <a:xfrm rot="-2700000">
              <a:off x="232005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(3)</a:t>
              </a:r>
            </a:p>
          </p:txBody>
        </p:sp>
        <p:sp>
          <p:nvSpPr>
            <p:cNvPr id="178" name="tx178"/>
            <p:cNvSpPr/>
            <p:nvPr/>
          </p:nvSpPr>
          <p:spPr>
            <a:xfrm rot="-2700000">
              <a:off x="257460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(7)</a:t>
              </a:r>
            </a:p>
          </p:txBody>
        </p:sp>
        <p:sp>
          <p:nvSpPr>
            <p:cNvPr id="179" name="tx179"/>
            <p:cNvSpPr/>
            <p:nvPr/>
          </p:nvSpPr>
          <p:spPr>
            <a:xfrm rot="-2700000">
              <a:off x="276882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(14)</a:t>
              </a:r>
            </a:p>
          </p:txBody>
        </p:sp>
        <p:sp>
          <p:nvSpPr>
            <p:cNvPr id="180" name="tx180"/>
            <p:cNvSpPr/>
            <p:nvPr/>
          </p:nvSpPr>
          <p:spPr>
            <a:xfrm rot="-2700000">
              <a:off x="302337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(17)</a:t>
              </a:r>
            </a:p>
          </p:txBody>
        </p:sp>
        <p:sp>
          <p:nvSpPr>
            <p:cNvPr id="181" name="tx181"/>
            <p:cNvSpPr/>
            <p:nvPr/>
          </p:nvSpPr>
          <p:spPr>
            <a:xfrm rot="-2700000">
              <a:off x="327792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(20)</a:t>
              </a:r>
            </a:p>
          </p:txBody>
        </p:sp>
        <p:sp>
          <p:nvSpPr>
            <p:cNvPr id="182" name="tx182"/>
            <p:cNvSpPr/>
            <p:nvPr/>
          </p:nvSpPr>
          <p:spPr>
            <a:xfrm rot="-2700000">
              <a:off x="353247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(25)</a:t>
              </a:r>
            </a:p>
          </p:txBody>
        </p:sp>
        <p:sp>
          <p:nvSpPr>
            <p:cNvPr id="183" name="tx183"/>
            <p:cNvSpPr/>
            <p:nvPr/>
          </p:nvSpPr>
          <p:spPr>
            <a:xfrm rot="-2700000">
              <a:off x="378702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(30)</a:t>
              </a:r>
            </a:p>
          </p:txBody>
        </p:sp>
        <p:sp>
          <p:nvSpPr>
            <p:cNvPr id="184" name="tx184"/>
            <p:cNvSpPr/>
            <p:nvPr/>
          </p:nvSpPr>
          <p:spPr>
            <a:xfrm rot="-2700000">
              <a:off x="404157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(31)</a:t>
              </a:r>
            </a:p>
          </p:txBody>
        </p:sp>
        <p:sp>
          <p:nvSpPr>
            <p:cNvPr id="185" name="tx185"/>
            <p:cNvSpPr/>
            <p:nvPr/>
          </p:nvSpPr>
          <p:spPr>
            <a:xfrm rot="-2700000">
              <a:off x="429613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(39)</a:t>
              </a:r>
            </a:p>
          </p:txBody>
        </p:sp>
        <p:sp>
          <p:nvSpPr>
            <p:cNvPr id="186" name="tx186"/>
            <p:cNvSpPr/>
            <p:nvPr/>
          </p:nvSpPr>
          <p:spPr>
            <a:xfrm rot="-2700000">
              <a:off x="473151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87" name="tx187"/>
            <p:cNvSpPr/>
            <p:nvPr/>
          </p:nvSpPr>
          <p:spPr>
            <a:xfrm rot="-2700000">
              <a:off x="4994104"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(0)</a:t>
              </a:r>
            </a:p>
          </p:txBody>
        </p:sp>
        <p:sp>
          <p:nvSpPr>
            <p:cNvPr id="188" name="tx188"/>
            <p:cNvSpPr/>
            <p:nvPr/>
          </p:nvSpPr>
          <p:spPr>
            <a:xfrm rot="-2700000">
              <a:off x="524061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(0)</a:t>
              </a:r>
            </a:p>
          </p:txBody>
        </p:sp>
        <p:sp>
          <p:nvSpPr>
            <p:cNvPr id="189" name="tx189"/>
            <p:cNvSpPr/>
            <p:nvPr/>
          </p:nvSpPr>
          <p:spPr>
            <a:xfrm rot="-2700000">
              <a:off x="549516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(0)</a:t>
              </a:r>
            </a:p>
          </p:txBody>
        </p:sp>
        <p:sp>
          <p:nvSpPr>
            <p:cNvPr id="190" name="tx190"/>
            <p:cNvSpPr/>
            <p:nvPr/>
          </p:nvSpPr>
          <p:spPr>
            <a:xfrm rot="-2700000">
              <a:off x="574972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(0)</a:t>
              </a:r>
            </a:p>
          </p:txBody>
        </p:sp>
        <p:sp>
          <p:nvSpPr>
            <p:cNvPr id="191" name="tx191"/>
            <p:cNvSpPr/>
            <p:nvPr/>
          </p:nvSpPr>
          <p:spPr>
            <a:xfrm rot="-2700000">
              <a:off x="600427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(0)</a:t>
              </a:r>
            </a:p>
          </p:txBody>
        </p:sp>
        <p:sp>
          <p:nvSpPr>
            <p:cNvPr id="192" name="tx192"/>
            <p:cNvSpPr/>
            <p:nvPr/>
          </p:nvSpPr>
          <p:spPr>
            <a:xfrm rot="-2700000">
              <a:off x="625882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(0)</a:t>
              </a:r>
            </a:p>
          </p:txBody>
        </p:sp>
        <p:sp>
          <p:nvSpPr>
            <p:cNvPr id="193" name="tx193"/>
            <p:cNvSpPr/>
            <p:nvPr/>
          </p:nvSpPr>
          <p:spPr>
            <a:xfrm rot="-2700000">
              <a:off x="651337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(0)</a:t>
              </a:r>
            </a:p>
          </p:txBody>
        </p:sp>
        <p:sp>
          <p:nvSpPr>
            <p:cNvPr id="194" name="tx194"/>
            <p:cNvSpPr/>
            <p:nvPr/>
          </p:nvSpPr>
          <p:spPr>
            <a:xfrm rot="-2700000">
              <a:off x="676792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(0)</a:t>
              </a:r>
            </a:p>
          </p:txBody>
        </p:sp>
        <p:sp>
          <p:nvSpPr>
            <p:cNvPr id="195" name="tx195"/>
            <p:cNvSpPr/>
            <p:nvPr/>
          </p:nvSpPr>
          <p:spPr>
            <a:xfrm rot="-2700000">
              <a:off x="702247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(0)</a:t>
              </a:r>
            </a:p>
          </p:txBody>
        </p:sp>
        <p:sp>
          <p:nvSpPr>
            <p:cNvPr id="196" name="tx196"/>
            <p:cNvSpPr/>
            <p:nvPr/>
          </p:nvSpPr>
          <p:spPr>
            <a:xfrm rot="-2700000">
              <a:off x="727703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(0)</a:t>
              </a:r>
            </a:p>
          </p:txBody>
        </p:sp>
        <p:sp>
          <p:nvSpPr>
            <p:cNvPr id="197" name="tx197"/>
            <p:cNvSpPr/>
            <p:nvPr/>
          </p:nvSpPr>
          <p:spPr>
            <a:xfrm rot="-2700000">
              <a:off x="7531581"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(0)</a:t>
              </a:r>
            </a:p>
          </p:txBody>
        </p:sp>
        <p:sp>
          <p:nvSpPr>
            <p:cNvPr id="198" name="tx198"/>
            <p:cNvSpPr/>
            <p:nvPr/>
          </p:nvSpPr>
          <p:spPr>
            <a:xfrm rot="-2700000">
              <a:off x="778613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(0)</a:t>
              </a:r>
            </a:p>
          </p:txBody>
        </p:sp>
        <p:sp>
          <p:nvSpPr>
            <p:cNvPr id="199" name="tx199"/>
            <p:cNvSpPr/>
            <p:nvPr/>
          </p:nvSpPr>
          <p:spPr>
            <a:xfrm rot="-2700000">
              <a:off x="804068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(1)</a:t>
              </a:r>
            </a:p>
          </p:txBody>
        </p:sp>
        <p:sp>
          <p:nvSpPr>
            <p:cNvPr id="200" name="tx200"/>
            <p:cNvSpPr/>
            <p:nvPr/>
          </p:nvSpPr>
          <p:spPr>
            <a:xfrm rot="-2700000">
              <a:off x="829523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(1)</a:t>
              </a:r>
            </a:p>
          </p:txBody>
        </p:sp>
        <p:sp>
          <p:nvSpPr>
            <p:cNvPr id="201" name="tx201"/>
            <p:cNvSpPr/>
            <p:nvPr/>
          </p:nvSpPr>
          <p:spPr>
            <a:xfrm rot="-2700000">
              <a:off x="854978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(2)</a:t>
              </a:r>
            </a:p>
          </p:txBody>
        </p:sp>
        <p:sp>
          <p:nvSpPr>
            <p:cNvPr id="202" name="tx202"/>
            <p:cNvSpPr/>
            <p:nvPr/>
          </p:nvSpPr>
          <p:spPr>
            <a:xfrm>
              <a:off x="632541" y="475388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 name="tx203"/>
            <p:cNvSpPr/>
            <p:nvPr/>
          </p:nvSpPr>
          <p:spPr>
            <a:xfrm>
              <a:off x="570361" y="4192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04" name="tx204"/>
            <p:cNvSpPr/>
            <p:nvPr/>
          </p:nvSpPr>
          <p:spPr>
            <a:xfrm>
              <a:off x="570361" y="36315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05" name="tx205"/>
            <p:cNvSpPr/>
            <p:nvPr/>
          </p:nvSpPr>
          <p:spPr>
            <a:xfrm>
              <a:off x="570361" y="30703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06" name="tx206"/>
            <p:cNvSpPr/>
            <p:nvPr/>
          </p:nvSpPr>
          <p:spPr>
            <a:xfrm>
              <a:off x="570361" y="25091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07" name="tx207"/>
            <p:cNvSpPr/>
            <p:nvPr/>
          </p:nvSpPr>
          <p:spPr>
            <a:xfrm>
              <a:off x="508182" y="194794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8" name="tx208"/>
            <p:cNvSpPr/>
            <p:nvPr/>
          </p:nvSpPr>
          <p:spPr>
            <a:xfrm rot="-5400000">
              <a:off x="-37121" y="348120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09" name="pl209"/>
            <p:cNvSpPr/>
            <p:nvPr/>
          </p:nvSpPr>
          <p:spPr>
            <a:xfrm>
              <a:off x="4252981" y="6242141"/>
              <a:ext cx="175564" cy="0"/>
            </a:xfrm>
            <a:custGeom>
              <a:avLst/>
              <a:pathLst>
                <a:path w="175564" h="0">
                  <a:moveTo>
                    <a:pt x="0" y="0"/>
                  </a:moveTo>
                  <a:lnTo>
                    <a:pt x="175564" y="0"/>
                  </a:lnTo>
                </a:path>
              </a:pathLst>
            </a:custGeom>
            <a:ln w="29811" cap="flat">
              <a:solidFill>
                <a:srgbClr val="FF0000">
                  <a:alpha val="100000"/>
                </a:srgbClr>
              </a:solidFill>
              <a:prstDash val="solid"/>
              <a:round/>
            </a:ln>
          </p:spPr>
          <p:txBody>
            <a:bodyPr/>
            <a:lstStyle/>
            <a:p/>
          </p:txBody>
        </p:sp>
        <p:sp>
          <p:nvSpPr>
            <p:cNvPr id="210" name="pl210"/>
            <p:cNvSpPr/>
            <p:nvPr/>
          </p:nvSpPr>
          <p:spPr>
            <a:xfrm>
              <a:off x="4976552" y="6242141"/>
              <a:ext cx="175564" cy="0"/>
            </a:xfrm>
            <a:custGeom>
              <a:avLst/>
              <a:pathLst>
                <a:path w="175564" h="0">
                  <a:moveTo>
                    <a:pt x="0" y="0"/>
                  </a:moveTo>
                  <a:lnTo>
                    <a:pt x="175564" y="0"/>
                  </a:lnTo>
                </a:path>
              </a:pathLst>
            </a:custGeom>
            <a:ln w="29811" cap="flat">
              <a:solidFill>
                <a:srgbClr val="0058AB">
                  <a:alpha val="100000"/>
                </a:srgbClr>
              </a:solidFill>
              <a:prstDash val="solid"/>
              <a:round/>
            </a:ln>
          </p:spPr>
          <p:txBody>
            <a:bodyPr/>
            <a:lstStyle/>
            <a:p/>
          </p:txBody>
        </p:sp>
        <p:sp>
          <p:nvSpPr>
            <p:cNvPr id="211" name="tx211"/>
            <p:cNvSpPr/>
            <p:nvPr/>
          </p:nvSpPr>
          <p:spPr>
            <a:xfrm>
              <a:off x="4520081" y="6192124"/>
              <a:ext cx="3649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HPV1</a:t>
              </a:r>
            </a:p>
          </p:txBody>
        </p:sp>
        <p:sp>
          <p:nvSpPr>
            <p:cNvPr id="212" name="tx212"/>
            <p:cNvSpPr/>
            <p:nvPr/>
          </p:nvSpPr>
          <p:spPr>
            <a:xfrm>
              <a:off x="5243652" y="6192124"/>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213" name="tx213"/>
            <p:cNvSpPr/>
            <p:nvPr/>
          </p:nvSpPr>
          <p:spPr>
            <a:xfrm>
              <a:off x="757350" y="1368037"/>
              <a:ext cx="775621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Human Papillomavirus (HPV) vaccine, first and last dose, programme coverage (%), Gavi 57, 2010-2025</a:t>
              </a:r>
            </a:p>
          </p:txBody>
        </p:sp>
        <p:sp>
          <p:nvSpPr>
            <p:cNvPr id="214" name="tx214"/>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5" name="tx215"/>
            <p:cNvSpPr/>
            <p:nvPr/>
          </p:nvSpPr>
          <p:spPr>
            <a:xfrm>
              <a:off x="474387" y="6611748"/>
              <a:ext cx="86000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of countries with HPV vaccination are indicated in parentheses. Countries without introduction are included in aggregates using a value of zero for the estimate.</a:t>
              </a:r>
            </a:p>
          </p:txBody>
        </p:sp>
      </p:grpSp>
      <p:sp>
        <p:nvSpPr>
          <p:cNvPr id="21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HPV programme coverage is assessed according to the national schedule, and is used for short-term performance monitoring and SDG reporting.
In 2025, first dose (HPV1) coverage among girls increased to 29% and last dose (HPVc) coverage increased to 29%.
HPV1 coverage among boys remained the same at 0% and HPVc coverage remained the same at 0%.
HPV vaccine was available in 39* (out of 57) countries for girls and 2 for boys. Countries that have not introduced are included in aggregates with coverage of 0%.
Increasing coverage relies on reaching more girls and boys in existing programmes and introducing HPV vaccine in countries that have not yet introduced it.
*Includes partial introductions</a:t>
            </a:r>
          </a:p>
        </p:txBody>
      </p:sp>
      <p:sp>
        <p:nvSpPr>
          <p:cNvPr id="21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HPV last dose coverage among girls increased to 29% and coverage among boys remained the same at 0%.Increases among girls are driven by new introductions, national scale up and 1-dose scheudle implementation.</a:t>
            </a:r>
          </a:p>
        </p:txBody>
      </p:sp>
      <p:grpSp xmlns:pic="http://schemas.openxmlformats.org/drawingml/2006/picture">
        <p:nvGrpSpPr>
          <p:cNvPr id="218" name=""/>
          <p:cNvGrpSpPr/>
          <p:nvPr/>
        </p:nvGrpSpPr>
        <p:grpSpPr>
          <a:xfrm>
            <a:off x="292608" y="1097280"/>
            <a:ext cx="8595360" cy="28575"/>
            <a:chOff x="292608" y="1097280"/>
            <a:chExt cx="8595360" cy="28575"/>
          </a:xfrm>
        </p:grpSpPr>
        <p:sp>
          <p:nvSpPr>
            <p:cNvPr id="219"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0"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7436900" y="5373403"/>
              <a:ext cx="430923" cy="106777"/>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5" name="rc5"/>
            <p:cNvSpPr/>
            <p:nvPr/>
          </p:nvSpPr>
          <p:spPr>
            <a:xfrm>
              <a:off x="7867824" y="5373403"/>
              <a:ext cx="430923" cy="106777"/>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6" name="rc6"/>
            <p:cNvSpPr/>
            <p:nvPr/>
          </p:nvSpPr>
          <p:spPr>
            <a:xfrm>
              <a:off x="8298747" y="5373403"/>
              <a:ext cx="430923" cy="106777"/>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7" name="rc7"/>
            <p:cNvSpPr/>
            <p:nvPr/>
          </p:nvSpPr>
          <p:spPr>
            <a:xfrm>
              <a:off x="8298747" y="3558187"/>
              <a:ext cx="430923" cy="10677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 name="rc8"/>
            <p:cNvSpPr/>
            <p:nvPr/>
          </p:nvSpPr>
          <p:spPr>
            <a:xfrm>
              <a:off x="7005976" y="1529417"/>
              <a:ext cx="430923" cy="106777"/>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9" name="rc9"/>
            <p:cNvSpPr/>
            <p:nvPr/>
          </p:nvSpPr>
          <p:spPr>
            <a:xfrm>
              <a:off x="7436900" y="1529417"/>
              <a:ext cx="430923" cy="106777"/>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10" name="rc10"/>
            <p:cNvSpPr/>
            <p:nvPr/>
          </p:nvSpPr>
          <p:spPr>
            <a:xfrm>
              <a:off x="7867824" y="1529417"/>
              <a:ext cx="430923" cy="106777"/>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1" name="rc11"/>
            <p:cNvSpPr/>
            <p:nvPr/>
          </p:nvSpPr>
          <p:spPr>
            <a:xfrm>
              <a:off x="8298747" y="1529417"/>
              <a:ext cx="430923" cy="106777"/>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12" name="rc12"/>
            <p:cNvSpPr/>
            <p:nvPr/>
          </p:nvSpPr>
          <p:spPr>
            <a:xfrm>
              <a:off x="7436900" y="2490413"/>
              <a:ext cx="430923" cy="106777"/>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13" name="rc13"/>
            <p:cNvSpPr/>
            <p:nvPr/>
          </p:nvSpPr>
          <p:spPr>
            <a:xfrm>
              <a:off x="7867824" y="2490413"/>
              <a:ext cx="430923" cy="106777"/>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14" name="rc14"/>
            <p:cNvSpPr/>
            <p:nvPr/>
          </p:nvSpPr>
          <p:spPr>
            <a:xfrm>
              <a:off x="8298747" y="2490413"/>
              <a:ext cx="430923" cy="106777"/>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15" name="rc15"/>
            <p:cNvSpPr/>
            <p:nvPr/>
          </p:nvSpPr>
          <p:spPr>
            <a:xfrm>
              <a:off x="6575052" y="4839516"/>
              <a:ext cx="430923" cy="10677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6" name="rc16"/>
            <p:cNvSpPr/>
            <p:nvPr/>
          </p:nvSpPr>
          <p:spPr>
            <a:xfrm>
              <a:off x="7005976" y="4839516"/>
              <a:ext cx="430923" cy="10677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7" name="rc17"/>
            <p:cNvSpPr/>
            <p:nvPr/>
          </p:nvSpPr>
          <p:spPr>
            <a:xfrm>
              <a:off x="7436900" y="4839516"/>
              <a:ext cx="430923" cy="106777"/>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8" name="rc18"/>
            <p:cNvSpPr/>
            <p:nvPr/>
          </p:nvSpPr>
          <p:spPr>
            <a:xfrm>
              <a:off x="7867824" y="4839516"/>
              <a:ext cx="430923" cy="106777"/>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9" name="rc19"/>
            <p:cNvSpPr/>
            <p:nvPr/>
          </p:nvSpPr>
          <p:spPr>
            <a:xfrm>
              <a:off x="8298747" y="4839516"/>
              <a:ext cx="430923" cy="106777"/>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20" name="rc20"/>
            <p:cNvSpPr/>
            <p:nvPr/>
          </p:nvSpPr>
          <p:spPr>
            <a:xfrm>
              <a:off x="8298747" y="5159848"/>
              <a:ext cx="430923" cy="106777"/>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21" name="rc21"/>
            <p:cNvSpPr/>
            <p:nvPr/>
          </p:nvSpPr>
          <p:spPr>
            <a:xfrm>
              <a:off x="6144128" y="2063304"/>
              <a:ext cx="430923" cy="10677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2" name="rc22"/>
            <p:cNvSpPr/>
            <p:nvPr/>
          </p:nvSpPr>
          <p:spPr>
            <a:xfrm>
              <a:off x="6575052" y="2063304"/>
              <a:ext cx="430923" cy="106777"/>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23" name="rc23"/>
            <p:cNvSpPr/>
            <p:nvPr/>
          </p:nvSpPr>
          <p:spPr>
            <a:xfrm>
              <a:off x="7005976" y="2063304"/>
              <a:ext cx="430923" cy="10677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4" name="rc24"/>
            <p:cNvSpPr/>
            <p:nvPr/>
          </p:nvSpPr>
          <p:spPr>
            <a:xfrm>
              <a:off x="7436900" y="2063304"/>
              <a:ext cx="430923" cy="106777"/>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5" name="rc25"/>
            <p:cNvSpPr/>
            <p:nvPr/>
          </p:nvSpPr>
          <p:spPr>
            <a:xfrm>
              <a:off x="7867824" y="2063304"/>
              <a:ext cx="430923" cy="106777"/>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6" name="rc26"/>
            <p:cNvSpPr/>
            <p:nvPr/>
          </p:nvSpPr>
          <p:spPr>
            <a:xfrm>
              <a:off x="8298747" y="2063304"/>
              <a:ext cx="430923" cy="106777"/>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27" name="rc27"/>
            <p:cNvSpPr/>
            <p:nvPr/>
          </p:nvSpPr>
          <p:spPr>
            <a:xfrm>
              <a:off x="8298747" y="5266625"/>
              <a:ext cx="430923" cy="106777"/>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8" name="rc28"/>
            <p:cNvSpPr/>
            <p:nvPr/>
          </p:nvSpPr>
          <p:spPr>
            <a:xfrm>
              <a:off x="7436900" y="4412406"/>
              <a:ext cx="430923" cy="106777"/>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29" name="rc29"/>
            <p:cNvSpPr/>
            <p:nvPr/>
          </p:nvSpPr>
          <p:spPr>
            <a:xfrm>
              <a:off x="7867824" y="4412406"/>
              <a:ext cx="430923" cy="106777"/>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30" name="rc30"/>
            <p:cNvSpPr/>
            <p:nvPr/>
          </p:nvSpPr>
          <p:spPr>
            <a:xfrm>
              <a:off x="8298747" y="4412406"/>
              <a:ext cx="430923" cy="106777"/>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31" name="rc31"/>
            <p:cNvSpPr/>
            <p:nvPr/>
          </p:nvSpPr>
          <p:spPr>
            <a:xfrm>
              <a:off x="6144128" y="4305629"/>
              <a:ext cx="430923" cy="106777"/>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32" name="rc32"/>
            <p:cNvSpPr/>
            <p:nvPr/>
          </p:nvSpPr>
          <p:spPr>
            <a:xfrm>
              <a:off x="6575052" y="4305629"/>
              <a:ext cx="430923" cy="106777"/>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33" name="rc33"/>
            <p:cNvSpPr/>
            <p:nvPr/>
          </p:nvSpPr>
          <p:spPr>
            <a:xfrm>
              <a:off x="7005976" y="4305629"/>
              <a:ext cx="430923" cy="106777"/>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34" name="rc34"/>
            <p:cNvSpPr/>
            <p:nvPr/>
          </p:nvSpPr>
          <p:spPr>
            <a:xfrm>
              <a:off x="7436900" y="4305629"/>
              <a:ext cx="430923" cy="106777"/>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35" name="rc35"/>
            <p:cNvSpPr/>
            <p:nvPr/>
          </p:nvSpPr>
          <p:spPr>
            <a:xfrm>
              <a:off x="7867824" y="4305629"/>
              <a:ext cx="430923" cy="106777"/>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36" name="rc36"/>
            <p:cNvSpPr/>
            <p:nvPr/>
          </p:nvSpPr>
          <p:spPr>
            <a:xfrm>
              <a:off x="8298747" y="4305629"/>
              <a:ext cx="430923" cy="106777"/>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37" name="rc37"/>
            <p:cNvSpPr/>
            <p:nvPr/>
          </p:nvSpPr>
          <p:spPr>
            <a:xfrm>
              <a:off x="6575052" y="4732738"/>
              <a:ext cx="430923" cy="106777"/>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38" name="rc38"/>
            <p:cNvSpPr/>
            <p:nvPr/>
          </p:nvSpPr>
          <p:spPr>
            <a:xfrm>
              <a:off x="7436900" y="4732738"/>
              <a:ext cx="430923" cy="106777"/>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39" name="rc39"/>
            <p:cNvSpPr/>
            <p:nvPr/>
          </p:nvSpPr>
          <p:spPr>
            <a:xfrm>
              <a:off x="7867824" y="4732738"/>
              <a:ext cx="430923" cy="10677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0" name="rc40"/>
            <p:cNvSpPr/>
            <p:nvPr/>
          </p:nvSpPr>
          <p:spPr>
            <a:xfrm>
              <a:off x="8298747" y="4732738"/>
              <a:ext cx="430923" cy="10677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1" name="rc41"/>
            <p:cNvSpPr/>
            <p:nvPr/>
          </p:nvSpPr>
          <p:spPr>
            <a:xfrm>
              <a:off x="8298747" y="2810746"/>
              <a:ext cx="430923" cy="106777"/>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42" name="rc42"/>
            <p:cNvSpPr/>
            <p:nvPr/>
          </p:nvSpPr>
          <p:spPr>
            <a:xfrm>
              <a:off x="6144128" y="3344632"/>
              <a:ext cx="430923" cy="106777"/>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43" name="rc43"/>
            <p:cNvSpPr/>
            <p:nvPr/>
          </p:nvSpPr>
          <p:spPr>
            <a:xfrm>
              <a:off x="6575052" y="3344632"/>
              <a:ext cx="430923" cy="106777"/>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44" name="rc44"/>
            <p:cNvSpPr/>
            <p:nvPr/>
          </p:nvSpPr>
          <p:spPr>
            <a:xfrm>
              <a:off x="7005976" y="3344632"/>
              <a:ext cx="430923" cy="106777"/>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45" name="rc45"/>
            <p:cNvSpPr/>
            <p:nvPr/>
          </p:nvSpPr>
          <p:spPr>
            <a:xfrm>
              <a:off x="7436900" y="3344632"/>
              <a:ext cx="430923" cy="106777"/>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46" name="rc46"/>
            <p:cNvSpPr/>
            <p:nvPr/>
          </p:nvSpPr>
          <p:spPr>
            <a:xfrm>
              <a:off x="7867824" y="3344632"/>
              <a:ext cx="430923" cy="106777"/>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47" name="rc47"/>
            <p:cNvSpPr/>
            <p:nvPr/>
          </p:nvSpPr>
          <p:spPr>
            <a:xfrm>
              <a:off x="8298747" y="3344632"/>
              <a:ext cx="430923" cy="106777"/>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48" name="rc48"/>
            <p:cNvSpPr/>
            <p:nvPr/>
          </p:nvSpPr>
          <p:spPr>
            <a:xfrm>
              <a:off x="7436900" y="1956527"/>
              <a:ext cx="430923" cy="106777"/>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49" name="rc49"/>
            <p:cNvSpPr/>
            <p:nvPr/>
          </p:nvSpPr>
          <p:spPr>
            <a:xfrm>
              <a:off x="7867824" y="1956527"/>
              <a:ext cx="430923" cy="106777"/>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 name="rc50"/>
            <p:cNvSpPr/>
            <p:nvPr/>
          </p:nvSpPr>
          <p:spPr>
            <a:xfrm>
              <a:off x="8298747" y="1956527"/>
              <a:ext cx="430923" cy="106777"/>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51" name="rc51"/>
            <p:cNvSpPr/>
            <p:nvPr/>
          </p:nvSpPr>
          <p:spPr>
            <a:xfrm>
              <a:off x="6575052" y="1422640"/>
              <a:ext cx="430923" cy="106777"/>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52" name="rc52"/>
            <p:cNvSpPr/>
            <p:nvPr/>
          </p:nvSpPr>
          <p:spPr>
            <a:xfrm>
              <a:off x="7005976" y="1422640"/>
              <a:ext cx="430923" cy="106777"/>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53" name="rc53"/>
            <p:cNvSpPr/>
            <p:nvPr/>
          </p:nvSpPr>
          <p:spPr>
            <a:xfrm>
              <a:off x="7436900" y="1422640"/>
              <a:ext cx="430923" cy="106777"/>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54" name="rc54"/>
            <p:cNvSpPr/>
            <p:nvPr/>
          </p:nvSpPr>
          <p:spPr>
            <a:xfrm>
              <a:off x="7867824" y="1422640"/>
              <a:ext cx="430923" cy="106777"/>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55" name="rc55"/>
            <p:cNvSpPr/>
            <p:nvPr/>
          </p:nvSpPr>
          <p:spPr>
            <a:xfrm>
              <a:off x="8298747" y="1422640"/>
              <a:ext cx="430923" cy="106777"/>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56" name="rc56"/>
            <p:cNvSpPr/>
            <p:nvPr/>
          </p:nvSpPr>
          <p:spPr>
            <a:xfrm>
              <a:off x="7005976" y="4946293"/>
              <a:ext cx="430923" cy="10677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7" name="rc57"/>
            <p:cNvSpPr/>
            <p:nvPr/>
          </p:nvSpPr>
          <p:spPr>
            <a:xfrm>
              <a:off x="7436900" y="4946293"/>
              <a:ext cx="430923" cy="106777"/>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58" name="rc58"/>
            <p:cNvSpPr/>
            <p:nvPr/>
          </p:nvSpPr>
          <p:spPr>
            <a:xfrm>
              <a:off x="7867824" y="4946293"/>
              <a:ext cx="430923" cy="106777"/>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59" name="rc59"/>
            <p:cNvSpPr/>
            <p:nvPr/>
          </p:nvSpPr>
          <p:spPr>
            <a:xfrm>
              <a:off x="8298747" y="4946293"/>
              <a:ext cx="430923" cy="106777"/>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60" name="rc60"/>
            <p:cNvSpPr/>
            <p:nvPr/>
          </p:nvSpPr>
          <p:spPr>
            <a:xfrm>
              <a:off x="6144128" y="4625961"/>
              <a:ext cx="430923" cy="106777"/>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61" name="rc61"/>
            <p:cNvSpPr/>
            <p:nvPr/>
          </p:nvSpPr>
          <p:spPr>
            <a:xfrm>
              <a:off x="6575052" y="4625961"/>
              <a:ext cx="430923" cy="10677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2" name="rc62"/>
            <p:cNvSpPr/>
            <p:nvPr/>
          </p:nvSpPr>
          <p:spPr>
            <a:xfrm>
              <a:off x="7005976" y="4625961"/>
              <a:ext cx="430923" cy="106777"/>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63" name="rc63"/>
            <p:cNvSpPr/>
            <p:nvPr/>
          </p:nvSpPr>
          <p:spPr>
            <a:xfrm>
              <a:off x="7436900" y="4625961"/>
              <a:ext cx="430923" cy="106777"/>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64" name="rc64"/>
            <p:cNvSpPr/>
            <p:nvPr/>
          </p:nvSpPr>
          <p:spPr>
            <a:xfrm>
              <a:off x="7867824" y="4625961"/>
              <a:ext cx="430923" cy="106777"/>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65" name="rc65"/>
            <p:cNvSpPr/>
            <p:nvPr/>
          </p:nvSpPr>
          <p:spPr>
            <a:xfrm>
              <a:off x="8298747" y="4625961"/>
              <a:ext cx="430923" cy="106777"/>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66" name="rc66"/>
            <p:cNvSpPr/>
            <p:nvPr/>
          </p:nvSpPr>
          <p:spPr>
            <a:xfrm>
              <a:off x="8298747" y="3024300"/>
              <a:ext cx="430923" cy="106777"/>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67" name="rc67"/>
            <p:cNvSpPr/>
            <p:nvPr/>
          </p:nvSpPr>
          <p:spPr>
            <a:xfrm>
              <a:off x="6144128" y="2703968"/>
              <a:ext cx="430923" cy="106777"/>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68" name="rc68"/>
            <p:cNvSpPr/>
            <p:nvPr/>
          </p:nvSpPr>
          <p:spPr>
            <a:xfrm>
              <a:off x="6575052" y="2703968"/>
              <a:ext cx="430923" cy="10677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69" name="rc69"/>
            <p:cNvSpPr/>
            <p:nvPr/>
          </p:nvSpPr>
          <p:spPr>
            <a:xfrm>
              <a:off x="7005976" y="2703968"/>
              <a:ext cx="430923" cy="10677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0" name="rc70"/>
            <p:cNvSpPr/>
            <p:nvPr/>
          </p:nvSpPr>
          <p:spPr>
            <a:xfrm>
              <a:off x="7436900" y="2703968"/>
              <a:ext cx="430923" cy="106777"/>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71" name="rc71"/>
            <p:cNvSpPr/>
            <p:nvPr/>
          </p:nvSpPr>
          <p:spPr>
            <a:xfrm>
              <a:off x="7867824" y="2703968"/>
              <a:ext cx="430923" cy="106777"/>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72" name="rc72"/>
            <p:cNvSpPr/>
            <p:nvPr/>
          </p:nvSpPr>
          <p:spPr>
            <a:xfrm>
              <a:off x="8298747" y="2703968"/>
              <a:ext cx="430923" cy="106777"/>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73" name="rc73"/>
            <p:cNvSpPr/>
            <p:nvPr/>
          </p:nvSpPr>
          <p:spPr>
            <a:xfrm>
              <a:off x="7867824" y="3771742"/>
              <a:ext cx="430923" cy="10677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4" name="rc74"/>
            <p:cNvSpPr/>
            <p:nvPr/>
          </p:nvSpPr>
          <p:spPr>
            <a:xfrm>
              <a:off x="8298747" y="3771742"/>
              <a:ext cx="430923" cy="106777"/>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75" name="rc75"/>
            <p:cNvSpPr/>
            <p:nvPr/>
          </p:nvSpPr>
          <p:spPr>
            <a:xfrm>
              <a:off x="7005976" y="4092074"/>
              <a:ext cx="430923" cy="106777"/>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76" name="rc76"/>
            <p:cNvSpPr/>
            <p:nvPr/>
          </p:nvSpPr>
          <p:spPr>
            <a:xfrm>
              <a:off x="7436900" y="4092074"/>
              <a:ext cx="430923" cy="10677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77" name="rc77"/>
            <p:cNvSpPr/>
            <p:nvPr/>
          </p:nvSpPr>
          <p:spPr>
            <a:xfrm>
              <a:off x="7867824" y="4092074"/>
              <a:ext cx="430923" cy="106777"/>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78" name="rc78"/>
            <p:cNvSpPr/>
            <p:nvPr/>
          </p:nvSpPr>
          <p:spPr>
            <a:xfrm>
              <a:off x="8298747" y="4092074"/>
              <a:ext cx="430923" cy="106777"/>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79" name="rc79"/>
            <p:cNvSpPr/>
            <p:nvPr/>
          </p:nvSpPr>
          <p:spPr>
            <a:xfrm>
              <a:off x="7005976" y="3237855"/>
              <a:ext cx="430923" cy="106777"/>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80" name="rc80"/>
            <p:cNvSpPr/>
            <p:nvPr/>
          </p:nvSpPr>
          <p:spPr>
            <a:xfrm>
              <a:off x="7436900" y="3237855"/>
              <a:ext cx="430923" cy="106777"/>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1" name="rc81"/>
            <p:cNvSpPr/>
            <p:nvPr/>
          </p:nvSpPr>
          <p:spPr>
            <a:xfrm>
              <a:off x="7867824" y="3237855"/>
              <a:ext cx="430923" cy="10677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 name="rc82"/>
            <p:cNvSpPr/>
            <p:nvPr/>
          </p:nvSpPr>
          <p:spPr>
            <a:xfrm>
              <a:off x="8298747" y="3237855"/>
              <a:ext cx="430923" cy="106777"/>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83" name="rc83"/>
            <p:cNvSpPr/>
            <p:nvPr/>
          </p:nvSpPr>
          <p:spPr>
            <a:xfrm>
              <a:off x="7005976" y="1636194"/>
              <a:ext cx="430923" cy="106777"/>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84" name="rc84"/>
            <p:cNvSpPr/>
            <p:nvPr/>
          </p:nvSpPr>
          <p:spPr>
            <a:xfrm>
              <a:off x="7436900" y="1636194"/>
              <a:ext cx="430923" cy="106777"/>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85" name="rc85"/>
            <p:cNvSpPr/>
            <p:nvPr/>
          </p:nvSpPr>
          <p:spPr>
            <a:xfrm>
              <a:off x="7867824" y="1636194"/>
              <a:ext cx="430923" cy="106777"/>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86" name="rc86"/>
            <p:cNvSpPr/>
            <p:nvPr/>
          </p:nvSpPr>
          <p:spPr>
            <a:xfrm>
              <a:off x="8298747" y="1636194"/>
              <a:ext cx="430923" cy="106777"/>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87" name="rc87"/>
            <p:cNvSpPr/>
            <p:nvPr/>
          </p:nvSpPr>
          <p:spPr>
            <a:xfrm>
              <a:off x="8298747" y="1742972"/>
              <a:ext cx="430923" cy="106777"/>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88" name="rc88"/>
            <p:cNvSpPr/>
            <p:nvPr/>
          </p:nvSpPr>
          <p:spPr>
            <a:xfrm>
              <a:off x="7867824" y="3664965"/>
              <a:ext cx="430923" cy="106777"/>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89" name="rc89"/>
            <p:cNvSpPr/>
            <p:nvPr/>
          </p:nvSpPr>
          <p:spPr>
            <a:xfrm>
              <a:off x="8298747" y="3664965"/>
              <a:ext cx="430923" cy="10677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 name="rc90"/>
            <p:cNvSpPr/>
            <p:nvPr/>
          </p:nvSpPr>
          <p:spPr>
            <a:xfrm>
              <a:off x="7436900" y="3878519"/>
              <a:ext cx="430923" cy="106777"/>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91" name="rc91"/>
            <p:cNvSpPr/>
            <p:nvPr/>
          </p:nvSpPr>
          <p:spPr>
            <a:xfrm>
              <a:off x="7867824" y="3878519"/>
              <a:ext cx="430923" cy="106777"/>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92" name="rc92"/>
            <p:cNvSpPr/>
            <p:nvPr/>
          </p:nvSpPr>
          <p:spPr>
            <a:xfrm>
              <a:off x="8298747" y="3878519"/>
              <a:ext cx="430923" cy="106777"/>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93" name="rc93"/>
            <p:cNvSpPr/>
            <p:nvPr/>
          </p:nvSpPr>
          <p:spPr>
            <a:xfrm>
              <a:off x="8298747" y="4519184"/>
              <a:ext cx="430923" cy="106777"/>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94" name="rc94"/>
            <p:cNvSpPr/>
            <p:nvPr/>
          </p:nvSpPr>
          <p:spPr>
            <a:xfrm>
              <a:off x="2265813" y="2170081"/>
              <a:ext cx="430923" cy="106777"/>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95" name="rc95"/>
            <p:cNvSpPr/>
            <p:nvPr/>
          </p:nvSpPr>
          <p:spPr>
            <a:xfrm>
              <a:off x="2696737" y="2170081"/>
              <a:ext cx="430923" cy="106777"/>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96" name="rc96"/>
            <p:cNvSpPr/>
            <p:nvPr/>
          </p:nvSpPr>
          <p:spPr>
            <a:xfrm>
              <a:off x="3127661" y="2170081"/>
              <a:ext cx="430923" cy="106777"/>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97" name="rc97"/>
            <p:cNvSpPr/>
            <p:nvPr/>
          </p:nvSpPr>
          <p:spPr>
            <a:xfrm>
              <a:off x="3558585" y="2170081"/>
              <a:ext cx="430923" cy="106777"/>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98" name="rc98"/>
            <p:cNvSpPr/>
            <p:nvPr/>
          </p:nvSpPr>
          <p:spPr>
            <a:xfrm>
              <a:off x="3989509" y="2170081"/>
              <a:ext cx="430923" cy="106777"/>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99" name="rc99"/>
            <p:cNvSpPr/>
            <p:nvPr/>
          </p:nvSpPr>
          <p:spPr>
            <a:xfrm>
              <a:off x="4420432" y="2170081"/>
              <a:ext cx="430923" cy="106777"/>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00" name="rc100"/>
            <p:cNvSpPr/>
            <p:nvPr/>
          </p:nvSpPr>
          <p:spPr>
            <a:xfrm>
              <a:off x="4851356" y="2170081"/>
              <a:ext cx="430923" cy="106777"/>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01" name="rc101"/>
            <p:cNvSpPr/>
            <p:nvPr/>
          </p:nvSpPr>
          <p:spPr>
            <a:xfrm>
              <a:off x="5282280" y="2170081"/>
              <a:ext cx="430923" cy="106777"/>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102" name="rc102"/>
            <p:cNvSpPr/>
            <p:nvPr/>
          </p:nvSpPr>
          <p:spPr>
            <a:xfrm>
              <a:off x="5713204" y="2170081"/>
              <a:ext cx="430923" cy="10677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3" name="rc103"/>
            <p:cNvSpPr/>
            <p:nvPr/>
          </p:nvSpPr>
          <p:spPr>
            <a:xfrm>
              <a:off x="6144128" y="2170081"/>
              <a:ext cx="430923" cy="10677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 name="rc104"/>
            <p:cNvSpPr/>
            <p:nvPr/>
          </p:nvSpPr>
          <p:spPr>
            <a:xfrm>
              <a:off x="6575052" y="2170081"/>
              <a:ext cx="430923" cy="106777"/>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05" name="rc105"/>
            <p:cNvSpPr/>
            <p:nvPr/>
          </p:nvSpPr>
          <p:spPr>
            <a:xfrm>
              <a:off x="7005976" y="2170081"/>
              <a:ext cx="430923" cy="106777"/>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06" name="rc106"/>
            <p:cNvSpPr/>
            <p:nvPr/>
          </p:nvSpPr>
          <p:spPr>
            <a:xfrm>
              <a:off x="7436900" y="2170081"/>
              <a:ext cx="430923" cy="106777"/>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07" name="rc107"/>
            <p:cNvSpPr/>
            <p:nvPr/>
          </p:nvSpPr>
          <p:spPr>
            <a:xfrm>
              <a:off x="7867824" y="2170081"/>
              <a:ext cx="430923" cy="106777"/>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08" name="rc108"/>
            <p:cNvSpPr/>
            <p:nvPr/>
          </p:nvSpPr>
          <p:spPr>
            <a:xfrm>
              <a:off x="8298747" y="2170081"/>
              <a:ext cx="430923" cy="106777"/>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109" name="rc109"/>
            <p:cNvSpPr/>
            <p:nvPr/>
          </p:nvSpPr>
          <p:spPr>
            <a:xfrm>
              <a:off x="6575052" y="1315862"/>
              <a:ext cx="430923" cy="106777"/>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10" name="rc110"/>
            <p:cNvSpPr/>
            <p:nvPr/>
          </p:nvSpPr>
          <p:spPr>
            <a:xfrm>
              <a:off x="7005976" y="1315862"/>
              <a:ext cx="430923" cy="106777"/>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11" name="rc111"/>
            <p:cNvSpPr/>
            <p:nvPr/>
          </p:nvSpPr>
          <p:spPr>
            <a:xfrm>
              <a:off x="7436900" y="1315862"/>
              <a:ext cx="430923" cy="106777"/>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12" name="rc112"/>
            <p:cNvSpPr/>
            <p:nvPr/>
          </p:nvSpPr>
          <p:spPr>
            <a:xfrm>
              <a:off x="7867824" y="1315862"/>
              <a:ext cx="430923" cy="106777"/>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13" name="rc113"/>
            <p:cNvSpPr/>
            <p:nvPr/>
          </p:nvSpPr>
          <p:spPr>
            <a:xfrm>
              <a:off x="8298747" y="1315862"/>
              <a:ext cx="430923" cy="106777"/>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114" name="rc114"/>
            <p:cNvSpPr/>
            <p:nvPr/>
          </p:nvSpPr>
          <p:spPr>
            <a:xfrm>
              <a:off x="5713204" y="3985297"/>
              <a:ext cx="430923" cy="106777"/>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115" name="rc115"/>
            <p:cNvSpPr/>
            <p:nvPr/>
          </p:nvSpPr>
          <p:spPr>
            <a:xfrm>
              <a:off x="6144128" y="3985297"/>
              <a:ext cx="430923" cy="10677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6" name="rc116"/>
            <p:cNvSpPr/>
            <p:nvPr/>
          </p:nvSpPr>
          <p:spPr>
            <a:xfrm>
              <a:off x="6575052" y="3985297"/>
              <a:ext cx="430923" cy="106777"/>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117" name="rc117"/>
            <p:cNvSpPr/>
            <p:nvPr/>
          </p:nvSpPr>
          <p:spPr>
            <a:xfrm>
              <a:off x="7005976" y="3985297"/>
              <a:ext cx="430923" cy="106777"/>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118" name="rc118"/>
            <p:cNvSpPr/>
            <p:nvPr/>
          </p:nvSpPr>
          <p:spPr>
            <a:xfrm>
              <a:off x="7436900" y="3985297"/>
              <a:ext cx="430923" cy="106777"/>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119" name="rc119"/>
            <p:cNvSpPr/>
            <p:nvPr/>
          </p:nvSpPr>
          <p:spPr>
            <a:xfrm>
              <a:off x="7867824" y="3985297"/>
              <a:ext cx="430923" cy="106777"/>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20" name="rc120"/>
            <p:cNvSpPr/>
            <p:nvPr/>
          </p:nvSpPr>
          <p:spPr>
            <a:xfrm>
              <a:off x="8298747" y="3985297"/>
              <a:ext cx="430923" cy="106777"/>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21" name="rc121"/>
            <p:cNvSpPr/>
            <p:nvPr/>
          </p:nvSpPr>
          <p:spPr>
            <a:xfrm>
              <a:off x="7436900" y="3131078"/>
              <a:ext cx="430923" cy="106777"/>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122" name="rc122"/>
            <p:cNvSpPr/>
            <p:nvPr/>
          </p:nvSpPr>
          <p:spPr>
            <a:xfrm>
              <a:off x="7867824" y="3131078"/>
              <a:ext cx="430923" cy="106777"/>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123" name="rc123"/>
            <p:cNvSpPr/>
            <p:nvPr/>
          </p:nvSpPr>
          <p:spPr>
            <a:xfrm>
              <a:off x="8298747" y="3131078"/>
              <a:ext cx="430923" cy="106777"/>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24" name="rc124"/>
            <p:cNvSpPr/>
            <p:nvPr/>
          </p:nvSpPr>
          <p:spPr>
            <a:xfrm>
              <a:off x="6144128" y="2917523"/>
              <a:ext cx="430923" cy="106777"/>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125" name="rc125"/>
            <p:cNvSpPr/>
            <p:nvPr/>
          </p:nvSpPr>
          <p:spPr>
            <a:xfrm>
              <a:off x="7005976" y="2917523"/>
              <a:ext cx="430923" cy="106777"/>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26" name="rc126"/>
            <p:cNvSpPr/>
            <p:nvPr/>
          </p:nvSpPr>
          <p:spPr>
            <a:xfrm>
              <a:off x="7436900" y="2917523"/>
              <a:ext cx="430923" cy="106777"/>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127" name="rc127"/>
            <p:cNvSpPr/>
            <p:nvPr/>
          </p:nvSpPr>
          <p:spPr>
            <a:xfrm>
              <a:off x="7867824" y="2917523"/>
              <a:ext cx="430923" cy="106777"/>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128" name="rc128"/>
            <p:cNvSpPr/>
            <p:nvPr/>
          </p:nvSpPr>
          <p:spPr>
            <a:xfrm>
              <a:off x="8298747" y="2917523"/>
              <a:ext cx="430923" cy="106777"/>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29" name="rc129"/>
            <p:cNvSpPr/>
            <p:nvPr/>
          </p:nvSpPr>
          <p:spPr>
            <a:xfrm>
              <a:off x="8298747" y="2597191"/>
              <a:ext cx="430923" cy="106777"/>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130" name="rc130"/>
            <p:cNvSpPr/>
            <p:nvPr/>
          </p:nvSpPr>
          <p:spPr>
            <a:xfrm>
              <a:off x="7436900" y="2383636"/>
              <a:ext cx="430923" cy="106777"/>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31" name="rc131"/>
            <p:cNvSpPr/>
            <p:nvPr/>
          </p:nvSpPr>
          <p:spPr>
            <a:xfrm>
              <a:off x="7867824" y="2383636"/>
              <a:ext cx="430923" cy="106777"/>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32" name="rc132"/>
            <p:cNvSpPr/>
            <p:nvPr/>
          </p:nvSpPr>
          <p:spPr>
            <a:xfrm>
              <a:off x="8298747" y="2383636"/>
              <a:ext cx="430923" cy="106777"/>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133" name="rc133"/>
            <p:cNvSpPr/>
            <p:nvPr/>
          </p:nvSpPr>
          <p:spPr>
            <a:xfrm>
              <a:off x="4420432" y="3451410"/>
              <a:ext cx="430923" cy="106777"/>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134" name="rc134"/>
            <p:cNvSpPr/>
            <p:nvPr/>
          </p:nvSpPr>
          <p:spPr>
            <a:xfrm>
              <a:off x="4851356" y="3451410"/>
              <a:ext cx="430923" cy="106777"/>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135" name="rc135"/>
            <p:cNvSpPr/>
            <p:nvPr/>
          </p:nvSpPr>
          <p:spPr>
            <a:xfrm>
              <a:off x="5282280" y="3451410"/>
              <a:ext cx="430923" cy="106777"/>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36" name="rc136"/>
            <p:cNvSpPr/>
            <p:nvPr/>
          </p:nvSpPr>
          <p:spPr>
            <a:xfrm>
              <a:off x="5713204" y="3451410"/>
              <a:ext cx="430923" cy="10677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7" name="rc137"/>
            <p:cNvSpPr/>
            <p:nvPr/>
          </p:nvSpPr>
          <p:spPr>
            <a:xfrm>
              <a:off x="6144128" y="3451410"/>
              <a:ext cx="430923" cy="106777"/>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138" name="rc138"/>
            <p:cNvSpPr/>
            <p:nvPr/>
          </p:nvSpPr>
          <p:spPr>
            <a:xfrm>
              <a:off x="6575052" y="3451410"/>
              <a:ext cx="430923" cy="106777"/>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139" name="rc139"/>
            <p:cNvSpPr/>
            <p:nvPr/>
          </p:nvSpPr>
          <p:spPr>
            <a:xfrm>
              <a:off x="7005976" y="3451410"/>
              <a:ext cx="430923" cy="106777"/>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140" name="rc140"/>
            <p:cNvSpPr/>
            <p:nvPr/>
          </p:nvSpPr>
          <p:spPr>
            <a:xfrm>
              <a:off x="7436900" y="3451410"/>
              <a:ext cx="430923" cy="106777"/>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141" name="rc141"/>
            <p:cNvSpPr/>
            <p:nvPr/>
          </p:nvSpPr>
          <p:spPr>
            <a:xfrm>
              <a:off x="7867824" y="3451410"/>
              <a:ext cx="430923" cy="106777"/>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142" name="rc142"/>
            <p:cNvSpPr/>
            <p:nvPr/>
          </p:nvSpPr>
          <p:spPr>
            <a:xfrm>
              <a:off x="8298747" y="3451410"/>
              <a:ext cx="430923" cy="106777"/>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143" name="rc143"/>
            <p:cNvSpPr/>
            <p:nvPr/>
          </p:nvSpPr>
          <p:spPr>
            <a:xfrm>
              <a:off x="5282280" y="1209085"/>
              <a:ext cx="430923" cy="106777"/>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144" name="rc144"/>
            <p:cNvSpPr/>
            <p:nvPr/>
          </p:nvSpPr>
          <p:spPr>
            <a:xfrm>
              <a:off x="5713204" y="1209085"/>
              <a:ext cx="430923" cy="106777"/>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145" name="rc145"/>
            <p:cNvSpPr/>
            <p:nvPr/>
          </p:nvSpPr>
          <p:spPr>
            <a:xfrm>
              <a:off x="6144128" y="1209085"/>
              <a:ext cx="430923" cy="106777"/>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46" name="rc146"/>
            <p:cNvSpPr/>
            <p:nvPr/>
          </p:nvSpPr>
          <p:spPr>
            <a:xfrm>
              <a:off x="6575052" y="1209085"/>
              <a:ext cx="430923" cy="106777"/>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47" name="rc147"/>
            <p:cNvSpPr/>
            <p:nvPr/>
          </p:nvSpPr>
          <p:spPr>
            <a:xfrm>
              <a:off x="7005976" y="1209085"/>
              <a:ext cx="430923" cy="106777"/>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48" name="rc148"/>
            <p:cNvSpPr/>
            <p:nvPr/>
          </p:nvSpPr>
          <p:spPr>
            <a:xfrm>
              <a:off x="7436900" y="1209085"/>
              <a:ext cx="430923" cy="106777"/>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149" name="rc149"/>
            <p:cNvSpPr/>
            <p:nvPr/>
          </p:nvSpPr>
          <p:spPr>
            <a:xfrm>
              <a:off x="7867824" y="1209085"/>
              <a:ext cx="430923" cy="106777"/>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50" name="rc150"/>
            <p:cNvSpPr/>
            <p:nvPr/>
          </p:nvSpPr>
          <p:spPr>
            <a:xfrm>
              <a:off x="8298747" y="1209085"/>
              <a:ext cx="430923" cy="106777"/>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51" name="rc151"/>
            <p:cNvSpPr/>
            <p:nvPr/>
          </p:nvSpPr>
          <p:spPr>
            <a:xfrm>
              <a:off x="6144128" y="1849749"/>
              <a:ext cx="430923" cy="106777"/>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152" name="rc152"/>
            <p:cNvSpPr/>
            <p:nvPr/>
          </p:nvSpPr>
          <p:spPr>
            <a:xfrm>
              <a:off x="6575052" y="1849749"/>
              <a:ext cx="430923" cy="106777"/>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153" name="rc153"/>
            <p:cNvSpPr/>
            <p:nvPr/>
          </p:nvSpPr>
          <p:spPr>
            <a:xfrm>
              <a:off x="7005976" y="1849749"/>
              <a:ext cx="430923" cy="106777"/>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54" name="rc154"/>
            <p:cNvSpPr/>
            <p:nvPr/>
          </p:nvSpPr>
          <p:spPr>
            <a:xfrm>
              <a:off x="7436900" y="1849749"/>
              <a:ext cx="430923" cy="106777"/>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155" name="rc155"/>
            <p:cNvSpPr/>
            <p:nvPr/>
          </p:nvSpPr>
          <p:spPr>
            <a:xfrm>
              <a:off x="7867824" y="1849749"/>
              <a:ext cx="430923" cy="106777"/>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156" name="rc156"/>
            <p:cNvSpPr/>
            <p:nvPr/>
          </p:nvSpPr>
          <p:spPr>
            <a:xfrm>
              <a:off x="8298747" y="1849749"/>
              <a:ext cx="430923" cy="106777"/>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157" name="rc157"/>
            <p:cNvSpPr/>
            <p:nvPr/>
          </p:nvSpPr>
          <p:spPr>
            <a:xfrm>
              <a:off x="6144128" y="4198851"/>
              <a:ext cx="430923" cy="106777"/>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58" name="rc158"/>
            <p:cNvSpPr/>
            <p:nvPr/>
          </p:nvSpPr>
          <p:spPr>
            <a:xfrm>
              <a:off x="6575052" y="4198851"/>
              <a:ext cx="430923" cy="10677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9" name="rc159"/>
            <p:cNvSpPr/>
            <p:nvPr/>
          </p:nvSpPr>
          <p:spPr>
            <a:xfrm>
              <a:off x="7005976" y="4198851"/>
              <a:ext cx="430923" cy="106777"/>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160" name="rc160"/>
            <p:cNvSpPr/>
            <p:nvPr/>
          </p:nvSpPr>
          <p:spPr>
            <a:xfrm>
              <a:off x="7436900" y="4198851"/>
              <a:ext cx="430923" cy="106777"/>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61" name="rc161"/>
            <p:cNvSpPr/>
            <p:nvPr/>
          </p:nvSpPr>
          <p:spPr>
            <a:xfrm>
              <a:off x="7867824" y="4198851"/>
              <a:ext cx="430923" cy="106777"/>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62" name="rc162"/>
            <p:cNvSpPr/>
            <p:nvPr/>
          </p:nvSpPr>
          <p:spPr>
            <a:xfrm>
              <a:off x="8298747" y="4198851"/>
              <a:ext cx="430923" cy="106777"/>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163" name="rc163"/>
            <p:cNvSpPr/>
            <p:nvPr/>
          </p:nvSpPr>
          <p:spPr>
            <a:xfrm>
              <a:off x="5713204" y="2276859"/>
              <a:ext cx="430923" cy="106777"/>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164" name="rc164"/>
            <p:cNvSpPr/>
            <p:nvPr/>
          </p:nvSpPr>
          <p:spPr>
            <a:xfrm>
              <a:off x="6575052" y="2276859"/>
              <a:ext cx="430923" cy="106777"/>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165" name="rc165"/>
            <p:cNvSpPr/>
            <p:nvPr/>
          </p:nvSpPr>
          <p:spPr>
            <a:xfrm>
              <a:off x="7005976" y="2276859"/>
              <a:ext cx="430923" cy="106777"/>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66" name="rc166"/>
            <p:cNvSpPr/>
            <p:nvPr/>
          </p:nvSpPr>
          <p:spPr>
            <a:xfrm>
              <a:off x="7436900" y="2276859"/>
              <a:ext cx="430923" cy="106777"/>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167" name="rc167"/>
            <p:cNvSpPr/>
            <p:nvPr/>
          </p:nvSpPr>
          <p:spPr>
            <a:xfrm>
              <a:off x="7867824" y="2276859"/>
              <a:ext cx="430923" cy="106777"/>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68" name="rc168"/>
            <p:cNvSpPr/>
            <p:nvPr/>
          </p:nvSpPr>
          <p:spPr>
            <a:xfrm>
              <a:off x="8298747" y="2276859"/>
              <a:ext cx="430923" cy="106777"/>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169" name="rc169"/>
            <p:cNvSpPr/>
            <p:nvPr/>
          </p:nvSpPr>
          <p:spPr>
            <a:xfrm>
              <a:off x="1834889" y="5053070"/>
              <a:ext cx="430923" cy="10677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70" name="rc170"/>
            <p:cNvSpPr/>
            <p:nvPr/>
          </p:nvSpPr>
          <p:spPr>
            <a:xfrm>
              <a:off x="2265813" y="5053070"/>
              <a:ext cx="430923" cy="10677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71" name="rc171"/>
            <p:cNvSpPr/>
            <p:nvPr/>
          </p:nvSpPr>
          <p:spPr>
            <a:xfrm>
              <a:off x="2696737" y="5053070"/>
              <a:ext cx="430923" cy="10677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72" name="rc172"/>
            <p:cNvSpPr/>
            <p:nvPr/>
          </p:nvSpPr>
          <p:spPr>
            <a:xfrm>
              <a:off x="3127661" y="5053070"/>
              <a:ext cx="430923" cy="10677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73" name="rc173"/>
            <p:cNvSpPr/>
            <p:nvPr/>
          </p:nvSpPr>
          <p:spPr>
            <a:xfrm>
              <a:off x="3558585" y="5053070"/>
              <a:ext cx="430923" cy="10677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74" name="rc174"/>
            <p:cNvSpPr/>
            <p:nvPr/>
          </p:nvSpPr>
          <p:spPr>
            <a:xfrm>
              <a:off x="3989509" y="5053070"/>
              <a:ext cx="430923" cy="10677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75" name="rc175"/>
            <p:cNvSpPr/>
            <p:nvPr/>
          </p:nvSpPr>
          <p:spPr>
            <a:xfrm>
              <a:off x="4420432" y="5053070"/>
              <a:ext cx="430923" cy="106777"/>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76" name="rc176"/>
            <p:cNvSpPr/>
            <p:nvPr/>
          </p:nvSpPr>
          <p:spPr>
            <a:xfrm>
              <a:off x="4851356" y="5053070"/>
              <a:ext cx="430923" cy="106777"/>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77" name="rc177"/>
            <p:cNvSpPr/>
            <p:nvPr/>
          </p:nvSpPr>
          <p:spPr>
            <a:xfrm>
              <a:off x="5282280" y="5053070"/>
              <a:ext cx="430923" cy="10677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78" name="rc178"/>
            <p:cNvSpPr/>
            <p:nvPr/>
          </p:nvSpPr>
          <p:spPr>
            <a:xfrm>
              <a:off x="5713204" y="5053070"/>
              <a:ext cx="430923" cy="106777"/>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79" name="rc179"/>
            <p:cNvSpPr/>
            <p:nvPr/>
          </p:nvSpPr>
          <p:spPr>
            <a:xfrm>
              <a:off x="6144128" y="5053070"/>
              <a:ext cx="430923" cy="106777"/>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80" name="rc180"/>
            <p:cNvSpPr/>
            <p:nvPr/>
          </p:nvSpPr>
          <p:spPr>
            <a:xfrm>
              <a:off x="6575052" y="5053070"/>
              <a:ext cx="430923" cy="106777"/>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181" name="rc181"/>
            <p:cNvSpPr/>
            <p:nvPr/>
          </p:nvSpPr>
          <p:spPr>
            <a:xfrm>
              <a:off x="7005976" y="5053070"/>
              <a:ext cx="430923" cy="10677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82" name="rc182"/>
            <p:cNvSpPr/>
            <p:nvPr/>
          </p:nvSpPr>
          <p:spPr>
            <a:xfrm>
              <a:off x="7436900" y="5053070"/>
              <a:ext cx="430923" cy="106777"/>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183" name="rc183"/>
            <p:cNvSpPr/>
            <p:nvPr/>
          </p:nvSpPr>
          <p:spPr>
            <a:xfrm>
              <a:off x="7867824" y="5053070"/>
              <a:ext cx="430923" cy="106777"/>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184" name="rc184"/>
            <p:cNvSpPr/>
            <p:nvPr/>
          </p:nvSpPr>
          <p:spPr>
            <a:xfrm>
              <a:off x="8298747" y="5053070"/>
              <a:ext cx="430923" cy="106777"/>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185" name="tx185"/>
            <p:cNvSpPr/>
            <p:nvPr/>
          </p:nvSpPr>
          <p:spPr>
            <a:xfrm>
              <a:off x="8043143" y="54009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6" name="tx186"/>
            <p:cNvSpPr/>
            <p:nvPr/>
          </p:nvSpPr>
          <p:spPr>
            <a:xfrm>
              <a:off x="8474067" y="3585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87" name="tx187"/>
            <p:cNvSpPr/>
            <p:nvPr/>
          </p:nvSpPr>
          <p:spPr>
            <a:xfrm>
              <a:off x="7612219" y="1556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8" name="tx188"/>
            <p:cNvSpPr/>
            <p:nvPr/>
          </p:nvSpPr>
          <p:spPr>
            <a:xfrm>
              <a:off x="8043143" y="1556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 name="tx189"/>
            <p:cNvSpPr/>
            <p:nvPr/>
          </p:nvSpPr>
          <p:spPr>
            <a:xfrm>
              <a:off x="8474067" y="1556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0" name="tx190"/>
            <p:cNvSpPr/>
            <p:nvPr/>
          </p:nvSpPr>
          <p:spPr>
            <a:xfrm>
              <a:off x="7612219" y="2517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1" name="tx191"/>
            <p:cNvSpPr/>
            <p:nvPr/>
          </p:nvSpPr>
          <p:spPr>
            <a:xfrm>
              <a:off x="8043143" y="2517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2" name="tx192"/>
            <p:cNvSpPr/>
            <p:nvPr/>
          </p:nvSpPr>
          <p:spPr>
            <a:xfrm>
              <a:off x="8474067" y="2517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3" name="tx193"/>
            <p:cNvSpPr/>
            <p:nvPr/>
          </p:nvSpPr>
          <p:spPr>
            <a:xfrm>
              <a:off x="7612219" y="4867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94" name="tx194"/>
            <p:cNvSpPr/>
            <p:nvPr/>
          </p:nvSpPr>
          <p:spPr>
            <a:xfrm>
              <a:off x="7612219" y="20908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5" name="tx195"/>
            <p:cNvSpPr/>
            <p:nvPr/>
          </p:nvSpPr>
          <p:spPr>
            <a:xfrm>
              <a:off x="8043143" y="20908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96" name="tx196"/>
            <p:cNvSpPr/>
            <p:nvPr/>
          </p:nvSpPr>
          <p:spPr>
            <a:xfrm>
              <a:off x="8474067" y="20908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7" name="tx197"/>
            <p:cNvSpPr/>
            <p:nvPr/>
          </p:nvSpPr>
          <p:spPr>
            <a:xfrm>
              <a:off x="7612219" y="44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8" name="tx198"/>
            <p:cNvSpPr/>
            <p:nvPr/>
          </p:nvSpPr>
          <p:spPr>
            <a:xfrm>
              <a:off x="8474067" y="28382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9" name="tx199"/>
            <p:cNvSpPr/>
            <p:nvPr/>
          </p:nvSpPr>
          <p:spPr>
            <a:xfrm>
              <a:off x="8474067" y="337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0" name="tx200"/>
            <p:cNvSpPr/>
            <p:nvPr/>
          </p:nvSpPr>
          <p:spPr>
            <a:xfrm>
              <a:off x="8043143" y="1984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1" name="tx201"/>
            <p:cNvSpPr/>
            <p:nvPr/>
          </p:nvSpPr>
          <p:spPr>
            <a:xfrm>
              <a:off x="8474067" y="1984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2" name="tx202"/>
            <p:cNvSpPr/>
            <p:nvPr/>
          </p:nvSpPr>
          <p:spPr>
            <a:xfrm>
              <a:off x="8043143" y="14501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 name="tx203"/>
            <p:cNvSpPr/>
            <p:nvPr/>
          </p:nvSpPr>
          <p:spPr>
            <a:xfrm>
              <a:off x="8474067" y="14501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 name="tx204"/>
            <p:cNvSpPr/>
            <p:nvPr/>
          </p:nvSpPr>
          <p:spPr>
            <a:xfrm>
              <a:off x="8043143" y="4973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5" name="tx205"/>
            <p:cNvSpPr/>
            <p:nvPr/>
          </p:nvSpPr>
          <p:spPr>
            <a:xfrm>
              <a:off x="8043143" y="4653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6" name="tx206"/>
            <p:cNvSpPr/>
            <p:nvPr/>
          </p:nvSpPr>
          <p:spPr>
            <a:xfrm>
              <a:off x="8474067" y="30518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07" name="tx207"/>
            <p:cNvSpPr/>
            <p:nvPr/>
          </p:nvSpPr>
          <p:spPr>
            <a:xfrm>
              <a:off x="6319448" y="27314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8" name="tx208"/>
            <p:cNvSpPr/>
            <p:nvPr/>
          </p:nvSpPr>
          <p:spPr>
            <a:xfrm>
              <a:off x="8043143" y="27314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9" name="tx209"/>
            <p:cNvSpPr/>
            <p:nvPr/>
          </p:nvSpPr>
          <p:spPr>
            <a:xfrm>
              <a:off x="8474067" y="27314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0" name="tx210"/>
            <p:cNvSpPr/>
            <p:nvPr/>
          </p:nvSpPr>
          <p:spPr>
            <a:xfrm>
              <a:off x="8474067" y="37992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11" name="tx211"/>
            <p:cNvSpPr/>
            <p:nvPr/>
          </p:nvSpPr>
          <p:spPr>
            <a:xfrm>
              <a:off x="8043143" y="326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2" name="tx212"/>
            <p:cNvSpPr/>
            <p:nvPr/>
          </p:nvSpPr>
          <p:spPr>
            <a:xfrm>
              <a:off x="8474067" y="326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3" name="tx213"/>
            <p:cNvSpPr/>
            <p:nvPr/>
          </p:nvSpPr>
          <p:spPr>
            <a:xfrm>
              <a:off x="7612219" y="1663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4" name="tx214"/>
            <p:cNvSpPr/>
            <p:nvPr/>
          </p:nvSpPr>
          <p:spPr>
            <a:xfrm>
              <a:off x="8043143" y="1663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5" name="tx215"/>
            <p:cNvSpPr/>
            <p:nvPr/>
          </p:nvSpPr>
          <p:spPr>
            <a:xfrm>
              <a:off x="8474067" y="1663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6" name="tx216"/>
            <p:cNvSpPr/>
            <p:nvPr/>
          </p:nvSpPr>
          <p:spPr>
            <a:xfrm>
              <a:off x="8474067" y="1770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7" name="tx217"/>
            <p:cNvSpPr/>
            <p:nvPr/>
          </p:nvSpPr>
          <p:spPr>
            <a:xfrm>
              <a:off x="8043143" y="3692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8" name="tx218"/>
            <p:cNvSpPr/>
            <p:nvPr/>
          </p:nvSpPr>
          <p:spPr>
            <a:xfrm>
              <a:off x="8474067" y="3692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19" name="tx219"/>
            <p:cNvSpPr/>
            <p:nvPr/>
          </p:nvSpPr>
          <p:spPr>
            <a:xfrm>
              <a:off x="8043143" y="3906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0" name="tx220"/>
            <p:cNvSpPr/>
            <p:nvPr/>
          </p:nvSpPr>
          <p:spPr>
            <a:xfrm>
              <a:off x="8474067" y="3906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21" name="tx221"/>
            <p:cNvSpPr/>
            <p:nvPr/>
          </p:nvSpPr>
          <p:spPr>
            <a:xfrm>
              <a:off x="3733904"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22" name="tx222"/>
            <p:cNvSpPr/>
            <p:nvPr/>
          </p:nvSpPr>
          <p:spPr>
            <a:xfrm>
              <a:off x="4164828"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23" name="tx223"/>
            <p:cNvSpPr/>
            <p:nvPr/>
          </p:nvSpPr>
          <p:spPr>
            <a:xfrm>
              <a:off x="4595752"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4" name="tx224"/>
            <p:cNvSpPr/>
            <p:nvPr/>
          </p:nvSpPr>
          <p:spPr>
            <a:xfrm>
              <a:off x="5026676"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5" name="tx225"/>
            <p:cNvSpPr/>
            <p:nvPr/>
          </p:nvSpPr>
          <p:spPr>
            <a:xfrm>
              <a:off x="5457600"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6" name="tx226"/>
            <p:cNvSpPr/>
            <p:nvPr/>
          </p:nvSpPr>
          <p:spPr>
            <a:xfrm>
              <a:off x="5888524"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7" name="tx227"/>
            <p:cNvSpPr/>
            <p:nvPr/>
          </p:nvSpPr>
          <p:spPr>
            <a:xfrm>
              <a:off x="6319448"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28" name="tx228"/>
            <p:cNvSpPr/>
            <p:nvPr/>
          </p:nvSpPr>
          <p:spPr>
            <a:xfrm>
              <a:off x="6750372"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9" name="tx229"/>
            <p:cNvSpPr/>
            <p:nvPr/>
          </p:nvSpPr>
          <p:spPr>
            <a:xfrm>
              <a:off x="7181296"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30" name="tx230"/>
            <p:cNvSpPr/>
            <p:nvPr/>
          </p:nvSpPr>
          <p:spPr>
            <a:xfrm>
              <a:off x="7612219"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31" name="tx231"/>
            <p:cNvSpPr/>
            <p:nvPr/>
          </p:nvSpPr>
          <p:spPr>
            <a:xfrm>
              <a:off x="8043143"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2" name="tx232"/>
            <p:cNvSpPr/>
            <p:nvPr/>
          </p:nvSpPr>
          <p:spPr>
            <a:xfrm>
              <a:off x="8474067"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3" name="tx233"/>
            <p:cNvSpPr/>
            <p:nvPr/>
          </p:nvSpPr>
          <p:spPr>
            <a:xfrm>
              <a:off x="7612219" y="13433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34" name="tx234"/>
            <p:cNvSpPr/>
            <p:nvPr/>
          </p:nvSpPr>
          <p:spPr>
            <a:xfrm>
              <a:off x="8043143" y="13433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35" name="tx235"/>
            <p:cNvSpPr/>
            <p:nvPr/>
          </p:nvSpPr>
          <p:spPr>
            <a:xfrm>
              <a:off x="8474067" y="13433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 name="tx236"/>
            <p:cNvSpPr/>
            <p:nvPr/>
          </p:nvSpPr>
          <p:spPr>
            <a:xfrm>
              <a:off x="8474067" y="40128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37" name="tx237"/>
            <p:cNvSpPr/>
            <p:nvPr/>
          </p:nvSpPr>
          <p:spPr>
            <a:xfrm>
              <a:off x="8043143" y="3158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38" name="tx238"/>
            <p:cNvSpPr/>
            <p:nvPr/>
          </p:nvSpPr>
          <p:spPr>
            <a:xfrm>
              <a:off x="8474067" y="3158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9" name="tx239"/>
            <p:cNvSpPr/>
            <p:nvPr/>
          </p:nvSpPr>
          <p:spPr>
            <a:xfrm>
              <a:off x="7612219" y="2945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40" name="tx240"/>
            <p:cNvSpPr/>
            <p:nvPr/>
          </p:nvSpPr>
          <p:spPr>
            <a:xfrm>
              <a:off x="8043143" y="2945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1" name="tx241"/>
            <p:cNvSpPr/>
            <p:nvPr/>
          </p:nvSpPr>
          <p:spPr>
            <a:xfrm>
              <a:off x="8474067" y="2945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42" name="tx242"/>
            <p:cNvSpPr/>
            <p:nvPr/>
          </p:nvSpPr>
          <p:spPr>
            <a:xfrm>
              <a:off x="8474067" y="26247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3" name="tx243"/>
            <p:cNvSpPr/>
            <p:nvPr/>
          </p:nvSpPr>
          <p:spPr>
            <a:xfrm>
              <a:off x="8474067" y="2411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4" name="tx244"/>
            <p:cNvSpPr/>
            <p:nvPr/>
          </p:nvSpPr>
          <p:spPr>
            <a:xfrm>
              <a:off x="5457600" y="3478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45" name="tx245"/>
            <p:cNvSpPr/>
            <p:nvPr/>
          </p:nvSpPr>
          <p:spPr>
            <a:xfrm>
              <a:off x="5888524" y="3478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46" name="tx246"/>
            <p:cNvSpPr/>
            <p:nvPr/>
          </p:nvSpPr>
          <p:spPr>
            <a:xfrm>
              <a:off x="7612219" y="3478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 name="tx247"/>
            <p:cNvSpPr/>
            <p:nvPr/>
          </p:nvSpPr>
          <p:spPr>
            <a:xfrm>
              <a:off x="8043143" y="3478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 name="tx248"/>
            <p:cNvSpPr/>
            <p:nvPr/>
          </p:nvSpPr>
          <p:spPr>
            <a:xfrm>
              <a:off x="8474067" y="3478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49" name="tx249"/>
            <p:cNvSpPr/>
            <p:nvPr/>
          </p:nvSpPr>
          <p:spPr>
            <a:xfrm>
              <a:off x="7181296" y="1236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50" name="tx250"/>
            <p:cNvSpPr/>
            <p:nvPr/>
          </p:nvSpPr>
          <p:spPr>
            <a:xfrm>
              <a:off x="7612219" y="1236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1" name="tx251"/>
            <p:cNvSpPr/>
            <p:nvPr/>
          </p:nvSpPr>
          <p:spPr>
            <a:xfrm>
              <a:off x="8043143" y="1236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2" name="tx252"/>
            <p:cNvSpPr/>
            <p:nvPr/>
          </p:nvSpPr>
          <p:spPr>
            <a:xfrm>
              <a:off x="8474067" y="1236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 name="tx253"/>
            <p:cNvSpPr/>
            <p:nvPr/>
          </p:nvSpPr>
          <p:spPr>
            <a:xfrm>
              <a:off x="6319448" y="187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 name="tx254"/>
            <p:cNvSpPr/>
            <p:nvPr/>
          </p:nvSpPr>
          <p:spPr>
            <a:xfrm>
              <a:off x="6750372" y="187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5" name="tx255"/>
            <p:cNvSpPr/>
            <p:nvPr/>
          </p:nvSpPr>
          <p:spPr>
            <a:xfrm>
              <a:off x="7181296" y="187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 name="tx256"/>
            <p:cNvSpPr/>
            <p:nvPr/>
          </p:nvSpPr>
          <p:spPr>
            <a:xfrm>
              <a:off x="7612219" y="187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 name="tx257"/>
            <p:cNvSpPr/>
            <p:nvPr/>
          </p:nvSpPr>
          <p:spPr>
            <a:xfrm>
              <a:off x="8043143" y="187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 name="tx258"/>
            <p:cNvSpPr/>
            <p:nvPr/>
          </p:nvSpPr>
          <p:spPr>
            <a:xfrm>
              <a:off x="8474067" y="1877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9" name="tx259"/>
            <p:cNvSpPr/>
            <p:nvPr/>
          </p:nvSpPr>
          <p:spPr>
            <a:xfrm>
              <a:off x="6319448" y="42263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60" name="tx260"/>
            <p:cNvSpPr/>
            <p:nvPr/>
          </p:nvSpPr>
          <p:spPr>
            <a:xfrm>
              <a:off x="8043143" y="42263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61" name="tx261"/>
            <p:cNvSpPr/>
            <p:nvPr/>
          </p:nvSpPr>
          <p:spPr>
            <a:xfrm>
              <a:off x="5888524" y="2304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62" name="tx262"/>
            <p:cNvSpPr/>
            <p:nvPr/>
          </p:nvSpPr>
          <p:spPr>
            <a:xfrm>
              <a:off x="8474067" y="2304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 name="tx263"/>
            <p:cNvSpPr/>
            <p:nvPr/>
          </p:nvSpPr>
          <p:spPr>
            <a:xfrm>
              <a:off x="7612219" y="54009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264" name="tx264"/>
            <p:cNvSpPr/>
            <p:nvPr/>
          </p:nvSpPr>
          <p:spPr>
            <a:xfrm>
              <a:off x="8494138" y="540091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265" name="tx265"/>
            <p:cNvSpPr/>
            <p:nvPr/>
          </p:nvSpPr>
          <p:spPr>
            <a:xfrm>
              <a:off x="7181296" y="1556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266" name="tx266"/>
            <p:cNvSpPr/>
            <p:nvPr/>
          </p:nvSpPr>
          <p:spPr>
            <a:xfrm>
              <a:off x="6770443" y="48670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267" name="tx267"/>
            <p:cNvSpPr/>
            <p:nvPr/>
          </p:nvSpPr>
          <p:spPr>
            <a:xfrm>
              <a:off x="7201367" y="48670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268" name="tx268"/>
            <p:cNvSpPr/>
            <p:nvPr/>
          </p:nvSpPr>
          <p:spPr>
            <a:xfrm>
              <a:off x="8043143" y="4867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69" name="tx269"/>
            <p:cNvSpPr/>
            <p:nvPr/>
          </p:nvSpPr>
          <p:spPr>
            <a:xfrm>
              <a:off x="8474067" y="4867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70" name="tx270"/>
            <p:cNvSpPr/>
            <p:nvPr/>
          </p:nvSpPr>
          <p:spPr>
            <a:xfrm>
              <a:off x="8474067" y="51873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271" name="tx271"/>
            <p:cNvSpPr/>
            <p:nvPr/>
          </p:nvSpPr>
          <p:spPr>
            <a:xfrm>
              <a:off x="6319448" y="20908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272" name="tx272"/>
            <p:cNvSpPr/>
            <p:nvPr/>
          </p:nvSpPr>
          <p:spPr>
            <a:xfrm>
              <a:off x="6750372" y="20908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73" name="tx273"/>
            <p:cNvSpPr/>
            <p:nvPr/>
          </p:nvSpPr>
          <p:spPr>
            <a:xfrm>
              <a:off x="7181296" y="20908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74" name="tx274"/>
            <p:cNvSpPr/>
            <p:nvPr/>
          </p:nvSpPr>
          <p:spPr>
            <a:xfrm>
              <a:off x="8474067" y="52941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275" name="tx275"/>
            <p:cNvSpPr/>
            <p:nvPr/>
          </p:nvSpPr>
          <p:spPr>
            <a:xfrm>
              <a:off x="8043143" y="44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76" name="tx276"/>
            <p:cNvSpPr/>
            <p:nvPr/>
          </p:nvSpPr>
          <p:spPr>
            <a:xfrm>
              <a:off x="8474067" y="44399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277" name="tx277"/>
            <p:cNvSpPr/>
            <p:nvPr/>
          </p:nvSpPr>
          <p:spPr>
            <a:xfrm>
              <a:off x="6319448" y="43331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278" name="tx278"/>
            <p:cNvSpPr/>
            <p:nvPr/>
          </p:nvSpPr>
          <p:spPr>
            <a:xfrm>
              <a:off x="6750372" y="43331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279" name="tx279"/>
            <p:cNvSpPr/>
            <p:nvPr/>
          </p:nvSpPr>
          <p:spPr>
            <a:xfrm>
              <a:off x="7181296" y="43331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280" name="tx280"/>
            <p:cNvSpPr/>
            <p:nvPr/>
          </p:nvSpPr>
          <p:spPr>
            <a:xfrm>
              <a:off x="7612219" y="43331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281" name="tx281"/>
            <p:cNvSpPr/>
            <p:nvPr/>
          </p:nvSpPr>
          <p:spPr>
            <a:xfrm>
              <a:off x="8043143" y="43331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82" name="tx282"/>
            <p:cNvSpPr/>
            <p:nvPr/>
          </p:nvSpPr>
          <p:spPr>
            <a:xfrm>
              <a:off x="8474067" y="43331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83" name="tx283"/>
            <p:cNvSpPr/>
            <p:nvPr/>
          </p:nvSpPr>
          <p:spPr>
            <a:xfrm>
              <a:off x="6750372" y="4760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284" name="tx284"/>
            <p:cNvSpPr/>
            <p:nvPr/>
          </p:nvSpPr>
          <p:spPr>
            <a:xfrm>
              <a:off x="7612219" y="4760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285" name="tx285"/>
            <p:cNvSpPr/>
            <p:nvPr/>
          </p:nvSpPr>
          <p:spPr>
            <a:xfrm>
              <a:off x="8043143" y="4760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286" name="tx286"/>
            <p:cNvSpPr/>
            <p:nvPr/>
          </p:nvSpPr>
          <p:spPr>
            <a:xfrm>
              <a:off x="8474067" y="4760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87" name="tx287"/>
            <p:cNvSpPr/>
            <p:nvPr/>
          </p:nvSpPr>
          <p:spPr>
            <a:xfrm>
              <a:off x="6319448" y="337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288" name="tx288"/>
            <p:cNvSpPr/>
            <p:nvPr/>
          </p:nvSpPr>
          <p:spPr>
            <a:xfrm>
              <a:off x="6750372" y="337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289" name="tx289"/>
            <p:cNvSpPr/>
            <p:nvPr/>
          </p:nvSpPr>
          <p:spPr>
            <a:xfrm>
              <a:off x="7181296" y="337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290" name="tx290"/>
            <p:cNvSpPr/>
            <p:nvPr/>
          </p:nvSpPr>
          <p:spPr>
            <a:xfrm>
              <a:off x="7612219" y="337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291" name="tx291"/>
            <p:cNvSpPr/>
            <p:nvPr/>
          </p:nvSpPr>
          <p:spPr>
            <a:xfrm>
              <a:off x="8043143" y="3372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292" name="tx292"/>
            <p:cNvSpPr/>
            <p:nvPr/>
          </p:nvSpPr>
          <p:spPr>
            <a:xfrm>
              <a:off x="7612219" y="1984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293" name="tx293"/>
            <p:cNvSpPr/>
            <p:nvPr/>
          </p:nvSpPr>
          <p:spPr>
            <a:xfrm>
              <a:off x="6750372" y="14501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94" name="tx294"/>
            <p:cNvSpPr/>
            <p:nvPr/>
          </p:nvSpPr>
          <p:spPr>
            <a:xfrm>
              <a:off x="7181296" y="14501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295" name="tx295"/>
            <p:cNvSpPr/>
            <p:nvPr/>
          </p:nvSpPr>
          <p:spPr>
            <a:xfrm>
              <a:off x="7612219" y="14501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296" name="tx296"/>
            <p:cNvSpPr/>
            <p:nvPr/>
          </p:nvSpPr>
          <p:spPr>
            <a:xfrm>
              <a:off x="7181296" y="4973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97" name="tx297"/>
            <p:cNvSpPr/>
            <p:nvPr/>
          </p:nvSpPr>
          <p:spPr>
            <a:xfrm>
              <a:off x="7612219" y="4973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98" name="tx298"/>
            <p:cNvSpPr/>
            <p:nvPr/>
          </p:nvSpPr>
          <p:spPr>
            <a:xfrm>
              <a:off x="8474067" y="49738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299" name="tx299"/>
            <p:cNvSpPr/>
            <p:nvPr/>
          </p:nvSpPr>
          <p:spPr>
            <a:xfrm>
              <a:off x="6319448" y="4653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300" name="tx300"/>
            <p:cNvSpPr/>
            <p:nvPr/>
          </p:nvSpPr>
          <p:spPr>
            <a:xfrm>
              <a:off x="6750372" y="4653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301" name="tx301"/>
            <p:cNvSpPr/>
            <p:nvPr/>
          </p:nvSpPr>
          <p:spPr>
            <a:xfrm>
              <a:off x="7181296" y="4653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302" name="tx302"/>
            <p:cNvSpPr/>
            <p:nvPr/>
          </p:nvSpPr>
          <p:spPr>
            <a:xfrm>
              <a:off x="7612219" y="4653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03" name="tx303"/>
            <p:cNvSpPr/>
            <p:nvPr/>
          </p:nvSpPr>
          <p:spPr>
            <a:xfrm>
              <a:off x="8474067" y="4653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304" name="tx304"/>
            <p:cNvSpPr/>
            <p:nvPr/>
          </p:nvSpPr>
          <p:spPr>
            <a:xfrm>
              <a:off x="6750372" y="27314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305" name="tx305"/>
            <p:cNvSpPr/>
            <p:nvPr/>
          </p:nvSpPr>
          <p:spPr>
            <a:xfrm>
              <a:off x="7201367" y="273147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306" name="tx306"/>
            <p:cNvSpPr/>
            <p:nvPr/>
          </p:nvSpPr>
          <p:spPr>
            <a:xfrm>
              <a:off x="7612219" y="27314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307" name="tx307"/>
            <p:cNvSpPr/>
            <p:nvPr/>
          </p:nvSpPr>
          <p:spPr>
            <a:xfrm>
              <a:off x="8043143" y="37992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308" name="tx308"/>
            <p:cNvSpPr/>
            <p:nvPr/>
          </p:nvSpPr>
          <p:spPr>
            <a:xfrm>
              <a:off x="7181296" y="41195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09" name="tx309"/>
            <p:cNvSpPr/>
            <p:nvPr/>
          </p:nvSpPr>
          <p:spPr>
            <a:xfrm>
              <a:off x="7612219" y="41195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310" name="tx310"/>
            <p:cNvSpPr/>
            <p:nvPr/>
          </p:nvSpPr>
          <p:spPr>
            <a:xfrm>
              <a:off x="8043143" y="41195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11" name="tx311"/>
            <p:cNvSpPr/>
            <p:nvPr/>
          </p:nvSpPr>
          <p:spPr>
            <a:xfrm>
              <a:off x="8474067" y="41195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12" name="tx312"/>
            <p:cNvSpPr/>
            <p:nvPr/>
          </p:nvSpPr>
          <p:spPr>
            <a:xfrm>
              <a:off x="7181296" y="326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313" name="tx313"/>
            <p:cNvSpPr/>
            <p:nvPr/>
          </p:nvSpPr>
          <p:spPr>
            <a:xfrm>
              <a:off x="7612219" y="32653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14" name="tx314"/>
            <p:cNvSpPr/>
            <p:nvPr/>
          </p:nvSpPr>
          <p:spPr>
            <a:xfrm>
              <a:off x="7181296" y="16637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15" name="tx315"/>
            <p:cNvSpPr/>
            <p:nvPr/>
          </p:nvSpPr>
          <p:spPr>
            <a:xfrm>
              <a:off x="7612219" y="3906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316" name="tx316"/>
            <p:cNvSpPr/>
            <p:nvPr/>
          </p:nvSpPr>
          <p:spPr>
            <a:xfrm>
              <a:off x="8474067" y="45466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317" name="tx317"/>
            <p:cNvSpPr/>
            <p:nvPr/>
          </p:nvSpPr>
          <p:spPr>
            <a:xfrm>
              <a:off x="2441133"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318" name="tx318"/>
            <p:cNvSpPr/>
            <p:nvPr/>
          </p:nvSpPr>
          <p:spPr>
            <a:xfrm>
              <a:off x="2872057"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19" name="tx319"/>
            <p:cNvSpPr/>
            <p:nvPr/>
          </p:nvSpPr>
          <p:spPr>
            <a:xfrm>
              <a:off x="3302981" y="219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320" name="tx320"/>
            <p:cNvSpPr/>
            <p:nvPr/>
          </p:nvSpPr>
          <p:spPr>
            <a:xfrm>
              <a:off x="6750372" y="13433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21" name="tx321"/>
            <p:cNvSpPr/>
            <p:nvPr/>
          </p:nvSpPr>
          <p:spPr>
            <a:xfrm>
              <a:off x="7181296" y="13433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322" name="tx322"/>
            <p:cNvSpPr/>
            <p:nvPr/>
          </p:nvSpPr>
          <p:spPr>
            <a:xfrm>
              <a:off x="5888524" y="40128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323" name="tx323"/>
            <p:cNvSpPr/>
            <p:nvPr/>
          </p:nvSpPr>
          <p:spPr>
            <a:xfrm>
              <a:off x="6319448" y="40128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324" name="tx324"/>
            <p:cNvSpPr/>
            <p:nvPr/>
          </p:nvSpPr>
          <p:spPr>
            <a:xfrm>
              <a:off x="6750372" y="40128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325" name="tx325"/>
            <p:cNvSpPr/>
            <p:nvPr/>
          </p:nvSpPr>
          <p:spPr>
            <a:xfrm>
              <a:off x="7181296" y="40128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326" name="tx326"/>
            <p:cNvSpPr/>
            <p:nvPr/>
          </p:nvSpPr>
          <p:spPr>
            <a:xfrm>
              <a:off x="7612219" y="40128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27" name="tx327"/>
            <p:cNvSpPr/>
            <p:nvPr/>
          </p:nvSpPr>
          <p:spPr>
            <a:xfrm>
              <a:off x="8043143" y="40128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28" name="tx328"/>
            <p:cNvSpPr/>
            <p:nvPr/>
          </p:nvSpPr>
          <p:spPr>
            <a:xfrm>
              <a:off x="7612219" y="31585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29" name="tx329"/>
            <p:cNvSpPr/>
            <p:nvPr/>
          </p:nvSpPr>
          <p:spPr>
            <a:xfrm>
              <a:off x="6319448" y="29450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330" name="tx330"/>
            <p:cNvSpPr/>
            <p:nvPr/>
          </p:nvSpPr>
          <p:spPr>
            <a:xfrm>
              <a:off x="7201367" y="294503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331" name="tx331"/>
            <p:cNvSpPr/>
            <p:nvPr/>
          </p:nvSpPr>
          <p:spPr>
            <a:xfrm>
              <a:off x="7612219" y="2411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332" name="tx332"/>
            <p:cNvSpPr/>
            <p:nvPr/>
          </p:nvSpPr>
          <p:spPr>
            <a:xfrm>
              <a:off x="8043143" y="2411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333" name="tx333"/>
            <p:cNvSpPr/>
            <p:nvPr/>
          </p:nvSpPr>
          <p:spPr>
            <a:xfrm>
              <a:off x="4595752" y="3478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334" name="tx334"/>
            <p:cNvSpPr/>
            <p:nvPr/>
          </p:nvSpPr>
          <p:spPr>
            <a:xfrm>
              <a:off x="5026676" y="3478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335" name="tx335"/>
            <p:cNvSpPr/>
            <p:nvPr/>
          </p:nvSpPr>
          <p:spPr>
            <a:xfrm>
              <a:off x="6319448" y="3478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336" name="tx336"/>
            <p:cNvSpPr/>
            <p:nvPr/>
          </p:nvSpPr>
          <p:spPr>
            <a:xfrm>
              <a:off x="6750372" y="3478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337" name="tx337"/>
            <p:cNvSpPr/>
            <p:nvPr/>
          </p:nvSpPr>
          <p:spPr>
            <a:xfrm>
              <a:off x="7181296" y="34789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338" name="tx338"/>
            <p:cNvSpPr/>
            <p:nvPr/>
          </p:nvSpPr>
          <p:spPr>
            <a:xfrm>
              <a:off x="5457600" y="1236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339" name="tx339"/>
            <p:cNvSpPr/>
            <p:nvPr/>
          </p:nvSpPr>
          <p:spPr>
            <a:xfrm>
              <a:off x="5888524" y="1236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340" name="tx340"/>
            <p:cNvSpPr/>
            <p:nvPr/>
          </p:nvSpPr>
          <p:spPr>
            <a:xfrm>
              <a:off x="6319448" y="1236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41" name="tx341"/>
            <p:cNvSpPr/>
            <p:nvPr/>
          </p:nvSpPr>
          <p:spPr>
            <a:xfrm>
              <a:off x="6750372" y="12365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42" name="tx342"/>
            <p:cNvSpPr/>
            <p:nvPr/>
          </p:nvSpPr>
          <p:spPr>
            <a:xfrm>
              <a:off x="6750372" y="42263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343" name="tx343"/>
            <p:cNvSpPr/>
            <p:nvPr/>
          </p:nvSpPr>
          <p:spPr>
            <a:xfrm>
              <a:off x="7181296" y="42263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344" name="tx344"/>
            <p:cNvSpPr/>
            <p:nvPr/>
          </p:nvSpPr>
          <p:spPr>
            <a:xfrm>
              <a:off x="7612219" y="42263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345" name="tx345"/>
            <p:cNvSpPr/>
            <p:nvPr/>
          </p:nvSpPr>
          <p:spPr>
            <a:xfrm>
              <a:off x="8474067" y="42263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346" name="tx346"/>
            <p:cNvSpPr/>
            <p:nvPr/>
          </p:nvSpPr>
          <p:spPr>
            <a:xfrm>
              <a:off x="6750372" y="2304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47" name="tx347"/>
            <p:cNvSpPr/>
            <p:nvPr/>
          </p:nvSpPr>
          <p:spPr>
            <a:xfrm>
              <a:off x="7201367" y="230437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348" name="tx348"/>
            <p:cNvSpPr/>
            <p:nvPr/>
          </p:nvSpPr>
          <p:spPr>
            <a:xfrm>
              <a:off x="7612219" y="2304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349" name="tx349"/>
            <p:cNvSpPr/>
            <p:nvPr/>
          </p:nvSpPr>
          <p:spPr>
            <a:xfrm>
              <a:off x="8043143" y="2304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350" name="tx350"/>
            <p:cNvSpPr/>
            <p:nvPr/>
          </p:nvSpPr>
          <p:spPr>
            <a:xfrm>
              <a:off x="2030280"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51" name="tx351"/>
            <p:cNvSpPr/>
            <p:nvPr/>
          </p:nvSpPr>
          <p:spPr>
            <a:xfrm>
              <a:off x="2461204"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52" name="tx352"/>
            <p:cNvSpPr/>
            <p:nvPr/>
          </p:nvSpPr>
          <p:spPr>
            <a:xfrm>
              <a:off x="2892128"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53" name="tx353"/>
            <p:cNvSpPr/>
            <p:nvPr/>
          </p:nvSpPr>
          <p:spPr>
            <a:xfrm>
              <a:off x="3323052"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54" name="tx354"/>
            <p:cNvSpPr/>
            <p:nvPr/>
          </p:nvSpPr>
          <p:spPr>
            <a:xfrm>
              <a:off x="3753976"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55" name="tx355"/>
            <p:cNvSpPr/>
            <p:nvPr/>
          </p:nvSpPr>
          <p:spPr>
            <a:xfrm>
              <a:off x="4184899"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356" name="tx356"/>
            <p:cNvSpPr/>
            <p:nvPr/>
          </p:nvSpPr>
          <p:spPr>
            <a:xfrm>
              <a:off x="4615823"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357" name="tx357"/>
            <p:cNvSpPr/>
            <p:nvPr/>
          </p:nvSpPr>
          <p:spPr>
            <a:xfrm>
              <a:off x="5046747"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358" name="tx358"/>
            <p:cNvSpPr/>
            <p:nvPr/>
          </p:nvSpPr>
          <p:spPr>
            <a:xfrm>
              <a:off x="5477671"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359" name="tx359"/>
            <p:cNvSpPr/>
            <p:nvPr/>
          </p:nvSpPr>
          <p:spPr>
            <a:xfrm>
              <a:off x="5908595"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360" name="tx360"/>
            <p:cNvSpPr/>
            <p:nvPr/>
          </p:nvSpPr>
          <p:spPr>
            <a:xfrm>
              <a:off x="6339519"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361" name="tx361"/>
            <p:cNvSpPr/>
            <p:nvPr/>
          </p:nvSpPr>
          <p:spPr>
            <a:xfrm>
              <a:off x="6770443"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362" name="tx362"/>
            <p:cNvSpPr/>
            <p:nvPr/>
          </p:nvSpPr>
          <p:spPr>
            <a:xfrm>
              <a:off x="7201367" y="508058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363" name="tx363"/>
            <p:cNvSpPr/>
            <p:nvPr/>
          </p:nvSpPr>
          <p:spPr>
            <a:xfrm>
              <a:off x="7612219" y="5080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364" name="tx364"/>
            <p:cNvSpPr/>
            <p:nvPr/>
          </p:nvSpPr>
          <p:spPr>
            <a:xfrm>
              <a:off x="8043143" y="5080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365" name="tx365"/>
            <p:cNvSpPr/>
            <p:nvPr/>
          </p:nvSpPr>
          <p:spPr>
            <a:xfrm>
              <a:off x="8474067" y="5080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366" name="rc36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67" name="rc36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68" name="rc36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69" name="rc36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70" name="rc37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71" name="rc37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72" name="rc37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73" name="rc37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74" name="rc37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75" name="rc37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76" name="rc37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77" name="rc37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78" name="rc37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79" name="rc37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80" name="rc38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81" name="rc38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82" name="rc38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83" name="rc38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84" name="rc38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85" name="rc38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86" name="rc38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87" name="rc38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88" name="rc38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89" name="rc38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90" name="rc39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91" name="rc39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92" name="rc39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93" name="rc39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94" name="rc39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95" name="rc39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96" name="rc39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97" name="rc39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98" name="rc39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399" name="rc39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00" name="rc40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01" name="rc40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02" name="rc40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03" name="rc40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04" name="rc40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05" name="rc40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06" name="rc40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07" name="rc40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08" name="rc40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09" name="rc40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10" name="rc41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11" name="rc41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12" name="rc41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13" name="rc41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14" name="rc41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15" name="rc41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16" name="rc41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17" name="rc41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18" name="rc41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19" name="rc41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20" name="rc42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21" name="rc42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22" name="rc42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23" name="rc42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24" name="rc42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25" name="rc42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26" name="rc42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27" name="rc42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28" name="rc42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29" name="rc42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30" name="rc43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31" name="rc43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32" name="rc43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33" name="rc43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34" name="rc43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35" name="rc43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36" name="rc43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37" name="rc43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38" name="rc43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39" name="rc43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40" name="rc44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41" name="rc44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42" name="rc44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43" name="rc44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44" name="rc44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45" name="rc44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46" name="rc44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47" name="rc44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48" name="rc44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49" name="rc44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50" name="rc45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51" name="rc45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52" name="rc45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53" name="rc45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54" name="rc45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55" name="rc45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56" name="rc45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57" name="rc45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58" name="rc45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59" name="rc45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60" name="rc46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61" name="rc46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62" name="rc46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63" name="rc46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64" name="rc46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65" name="rc46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66" name="rc46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67" name="rc46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68" name="rc46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69" name="rc46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70" name="rc47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71" name="rc47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72" name="rc47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73" name="rc47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74" name="rc47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75" name="rc47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76" name="rc47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77" name="rc47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78" name="rc47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79" name="rc47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80" name="rc48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81" name="rc48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82" name="rc48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83" name="rc48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84" name="rc48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85" name="rc48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86" name="rc48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87" name="rc48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88" name="rc48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89" name="rc48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90" name="rc49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91" name="rc49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92" name="rc49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93" name="rc49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94" name="rc49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95" name="rc49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96" name="rc49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97" name="rc49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98" name="rc49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499" name="rc49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00" name="rc50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01" name="rc50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02" name="rc50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03" name="rc50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04" name="rc50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05" name="rc50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06" name="rc50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07" name="rc50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08" name="rc50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09" name="rc50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10" name="rc51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11" name="rc51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12" name="rc51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13" name="rc51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14" name="rc51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15" name="rc51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16" name="rc51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17" name="rc51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18" name="rc51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19" name="rc51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20" name="rc52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21" name="rc52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22" name="rc52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23" name="rc52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24" name="rc52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25" name="rc52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26" name="rc52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27" name="rc52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28" name="rc52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29" name="rc52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30" name="rc53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31" name="rc53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32" name="rc53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33" name="rc53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34" name="rc53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35" name="rc53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36" name="rc53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37" name="rc537"/>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38" name="rc538"/>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39" name="rc539"/>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40" name="rc540"/>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41" name="rc541"/>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42" name="rc542"/>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43" name="rc543"/>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44" name="rc544"/>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45" name="rc545"/>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46" name="rc546"/>
            <p:cNvSpPr/>
            <p:nvPr/>
          </p:nvSpPr>
          <p:spPr>
            <a:xfrm>
              <a:off x="1834889" y="5053070"/>
              <a:ext cx="6894782" cy="106777"/>
            </a:xfrm>
            <a:prstGeom prst="rect">
              <a:avLst/>
            </a:prstGeom>
            <a:noFill/>
            <a:ln w="27101" cap="flat">
              <a:solidFill>
                <a:srgbClr val="000000">
                  <a:alpha val="100000"/>
                </a:srgbClr>
              </a:solidFill>
              <a:prstDash val="solid"/>
              <a:miter/>
            </a:ln>
          </p:spPr>
          <p:txBody>
            <a:bodyPr/>
            <a:lstStyle/>
            <a:p/>
          </p:txBody>
        </p:sp>
        <p:sp>
          <p:nvSpPr>
            <p:cNvPr id="547" name="tx547"/>
            <p:cNvSpPr/>
            <p:nvPr/>
          </p:nvSpPr>
          <p:spPr>
            <a:xfrm rot="-2700000">
              <a:off x="196945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48" name="tx548"/>
            <p:cNvSpPr/>
            <p:nvPr/>
          </p:nvSpPr>
          <p:spPr>
            <a:xfrm rot="-2700000">
              <a:off x="240189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549" name="tx549"/>
            <p:cNvSpPr/>
            <p:nvPr/>
          </p:nvSpPr>
          <p:spPr>
            <a:xfrm rot="-2700000">
              <a:off x="2831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550" name="tx550"/>
            <p:cNvSpPr/>
            <p:nvPr/>
          </p:nvSpPr>
          <p:spPr>
            <a:xfrm rot="-2700000">
              <a:off x="32622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551" name="tx551"/>
            <p:cNvSpPr/>
            <p:nvPr/>
          </p:nvSpPr>
          <p:spPr>
            <a:xfrm rot="-2700000">
              <a:off x="369314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552" name="tx552"/>
            <p:cNvSpPr/>
            <p:nvPr/>
          </p:nvSpPr>
          <p:spPr>
            <a:xfrm rot="-2700000">
              <a:off x="41240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53" name="tx553"/>
            <p:cNvSpPr/>
            <p:nvPr/>
          </p:nvSpPr>
          <p:spPr>
            <a:xfrm rot="-2700000">
              <a:off x="45549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554" name="tx554"/>
            <p:cNvSpPr/>
            <p:nvPr/>
          </p:nvSpPr>
          <p:spPr>
            <a:xfrm rot="-2700000">
              <a:off x="49859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555" name="tx555"/>
            <p:cNvSpPr/>
            <p:nvPr/>
          </p:nvSpPr>
          <p:spPr>
            <a:xfrm rot="-2700000">
              <a:off x="541684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556" name="tx556"/>
            <p:cNvSpPr/>
            <p:nvPr/>
          </p:nvSpPr>
          <p:spPr>
            <a:xfrm rot="-2700000">
              <a:off x="584776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57" name="tx557"/>
            <p:cNvSpPr/>
            <p:nvPr/>
          </p:nvSpPr>
          <p:spPr>
            <a:xfrm rot="-2700000">
              <a:off x="627869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58" name="tx558"/>
            <p:cNvSpPr/>
            <p:nvPr/>
          </p:nvSpPr>
          <p:spPr>
            <a:xfrm rot="-2700000">
              <a:off x="670961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559" name="tx559"/>
            <p:cNvSpPr/>
            <p:nvPr/>
          </p:nvSpPr>
          <p:spPr>
            <a:xfrm rot="-2700000">
              <a:off x="71405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560" name="tx560"/>
            <p:cNvSpPr/>
            <p:nvPr/>
          </p:nvSpPr>
          <p:spPr>
            <a:xfrm rot="-2700000">
              <a:off x="757146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561" name="tx561"/>
            <p:cNvSpPr/>
            <p:nvPr/>
          </p:nvSpPr>
          <p:spPr>
            <a:xfrm rot="-2700000">
              <a:off x="80023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562" name="tx562"/>
            <p:cNvSpPr/>
            <p:nvPr/>
          </p:nvSpPr>
          <p:spPr>
            <a:xfrm rot="-2700000">
              <a:off x="843331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63" name="tx563"/>
            <p:cNvSpPr/>
            <p:nvPr/>
          </p:nvSpPr>
          <p:spPr>
            <a:xfrm>
              <a:off x="957793" y="5385643"/>
              <a:ext cx="46972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Bangladesh</a:t>
              </a:r>
            </a:p>
          </p:txBody>
        </p:sp>
        <p:sp>
          <p:nvSpPr>
            <p:cNvPr id="564" name="tx564"/>
            <p:cNvSpPr/>
            <p:nvPr/>
          </p:nvSpPr>
          <p:spPr>
            <a:xfrm>
              <a:off x="1130980" y="5278866"/>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Djibouti</a:t>
              </a:r>
            </a:p>
          </p:txBody>
        </p:sp>
        <p:sp>
          <p:nvSpPr>
            <p:cNvPr id="565" name="tx565"/>
            <p:cNvSpPr/>
            <p:nvPr/>
          </p:nvSpPr>
          <p:spPr>
            <a:xfrm>
              <a:off x="1066789" y="5172088"/>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566" name="tx566"/>
            <p:cNvSpPr/>
            <p:nvPr/>
          </p:nvSpPr>
          <p:spPr>
            <a:xfrm>
              <a:off x="1111137" y="5065265"/>
              <a:ext cx="192755"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Gavi</a:t>
              </a:r>
            </a:p>
          </p:txBody>
        </p:sp>
        <p:sp>
          <p:nvSpPr>
            <p:cNvPr id="567" name="tx567"/>
            <p:cNvSpPr/>
            <p:nvPr/>
          </p:nvSpPr>
          <p:spPr>
            <a:xfrm>
              <a:off x="1328582" y="5065265"/>
              <a:ext cx="98938"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57</a:t>
              </a:r>
            </a:p>
          </p:txBody>
        </p:sp>
        <p:sp>
          <p:nvSpPr>
            <p:cNvPr id="568" name="tx568"/>
            <p:cNvSpPr/>
            <p:nvPr/>
          </p:nvSpPr>
          <p:spPr>
            <a:xfrm>
              <a:off x="1111046" y="4958534"/>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569" name="tx569"/>
            <p:cNvSpPr/>
            <p:nvPr/>
          </p:nvSpPr>
          <p:spPr>
            <a:xfrm>
              <a:off x="1012291" y="4851756"/>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570" name="tx570"/>
            <p:cNvSpPr/>
            <p:nvPr/>
          </p:nvSpPr>
          <p:spPr>
            <a:xfrm>
              <a:off x="1116167" y="4744979"/>
              <a:ext cx="311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Gambia</a:t>
              </a:r>
            </a:p>
          </p:txBody>
        </p:sp>
        <p:sp>
          <p:nvSpPr>
            <p:cNvPr id="571" name="tx571"/>
            <p:cNvSpPr/>
            <p:nvPr/>
          </p:nvSpPr>
          <p:spPr>
            <a:xfrm>
              <a:off x="1160515" y="4638202"/>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Liberia</a:t>
              </a:r>
            </a:p>
          </p:txBody>
        </p:sp>
        <p:sp>
          <p:nvSpPr>
            <p:cNvPr id="572" name="tx572"/>
            <p:cNvSpPr/>
            <p:nvPr/>
          </p:nvSpPr>
          <p:spPr>
            <a:xfrm>
              <a:off x="1086540" y="4531424"/>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Pakistan</a:t>
              </a:r>
            </a:p>
          </p:txBody>
        </p:sp>
        <p:sp>
          <p:nvSpPr>
            <p:cNvPr id="573" name="tx573"/>
            <p:cNvSpPr/>
            <p:nvPr/>
          </p:nvSpPr>
          <p:spPr>
            <a:xfrm>
              <a:off x="1165636" y="4424647"/>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Eritrea</a:t>
              </a:r>
            </a:p>
          </p:txBody>
        </p:sp>
        <p:sp>
          <p:nvSpPr>
            <p:cNvPr id="574" name="tx574"/>
            <p:cNvSpPr/>
            <p:nvPr/>
          </p:nvSpPr>
          <p:spPr>
            <a:xfrm>
              <a:off x="1106200" y="4317869"/>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Ethiopia</a:t>
              </a:r>
            </a:p>
          </p:txBody>
        </p:sp>
        <p:sp>
          <p:nvSpPr>
            <p:cNvPr id="575" name="tx575"/>
            <p:cNvSpPr/>
            <p:nvPr/>
          </p:nvSpPr>
          <p:spPr>
            <a:xfrm>
              <a:off x="1130980" y="4211092"/>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576" name="tx576"/>
            <p:cNvSpPr/>
            <p:nvPr/>
          </p:nvSpPr>
          <p:spPr>
            <a:xfrm>
              <a:off x="1012291" y="4104315"/>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577" name="tx577"/>
            <p:cNvSpPr/>
            <p:nvPr/>
          </p:nvSpPr>
          <p:spPr>
            <a:xfrm>
              <a:off x="1101171" y="3997537"/>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578" name="tx578"/>
            <p:cNvSpPr/>
            <p:nvPr/>
          </p:nvSpPr>
          <p:spPr>
            <a:xfrm>
              <a:off x="1145793" y="389076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579" name="tx579"/>
            <p:cNvSpPr/>
            <p:nvPr/>
          </p:nvSpPr>
          <p:spPr>
            <a:xfrm>
              <a:off x="1264482" y="3783983"/>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Mali</a:t>
              </a:r>
            </a:p>
          </p:txBody>
        </p:sp>
        <p:sp>
          <p:nvSpPr>
            <p:cNvPr id="580" name="tx580"/>
            <p:cNvSpPr/>
            <p:nvPr/>
          </p:nvSpPr>
          <p:spPr>
            <a:xfrm>
              <a:off x="1022166" y="3677205"/>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581" name="tx581"/>
            <p:cNvSpPr/>
            <p:nvPr/>
          </p:nvSpPr>
          <p:spPr>
            <a:xfrm>
              <a:off x="1200109" y="3570428"/>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582" name="tx582"/>
            <p:cNvSpPr/>
            <p:nvPr/>
          </p:nvSpPr>
          <p:spPr>
            <a:xfrm>
              <a:off x="1115984" y="3463650"/>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Uganda</a:t>
              </a:r>
            </a:p>
          </p:txBody>
        </p:sp>
        <p:sp>
          <p:nvSpPr>
            <p:cNvPr id="583" name="tx583"/>
            <p:cNvSpPr/>
            <p:nvPr/>
          </p:nvSpPr>
          <p:spPr>
            <a:xfrm>
              <a:off x="1175420" y="3356873"/>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584" name="tx584"/>
            <p:cNvSpPr/>
            <p:nvPr/>
          </p:nvSpPr>
          <p:spPr>
            <a:xfrm>
              <a:off x="918382" y="3250096"/>
              <a:ext cx="5091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Mozambique</a:t>
              </a:r>
            </a:p>
          </p:txBody>
        </p:sp>
        <p:sp>
          <p:nvSpPr>
            <p:cNvPr id="585" name="tx585"/>
            <p:cNvSpPr/>
            <p:nvPr/>
          </p:nvSpPr>
          <p:spPr>
            <a:xfrm>
              <a:off x="918291" y="3143318"/>
              <a:ext cx="237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Sierra</a:t>
              </a:r>
            </a:p>
          </p:txBody>
        </p:sp>
        <p:sp>
          <p:nvSpPr>
            <p:cNvPr id="586" name="tx586"/>
            <p:cNvSpPr/>
            <p:nvPr/>
          </p:nvSpPr>
          <p:spPr>
            <a:xfrm>
              <a:off x="1180175" y="3143318"/>
              <a:ext cx="24734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Leone</a:t>
              </a:r>
            </a:p>
          </p:txBody>
        </p:sp>
        <p:sp>
          <p:nvSpPr>
            <p:cNvPr id="587" name="tx587"/>
            <p:cNvSpPr/>
            <p:nvPr/>
          </p:nvSpPr>
          <p:spPr>
            <a:xfrm>
              <a:off x="938133" y="3036541"/>
              <a:ext cx="489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Madagascar</a:t>
              </a:r>
            </a:p>
          </p:txBody>
        </p:sp>
        <p:sp>
          <p:nvSpPr>
            <p:cNvPr id="588" name="tx588"/>
            <p:cNvSpPr/>
            <p:nvPr/>
          </p:nvSpPr>
          <p:spPr>
            <a:xfrm>
              <a:off x="770158" y="2929764"/>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Solomon</a:t>
              </a:r>
            </a:p>
          </p:txBody>
        </p:sp>
        <p:sp>
          <p:nvSpPr>
            <p:cNvPr id="589" name="tx589"/>
            <p:cNvSpPr/>
            <p:nvPr/>
          </p:nvSpPr>
          <p:spPr>
            <a:xfrm>
              <a:off x="1145793" y="2929764"/>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590" name="tx590"/>
            <p:cNvSpPr/>
            <p:nvPr/>
          </p:nvSpPr>
          <p:spPr>
            <a:xfrm>
              <a:off x="1160515" y="2822986"/>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591" name="tx591"/>
            <p:cNvSpPr/>
            <p:nvPr/>
          </p:nvSpPr>
          <p:spPr>
            <a:xfrm>
              <a:off x="1150822" y="2716209"/>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Malawi</a:t>
              </a:r>
            </a:p>
          </p:txBody>
        </p:sp>
        <p:sp>
          <p:nvSpPr>
            <p:cNvPr id="592" name="tx592"/>
            <p:cNvSpPr/>
            <p:nvPr/>
          </p:nvSpPr>
          <p:spPr>
            <a:xfrm>
              <a:off x="1061851" y="2609431"/>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593" name="tx593"/>
            <p:cNvSpPr/>
            <p:nvPr/>
          </p:nvSpPr>
          <p:spPr>
            <a:xfrm>
              <a:off x="1022166" y="2502654"/>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Cambodia</a:t>
              </a:r>
            </a:p>
          </p:txBody>
        </p:sp>
        <p:sp>
          <p:nvSpPr>
            <p:cNvPr id="594" name="tx594"/>
            <p:cNvSpPr/>
            <p:nvPr/>
          </p:nvSpPr>
          <p:spPr>
            <a:xfrm>
              <a:off x="1234673" y="2395877"/>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595" name="tx595"/>
            <p:cNvSpPr/>
            <p:nvPr/>
          </p:nvSpPr>
          <p:spPr>
            <a:xfrm>
              <a:off x="1017320" y="2289099"/>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596" name="tx596"/>
            <p:cNvSpPr/>
            <p:nvPr/>
          </p:nvSpPr>
          <p:spPr>
            <a:xfrm>
              <a:off x="1101262" y="2182322"/>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Rwanda</a:t>
              </a:r>
            </a:p>
          </p:txBody>
        </p:sp>
        <p:sp>
          <p:nvSpPr>
            <p:cNvPr id="597" name="tx597"/>
            <p:cNvSpPr/>
            <p:nvPr/>
          </p:nvSpPr>
          <p:spPr>
            <a:xfrm>
              <a:off x="928349" y="2075545"/>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598" name="tx598"/>
            <p:cNvSpPr/>
            <p:nvPr/>
          </p:nvSpPr>
          <p:spPr>
            <a:xfrm>
              <a:off x="1140855" y="2075545"/>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599" name="tx599"/>
            <p:cNvSpPr/>
            <p:nvPr/>
          </p:nvSpPr>
          <p:spPr>
            <a:xfrm>
              <a:off x="987785" y="1968767"/>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600" name="tx600"/>
            <p:cNvSpPr/>
            <p:nvPr/>
          </p:nvSpPr>
          <p:spPr>
            <a:xfrm>
              <a:off x="987693" y="1861990"/>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601" name="tx601"/>
            <p:cNvSpPr/>
            <p:nvPr/>
          </p:nvSpPr>
          <p:spPr>
            <a:xfrm>
              <a:off x="1195171" y="1755212"/>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Nepal</a:t>
              </a:r>
            </a:p>
          </p:txBody>
        </p:sp>
        <p:sp>
          <p:nvSpPr>
            <p:cNvPr id="602" name="tx602"/>
            <p:cNvSpPr/>
            <p:nvPr/>
          </p:nvSpPr>
          <p:spPr>
            <a:xfrm>
              <a:off x="1056914" y="1648435"/>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Myanmar</a:t>
              </a:r>
            </a:p>
          </p:txBody>
        </p:sp>
        <p:sp>
          <p:nvSpPr>
            <p:cNvPr id="603" name="tx603"/>
            <p:cNvSpPr/>
            <p:nvPr/>
          </p:nvSpPr>
          <p:spPr>
            <a:xfrm>
              <a:off x="903660" y="1541658"/>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Burkina</a:t>
              </a:r>
            </a:p>
          </p:txBody>
        </p:sp>
        <p:sp>
          <p:nvSpPr>
            <p:cNvPr id="604" name="tx604"/>
            <p:cNvSpPr/>
            <p:nvPr/>
          </p:nvSpPr>
          <p:spPr>
            <a:xfrm>
              <a:off x="1229827" y="1541658"/>
              <a:ext cx="197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Faso</a:t>
              </a:r>
            </a:p>
          </p:txBody>
        </p:sp>
        <p:sp>
          <p:nvSpPr>
            <p:cNvPr id="605" name="tx605"/>
            <p:cNvSpPr/>
            <p:nvPr/>
          </p:nvSpPr>
          <p:spPr>
            <a:xfrm>
              <a:off x="1234673" y="1434880"/>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Laos</a:t>
              </a:r>
            </a:p>
          </p:txBody>
        </p:sp>
        <p:sp>
          <p:nvSpPr>
            <p:cNvPr id="606" name="tx606"/>
            <p:cNvSpPr/>
            <p:nvPr/>
          </p:nvSpPr>
          <p:spPr>
            <a:xfrm>
              <a:off x="508182" y="1328103"/>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607" name="tx607"/>
            <p:cNvSpPr/>
            <p:nvPr/>
          </p:nvSpPr>
          <p:spPr>
            <a:xfrm>
              <a:off x="691062" y="1328103"/>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608" name="tx608"/>
            <p:cNvSpPr/>
            <p:nvPr/>
          </p:nvSpPr>
          <p:spPr>
            <a:xfrm>
              <a:off x="933195" y="1328103"/>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609" name="tx609"/>
            <p:cNvSpPr/>
            <p:nvPr/>
          </p:nvSpPr>
          <p:spPr>
            <a:xfrm>
              <a:off x="1106291" y="1328103"/>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610" name="tx610"/>
            <p:cNvSpPr/>
            <p:nvPr/>
          </p:nvSpPr>
          <p:spPr>
            <a:xfrm>
              <a:off x="1071544" y="1221326"/>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611" name="tx611"/>
            <p:cNvSpPr/>
            <p:nvPr/>
          </p:nvSpPr>
          <p:spPr>
            <a:xfrm>
              <a:off x="3337622" y="5845885"/>
              <a:ext cx="16597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  </a:t>
              </a:r>
            </a:p>
          </p:txBody>
        </p:sp>
        <p:pic>
          <p:nvPicPr>
            <p:cNvPr id="612" name="pic612"/>
            <p:cNvPicPr/>
            <p:nvPr/>
          </p:nvPicPr>
          <p:blipFill>
            <a:blip r:embed="rId2" cstate="print"/>
            <a:stretch>
              <a:fillRect/>
            </a:stretch>
          </p:blipFill>
          <p:spPr>
            <a:xfrm>
              <a:off x="5066938" y="5699625"/>
              <a:ext cx="2160000" cy="219455"/>
            </a:xfrm>
            <a:prstGeom prst="rect">
              <a:avLst/>
            </a:prstGeom>
          </p:spPr>
        </p:pic>
        <p:sp>
          <p:nvSpPr>
            <p:cNvPr id="613" name="pl613"/>
            <p:cNvSpPr/>
            <p:nvPr/>
          </p:nvSpPr>
          <p:spPr>
            <a:xfrm>
              <a:off x="5070538"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14" name="pl614"/>
            <p:cNvSpPr/>
            <p:nvPr/>
          </p:nvSpPr>
          <p:spPr>
            <a:xfrm>
              <a:off x="5614175"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15" name="pl615"/>
            <p:cNvSpPr/>
            <p:nvPr/>
          </p:nvSpPr>
          <p:spPr>
            <a:xfrm>
              <a:off x="6157811"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16" name="pl616"/>
            <p:cNvSpPr/>
            <p:nvPr/>
          </p:nvSpPr>
          <p:spPr>
            <a:xfrm>
              <a:off x="6701448"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17" name="pl617"/>
            <p:cNvSpPr/>
            <p:nvPr/>
          </p:nvSpPr>
          <p:spPr>
            <a:xfrm>
              <a:off x="5070538"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18" name="pl618"/>
            <p:cNvSpPr/>
            <p:nvPr/>
          </p:nvSpPr>
          <p:spPr>
            <a:xfrm>
              <a:off x="5614175"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19" name="pl619"/>
            <p:cNvSpPr/>
            <p:nvPr/>
          </p:nvSpPr>
          <p:spPr>
            <a:xfrm>
              <a:off x="6157811"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20" name="pl620"/>
            <p:cNvSpPr/>
            <p:nvPr/>
          </p:nvSpPr>
          <p:spPr>
            <a:xfrm>
              <a:off x="6701448"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21" name="tx621"/>
            <p:cNvSpPr/>
            <p:nvPr/>
          </p:nvSpPr>
          <p:spPr>
            <a:xfrm>
              <a:off x="5039449" y="59886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622" name="tx622"/>
            <p:cNvSpPr/>
            <p:nvPr/>
          </p:nvSpPr>
          <p:spPr>
            <a:xfrm>
              <a:off x="5551996"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a:t>
              </a:r>
            </a:p>
          </p:txBody>
        </p:sp>
        <p:sp>
          <p:nvSpPr>
            <p:cNvPr id="623" name="tx623"/>
            <p:cNvSpPr/>
            <p:nvPr/>
          </p:nvSpPr>
          <p:spPr>
            <a:xfrm>
              <a:off x="6095632"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50</a:t>
              </a:r>
            </a:p>
          </p:txBody>
        </p:sp>
        <p:sp>
          <p:nvSpPr>
            <p:cNvPr id="624" name="tx624"/>
            <p:cNvSpPr/>
            <p:nvPr/>
          </p:nvSpPr>
          <p:spPr>
            <a:xfrm>
              <a:off x="6639268"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75</a:t>
              </a:r>
            </a:p>
          </p:txBody>
        </p:sp>
        <p:sp>
          <p:nvSpPr>
            <p:cNvPr id="625" name="tx625"/>
            <p:cNvSpPr/>
            <p:nvPr/>
          </p:nvSpPr>
          <p:spPr>
            <a:xfrm>
              <a:off x="1490150" y="435349"/>
              <a:ext cx="488545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HPVc programme coverage, girls, by country, Gavi 57, 2010-2025</a:t>
              </a:r>
            </a:p>
          </p:txBody>
        </p:sp>
        <p:sp>
          <p:nvSpPr>
            <p:cNvPr id="626" name="tx626"/>
            <p:cNvSpPr/>
            <p:nvPr/>
          </p:nvSpPr>
          <p:spPr>
            <a:xfrm>
              <a:off x="4912427"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27" name="tx627"/>
            <p:cNvSpPr/>
            <p:nvPr/>
          </p:nvSpPr>
          <p:spPr>
            <a:xfrm>
              <a:off x="4588547" y="6352059"/>
              <a:ext cx="44858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Only countries with HPV introduction and where estimates were made are displayed.</a:t>
              </a:r>
            </a:p>
          </p:txBody>
        </p:sp>
        <p:sp>
          <p:nvSpPr>
            <p:cNvPr id="628" name="tx628"/>
            <p:cNvSpPr/>
            <p:nvPr/>
          </p:nvSpPr>
          <p:spPr>
            <a:xfrm>
              <a:off x="5010451" y="6472760"/>
              <a:ext cx="40639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without HPV vaccination are included in the aggregate with a value of 0.</a:t>
              </a:r>
            </a:p>
          </p:txBody>
        </p:sp>
        <p:sp>
          <p:nvSpPr>
            <p:cNvPr id="629" name="tx629"/>
            <p:cNvSpPr/>
            <p:nvPr/>
          </p:nvSpPr>
          <p:spPr>
            <a:xfrm>
              <a:off x="5973131" y="6593460"/>
              <a:ext cx="31012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ordered based on descending coverage in 2025.</a:t>
              </a:r>
            </a:p>
          </p:txBody>
        </p:sp>
      </p:grpSp>
      <p:sp>
        <p:nvSpPr>
          <p:cNvPr id="63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'HPVc programme coverage' indicator is defined as the target population who received the last dose of HPV vaccine in the reporting year.
This heatmap shows HPVc programme coverage among girls, by country and year. The colour gradient is based on the best performing country.
In 2025, Tanzania had the highest HPVc coverage (99%), and Bangladesh had the lowest coverage (3%).
Countries without HPV vaccine in 2025 (n=18): Afghanistan, Burundi, CAR, Chad, Congo, DPRK, DRC, Guinea, Guinea-Bissau, Haiti, India, Niger, Papua New Guinea, Somalia, South Sudan, Sudan, Syria, and Yemen.</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SDG 3.b.1</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4646081"/>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384504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304401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22429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124168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504659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0" name="pl10"/>
            <p:cNvSpPr/>
            <p:nvPr/>
          </p:nvSpPr>
          <p:spPr>
            <a:xfrm>
              <a:off x="803984" y="424556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1" name="pl11"/>
            <p:cNvSpPr/>
            <p:nvPr/>
          </p:nvSpPr>
          <p:spPr>
            <a:xfrm>
              <a:off x="803984" y="3444528"/>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2" name="pl12"/>
            <p:cNvSpPr/>
            <p:nvPr/>
          </p:nvSpPr>
          <p:spPr>
            <a:xfrm>
              <a:off x="803984" y="26434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3" name="pl13"/>
            <p:cNvSpPr/>
            <p:nvPr/>
          </p:nvSpPr>
          <p:spPr>
            <a:xfrm>
              <a:off x="803984" y="1842457"/>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4" name="pl14"/>
            <p:cNvSpPr/>
            <p:nvPr/>
          </p:nvSpPr>
          <p:spPr>
            <a:xfrm>
              <a:off x="803984" y="104142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5" name="pl15"/>
            <p:cNvSpPr/>
            <p:nvPr/>
          </p:nvSpPr>
          <p:spPr>
            <a:xfrm>
              <a:off x="803984" y="144193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6" name="pl16"/>
            <p:cNvSpPr/>
            <p:nvPr/>
          </p:nvSpPr>
          <p:spPr>
            <a:xfrm>
              <a:off x="169843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99474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29104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58735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88365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24394"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698435" y="1722302"/>
              <a:ext cx="6481525" cy="1041346"/>
            </a:xfrm>
            <a:custGeom>
              <a:avLst/>
              <a:pathLst>
                <a:path w="6481525" h="1041346">
                  <a:moveTo>
                    <a:pt x="0" y="1041346"/>
                  </a:moveTo>
                  <a:lnTo>
                    <a:pt x="259261" y="1001294"/>
                  </a:lnTo>
                  <a:lnTo>
                    <a:pt x="518522" y="961242"/>
                  </a:lnTo>
                  <a:lnTo>
                    <a:pt x="777783" y="881139"/>
                  </a:lnTo>
                  <a:lnTo>
                    <a:pt x="1037044" y="720931"/>
                  </a:lnTo>
                  <a:lnTo>
                    <a:pt x="1296305" y="680880"/>
                  </a:lnTo>
                  <a:lnTo>
                    <a:pt x="1555566" y="640828"/>
                  </a:lnTo>
                  <a:lnTo>
                    <a:pt x="1814827" y="640828"/>
                  </a:lnTo>
                  <a:lnTo>
                    <a:pt x="2074088" y="520673"/>
                  </a:lnTo>
                  <a:lnTo>
                    <a:pt x="2333349" y="400517"/>
                  </a:lnTo>
                  <a:lnTo>
                    <a:pt x="2592610" y="320414"/>
                  </a:lnTo>
                  <a:lnTo>
                    <a:pt x="2851871" y="280362"/>
                  </a:lnTo>
                  <a:lnTo>
                    <a:pt x="3111132" y="320414"/>
                  </a:lnTo>
                  <a:lnTo>
                    <a:pt x="3370393" y="320414"/>
                  </a:lnTo>
                  <a:lnTo>
                    <a:pt x="3629654" y="240310"/>
                  </a:lnTo>
                  <a:lnTo>
                    <a:pt x="3888915" y="200258"/>
                  </a:lnTo>
                  <a:lnTo>
                    <a:pt x="4148176" y="120155"/>
                  </a:lnTo>
                  <a:lnTo>
                    <a:pt x="4407437" y="120155"/>
                  </a:lnTo>
                  <a:lnTo>
                    <a:pt x="4666698" y="40051"/>
                  </a:lnTo>
                  <a:lnTo>
                    <a:pt x="4925959" y="0"/>
                  </a:lnTo>
                  <a:lnTo>
                    <a:pt x="5185220" y="160207"/>
                  </a:lnTo>
                  <a:lnTo>
                    <a:pt x="5444481" y="240310"/>
                  </a:lnTo>
                  <a:lnTo>
                    <a:pt x="5703742" y="80103"/>
                  </a:lnTo>
                  <a:lnTo>
                    <a:pt x="5963003" y="120155"/>
                  </a:lnTo>
                  <a:lnTo>
                    <a:pt x="6222264" y="80103"/>
                  </a:lnTo>
                  <a:lnTo>
                    <a:pt x="6481525" y="40051"/>
                  </a:lnTo>
                </a:path>
              </a:pathLst>
            </a:custGeom>
            <a:ln w="27101" cap="flat">
              <a:solidFill>
                <a:srgbClr val="F8766D">
                  <a:alpha val="100000"/>
                </a:srgbClr>
              </a:solidFill>
              <a:prstDash val="solid"/>
              <a:round/>
            </a:ln>
          </p:spPr>
          <p:txBody>
            <a:bodyPr/>
            <a:lstStyle/>
            <a:p/>
          </p:txBody>
        </p:sp>
        <p:sp>
          <p:nvSpPr>
            <p:cNvPr id="25" name="pl25"/>
            <p:cNvSpPr/>
            <p:nvPr/>
          </p:nvSpPr>
          <p:spPr>
            <a:xfrm>
              <a:off x="1698435" y="2162871"/>
              <a:ext cx="6481525" cy="2803624"/>
            </a:xfrm>
            <a:custGeom>
              <a:avLst/>
              <a:pathLst>
                <a:path w="6481525" h="2803624">
                  <a:moveTo>
                    <a:pt x="0" y="2803624"/>
                  </a:moveTo>
                  <a:lnTo>
                    <a:pt x="259261" y="2803624"/>
                  </a:lnTo>
                  <a:lnTo>
                    <a:pt x="518522" y="2803624"/>
                  </a:lnTo>
                  <a:lnTo>
                    <a:pt x="777783" y="2803624"/>
                  </a:lnTo>
                  <a:lnTo>
                    <a:pt x="1037044" y="2803624"/>
                  </a:lnTo>
                  <a:lnTo>
                    <a:pt x="1296305" y="2803624"/>
                  </a:lnTo>
                  <a:lnTo>
                    <a:pt x="1555566" y="2803624"/>
                  </a:lnTo>
                  <a:lnTo>
                    <a:pt x="1814827" y="2803624"/>
                  </a:lnTo>
                  <a:lnTo>
                    <a:pt x="2074088" y="2763572"/>
                  </a:lnTo>
                  <a:lnTo>
                    <a:pt x="2333349" y="2643417"/>
                  </a:lnTo>
                  <a:lnTo>
                    <a:pt x="2592610" y="2603365"/>
                  </a:lnTo>
                  <a:lnTo>
                    <a:pt x="2851871" y="2202847"/>
                  </a:lnTo>
                  <a:lnTo>
                    <a:pt x="3111132" y="1922485"/>
                  </a:lnTo>
                  <a:lnTo>
                    <a:pt x="3370393" y="1602071"/>
                  </a:lnTo>
                  <a:lnTo>
                    <a:pt x="3629654" y="1401812"/>
                  </a:lnTo>
                  <a:lnTo>
                    <a:pt x="3888915" y="1161501"/>
                  </a:lnTo>
                  <a:lnTo>
                    <a:pt x="4148176" y="921190"/>
                  </a:lnTo>
                  <a:lnTo>
                    <a:pt x="4407437" y="801035"/>
                  </a:lnTo>
                  <a:lnTo>
                    <a:pt x="4666698" y="760983"/>
                  </a:lnTo>
                  <a:lnTo>
                    <a:pt x="4925959" y="560724"/>
                  </a:lnTo>
                  <a:lnTo>
                    <a:pt x="5185220" y="560724"/>
                  </a:lnTo>
                  <a:lnTo>
                    <a:pt x="5444481" y="520673"/>
                  </a:lnTo>
                  <a:lnTo>
                    <a:pt x="5703742" y="320414"/>
                  </a:lnTo>
                  <a:lnTo>
                    <a:pt x="5963003" y="240310"/>
                  </a:lnTo>
                  <a:lnTo>
                    <a:pt x="6222264" y="80103"/>
                  </a:lnTo>
                  <a:lnTo>
                    <a:pt x="6481525" y="0"/>
                  </a:lnTo>
                </a:path>
              </a:pathLst>
            </a:custGeom>
            <a:ln w="27101" cap="flat">
              <a:solidFill>
                <a:srgbClr val="7CAE00">
                  <a:alpha val="100000"/>
                </a:srgbClr>
              </a:solidFill>
              <a:prstDash val="solid"/>
              <a:round/>
            </a:ln>
          </p:spPr>
          <p:txBody>
            <a:bodyPr/>
            <a:lstStyle/>
            <a:p/>
          </p:txBody>
        </p:sp>
        <p:sp>
          <p:nvSpPr>
            <p:cNvPr id="26" name="pl26"/>
            <p:cNvSpPr/>
            <p:nvPr/>
          </p:nvSpPr>
          <p:spPr>
            <a:xfrm>
              <a:off x="3772523" y="1842457"/>
              <a:ext cx="4407437" cy="3204142"/>
            </a:xfrm>
            <a:custGeom>
              <a:avLst/>
              <a:pathLst>
                <a:path w="4407437" h="3204142">
                  <a:moveTo>
                    <a:pt x="0" y="3204142"/>
                  </a:moveTo>
                  <a:lnTo>
                    <a:pt x="259261" y="3204142"/>
                  </a:lnTo>
                  <a:lnTo>
                    <a:pt x="518522" y="3164090"/>
                  </a:lnTo>
                  <a:lnTo>
                    <a:pt x="777783" y="3003883"/>
                  </a:lnTo>
                  <a:lnTo>
                    <a:pt x="1037044" y="2803624"/>
                  </a:lnTo>
                  <a:lnTo>
                    <a:pt x="1296305" y="2363054"/>
                  </a:lnTo>
                  <a:lnTo>
                    <a:pt x="1555566" y="2002588"/>
                  </a:lnTo>
                  <a:lnTo>
                    <a:pt x="1814827" y="1642122"/>
                  </a:lnTo>
                  <a:lnTo>
                    <a:pt x="2074088" y="1441863"/>
                  </a:lnTo>
                  <a:lnTo>
                    <a:pt x="2333349" y="1241605"/>
                  </a:lnTo>
                  <a:lnTo>
                    <a:pt x="2592610" y="1121449"/>
                  </a:lnTo>
                  <a:lnTo>
                    <a:pt x="2851871" y="961242"/>
                  </a:lnTo>
                  <a:lnTo>
                    <a:pt x="3111132" y="921190"/>
                  </a:lnTo>
                  <a:lnTo>
                    <a:pt x="3370393" y="1001294"/>
                  </a:lnTo>
                  <a:lnTo>
                    <a:pt x="3629654" y="440569"/>
                  </a:lnTo>
                  <a:lnTo>
                    <a:pt x="3888915" y="200258"/>
                  </a:lnTo>
                  <a:lnTo>
                    <a:pt x="4148176" y="80103"/>
                  </a:lnTo>
                  <a:lnTo>
                    <a:pt x="4407437" y="0"/>
                  </a:lnTo>
                </a:path>
              </a:pathLst>
            </a:custGeom>
            <a:ln w="27101" cap="flat">
              <a:solidFill>
                <a:srgbClr val="00BFC4">
                  <a:alpha val="100000"/>
                </a:srgbClr>
              </a:solidFill>
              <a:prstDash val="solid"/>
              <a:round/>
            </a:ln>
          </p:spPr>
          <p:txBody>
            <a:bodyPr/>
            <a:lstStyle/>
            <a:p/>
          </p:txBody>
        </p:sp>
        <p:sp>
          <p:nvSpPr>
            <p:cNvPr id="27" name="pl27"/>
            <p:cNvSpPr/>
            <p:nvPr/>
          </p:nvSpPr>
          <p:spPr>
            <a:xfrm>
              <a:off x="4291045" y="3885097"/>
              <a:ext cx="3888915" cy="1161501"/>
            </a:xfrm>
            <a:custGeom>
              <a:avLst/>
              <a:pathLst>
                <a:path w="3888915" h="1161501">
                  <a:moveTo>
                    <a:pt x="0" y="1161501"/>
                  </a:moveTo>
                  <a:lnTo>
                    <a:pt x="259261" y="1161501"/>
                  </a:lnTo>
                  <a:lnTo>
                    <a:pt x="518522" y="1161501"/>
                  </a:lnTo>
                  <a:lnTo>
                    <a:pt x="777783" y="1161501"/>
                  </a:lnTo>
                  <a:lnTo>
                    <a:pt x="1037044" y="1161501"/>
                  </a:lnTo>
                  <a:lnTo>
                    <a:pt x="1296305" y="1161501"/>
                  </a:lnTo>
                  <a:lnTo>
                    <a:pt x="1555566" y="1121449"/>
                  </a:lnTo>
                  <a:lnTo>
                    <a:pt x="1814827" y="1121449"/>
                  </a:lnTo>
                  <a:lnTo>
                    <a:pt x="2074088" y="1081397"/>
                  </a:lnTo>
                  <a:lnTo>
                    <a:pt x="2333349" y="1041346"/>
                  </a:lnTo>
                  <a:lnTo>
                    <a:pt x="2592610" y="921190"/>
                  </a:lnTo>
                  <a:lnTo>
                    <a:pt x="2851871" y="921190"/>
                  </a:lnTo>
                  <a:lnTo>
                    <a:pt x="3111132" y="881139"/>
                  </a:lnTo>
                  <a:lnTo>
                    <a:pt x="3370393" y="520673"/>
                  </a:lnTo>
                  <a:lnTo>
                    <a:pt x="3629654" y="160207"/>
                  </a:lnTo>
                  <a:lnTo>
                    <a:pt x="3888915" y="0"/>
                  </a:lnTo>
                </a:path>
              </a:pathLst>
            </a:custGeom>
            <a:ln w="27101" cap="flat">
              <a:solidFill>
                <a:srgbClr val="C77CFF">
                  <a:alpha val="100000"/>
                </a:srgbClr>
              </a:solidFill>
              <a:prstDash val="solid"/>
              <a:round/>
            </a:ln>
          </p:spPr>
          <p:txBody>
            <a:bodyPr/>
            <a:lstStyle/>
            <a:p/>
          </p:txBody>
        </p:sp>
        <p:sp>
          <p:nvSpPr>
            <p:cNvPr id="28" name="pl28"/>
            <p:cNvSpPr/>
            <p:nvPr/>
          </p:nvSpPr>
          <p:spPr>
            <a:xfrm>
              <a:off x="803984" y="1441939"/>
              <a:ext cx="8270426" cy="0"/>
            </a:xfrm>
            <a:custGeom>
              <a:avLst/>
              <a:pathLst>
                <a:path w="8270426" h="0">
                  <a:moveTo>
                    <a:pt x="0" y="0"/>
                  </a:moveTo>
                  <a:lnTo>
                    <a:pt x="8270426" y="0"/>
                  </a:lnTo>
                  <a:lnTo>
                    <a:pt x="8270426" y="0"/>
                  </a:lnTo>
                </a:path>
              </a:pathLst>
            </a:custGeom>
            <a:ln w="13550" cap="flat">
              <a:solidFill>
                <a:srgbClr val="A9A9A9">
                  <a:alpha val="100000"/>
                </a:srgbClr>
              </a:solidFill>
              <a:prstDash val="dash"/>
              <a:round/>
            </a:ln>
          </p:spPr>
          <p:txBody>
            <a:bodyPr/>
            <a:lstStyle/>
            <a:p/>
          </p:txBody>
        </p:sp>
        <p:sp>
          <p:nvSpPr>
            <p:cNvPr id="29" name="tx29"/>
            <p:cNvSpPr/>
            <p:nvPr/>
          </p:nvSpPr>
          <p:spPr>
            <a:xfrm>
              <a:off x="1475222" y="2785037"/>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57</a:t>
              </a:r>
            </a:p>
          </p:txBody>
        </p:sp>
        <p:sp>
          <p:nvSpPr>
            <p:cNvPr id="30" name="tx30"/>
            <p:cNvSpPr/>
            <p:nvPr/>
          </p:nvSpPr>
          <p:spPr>
            <a:xfrm>
              <a:off x="1554601" y="4937196"/>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2</a:t>
              </a:r>
            </a:p>
          </p:txBody>
        </p:sp>
        <p:sp>
          <p:nvSpPr>
            <p:cNvPr id="31" name="tx31"/>
            <p:cNvSpPr/>
            <p:nvPr/>
          </p:nvSpPr>
          <p:spPr>
            <a:xfrm>
              <a:off x="3628691" y="5017300"/>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0</a:t>
              </a:r>
            </a:p>
          </p:txBody>
        </p:sp>
        <p:sp>
          <p:nvSpPr>
            <p:cNvPr id="32" name="tx32"/>
            <p:cNvSpPr/>
            <p:nvPr/>
          </p:nvSpPr>
          <p:spPr>
            <a:xfrm>
              <a:off x="4147226" y="5017296"/>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0</a:t>
              </a:r>
            </a:p>
          </p:txBody>
        </p:sp>
        <p:sp>
          <p:nvSpPr>
            <p:cNvPr id="33" name="pl33"/>
            <p:cNvSpPr/>
            <p:nvPr/>
          </p:nvSpPr>
          <p:spPr>
            <a:xfrm>
              <a:off x="8197067" y="1708835"/>
              <a:ext cx="201115" cy="49323"/>
            </a:xfrm>
            <a:custGeom>
              <a:avLst/>
              <a:pathLst>
                <a:path w="201115" h="49323">
                  <a:moveTo>
                    <a:pt x="201115" y="0"/>
                  </a:moveTo>
                  <a:lnTo>
                    <a:pt x="0" y="49323"/>
                  </a:lnTo>
                </a:path>
              </a:pathLst>
            </a:custGeom>
          </p:spPr>
          <p:txBody>
            <a:bodyPr/>
            <a:lstStyle/>
            <a:p/>
          </p:txBody>
        </p:sp>
        <p:sp>
          <p:nvSpPr>
            <p:cNvPr id="34" name="pl34"/>
            <p:cNvSpPr/>
            <p:nvPr/>
          </p:nvSpPr>
          <p:spPr>
            <a:xfrm>
              <a:off x="8198793" y="2162871"/>
              <a:ext cx="199364" cy="0"/>
            </a:xfrm>
            <a:custGeom>
              <a:avLst/>
              <a:pathLst>
                <a:path w="199364" h="0">
                  <a:moveTo>
                    <a:pt x="199364" y="0"/>
                  </a:moveTo>
                  <a:lnTo>
                    <a:pt x="0" y="0"/>
                  </a:lnTo>
                </a:path>
              </a:pathLst>
            </a:custGeom>
          </p:spPr>
          <p:txBody>
            <a:bodyPr/>
            <a:lstStyle/>
            <a:p/>
          </p:txBody>
        </p:sp>
        <p:sp>
          <p:nvSpPr>
            <p:cNvPr id="35" name="pl35"/>
            <p:cNvSpPr/>
            <p:nvPr/>
          </p:nvSpPr>
          <p:spPr>
            <a:xfrm>
              <a:off x="8197292" y="1846382"/>
              <a:ext cx="200836" cy="45486"/>
            </a:xfrm>
            <a:custGeom>
              <a:avLst/>
              <a:pathLst>
                <a:path w="200836" h="45486">
                  <a:moveTo>
                    <a:pt x="200836" y="45486"/>
                  </a:moveTo>
                  <a:lnTo>
                    <a:pt x="0" y="0"/>
                  </a:lnTo>
                </a:path>
              </a:pathLst>
            </a:custGeom>
          </p:spPr>
          <p:txBody>
            <a:bodyPr/>
            <a:lstStyle/>
            <a:p/>
          </p:txBody>
        </p:sp>
        <p:sp>
          <p:nvSpPr>
            <p:cNvPr id="36" name="pl36"/>
            <p:cNvSpPr/>
            <p:nvPr/>
          </p:nvSpPr>
          <p:spPr>
            <a:xfrm>
              <a:off x="8198793" y="3885098"/>
              <a:ext cx="199353" cy="5"/>
            </a:xfrm>
            <a:custGeom>
              <a:avLst/>
              <a:pathLst>
                <a:path w="199353" h="5">
                  <a:moveTo>
                    <a:pt x="199353" y="5"/>
                  </a:moveTo>
                  <a:lnTo>
                    <a:pt x="0" y="0"/>
                  </a:lnTo>
                </a:path>
              </a:pathLst>
            </a:custGeom>
          </p:spPr>
          <p:txBody>
            <a:bodyPr/>
            <a:lstStyle/>
            <a:p/>
          </p:txBody>
        </p:sp>
        <p:sp>
          <p:nvSpPr>
            <p:cNvPr id="37" name="tx37"/>
            <p:cNvSpPr/>
            <p:nvPr/>
          </p:nvSpPr>
          <p:spPr>
            <a:xfrm>
              <a:off x="8421043" y="1650356"/>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82</a:t>
              </a:r>
            </a:p>
          </p:txBody>
        </p:sp>
        <p:sp>
          <p:nvSpPr>
            <p:cNvPr id="38" name="tx38"/>
            <p:cNvSpPr/>
            <p:nvPr/>
          </p:nvSpPr>
          <p:spPr>
            <a:xfrm>
              <a:off x="8421017" y="2111162"/>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72</a:t>
              </a:r>
            </a:p>
          </p:txBody>
        </p:sp>
        <p:sp>
          <p:nvSpPr>
            <p:cNvPr id="39" name="tx39"/>
            <p:cNvSpPr/>
            <p:nvPr/>
          </p:nvSpPr>
          <p:spPr>
            <a:xfrm>
              <a:off x="8420988" y="1845340"/>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80</a:t>
              </a:r>
            </a:p>
          </p:txBody>
        </p:sp>
        <p:sp>
          <p:nvSpPr>
            <p:cNvPr id="40" name="tx40"/>
            <p:cNvSpPr/>
            <p:nvPr/>
          </p:nvSpPr>
          <p:spPr>
            <a:xfrm>
              <a:off x="8421007" y="3833394"/>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29</a:t>
              </a:r>
            </a:p>
          </p:txBody>
        </p:sp>
        <p:sp>
          <p:nvSpPr>
            <p:cNvPr id="41" name="tx41"/>
            <p:cNvSpPr/>
            <p:nvPr/>
          </p:nvSpPr>
          <p:spPr>
            <a:xfrm>
              <a:off x="663630" y="499658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2" name="tx42"/>
            <p:cNvSpPr/>
            <p:nvPr/>
          </p:nvSpPr>
          <p:spPr>
            <a:xfrm>
              <a:off x="585906" y="419554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43" name="tx43"/>
            <p:cNvSpPr/>
            <p:nvPr/>
          </p:nvSpPr>
          <p:spPr>
            <a:xfrm>
              <a:off x="585906" y="339451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44" name="tx44"/>
            <p:cNvSpPr/>
            <p:nvPr/>
          </p:nvSpPr>
          <p:spPr>
            <a:xfrm>
              <a:off x="585906" y="259347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45" name="tx45"/>
            <p:cNvSpPr/>
            <p:nvPr/>
          </p:nvSpPr>
          <p:spPr>
            <a:xfrm>
              <a:off x="585906" y="179243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46" name="tx46"/>
            <p:cNvSpPr/>
            <p:nvPr/>
          </p:nvSpPr>
          <p:spPr>
            <a:xfrm>
              <a:off x="508182" y="991404"/>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47" name="tx47"/>
            <p:cNvSpPr/>
            <p:nvPr/>
          </p:nvSpPr>
          <p:spPr>
            <a:xfrm>
              <a:off x="585906" y="139192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48" name="tx48"/>
            <p:cNvSpPr/>
            <p:nvPr/>
          </p:nvSpPr>
          <p:spPr>
            <a:xfrm rot="-5400000">
              <a:off x="154298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 name="tx49"/>
            <p:cNvSpPr/>
            <p:nvPr/>
          </p:nvSpPr>
          <p:spPr>
            <a:xfrm rot="-5400000">
              <a:off x="283929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 name="tx50"/>
            <p:cNvSpPr/>
            <p:nvPr/>
          </p:nvSpPr>
          <p:spPr>
            <a:xfrm rot="-5400000">
              <a:off x="413559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1" name="tx51"/>
            <p:cNvSpPr/>
            <p:nvPr/>
          </p:nvSpPr>
          <p:spPr>
            <a:xfrm rot="-5400000">
              <a:off x="543190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2" name="tx52"/>
            <p:cNvSpPr/>
            <p:nvPr/>
          </p:nvSpPr>
          <p:spPr>
            <a:xfrm rot="-5400000">
              <a:off x="672820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3" name="tx53"/>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4" name="tx54"/>
            <p:cNvSpPr/>
            <p:nvPr/>
          </p:nvSpPr>
          <p:spPr>
            <a:xfrm rot="-5400000">
              <a:off x="6468946"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5" name="tx55"/>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6" name="tx56"/>
            <p:cNvSpPr/>
            <p:nvPr/>
          </p:nvSpPr>
          <p:spPr>
            <a:xfrm rot="-5400000">
              <a:off x="-37121" y="2993992"/>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57" name="pl57"/>
            <p:cNvSpPr/>
            <p:nvPr/>
          </p:nvSpPr>
          <p:spPr>
            <a:xfrm>
              <a:off x="3533479" y="610315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49186" y="610315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4995983" y="610315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42689" y="610315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0057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62" name="tx62"/>
            <p:cNvSpPr/>
            <p:nvPr/>
          </p:nvSpPr>
          <p:spPr>
            <a:xfrm>
              <a:off x="451628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63" name="tx63"/>
            <p:cNvSpPr/>
            <p:nvPr/>
          </p:nvSpPr>
          <p:spPr>
            <a:xfrm>
              <a:off x="5263083" y="6053135"/>
              <a:ext cx="38807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PCVC</a:t>
              </a:r>
            </a:p>
          </p:txBody>
        </p:sp>
        <p:sp>
          <p:nvSpPr>
            <p:cNvPr id="64" name="tx64"/>
            <p:cNvSpPr/>
            <p:nvPr/>
          </p:nvSpPr>
          <p:spPr>
            <a:xfrm>
              <a:off x="600978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65" name="tx65"/>
            <p:cNvSpPr/>
            <p:nvPr/>
          </p:nvSpPr>
          <p:spPr>
            <a:xfrm>
              <a:off x="2010328" y="435349"/>
              <a:ext cx="585773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2408" y="616400"/>
              <a:ext cx="29335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in their national programme, 2000-2025</a:t>
              </a:r>
            </a:p>
          </p:txBody>
        </p:sp>
        <p:sp>
          <p:nvSpPr>
            <p:cNvPr id="67" name="tx6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 name="tx68"/>
            <p:cNvSpPr/>
            <p:nvPr/>
          </p:nvSpPr>
          <p:spPr>
            <a:xfrm>
              <a:off x="3298420" y="6472760"/>
              <a:ext cx="57759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four vaccination coverage indicators contribute to SDG indicator 3.b.1 are: DTP3, MCV2, PCVC and HPVc</a:t>
              </a:r>
            </a:p>
          </p:txBody>
        </p:sp>
        <p:sp>
          <p:nvSpPr>
            <p:cNvPr id="69" name="tx69"/>
            <p:cNvSpPr/>
            <p:nvPr/>
          </p:nvSpPr>
          <p:spPr>
            <a:xfrm>
              <a:off x="6004312" y="6593460"/>
              <a:ext cx="3070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Four vaccination coverage indicators contribute to Sustainable Development Goal 3, indicator b.1: DTP3, PCVC, MCV2 and HPVc (females).
The IA2030 global target is 90% coverage of all four antigens by 2030.
In 2025, Gavi 57 had achieved at least 90% coverage of 0 out of the 4 vaccines.</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Additional resources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algn="ctr" marL="0" marR="0">
              <a:lnSpc>
                <a:spcPct val="100000"/>
              </a:lnSpc>
              <a:spcBef>
                <a:spcPts val="0"/>
              </a:spcBef>
              <a:spcAft>
                <a:spcPts val="0"/>
              </a:spcAft>
              <a:buNone/>
            </a:pPr>
            <a:r>
              <a:rPr cap="none" sz="1600" i="0" b="1" u="none" strike="noStrike">
                <a:solidFill>
                  <a:srgbClr val="FFFFFF">
                    <a:alpha val="100000"/>
                  </a:srgbClr>
                </a:solidFill>
                <a:latin typeface="Aptos (Body)"/>
                <a:cs typeface="Aptos (Body)"/>
                <a:ea typeface="Aptos (Body)"/>
                <a:sym typeface="Aptos (Body)"/>
              </a:rPr>
              <a:t>Additional Resources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algn="l" marL="0" marR="0">
              <a:lnSpc>
                <a:spcPct val="100000"/>
              </a:lnSpc>
              <a:spcBef>
                <a:spcPts val="0"/>
              </a:spcBef>
              <a:spcAft>
                <a:spcPts val="0"/>
              </a:spcAft>
              <a:buNone/>
            </a:pPr>
            <a:r>
              <a:rPr cap="none" sz="1550" i="0" b="0" u="none" strike="noStrike">
                <a:solidFill>
                  <a:srgbClr val="FFFFFF">
                    <a:alpha val="100000"/>
                  </a:srgbClr>
                </a:solidFill>
                <a:latin typeface="Aptos (Body)"/>
                <a:cs typeface="Aptos (Body)"/>
                <a:ea typeface="Aptos (Body)"/>
                <a:sym typeface="Aptos (Body)"/>
              </a:rPr>
              <a:t>Additional immunization data resources can be found at:
Interactive WUENIC country profiles can be found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2"/>
                <a:solidFill>
                  <a:srgbClr val="000000">
                    <a:alpha val="100000"/>
                  </a:srgbClr>
                </a:solidFill>
                <a:latin typeface="Arial"/>
                <a:cs typeface="Arial"/>
                <a:ea typeface="Arial"/>
                <a:sym typeface="Arial"/>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3"/>
                <a:solidFill>
                  <a:srgbClr val="000000">
                    <a:alpha val="100000"/>
                  </a:srgbClr>
                </a:solidFill>
                <a:latin typeface="Arial"/>
                <a:cs typeface="Arial"/>
                <a:ea typeface="Arial"/>
                <a:sym typeface="Arial"/>
              </a:rPr>
              <a:t>https://worldhealthorg.shinyapps.io/wuenic-trends/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algn="l"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Short feedback questionnaire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algn="l" marL="0" marR="0">
              <a:lnSpc>
                <a:spcPct val="100000"/>
              </a:lnSpc>
              <a:spcBef>
                <a:spcPts val="0"/>
              </a:spcBef>
              <a:spcAft>
                <a:spcPts val="0"/>
              </a:spcAft>
              <a:buNone/>
            </a:pPr>
            <a:r>
              <a:rPr cap="none" sz="1800" i="0" b="0" u="none" strike="noStrike">
                <a:solidFill>
                  <a:srgbClr val="FFFFFF">
                    <a:alpha val="100000"/>
                  </a:srgbClr>
                </a:solidFill>
                <a:latin typeface="Aptos (Body)"/>
                <a:cs typeface="Aptos (Body)"/>
                <a:ea typeface="Aptos (Body)"/>
                <a:sym typeface="Aptos (Body)"/>
              </a:rPr>
              <a:t>(5 minutes)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We are seeking your feedback on the global groupings (GAVI, African Union, World Bank Income, WHO and UNICEF) and country-level PowerPoint slides developed for the release of global immunization estimates. Your input will help us understand their usefulness and identify areas for improvement.
Please take a few moments to complete this short survey and have your voice heard:</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algn="l" marL="0" marR="0">
              <a:lnSpc>
                <a:spcPct val="100000"/>
              </a:lnSpc>
              <a:spcBef>
                <a:spcPts val="0"/>
              </a:spcBef>
              <a:spcAft>
                <a:spcPts val="0"/>
              </a:spcAft>
              <a:buNone/>
            </a:pPr>
            <a:r>
              <a:rPr cap="none" sz="2400" i="0" b="0" u="none" strike="noStrike">
                <a:solidFill>
                  <a:srgbClr val="FFC000">
                    <a:alpha val="100000"/>
                  </a:srgbClr>
                </a:solidFill>
                <a:latin typeface="Helvetica"/>
                <a:cs typeface="Helvetica"/>
                <a:ea typeface="Helvetica"/>
                <a:sym typeface="Helvetica"/>
              </a:rPr>
              <a:t/>
            </a:r>
            <a:r>
              <a:rPr cap="none" sz="2400" i="0" b="0" u="sng" strike="noStrike">
                <a:hlinkClick r:id="rId2"/>
                <a:solidFill>
                  <a:srgbClr val="000000">
                    <a:alpha val="100000"/>
                  </a:srgbClr>
                </a:solidFill>
                <a:latin typeface="Arial"/>
                <a:cs typeface="Arial"/>
                <a:ea typeface="Arial"/>
                <a:sym typeface="Arial"/>
              </a:rPr>
              <a:t>https://forms.office.com/e/Qv1HXxxNZQ</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6064" y="1020540"/>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 name="rc5"/>
            <p:cNvSpPr/>
            <p:nvPr/>
          </p:nvSpPr>
          <p:spPr>
            <a:xfrm>
              <a:off x="956064" y="1620841"/>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 name="rc6"/>
            <p:cNvSpPr/>
            <p:nvPr/>
          </p:nvSpPr>
          <p:spPr>
            <a:xfrm>
              <a:off x="956064" y="1920991"/>
              <a:ext cx="311047" cy="30015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 name="rc7"/>
            <p:cNvSpPr/>
            <p:nvPr/>
          </p:nvSpPr>
          <p:spPr>
            <a:xfrm>
              <a:off x="956064" y="2521292"/>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8" name="rc8"/>
            <p:cNvSpPr/>
            <p:nvPr/>
          </p:nvSpPr>
          <p:spPr>
            <a:xfrm>
              <a:off x="956064" y="1320690"/>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 name="rc9"/>
            <p:cNvSpPr/>
            <p:nvPr/>
          </p:nvSpPr>
          <p:spPr>
            <a:xfrm>
              <a:off x="956064" y="2221141"/>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 name="rc10"/>
            <p:cNvSpPr/>
            <p:nvPr/>
          </p:nvSpPr>
          <p:spPr>
            <a:xfrm>
              <a:off x="956064" y="4022043"/>
              <a:ext cx="311047" cy="30015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1" name="rc11"/>
            <p:cNvSpPr/>
            <p:nvPr/>
          </p:nvSpPr>
          <p:spPr>
            <a:xfrm>
              <a:off x="956064" y="4622344"/>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2" name="rc12"/>
            <p:cNvSpPr/>
            <p:nvPr/>
          </p:nvSpPr>
          <p:spPr>
            <a:xfrm>
              <a:off x="956064" y="4322193"/>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3" name="rc13"/>
            <p:cNvSpPr/>
            <p:nvPr/>
          </p:nvSpPr>
          <p:spPr>
            <a:xfrm>
              <a:off x="956064" y="492249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4" name="rc14"/>
            <p:cNvSpPr/>
            <p:nvPr/>
          </p:nvSpPr>
          <p:spPr>
            <a:xfrm>
              <a:off x="1267112" y="1020540"/>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5" name="rc15"/>
            <p:cNvSpPr/>
            <p:nvPr/>
          </p:nvSpPr>
          <p:spPr>
            <a:xfrm>
              <a:off x="1267112" y="1620841"/>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 name="rc16"/>
            <p:cNvSpPr/>
            <p:nvPr/>
          </p:nvSpPr>
          <p:spPr>
            <a:xfrm>
              <a:off x="1267112" y="1920991"/>
              <a:ext cx="311047" cy="30015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7" name="rc17"/>
            <p:cNvSpPr/>
            <p:nvPr/>
          </p:nvSpPr>
          <p:spPr>
            <a:xfrm>
              <a:off x="1267112" y="2521292"/>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8" name="rc18"/>
            <p:cNvSpPr/>
            <p:nvPr/>
          </p:nvSpPr>
          <p:spPr>
            <a:xfrm>
              <a:off x="1267112" y="1320690"/>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9" name="rc19"/>
            <p:cNvSpPr/>
            <p:nvPr/>
          </p:nvSpPr>
          <p:spPr>
            <a:xfrm>
              <a:off x="1267112" y="2221141"/>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20" name="rc20"/>
            <p:cNvSpPr/>
            <p:nvPr/>
          </p:nvSpPr>
          <p:spPr>
            <a:xfrm>
              <a:off x="1267112" y="4022043"/>
              <a:ext cx="311047" cy="30015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1" name="rc21"/>
            <p:cNvSpPr/>
            <p:nvPr/>
          </p:nvSpPr>
          <p:spPr>
            <a:xfrm>
              <a:off x="1267112" y="4622344"/>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22" name="rc22"/>
            <p:cNvSpPr/>
            <p:nvPr/>
          </p:nvSpPr>
          <p:spPr>
            <a:xfrm>
              <a:off x="1267112" y="4322193"/>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23" name="rc23"/>
            <p:cNvSpPr/>
            <p:nvPr/>
          </p:nvSpPr>
          <p:spPr>
            <a:xfrm>
              <a:off x="1267112" y="4922494"/>
              <a:ext cx="311047" cy="300150"/>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24" name="rc24"/>
            <p:cNvSpPr/>
            <p:nvPr/>
          </p:nvSpPr>
          <p:spPr>
            <a:xfrm>
              <a:off x="1578160" y="1020540"/>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5" name="rc25"/>
            <p:cNvSpPr/>
            <p:nvPr/>
          </p:nvSpPr>
          <p:spPr>
            <a:xfrm>
              <a:off x="1578160" y="1620841"/>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6" name="rc26"/>
            <p:cNvSpPr/>
            <p:nvPr/>
          </p:nvSpPr>
          <p:spPr>
            <a:xfrm>
              <a:off x="1578160" y="1920991"/>
              <a:ext cx="311047" cy="30015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7" name="rc27"/>
            <p:cNvSpPr/>
            <p:nvPr/>
          </p:nvSpPr>
          <p:spPr>
            <a:xfrm>
              <a:off x="1578160" y="2521292"/>
              <a:ext cx="311047" cy="30015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28" name="rc28"/>
            <p:cNvSpPr/>
            <p:nvPr/>
          </p:nvSpPr>
          <p:spPr>
            <a:xfrm>
              <a:off x="1578160" y="1320690"/>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29" name="rc29"/>
            <p:cNvSpPr/>
            <p:nvPr/>
          </p:nvSpPr>
          <p:spPr>
            <a:xfrm>
              <a:off x="1578160" y="2221141"/>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30" name="rc30"/>
            <p:cNvSpPr/>
            <p:nvPr/>
          </p:nvSpPr>
          <p:spPr>
            <a:xfrm>
              <a:off x="1578160" y="4022043"/>
              <a:ext cx="311047" cy="30015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1" name="rc31"/>
            <p:cNvSpPr/>
            <p:nvPr/>
          </p:nvSpPr>
          <p:spPr>
            <a:xfrm>
              <a:off x="1578160" y="4622344"/>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32" name="rc32"/>
            <p:cNvSpPr/>
            <p:nvPr/>
          </p:nvSpPr>
          <p:spPr>
            <a:xfrm>
              <a:off x="1578160" y="4322193"/>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33" name="rc33"/>
            <p:cNvSpPr/>
            <p:nvPr/>
          </p:nvSpPr>
          <p:spPr>
            <a:xfrm>
              <a:off x="1578160" y="4922494"/>
              <a:ext cx="311047" cy="30015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34" name="rc34"/>
            <p:cNvSpPr/>
            <p:nvPr/>
          </p:nvSpPr>
          <p:spPr>
            <a:xfrm>
              <a:off x="1889207" y="1020540"/>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5" name="rc35"/>
            <p:cNvSpPr/>
            <p:nvPr/>
          </p:nvSpPr>
          <p:spPr>
            <a:xfrm>
              <a:off x="1889207" y="1620841"/>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 name="rc36"/>
            <p:cNvSpPr/>
            <p:nvPr/>
          </p:nvSpPr>
          <p:spPr>
            <a:xfrm>
              <a:off x="1889207" y="1920991"/>
              <a:ext cx="311047" cy="3001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7" name="rc37"/>
            <p:cNvSpPr/>
            <p:nvPr/>
          </p:nvSpPr>
          <p:spPr>
            <a:xfrm>
              <a:off x="1889207" y="2521292"/>
              <a:ext cx="311047" cy="30015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8" name="rc38"/>
            <p:cNvSpPr/>
            <p:nvPr/>
          </p:nvSpPr>
          <p:spPr>
            <a:xfrm>
              <a:off x="1889207" y="1320690"/>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39" name="rc39"/>
            <p:cNvSpPr/>
            <p:nvPr/>
          </p:nvSpPr>
          <p:spPr>
            <a:xfrm>
              <a:off x="1889207" y="2221141"/>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40" name="rc40"/>
            <p:cNvSpPr/>
            <p:nvPr/>
          </p:nvSpPr>
          <p:spPr>
            <a:xfrm>
              <a:off x="1889207" y="4022043"/>
              <a:ext cx="311047" cy="30015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1" name="rc41"/>
            <p:cNvSpPr/>
            <p:nvPr/>
          </p:nvSpPr>
          <p:spPr>
            <a:xfrm>
              <a:off x="1889207" y="4622344"/>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42" name="rc42"/>
            <p:cNvSpPr/>
            <p:nvPr/>
          </p:nvSpPr>
          <p:spPr>
            <a:xfrm>
              <a:off x="1889207" y="4322193"/>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43" name="rc43"/>
            <p:cNvSpPr/>
            <p:nvPr/>
          </p:nvSpPr>
          <p:spPr>
            <a:xfrm>
              <a:off x="1889207" y="4922494"/>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44" name="rc44"/>
            <p:cNvSpPr/>
            <p:nvPr/>
          </p:nvSpPr>
          <p:spPr>
            <a:xfrm>
              <a:off x="2200255" y="1020540"/>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5" name="rc45"/>
            <p:cNvSpPr/>
            <p:nvPr/>
          </p:nvSpPr>
          <p:spPr>
            <a:xfrm>
              <a:off x="2200255" y="1620841"/>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6" name="rc46"/>
            <p:cNvSpPr/>
            <p:nvPr/>
          </p:nvSpPr>
          <p:spPr>
            <a:xfrm>
              <a:off x="2200255" y="1920991"/>
              <a:ext cx="311047" cy="3001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7" name="rc47"/>
            <p:cNvSpPr/>
            <p:nvPr/>
          </p:nvSpPr>
          <p:spPr>
            <a:xfrm>
              <a:off x="2200255" y="2521292"/>
              <a:ext cx="311047" cy="3001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48" name="rc48"/>
            <p:cNvSpPr/>
            <p:nvPr/>
          </p:nvSpPr>
          <p:spPr>
            <a:xfrm>
              <a:off x="2200255" y="1320690"/>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49" name="rc49"/>
            <p:cNvSpPr/>
            <p:nvPr/>
          </p:nvSpPr>
          <p:spPr>
            <a:xfrm>
              <a:off x="2200255" y="2221141"/>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0" name="rc50"/>
            <p:cNvSpPr/>
            <p:nvPr/>
          </p:nvSpPr>
          <p:spPr>
            <a:xfrm>
              <a:off x="2200255" y="4022043"/>
              <a:ext cx="311047" cy="30015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1" name="rc51"/>
            <p:cNvSpPr/>
            <p:nvPr/>
          </p:nvSpPr>
          <p:spPr>
            <a:xfrm>
              <a:off x="2200255" y="4622344"/>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52" name="rc52"/>
            <p:cNvSpPr/>
            <p:nvPr/>
          </p:nvSpPr>
          <p:spPr>
            <a:xfrm>
              <a:off x="2200255" y="4322193"/>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53" name="rc53"/>
            <p:cNvSpPr/>
            <p:nvPr/>
          </p:nvSpPr>
          <p:spPr>
            <a:xfrm>
              <a:off x="2200255" y="4922494"/>
              <a:ext cx="311047" cy="300150"/>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54" name="rc54"/>
            <p:cNvSpPr/>
            <p:nvPr/>
          </p:nvSpPr>
          <p:spPr>
            <a:xfrm>
              <a:off x="2511303" y="1020540"/>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5" name="rc55"/>
            <p:cNvSpPr/>
            <p:nvPr/>
          </p:nvSpPr>
          <p:spPr>
            <a:xfrm>
              <a:off x="2511303" y="1620841"/>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6" name="rc56"/>
            <p:cNvSpPr/>
            <p:nvPr/>
          </p:nvSpPr>
          <p:spPr>
            <a:xfrm>
              <a:off x="2511303" y="1920991"/>
              <a:ext cx="311047" cy="3001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7" name="rc57"/>
            <p:cNvSpPr/>
            <p:nvPr/>
          </p:nvSpPr>
          <p:spPr>
            <a:xfrm>
              <a:off x="2511303" y="2521292"/>
              <a:ext cx="311047" cy="30015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58" name="rc58"/>
            <p:cNvSpPr/>
            <p:nvPr/>
          </p:nvSpPr>
          <p:spPr>
            <a:xfrm>
              <a:off x="2511303" y="1320690"/>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59" name="rc59"/>
            <p:cNvSpPr/>
            <p:nvPr/>
          </p:nvSpPr>
          <p:spPr>
            <a:xfrm>
              <a:off x="2511303" y="2221141"/>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0" name="rc60"/>
            <p:cNvSpPr/>
            <p:nvPr/>
          </p:nvSpPr>
          <p:spPr>
            <a:xfrm>
              <a:off x="2511303" y="4022043"/>
              <a:ext cx="311047" cy="3001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1" name="rc61"/>
            <p:cNvSpPr/>
            <p:nvPr/>
          </p:nvSpPr>
          <p:spPr>
            <a:xfrm>
              <a:off x="2511303" y="4622344"/>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62" name="rc62"/>
            <p:cNvSpPr/>
            <p:nvPr/>
          </p:nvSpPr>
          <p:spPr>
            <a:xfrm>
              <a:off x="2511303" y="4322193"/>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63" name="rc63"/>
            <p:cNvSpPr/>
            <p:nvPr/>
          </p:nvSpPr>
          <p:spPr>
            <a:xfrm>
              <a:off x="2511303" y="4922494"/>
              <a:ext cx="311047" cy="30015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64" name="rc64"/>
            <p:cNvSpPr/>
            <p:nvPr/>
          </p:nvSpPr>
          <p:spPr>
            <a:xfrm>
              <a:off x="2822351" y="1020540"/>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5" name="rc65"/>
            <p:cNvSpPr/>
            <p:nvPr/>
          </p:nvSpPr>
          <p:spPr>
            <a:xfrm>
              <a:off x="2822351" y="1620841"/>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6" name="rc66"/>
            <p:cNvSpPr/>
            <p:nvPr/>
          </p:nvSpPr>
          <p:spPr>
            <a:xfrm>
              <a:off x="2822351" y="1920991"/>
              <a:ext cx="311047" cy="3001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7" name="rc67"/>
            <p:cNvSpPr/>
            <p:nvPr/>
          </p:nvSpPr>
          <p:spPr>
            <a:xfrm>
              <a:off x="2822351" y="2521292"/>
              <a:ext cx="311047" cy="30015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68" name="rc68"/>
            <p:cNvSpPr/>
            <p:nvPr/>
          </p:nvSpPr>
          <p:spPr>
            <a:xfrm>
              <a:off x="2822351" y="1320690"/>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69" name="rc69"/>
            <p:cNvSpPr/>
            <p:nvPr/>
          </p:nvSpPr>
          <p:spPr>
            <a:xfrm>
              <a:off x="2822351" y="2221141"/>
              <a:ext cx="311047" cy="30015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70" name="rc70"/>
            <p:cNvSpPr/>
            <p:nvPr/>
          </p:nvSpPr>
          <p:spPr>
            <a:xfrm>
              <a:off x="2822351" y="4022043"/>
              <a:ext cx="311047" cy="3001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1" name="rc71"/>
            <p:cNvSpPr/>
            <p:nvPr/>
          </p:nvSpPr>
          <p:spPr>
            <a:xfrm>
              <a:off x="2822351" y="4622344"/>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72" name="rc72"/>
            <p:cNvSpPr/>
            <p:nvPr/>
          </p:nvSpPr>
          <p:spPr>
            <a:xfrm>
              <a:off x="2822351" y="4322193"/>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73" name="rc73"/>
            <p:cNvSpPr/>
            <p:nvPr/>
          </p:nvSpPr>
          <p:spPr>
            <a:xfrm>
              <a:off x="2822351" y="312159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74" name="rc74"/>
            <p:cNvSpPr/>
            <p:nvPr/>
          </p:nvSpPr>
          <p:spPr>
            <a:xfrm>
              <a:off x="2822351" y="4922494"/>
              <a:ext cx="311047" cy="3001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5" name="rc75"/>
            <p:cNvSpPr/>
            <p:nvPr/>
          </p:nvSpPr>
          <p:spPr>
            <a:xfrm>
              <a:off x="3133398" y="1020540"/>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6" name="rc76"/>
            <p:cNvSpPr/>
            <p:nvPr/>
          </p:nvSpPr>
          <p:spPr>
            <a:xfrm>
              <a:off x="3133398" y="162084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7" name="rc77"/>
            <p:cNvSpPr/>
            <p:nvPr/>
          </p:nvSpPr>
          <p:spPr>
            <a:xfrm>
              <a:off x="3133398" y="1920991"/>
              <a:ext cx="311047" cy="3001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8" name="rc78"/>
            <p:cNvSpPr/>
            <p:nvPr/>
          </p:nvSpPr>
          <p:spPr>
            <a:xfrm>
              <a:off x="3133398" y="2521292"/>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9" name="rc79"/>
            <p:cNvSpPr/>
            <p:nvPr/>
          </p:nvSpPr>
          <p:spPr>
            <a:xfrm>
              <a:off x="3133398" y="1320690"/>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80" name="rc80"/>
            <p:cNvSpPr/>
            <p:nvPr/>
          </p:nvSpPr>
          <p:spPr>
            <a:xfrm>
              <a:off x="3133398" y="2221141"/>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81" name="rc81"/>
            <p:cNvSpPr/>
            <p:nvPr/>
          </p:nvSpPr>
          <p:spPr>
            <a:xfrm>
              <a:off x="3133398" y="4022043"/>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2" name="rc82"/>
            <p:cNvSpPr/>
            <p:nvPr/>
          </p:nvSpPr>
          <p:spPr>
            <a:xfrm>
              <a:off x="3133398" y="4622344"/>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83" name="rc83"/>
            <p:cNvSpPr/>
            <p:nvPr/>
          </p:nvSpPr>
          <p:spPr>
            <a:xfrm>
              <a:off x="3133398" y="4322193"/>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84" name="rc84"/>
            <p:cNvSpPr/>
            <p:nvPr/>
          </p:nvSpPr>
          <p:spPr>
            <a:xfrm>
              <a:off x="3133398" y="312159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5" name="rc85"/>
            <p:cNvSpPr/>
            <p:nvPr/>
          </p:nvSpPr>
          <p:spPr>
            <a:xfrm>
              <a:off x="3133398" y="4922494"/>
              <a:ext cx="311047" cy="30015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86" name="rc86"/>
            <p:cNvSpPr/>
            <p:nvPr/>
          </p:nvSpPr>
          <p:spPr>
            <a:xfrm>
              <a:off x="3444446" y="1020540"/>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7" name="rc87"/>
            <p:cNvSpPr/>
            <p:nvPr/>
          </p:nvSpPr>
          <p:spPr>
            <a:xfrm>
              <a:off x="3444446" y="1620841"/>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8" name="rc88"/>
            <p:cNvSpPr/>
            <p:nvPr/>
          </p:nvSpPr>
          <p:spPr>
            <a:xfrm>
              <a:off x="3444446" y="1920991"/>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9" name="rc89"/>
            <p:cNvSpPr/>
            <p:nvPr/>
          </p:nvSpPr>
          <p:spPr>
            <a:xfrm>
              <a:off x="3444446" y="2521292"/>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0" name="rc90"/>
            <p:cNvSpPr/>
            <p:nvPr/>
          </p:nvSpPr>
          <p:spPr>
            <a:xfrm>
              <a:off x="3444446" y="1320690"/>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91" name="rc91"/>
            <p:cNvSpPr/>
            <p:nvPr/>
          </p:nvSpPr>
          <p:spPr>
            <a:xfrm>
              <a:off x="3444446" y="2221141"/>
              <a:ext cx="311047" cy="300150"/>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92" name="rc92"/>
            <p:cNvSpPr/>
            <p:nvPr/>
          </p:nvSpPr>
          <p:spPr>
            <a:xfrm>
              <a:off x="3444446" y="4022043"/>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3" name="rc93"/>
            <p:cNvSpPr/>
            <p:nvPr/>
          </p:nvSpPr>
          <p:spPr>
            <a:xfrm>
              <a:off x="3444446" y="4622344"/>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94" name="rc94"/>
            <p:cNvSpPr/>
            <p:nvPr/>
          </p:nvSpPr>
          <p:spPr>
            <a:xfrm>
              <a:off x="3444446" y="282144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5" name="rc95"/>
            <p:cNvSpPr/>
            <p:nvPr/>
          </p:nvSpPr>
          <p:spPr>
            <a:xfrm>
              <a:off x="3444446" y="4322193"/>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96" name="rc96"/>
            <p:cNvSpPr/>
            <p:nvPr/>
          </p:nvSpPr>
          <p:spPr>
            <a:xfrm>
              <a:off x="3444446" y="312159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7" name="rc97"/>
            <p:cNvSpPr/>
            <p:nvPr/>
          </p:nvSpPr>
          <p:spPr>
            <a:xfrm>
              <a:off x="3444446" y="4922494"/>
              <a:ext cx="311047" cy="30015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98" name="rc98"/>
            <p:cNvSpPr/>
            <p:nvPr/>
          </p:nvSpPr>
          <p:spPr>
            <a:xfrm>
              <a:off x="3755494" y="1020540"/>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9" name="rc99"/>
            <p:cNvSpPr/>
            <p:nvPr/>
          </p:nvSpPr>
          <p:spPr>
            <a:xfrm>
              <a:off x="3755494" y="162084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0" name="rc100"/>
            <p:cNvSpPr/>
            <p:nvPr/>
          </p:nvSpPr>
          <p:spPr>
            <a:xfrm>
              <a:off x="3755494" y="1920991"/>
              <a:ext cx="311047" cy="3001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1" name="rc101"/>
            <p:cNvSpPr/>
            <p:nvPr/>
          </p:nvSpPr>
          <p:spPr>
            <a:xfrm>
              <a:off x="3755494" y="2521292"/>
              <a:ext cx="311047" cy="30015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02" name="rc102"/>
            <p:cNvSpPr/>
            <p:nvPr/>
          </p:nvSpPr>
          <p:spPr>
            <a:xfrm>
              <a:off x="3755494" y="1320690"/>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03" name="rc103"/>
            <p:cNvSpPr/>
            <p:nvPr/>
          </p:nvSpPr>
          <p:spPr>
            <a:xfrm>
              <a:off x="3755494" y="2221141"/>
              <a:ext cx="311047" cy="3001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04" name="rc104"/>
            <p:cNvSpPr/>
            <p:nvPr/>
          </p:nvSpPr>
          <p:spPr>
            <a:xfrm>
              <a:off x="3755494" y="4022043"/>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5" name="rc105"/>
            <p:cNvSpPr/>
            <p:nvPr/>
          </p:nvSpPr>
          <p:spPr>
            <a:xfrm>
              <a:off x="3755494" y="46223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06" name="rc106"/>
            <p:cNvSpPr/>
            <p:nvPr/>
          </p:nvSpPr>
          <p:spPr>
            <a:xfrm>
              <a:off x="3755494" y="282144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7" name="rc107"/>
            <p:cNvSpPr/>
            <p:nvPr/>
          </p:nvSpPr>
          <p:spPr>
            <a:xfrm>
              <a:off x="3755494" y="4322193"/>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08" name="rc108"/>
            <p:cNvSpPr/>
            <p:nvPr/>
          </p:nvSpPr>
          <p:spPr>
            <a:xfrm>
              <a:off x="3755494" y="312159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9" name="rc109"/>
            <p:cNvSpPr/>
            <p:nvPr/>
          </p:nvSpPr>
          <p:spPr>
            <a:xfrm>
              <a:off x="3755494" y="4922494"/>
              <a:ext cx="311047" cy="30015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10" name="rc110"/>
            <p:cNvSpPr/>
            <p:nvPr/>
          </p:nvSpPr>
          <p:spPr>
            <a:xfrm>
              <a:off x="4066542" y="1020540"/>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1" name="rc111"/>
            <p:cNvSpPr/>
            <p:nvPr/>
          </p:nvSpPr>
          <p:spPr>
            <a:xfrm>
              <a:off x="4066542" y="1620841"/>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2" name="rc112"/>
            <p:cNvSpPr/>
            <p:nvPr/>
          </p:nvSpPr>
          <p:spPr>
            <a:xfrm>
              <a:off x="4066542" y="1920991"/>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3" name="rc113"/>
            <p:cNvSpPr/>
            <p:nvPr/>
          </p:nvSpPr>
          <p:spPr>
            <a:xfrm>
              <a:off x="4066542" y="2521292"/>
              <a:ext cx="311047" cy="30015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14" name="rc114"/>
            <p:cNvSpPr/>
            <p:nvPr/>
          </p:nvSpPr>
          <p:spPr>
            <a:xfrm>
              <a:off x="4066542" y="1320690"/>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15" name="rc115"/>
            <p:cNvSpPr/>
            <p:nvPr/>
          </p:nvSpPr>
          <p:spPr>
            <a:xfrm>
              <a:off x="4066542" y="2221141"/>
              <a:ext cx="311047" cy="300150"/>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116" name="rc116"/>
            <p:cNvSpPr/>
            <p:nvPr/>
          </p:nvSpPr>
          <p:spPr>
            <a:xfrm>
              <a:off x="4066542" y="4022043"/>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7" name="rc117"/>
            <p:cNvSpPr/>
            <p:nvPr/>
          </p:nvSpPr>
          <p:spPr>
            <a:xfrm>
              <a:off x="4066542" y="4622344"/>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18" name="rc118"/>
            <p:cNvSpPr/>
            <p:nvPr/>
          </p:nvSpPr>
          <p:spPr>
            <a:xfrm>
              <a:off x="4066542" y="2821442"/>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19" name="rc119"/>
            <p:cNvSpPr/>
            <p:nvPr/>
          </p:nvSpPr>
          <p:spPr>
            <a:xfrm>
              <a:off x="4066542" y="4322193"/>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20" name="rc120"/>
            <p:cNvSpPr/>
            <p:nvPr/>
          </p:nvSpPr>
          <p:spPr>
            <a:xfrm>
              <a:off x="4066542" y="3121592"/>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21" name="rc121"/>
            <p:cNvSpPr/>
            <p:nvPr/>
          </p:nvSpPr>
          <p:spPr>
            <a:xfrm>
              <a:off x="4066542" y="4922494"/>
              <a:ext cx="311047" cy="3001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22" name="rc122"/>
            <p:cNvSpPr/>
            <p:nvPr/>
          </p:nvSpPr>
          <p:spPr>
            <a:xfrm>
              <a:off x="4377589" y="1020540"/>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3" name="rc123"/>
            <p:cNvSpPr/>
            <p:nvPr/>
          </p:nvSpPr>
          <p:spPr>
            <a:xfrm>
              <a:off x="4377589" y="1620841"/>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4" name="rc124"/>
            <p:cNvSpPr/>
            <p:nvPr/>
          </p:nvSpPr>
          <p:spPr>
            <a:xfrm>
              <a:off x="4377589" y="1920991"/>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5" name="rc125"/>
            <p:cNvSpPr/>
            <p:nvPr/>
          </p:nvSpPr>
          <p:spPr>
            <a:xfrm>
              <a:off x="4377589" y="2521292"/>
              <a:ext cx="311047" cy="3001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26" name="rc126"/>
            <p:cNvSpPr/>
            <p:nvPr/>
          </p:nvSpPr>
          <p:spPr>
            <a:xfrm>
              <a:off x="4377589" y="1320690"/>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27" name="rc127"/>
            <p:cNvSpPr/>
            <p:nvPr/>
          </p:nvSpPr>
          <p:spPr>
            <a:xfrm>
              <a:off x="4377589" y="2221141"/>
              <a:ext cx="311047" cy="30015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28" name="rc128"/>
            <p:cNvSpPr/>
            <p:nvPr/>
          </p:nvSpPr>
          <p:spPr>
            <a:xfrm>
              <a:off x="4377589" y="4022043"/>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9" name="rc129"/>
            <p:cNvSpPr/>
            <p:nvPr/>
          </p:nvSpPr>
          <p:spPr>
            <a:xfrm>
              <a:off x="4377589" y="4622344"/>
              <a:ext cx="311047" cy="300150"/>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130" name="rc130"/>
            <p:cNvSpPr/>
            <p:nvPr/>
          </p:nvSpPr>
          <p:spPr>
            <a:xfrm>
              <a:off x="4377589" y="2821442"/>
              <a:ext cx="311047" cy="300150"/>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31" name="rc131"/>
            <p:cNvSpPr/>
            <p:nvPr/>
          </p:nvSpPr>
          <p:spPr>
            <a:xfrm>
              <a:off x="4377589" y="4322193"/>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32" name="rc132"/>
            <p:cNvSpPr/>
            <p:nvPr/>
          </p:nvSpPr>
          <p:spPr>
            <a:xfrm>
              <a:off x="4377589" y="3121592"/>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33" name="rc133"/>
            <p:cNvSpPr/>
            <p:nvPr/>
          </p:nvSpPr>
          <p:spPr>
            <a:xfrm>
              <a:off x="4377589" y="4922494"/>
              <a:ext cx="311047" cy="300150"/>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34" name="rc134"/>
            <p:cNvSpPr/>
            <p:nvPr/>
          </p:nvSpPr>
          <p:spPr>
            <a:xfrm>
              <a:off x="4688637" y="1020540"/>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5" name="rc135"/>
            <p:cNvSpPr/>
            <p:nvPr/>
          </p:nvSpPr>
          <p:spPr>
            <a:xfrm>
              <a:off x="4688637" y="1620841"/>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6" name="rc136"/>
            <p:cNvSpPr/>
            <p:nvPr/>
          </p:nvSpPr>
          <p:spPr>
            <a:xfrm>
              <a:off x="4688637" y="1920991"/>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7" name="rc137"/>
            <p:cNvSpPr/>
            <p:nvPr/>
          </p:nvSpPr>
          <p:spPr>
            <a:xfrm>
              <a:off x="4688637" y="2521292"/>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8" name="rc138"/>
            <p:cNvSpPr/>
            <p:nvPr/>
          </p:nvSpPr>
          <p:spPr>
            <a:xfrm>
              <a:off x="4688637" y="1320690"/>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39" name="rc139"/>
            <p:cNvSpPr/>
            <p:nvPr/>
          </p:nvSpPr>
          <p:spPr>
            <a:xfrm>
              <a:off x="4688637" y="2221141"/>
              <a:ext cx="311047" cy="30015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40" name="rc140"/>
            <p:cNvSpPr/>
            <p:nvPr/>
          </p:nvSpPr>
          <p:spPr>
            <a:xfrm>
              <a:off x="4688637" y="4022043"/>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1" name="rc141"/>
            <p:cNvSpPr/>
            <p:nvPr/>
          </p:nvSpPr>
          <p:spPr>
            <a:xfrm>
              <a:off x="4688637" y="4622344"/>
              <a:ext cx="311047" cy="300150"/>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42" name="rc142"/>
            <p:cNvSpPr/>
            <p:nvPr/>
          </p:nvSpPr>
          <p:spPr>
            <a:xfrm>
              <a:off x="4688637" y="2821442"/>
              <a:ext cx="311047" cy="30015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143" name="rc143"/>
            <p:cNvSpPr/>
            <p:nvPr/>
          </p:nvSpPr>
          <p:spPr>
            <a:xfrm>
              <a:off x="4688637" y="4322193"/>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44" name="rc144"/>
            <p:cNvSpPr/>
            <p:nvPr/>
          </p:nvSpPr>
          <p:spPr>
            <a:xfrm>
              <a:off x="4688637" y="3121592"/>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45" name="rc145"/>
            <p:cNvSpPr/>
            <p:nvPr/>
          </p:nvSpPr>
          <p:spPr>
            <a:xfrm>
              <a:off x="4688637" y="4922494"/>
              <a:ext cx="311047" cy="300150"/>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85" y="1020540"/>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85" y="162084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85" y="1920991"/>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85" y="2521292"/>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85" y="1320690"/>
              <a:ext cx="311047" cy="30015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85" y="2221141"/>
              <a:ext cx="311047" cy="30015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85" y="4022043"/>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85" y="4622344"/>
              <a:ext cx="311047" cy="300150"/>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85" y="2821442"/>
              <a:ext cx="311047" cy="30015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85" y="4322193"/>
              <a:ext cx="311047" cy="30015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85" y="3121592"/>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85" y="4922494"/>
              <a:ext cx="311047" cy="30015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58" name="rc158"/>
            <p:cNvSpPr/>
            <p:nvPr/>
          </p:nvSpPr>
          <p:spPr>
            <a:xfrm>
              <a:off x="5310733" y="1020540"/>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9" name="rc159"/>
            <p:cNvSpPr/>
            <p:nvPr/>
          </p:nvSpPr>
          <p:spPr>
            <a:xfrm>
              <a:off x="5310733" y="1620841"/>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60" name="rc160"/>
            <p:cNvSpPr/>
            <p:nvPr/>
          </p:nvSpPr>
          <p:spPr>
            <a:xfrm>
              <a:off x="5310733" y="1920991"/>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61" name="rc161"/>
            <p:cNvSpPr/>
            <p:nvPr/>
          </p:nvSpPr>
          <p:spPr>
            <a:xfrm>
              <a:off x="5310733" y="2521292"/>
              <a:ext cx="311047" cy="3001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62" name="rc162"/>
            <p:cNvSpPr/>
            <p:nvPr/>
          </p:nvSpPr>
          <p:spPr>
            <a:xfrm>
              <a:off x="5310733" y="1320690"/>
              <a:ext cx="311047" cy="300150"/>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163" name="rc163"/>
            <p:cNvSpPr/>
            <p:nvPr/>
          </p:nvSpPr>
          <p:spPr>
            <a:xfrm>
              <a:off x="5310733" y="2221141"/>
              <a:ext cx="311047" cy="30015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64" name="rc164"/>
            <p:cNvSpPr/>
            <p:nvPr/>
          </p:nvSpPr>
          <p:spPr>
            <a:xfrm>
              <a:off x="5310733" y="4022043"/>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65" name="rc165"/>
            <p:cNvSpPr/>
            <p:nvPr/>
          </p:nvSpPr>
          <p:spPr>
            <a:xfrm>
              <a:off x="5310733" y="4622344"/>
              <a:ext cx="311047" cy="3001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66" name="rc166"/>
            <p:cNvSpPr/>
            <p:nvPr/>
          </p:nvSpPr>
          <p:spPr>
            <a:xfrm>
              <a:off x="5310733" y="2821442"/>
              <a:ext cx="311047" cy="30015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167" name="rc167"/>
            <p:cNvSpPr/>
            <p:nvPr/>
          </p:nvSpPr>
          <p:spPr>
            <a:xfrm>
              <a:off x="5310733" y="4322193"/>
              <a:ext cx="311047" cy="3001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68" name="rc168"/>
            <p:cNvSpPr/>
            <p:nvPr/>
          </p:nvSpPr>
          <p:spPr>
            <a:xfrm>
              <a:off x="5310733" y="3121592"/>
              <a:ext cx="311047" cy="300150"/>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169" name="rc169"/>
            <p:cNvSpPr/>
            <p:nvPr/>
          </p:nvSpPr>
          <p:spPr>
            <a:xfrm>
              <a:off x="5310733" y="4922494"/>
              <a:ext cx="311047" cy="3001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70" name="rc170"/>
            <p:cNvSpPr/>
            <p:nvPr/>
          </p:nvSpPr>
          <p:spPr>
            <a:xfrm>
              <a:off x="5621780" y="1020540"/>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71" name="rc171"/>
            <p:cNvSpPr/>
            <p:nvPr/>
          </p:nvSpPr>
          <p:spPr>
            <a:xfrm>
              <a:off x="5621780" y="1620841"/>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72" name="rc172"/>
            <p:cNvSpPr/>
            <p:nvPr/>
          </p:nvSpPr>
          <p:spPr>
            <a:xfrm>
              <a:off x="5621780" y="1920991"/>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3" name="rc173"/>
            <p:cNvSpPr/>
            <p:nvPr/>
          </p:nvSpPr>
          <p:spPr>
            <a:xfrm>
              <a:off x="5621780" y="2521292"/>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4" name="rc174"/>
            <p:cNvSpPr/>
            <p:nvPr/>
          </p:nvSpPr>
          <p:spPr>
            <a:xfrm>
              <a:off x="5621780" y="1320690"/>
              <a:ext cx="311047" cy="30015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75" name="rc175"/>
            <p:cNvSpPr/>
            <p:nvPr/>
          </p:nvSpPr>
          <p:spPr>
            <a:xfrm>
              <a:off x="5621780" y="2221141"/>
              <a:ext cx="311047" cy="30015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76" name="rc176"/>
            <p:cNvSpPr/>
            <p:nvPr/>
          </p:nvSpPr>
          <p:spPr>
            <a:xfrm>
              <a:off x="5621780" y="3421743"/>
              <a:ext cx="311047" cy="300150"/>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177" name="rc177"/>
            <p:cNvSpPr/>
            <p:nvPr/>
          </p:nvSpPr>
          <p:spPr>
            <a:xfrm>
              <a:off x="5621780" y="4022043"/>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8" name="rc178"/>
            <p:cNvSpPr/>
            <p:nvPr/>
          </p:nvSpPr>
          <p:spPr>
            <a:xfrm>
              <a:off x="5621780" y="4622344"/>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79" name="rc179"/>
            <p:cNvSpPr/>
            <p:nvPr/>
          </p:nvSpPr>
          <p:spPr>
            <a:xfrm>
              <a:off x="5621780" y="2821442"/>
              <a:ext cx="311047" cy="30015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80" name="rc180"/>
            <p:cNvSpPr/>
            <p:nvPr/>
          </p:nvSpPr>
          <p:spPr>
            <a:xfrm>
              <a:off x="5621780" y="4322193"/>
              <a:ext cx="311047" cy="300150"/>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181" name="rc181"/>
            <p:cNvSpPr/>
            <p:nvPr/>
          </p:nvSpPr>
          <p:spPr>
            <a:xfrm>
              <a:off x="5621780" y="3121592"/>
              <a:ext cx="311047" cy="300150"/>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82" name="rc182"/>
            <p:cNvSpPr/>
            <p:nvPr/>
          </p:nvSpPr>
          <p:spPr>
            <a:xfrm>
              <a:off x="5621780" y="4922494"/>
              <a:ext cx="311047" cy="300150"/>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183" name="rc183"/>
            <p:cNvSpPr/>
            <p:nvPr/>
          </p:nvSpPr>
          <p:spPr>
            <a:xfrm>
              <a:off x="5932828" y="1020540"/>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4" name="rc184"/>
            <p:cNvSpPr/>
            <p:nvPr/>
          </p:nvSpPr>
          <p:spPr>
            <a:xfrm>
              <a:off x="5932828" y="1620841"/>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5" name="rc185"/>
            <p:cNvSpPr/>
            <p:nvPr/>
          </p:nvSpPr>
          <p:spPr>
            <a:xfrm>
              <a:off x="5932828" y="192099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6" name="rc186"/>
            <p:cNvSpPr/>
            <p:nvPr/>
          </p:nvSpPr>
          <p:spPr>
            <a:xfrm>
              <a:off x="5932828" y="2521292"/>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7" name="rc187"/>
            <p:cNvSpPr/>
            <p:nvPr/>
          </p:nvSpPr>
          <p:spPr>
            <a:xfrm>
              <a:off x="5932828" y="1320690"/>
              <a:ext cx="311047" cy="30015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88" name="rc188"/>
            <p:cNvSpPr/>
            <p:nvPr/>
          </p:nvSpPr>
          <p:spPr>
            <a:xfrm>
              <a:off x="5932828" y="2221141"/>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9" name="rc189"/>
            <p:cNvSpPr/>
            <p:nvPr/>
          </p:nvSpPr>
          <p:spPr>
            <a:xfrm>
              <a:off x="5932828" y="3421743"/>
              <a:ext cx="311047" cy="30015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90" name="rc190"/>
            <p:cNvSpPr/>
            <p:nvPr/>
          </p:nvSpPr>
          <p:spPr>
            <a:xfrm>
              <a:off x="5932828" y="4022043"/>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91" name="rc191"/>
            <p:cNvSpPr/>
            <p:nvPr/>
          </p:nvSpPr>
          <p:spPr>
            <a:xfrm>
              <a:off x="5932828" y="4622344"/>
              <a:ext cx="311047" cy="30015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92" name="rc192"/>
            <p:cNvSpPr/>
            <p:nvPr/>
          </p:nvSpPr>
          <p:spPr>
            <a:xfrm>
              <a:off x="5932828" y="5222644"/>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93" name="rc193"/>
            <p:cNvSpPr/>
            <p:nvPr/>
          </p:nvSpPr>
          <p:spPr>
            <a:xfrm>
              <a:off x="5932828" y="2821442"/>
              <a:ext cx="311047" cy="30015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94" name="rc194"/>
            <p:cNvSpPr/>
            <p:nvPr/>
          </p:nvSpPr>
          <p:spPr>
            <a:xfrm>
              <a:off x="5932828" y="4322193"/>
              <a:ext cx="311047" cy="300150"/>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195" name="rc195"/>
            <p:cNvSpPr/>
            <p:nvPr/>
          </p:nvSpPr>
          <p:spPr>
            <a:xfrm>
              <a:off x="5932828" y="3121592"/>
              <a:ext cx="311047" cy="3001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96" name="rc196"/>
            <p:cNvSpPr/>
            <p:nvPr/>
          </p:nvSpPr>
          <p:spPr>
            <a:xfrm>
              <a:off x="5932828" y="4922494"/>
              <a:ext cx="311047" cy="30015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97" name="rc197"/>
            <p:cNvSpPr/>
            <p:nvPr/>
          </p:nvSpPr>
          <p:spPr>
            <a:xfrm>
              <a:off x="6243876" y="1020540"/>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8" name="rc198"/>
            <p:cNvSpPr/>
            <p:nvPr/>
          </p:nvSpPr>
          <p:spPr>
            <a:xfrm>
              <a:off x="6243876" y="1620841"/>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9" name="rc199"/>
            <p:cNvSpPr/>
            <p:nvPr/>
          </p:nvSpPr>
          <p:spPr>
            <a:xfrm>
              <a:off x="6243876" y="192099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0" name="rc200"/>
            <p:cNvSpPr/>
            <p:nvPr/>
          </p:nvSpPr>
          <p:spPr>
            <a:xfrm>
              <a:off x="6243876" y="2521292"/>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1" name="rc201"/>
            <p:cNvSpPr/>
            <p:nvPr/>
          </p:nvSpPr>
          <p:spPr>
            <a:xfrm>
              <a:off x="6243876" y="1320690"/>
              <a:ext cx="311047" cy="300150"/>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202" name="rc202"/>
            <p:cNvSpPr/>
            <p:nvPr/>
          </p:nvSpPr>
          <p:spPr>
            <a:xfrm>
              <a:off x="6243876" y="222114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3" name="rc203"/>
            <p:cNvSpPr/>
            <p:nvPr/>
          </p:nvSpPr>
          <p:spPr>
            <a:xfrm>
              <a:off x="6243876" y="3421743"/>
              <a:ext cx="311047" cy="30015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04" name="rc204"/>
            <p:cNvSpPr/>
            <p:nvPr/>
          </p:nvSpPr>
          <p:spPr>
            <a:xfrm>
              <a:off x="6243876" y="4022043"/>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5" name="rc205"/>
            <p:cNvSpPr/>
            <p:nvPr/>
          </p:nvSpPr>
          <p:spPr>
            <a:xfrm>
              <a:off x="6243876" y="4622344"/>
              <a:ext cx="311047" cy="30015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06" name="rc206"/>
            <p:cNvSpPr/>
            <p:nvPr/>
          </p:nvSpPr>
          <p:spPr>
            <a:xfrm>
              <a:off x="6243876" y="5222644"/>
              <a:ext cx="311047" cy="30015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207" name="rc207"/>
            <p:cNvSpPr/>
            <p:nvPr/>
          </p:nvSpPr>
          <p:spPr>
            <a:xfrm>
              <a:off x="6243876" y="2821442"/>
              <a:ext cx="311047" cy="30015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08" name="rc208"/>
            <p:cNvSpPr/>
            <p:nvPr/>
          </p:nvSpPr>
          <p:spPr>
            <a:xfrm>
              <a:off x="6243876" y="4322193"/>
              <a:ext cx="311047" cy="300150"/>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209" name="rc209"/>
            <p:cNvSpPr/>
            <p:nvPr/>
          </p:nvSpPr>
          <p:spPr>
            <a:xfrm>
              <a:off x="6243876" y="3121592"/>
              <a:ext cx="311047" cy="30015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10" name="rc210"/>
            <p:cNvSpPr/>
            <p:nvPr/>
          </p:nvSpPr>
          <p:spPr>
            <a:xfrm>
              <a:off x="6243876" y="4922494"/>
              <a:ext cx="311047" cy="30015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11" name="rc211"/>
            <p:cNvSpPr/>
            <p:nvPr/>
          </p:nvSpPr>
          <p:spPr>
            <a:xfrm>
              <a:off x="6554924" y="1020540"/>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12" name="rc212"/>
            <p:cNvSpPr/>
            <p:nvPr/>
          </p:nvSpPr>
          <p:spPr>
            <a:xfrm>
              <a:off x="6554924" y="1620841"/>
              <a:ext cx="311047" cy="3001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13" name="rc213"/>
            <p:cNvSpPr/>
            <p:nvPr/>
          </p:nvSpPr>
          <p:spPr>
            <a:xfrm>
              <a:off x="6554924" y="1920991"/>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4" name="rc214"/>
            <p:cNvSpPr/>
            <p:nvPr/>
          </p:nvSpPr>
          <p:spPr>
            <a:xfrm>
              <a:off x="6554924" y="2521292"/>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5" name="rc215"/>
            <p:cNvSpPr/>
            <p:nvPr/>
          </p:nvSpPr>
          <p:spPr>
            <a:xfrm>
              <a:off x="6554924" y="1320690"/>
              <a:ext cx="311047" cy="300150"/>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216" name="rc216"/>
            <p:cNvSpPr/>
            <p:nvPr/>
          </p:nvSpPr>
          <p:spPr>
            <a:xfrm>
              <a:off x="6554924" y="2221141"/>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7" name="rc217"/>
            <p:cNvSpPr/>
            <p:nvPr/>
          </p:nvSpPr>
          <p:spPr>
            <a:xfrm>
              <a:off x="6554924" y="3421743"/>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18" name="rc218"/>
            <p:cNvSpPr/>
            <p:nvPr/>
          </p:nvSpPr>
          <p:spPr>
            <a:xfrm>
              <a:off x="6554924" y="4022043"/>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19" name="rc219"/>
            <p:cNvSpPr/>
            <p:nvPr/>
          </p:nvSpPr>
          <p:spPr>
            <a:xfrm>
              <a:off x="6554924" y="4622344"/>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20" name="rc220"/>
            <p:cNvSpPr/>
            <p:nvPr/>
          </p:nvSpPr>
          <p:spPr>
            <a:xfrm>
              <a:off x="6554924" y="5222644"/>
              <a:ext cx="311047" cy="30015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21" name="rc221"/>
            <p:cNvSpPr/>
            <p:nvPr/>
          </p:nvSpPr>
          <p:spPr>
            <a:xfrm>
              <a:off x="6554924" y="2821442"/>
              <a:ext cx="311047" cy="30015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22" name="rc222"/>
            <p:cNvSpPr/>
            <p:nvPr/>
          </p:nvSpPr>
          <p:spPr>
            <a:xfrm>
              <a:off x="6554924" y="4322193"/>
              <a:ext cx="311047" cy="30015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23" name="rc223"/>
            <p:cNvSpPr/>
            <p:nvPr/>
          </p:nvSpPr>
          <p:spPr>
            <a:xfrm>
              <a:off x="6554924" y="3121592"/>
              <a:ext cx="311047" cy="30015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224" name="rc224"/>
            <p:cNvSpPr/>
            <p:nvPr/>
          </p:nvSpPr>
          <p:spPr>
            <a:xfrm>
              <a:off x="6554924" y="4922494"/>
              <a:ext cx="311047" cy="30015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25" name="rc225"/>
            <p:cNvSpPr/>
            <p:nvPr/>
          </p:nvSpPr>
          <p:spPr>
            <a:xfrm>
              <a:off x="6865971" y="1020540"/>
              <a:ext cx="311047" cy="3001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26" name="rc226"/>
            <p:cNvSpPr/>
            <p:nvPr/>
          </p:nvSpPr>
          <p:spPr>
            <a:xfrm>
              <a:off x="6865971" y="1620841"/>
              <a:ext cx="311047" cy="3001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7" name="rc227"/>
            <p:cNvSpPr/>
            <p:nvPr/>
          </p:nvSpPr>
          <p:spPr>
            <a:xfrm>
              <a:off x="6865971" y="192099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28" name="rc228"/>
            <p:cNvSpPr/>
            <p:nvPr/>
          </p:nvSpPr>
          <p:spPr>
            <a:xfrm>
              <a:off x="6865971" y="2521292"/>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29" name="rc229"/>
            <p:cNvSpPr/>
            <p:nvPr/>
          </p:nvSpPr>
          <p:spPr>
            <a:xfrm>
              <a:off x="6865971" y="1320690"/>
              <a:ext cx="311047" cy="3001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30" name="rc230"/>
            <p:cNvSpPr/>
            <p:nvPr/>
          </p:nvSpPr>
          <p:spPr>
            <a:xfrm>
              <a:off x="6865971" y="222114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31" name="rc231"/>
            <p:cNvSpPr/>
            <p:nvPr/>
          </p:nvSpPr>
          <p:spPr>
            <a:xfrm>
              <a:off x="6865971" y="3421743"/>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32" name="rc232"/>
            <p:cNvSpPr/>
            <p:nvPr/>
          </p:nvSpPr>
          <p:spPr>
            <a:xfrm>
              <a:off x="6865971" y="4022043"/>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33" name="rc233"/>
            <p:cNvSpPr/>
            <p:nvPr/>
          </p:nvSpPr>
          <p:spPr>
            <a:xfrm>
              <a:off x="6865971" y="4622344"/>
              <a:ext cx="311047" cy="30015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34" name="rc234"/>
            <p:cNvSpPr/>
            <p:nvPr/>
          </p:nvSpPr>
          <p:spPr>
            <a:xfrm>
              <a:off x="6865971" y="5222644"/>
              <a:ext cx="311047" cy="30015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35" name="rc235"/>
            <p:cNvSpPr/>
            <p:nvPr/>
          </p:nvSpPr>
          <p:spPr>
            <a:xfrm>
              <a:off x="6865971" y="2821442"/>
              <a:ext cx="311047" cy="30015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36" name="rc236"/>
            <p:cNvSpPr/>
            <p:nvPr/>
          </p:nvSpPr>
          <p:spPr>
            <a:xfrm>
              <a:off x="6865971" y="4322193"/>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37" name="rc237"/>
            <p:cNvSpPr/>
            <p:nvPr/>
          </p:nvSpPr>
          <p:spPr>
            <a:xfrm>
              <a:off x="6865971" y="3121592"/>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38" name="rc238"/>
            <p:cNvSpPr/>
            <p:nvPr/>
          </p:nvSpPr>
          <p:spPr>
            <a:xfrm>
              <a:off x="6865971" y="4922494"/>
              <a:ext cx="311047" cy="30015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39" name="rc239"/>
            <p:cNvSpPr/>
            <p:nvPr/>
          </p:nvSpPr>
          <p:spPr>
            <a:xfrm>
              <a:off x="7177019" y="1020540"/>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40" name="rc240"/>
            <p:cNvSpPr/>
            <p:nvPr/>
          </p:nvSpPr>
          <p:spPr>
            <a:xfrm>
              <a:off x="7177019" y="1620841"/>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41" name="rc241"/>
            <p:cNvSpPr/>
            <p:nvPr/>
          </p:nvSpPr>
          <p:spPr>
            <a:xfrm>
              <a:off x="7177019" y="1920991"/>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42" name="rc242"/>
            <p:cNvSpPr/>
            <p:nvPr/>
          </p:nvSpPr>
          <p:spPr>
            <a:xfrm>
              <a:off x="7177019" y="2521292"/>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43" name="rc243"/>
            <p:cNvSpPr/>
            <p:nvPr/>
          </p:nvSpPr>
          <p:spPr>
            <a:xfrm>
              <a:off x="7177019" y="1320690"/>
              <a:ext cx="311047" cy="3001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44" name="rc244"/>
            <p:cNvSpPr/>
            <p:nvPr/>
          </p:nvSpPr>
          <p:spPr>
            <a:xfrm>
              <a:off x="7177019" y="2221141"/>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45" name="rc245"/>
            <p:cNvSpPr/>
            <p:nvPr/>
          </p:nvSpPr>
          <p:spPr>
            <a:xfrm>
              <a:off x="7177019" y="3421743"/>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6" name="rc246"/>
            <p:cNvSpPr/>
            <p:nvPr/>
          </p:nvSpPr>
          <p:spPr>
            <a:xfrm>
              <a:off x="7177019" y="4022043"/>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47" name="rc247"/>
            <p:cNvSpPr/>
            <p:nvPr/>
          </p:nvSpPr>
          <p:spPr>
            <a:xfrm>
              <a:off x="7177019" y="4622344"/>
              <a:ext cx="311047" cy="30015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48" name="rc248"/>
            <p:cNvSpPr/>
            <p:nvPr/>
          </p:nvSpPr>
          <p:spPr>
            <a:xfrm>
              <a:off x="7177019" y="5222644"/>
              <a:ext cx="311047" cy="30015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49" name="rc249"/>
            <p:cNvSpPr/>
            <p:nvPr/>
          </p:nvSpPr>
          <p:spPr>
            <a:xfrm>
              <a:off x="7177019" y="2821442"/>
              <a:ext cx="311047" cy="30015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50" name="rc250"/>
            <p:cNvSpPr/>
            <p:nvPr/>
          </p:nvSpPr>
          <p:spPr>
            <a:xfrm>
              <a:off x="7177019" y="4322193"/>
              <a:ext cx="311047" cy="3001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51" name="rc251"/>
            <p:cNvSpPr/>
            <p:nvPr/>
          </p:nvSpPr>
          <p:spPr>
            <a:xfrm>
              <a:off x="7177019" y="3121592"/>
              <a:ext cx="311047" cy="30015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52" name="rc252"/>
            <p:cNvSpPr/>
            <p:nvPr/>
          </p:nvSpPr>
          <p:spPr>
            <a:xfrm>
              <a:off x="7177019" y="4922494"/>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53" name="rc253"/>
            <p:cNvSpPr/>
            <p:nvPr/>
          </p:nvSpPr>
          <p:spPr>
            <a:xfrm>
              <a:off x="7488067" y="1020540"/>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54" name="rc254"/>
            <p:cNvSpPr/>
            <p:nvPr/>
          </p:nvSpPr>
          <p:spPr>
            <a:xfrm>
              <a:off x="7488067" y="1620841"/>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55" name="rc255"/>
            <p:cNvSpPr/>
            <p:nvPr/>
          </p:nvSpPr>
          <p:spPr>
            <a:xfrm>
              <a:off x="7488067" y="1920991"/>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56" name="rc256"/>
            <p:cNvSpPr/>
            <p:nvPr/>
          </p:nvSpPr>
          <p:spPr>
            <a:xfrm>
              <a:off x="7488067" y="2521292"/>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57" name="rc257"/>
            <p:cNvSpPr/>
            <p:nvPr/>
          </p:nvSpPr>
          <p:spPr>
            <a:xfrm>
              <a:off x="7488067" y="1320690"/>
              <a:ext cx="311047" cy="3001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58" name="rc258"/>
            <p:cNvSpPr/>
            <p:nvPr/>
          </p:nvSpPr>
          <p:spPr>
            <a:xfrm>
              <a:off x="7488067" y="2221141"/>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59" name="rc259"/>
            <p:cNvSpPr/>
            <p:nvPr/>
          </p:nvSpPr>
          <p:spPr>
            <a:xfrm>
              <a:off x="7488067" y="3421743"/>
              <a:ext cx="311047" cy="3001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60" name="rc260"/>
            <p:cNvSpPr/>
            <p:nvPr/>
          </p:nvSpPr>
          <p:spPr>
            <a:xfrm>
              <a:off x="7488067" y="3721893"/>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61" name="rc261"/>
            <p:cNvSpPr/>
            <p:nvPr/>
          </p:nvSpPr>
          <p:spPr>
            <a:xfrm>
              <a:off x="7488067" y="4022043"/>
              <a:ext cx="311047" cy="3001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2" name="rc262"/>
            <p:cNvSpPr/>
            <p:nvPr/>
          </p:nvSpPr>
          <p:spPr>
            <a:xfrm>
              <a:off x="7488067" y="4622344"/>
              <a:ext cx="311047" cy="30015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63" name="rc263"/>
            <p:cNvSpPr/>
            <p:nvPr/>
          </p:nvSpPr>
          <p:spPr>
            <a:xfrm>
              <a:off x="7488067" y="5222644"/>
              <a:ext cx="311047" cy="30015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64" name="rc264"/>
            <p:cNvSpPr/>
            <p:nvPr/>
          </p:nvSpPr>
          <p:spPr>
            <a:xfrm>
              <a:off x="7488067" y="2821442"/>
              <a:ext cx="311047" cy="30015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65" name="rc265"/>
            <p:cNvSpPr/>
            <p:nvPr/>
          </p:nvSpPr>
          <p:spPr>
            <a:xfrm>
              <a:off x="7488067" y="4322193"/>
              <a:ext cx="311047" cy="30015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66" name="rc266"/>
            <p:cNvSpPr/>
            <p:nvPr/>
          </p:nvSpPr>
          <p:spPr>
            <a:xfrm>
              <a:off x="7488067" y="3121592"/>
              <a:ext cx="311047" cy="30015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67" name="rc267"/>
            <p:cNvSpPr/>
            <p:nvPr/>
          </p:nvSpPr>
          <p:spPr>
            <a:xfrm>
              <a:off x="7488067" y="4922494"/>
              <a:ext cx="311047" cy="30015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68" name="rc268"/>
            <p:cNvSpPr/>
            <p:nvPr/>
          </p:nvSpPr>
          <p:spPr>
            <a:xfrm>
              <a:off x="7799115" y="1020540"/>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9" name="rc269"/>
            <p:cNvSpPr/>
            <p:nvPr/>
          </p:nvSpPr>
          <p:spPr>
            <a:xfrm>
              <a:off x="7799115" y="1620841"/>
              <a:ext cx="311047" cy="3001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0" name="rc270"/>
            <p:cNvSpPr/>
            <p:nvPr/>
          </p:nvSpPr>
          <p:spPr>
            <a:xfrm>
              <a:off x="7799115" y="1920991"/>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1" name="rc271"/>
            <p:cNvSpPr/>
            <p:nvPr/>
          </p:nvSpPr>
          <p:spPr>
            <a:xfrm>
              <a:off x="7799115" y="2521292"/>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2" name="rc272"/>
            <p:cNvSpPr/>
            <p:nvPr/>
          </p:nvSpPr>
          <p:spPr>
            <a:xfrm>
              <a:off x="7799115" y="1320690"/>
              <a:ext cx="311047" cy="30015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73" name="rc273"/>
            <p:cNvSpPr/>
            <p:nvPr/>
          </p:nvSpPr>
          <p:spPr>
            <a:xfrm>
              <a:off x="7799115" y="2221141"/>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4" name="rc274"/>
            <p:cNvSpPr/>
            <p:nvPr/>
          </p:nvSpPr>
          <p:spPr>
            <a:xfrm>
              <a:off x="7799115" y="3421743"/>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75" name="rc275"/>
            <p:cNvSpPr/>
            <p:nvPr/>
          </p:nvSpPr>
          <p:spPr>
            <a:xfrm>
              <a:off x="7799115" y="3721893"/>
              <a:ext cx="311047" cy="300150"/>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276" name="rc276"/>
            <p:cNvSpPr/>
            <p:nvPr/>
          </p:nvSpPr>
          <p:spPr>
            <a:xfrm>
              <a:off x="7799115" y="4022043"/>
              <a:ext cx="311047" cy="3001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77" name="rc277"/>
            <p:cNvSpPr/>
            <p:nvPr/>
          </p:nvSpPr>
          <p:spPr>
            <a:xfrm>
              <a:off x="7799115" y="4622344"/>
              <a:ext cx="311047" cy="30015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78" name="rc278"/>
            <p:cNvSpPr/>
            <p:nvPr/>
          </p:nvSpPr>
          <p:spPr>
            <a:xfrm>
              <a:off x="7799115" y="5222644"/>
              <a:ext cx="311047" cy="30015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79" name="rc279"/>
            <p:cNvSpPr/>
            <p:nvPr/>
          </p:nvSpPr>
          <p:spPr>
            <a:xfrm>
              <a:off x="7799115" y="2821442"/>
              <a:ext cx="311047" cy="3001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80" name="rc280"/>
            <p:cNvSpPr/>
            <p:nvPr/>
          </p:nvSpPr>
          <p:spPr>
            <a:xfrm>
              <a:off x="7799115" y="4322193"/>
              <a:ext cx="311047" cy="3001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81" name="rc281"/>
            <p:cNvSpPr/>
            <p:nvPr/>
          </p:nvSpPr>
          <p:spPr>
            <a:xfrm>
              <a:off x="7799115" y="3121592"/>
              <a:ext cx="311047" cy="3001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82" name="rc282"/>
            <p:cNvSpPr/>
            <p:nvPr/>
          </p:nvSpPr>
          <p:spPr>
            <a:xfrm>
              <a:off x="7799115" y="4922494"/>
              <a:ext cx="311047" cy="30015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83" name="rc283"/>
            <p:cNvSpPr/>
            <p:nvPr/>
          </p:nvSpPr>
          <p:spPr>
            <a:xfrm>
              <a:off x="8110162" y="1020540"/>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4" name="rc284"/>
            <p:cNvSpPr/>
            <p:nvPr/>
          </p:nvSpPr>
          <p:spPr>
            <a:xfrm>
              <a:off x="8110162" y="1620841"/>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5" name="rc285"/>
            <p:cNvSpPr/>
            <p:nvPr/>
          </p:nvSpPr>
          <p:spPr>
            <a:xfrm>
              <a:off x="8110162" y="192099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6" name="rc286"/>
            <p:cNvSpPr/>
            <p:nvPr/>
          </p:nvSpPr>
          <p:spPr>
            <a:xfrm>
              <a:off x="8110162" y="2521292"/>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7" name="rc287"/>
            <p:cNvSpPr/>
            <p:nvPr/>
          </p:nvSpPr>
          <p:spPr>
            <a:xfrm>
              <a:off x="8110162" y="1320690"/>
              <a:ext cx="311047" cy="300150"/>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288" name="rc288"/>
            <p:cNvSpPr/>
            <p:nvPr/>
          </p:nvSpPr>
          <p:spPr>
            <a:xfrm>
              <a:off x="8110162" y="2221141"/>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9" name="rc289"/>
            <p:cNvSpPr/>
            <p:nvPr/>
          </p:nvSpPr>
          <p:spPr>
            <a:xfrm>
              <a:off x="8110162" y="3421743"/>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90" name="rc290"/>
            <p:cNvSpPr/>
            <p:nvPr/>
          </p:nvSpPr>
          <p:spPr>
            <a:xfrm>
              <a:off x="8110162" y="3721893"/>
              <a:ext cx="311047" cy="300150"/>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291" name="rc291"/>
            <p:cNvSpPr/>
            <p:nvPr/>
          </p:nvSpPr>
          <p:spPr>
            <a:xfrm>
              <a:off x="8110162" y="4022043"/>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92" name="rc292"/>
            <p:cNvSpPr/>
            <p:nvPr/>
          </p:nvSpPr>
          <p:spPr>
            <a:xfrm>
              <a:off x="8110162" y="4622344"/>
              <a:ext cx="311047" cy="3001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93" name="rc293"/>
            <p:cNvSpPr/>
            <p:nvPr/>
          </p:nvSpPr>
          <p:spPr>
            <a:xfrm>
              <a:off x="8110162" y="5222644"/>
              <a:ext cx="311047" cy="300150"/>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294" name="rc294"/>
            <p:cNvSpPr/>
            <p:nvPr/>
          </p:nvSpPr>
          <p:spPr>
            <a:xfrm>
              <a:off x="8110162" y="2821442"/>
              <a:ext cx="311047" cy="3001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95" name="rc295"/>
            <p:cNvSpPr/>
            <p:nvPr/>
          </p:nvSpPr>
          <p:spPr>
            <a:xfrm>
              <a:off x="8110162" y="4322193"/>
              <a:ext cx="311047" cy="30015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96" name="rc296"/>
            <p:cNvSpPr/>
            <p:nvPr/>
          </p:nvSpPr>
          <p:spPr>
            <a:xfrm>
              <a:off x="8110162" y="3121592"/>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97" name="rc297"/>
            <p:cNvSpPr/>
            <p:nvPr/>
          </p:nvSpPr>
          <p:spPr>
            <a:xfrm>
              <a:off x="8110162" y="4922494"/>
              <a:ext cx="311047" cy="30015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98" name="rc298"/>
            <p:cNvSpPr/>
            <p:nvPr/>
          </p:nvSpPr>
          <p:spPr>
            <a:xfrm>
              <a:off x="8421210" y="1020540"/>
              <a:ext cx="311047" cy="3001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99" name="rc299"/>
            <p:cNvSpPr/>
            <p:nvPr/>
          </p:nvSpPr>
          <p:spPr>
            <a:xfrm>
              <a:off x="8421210" y="1620841"/>
              <a:ext cx="311047" cy="3001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0" name="rc300"/>
            <p:cNvSpPr/>
            <p:nvPr/>
          </p:nvSpPr>
          <p:spPr>
            <a:xfrm>
              <a:off x="8421210" y="1920991"/>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1" name="rc301"/>
            <p:cNvSpPr/>
            <p:nvPr/>
          </p:nvSpPr>
          <p:spPr>
            <a:xfrm>
              <a:off x="8421210" y="2521292"/>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2" name="rc302"/>
            <p:cNvSpPr/>
            <p:nvPr/>
          </p:nvSpPr>
          <p:spPr>
            <a:xfrm>
              <a:off x="8421210" y="1320690"/>
              <a:ext cx="311047" cy="30015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03" name="rc303"/>
            <p:cNvSpPr/>
            <p:nvPr/>
          </p:nvSpPr>
          <p:spPr>
            <a:xfrm>
              <a:off x="8421210" y="2221141"/>
              <a:ext cx="311047" cy="3001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4" name="rc304"/>
            <p:cNvSpPr/>
            <p:nvPr/>
          </p:nvSpPr>
          <p:spPr>
            <a:xfrm>
              <a:off x="8421210" y="3421743"/>
              <a:ext cx="311047" cy="3001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05" name="rc305"/>
            <p:cNvSpPr/>
            <p:nvPr/>
          </p:nvSpPr>
          <p:spPr>
            <a:xfrm>
              <a:off x="8421210" y="3721893"/>
              <a:ext cx="311047" cy="3001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06" name="rc306"/>
            <p:cNvSpPr/>
            <p:nvPr/>
          </p:nvSpPr>
          <p:spPr>
            <a:xfrm>
              <a:off x="8421210" y="4022043"/>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7" name="rc307"/>
            <p:cNvSpPr/>
            <p:nvPr/>
          </p:nvSpPr>
          <p:spPr>
            <a:xfrm>
              <a:off x="8421210" y="4622344"/>
              <a:ext cx="311047" cy="3001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08" name="rc308"/>
            <p:cNvSpPr/>
            <p:nvPr/>
          </p:nvSpPr>
          <p:spPr>
            <a:xfrm>
              <a:off x="8421210" y="5222644"/>
              <a:ext cx="311047" cy="300150"/>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309" name="rc309"/>
            <p:cNvSpPr/>
            <p:nvPr/>
          </p:nvSpPr>
          <p:spPr>
            <a:xfrm>
              <a:off x="8421210" y="2821442"/>
              <a:ext cx="311047" cy="3001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0" name="rc310"/>
            <p:cNvSpPr/>
            <p:nvPr/>
          </p:nvSpPr>
          <p:spPr>
            <a:xfrm>
              <a:off x="8421210" y="4322193"/>
              <a:ext cx="311047" cy="30015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11" name="rc311"/>
            <p:cNvSpPr/>
            <p:nvPr/>
          </p:nvSpPr>
          <p:spPr>
            <a:xfrm>
              <a:off x="8421210" y="3121592"/>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12" name="rc312"/>
            <p:cNvSpPr/>
            <p:nvPr/>
          </p:nvSpPr>
          <p:spPr>
            <a:xfrm>
              <a:off x="8421210" y="4922494"/>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13" name="rc313"/>
            <p:cNvSpPr/>
            <p:nvPr/>
          </p:nvSpPr>
          <p:spPr>
            <a:xfrm>
              <a:off x="8732258" y="1020540"/>
              <a:ext cx="311047" cy="3001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4" name="rc314"/>
            <p:cNvSpPr/>
            <p:nvPr/>
          </p:nvSpPr>
          <p:spPr>
            <a:xfrm>
              <a:off x="8732258" y="1620841"/>
              <a:ext cx="311047" cy="3001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5" name="rc315"/>
            <p:cNvSpPr/>
            <p:nvPr/>
          </p:nvSpPr>
          <p:spPr>
            <a:xfrm>
              <a:off x="8732258" y="1920991"/>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6" name="rc316"/>
            <p:cNvSpPr/>
            <p:nvPr/>
          </p:nvSpPr>
          <p:spPr>
            <a:xfrm>
              <a:off x="8732258" y="2521292"/>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7" name="rc317"/>
            <p:cNvSpPr/>
            <p:nvPr/>
          </p:nvSpPr>
          <p:spPr>
            <a:xfrm>
              <a:off x="8732258" y="1320690"/>
              <a:ext cx="311047" cy="300150"/>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318" name="rc318"/>
            <p:cNvSpPr/>
            <p:nvPr/>
          </p:nvSpPr>
          <p:spPr>
            <a:xfrm>
              <a:off x="8732258" y="2221141"/>
              <a:ext cx="311047" cy="3001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9" name="rc319"/>
            <p:cNvSpPr/>
            <p:nvPr/>
          </p:nvSpPr>
          <p:spPr>
            <a:xfrm>
              <a:off x="8732258" y="3421743"/>
              <a:ext cx="311047" cy="3001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0" name="rc320"/>
            <p:cNvSpPr/>
            <p:nvPr/>
          </p:nvSpPr>
          <p:spPr>
            <a:xfrm>
              <a:off x="8732258" y="3721893"/>
              <a:ext cx="311047" cy="3001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21" name="rc321"/>
            <p:cNvSpPr/>
            <p:nvPr/>
          </p:nvSpPr>
          <p:spPr>
            <a:xfrm>
              <a:off x="8732258" y="4022043"/>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22" name="rc322"/>
            <p:cNvSpPr/>
            <p:nvPr/>
          </p:nvSpPr>
          <p:spPr>
            <a:xfrm>
              <a:off x="8732258" y="4622344"/>
              <a:ext cx="311047" cy="3001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23" name="rc323"/>
            <p:cNvSpPr/>
            <p:nvPr/>
          </p:nvSpPr>
          <p:spPr>
            <a:xfrm>
              <a:off x="8732258" y="5222644"/>
              <a:ext cx="311047" cy="30015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24" name="rc324"/>
            <p:cNvSpPr/>
            <p:nvPr/>
          </p:nvSpPr>
          <p:spPr>
            <a:xfrm>
              <a:off x="8732258" y="2821442"/>
              <a:ext cx="311047" cy="3001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25" name="rc325"/>
            <p:cNvSpPr/>
            <p:nvPr/>
          </p:nvSpPr>
          <p:spPr>
            <a:xfrm>
              <a:off x="8732258" y="4322193"/>
              <a:ext cx="311047" cy="30015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26" name="rc326"/>
            <p:cNvSpPr/>
            <p:nvPr/>
          </p:nvSpPr>
          <p:spPr>
            <a:xfrm>
              <a:off x="8732258" y="3121592"/>
              <a:ext cx="311047" cy="3001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27" name="rc327"/>
            <p:cNvSpPr/>
            <p:nvPr/>
          </p:nvSpPr>
          <p:spPr>
            <a:xfrm>
              <a:off x="8732258" y="4922494"/>
              <a:ext cx="311047" cy="3001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28" name="rc328"/>
            <p:cNvSpPr/>
            <p:nvPr/>
          </p:nvSpPr>
          <p:spPr>
            <a:xfrm>
              <a:off x="4066542"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29" name="rc329"/>
            <p:cNvSpPr/>
            <p:nvPr/>
          </p:nvSpPr>
          <p:spPr>
            <a:xfrm>
              <a:off x="4377589"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0" name="rc330"/>
            <p:cNvSpPr/>
            <p:nvPr/>
          </p:nvSpPr>
          <p:spPr>
            <a:xfrm>
              <a:off x="4688637"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1" name="rc331"/>
            <p:cNvSpPr/>
            <p:nvPr/>
          </p:nvSpPr>
          <p:spPr>
            <a:xfrm>
              <a:off x="4999685"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2" name="rc332"/>
            <p:cNvSpPr/>
            <p:nvPr/>
          </p:nvSpPr>
          <p:spPr>
            <a:xfrm>
              <a:off x="5310733"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3" name="rc333"/>
            <p:cNvSpPr/>
            <p:nvPr/>
          </p:nvSpPr>
          <p:spPr>
            <a:xfrm>
              <a:off x="5621780" y="5522795"/>
              <a:ext cx="311047" cy="30015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34" name="rc334"/>
            <p:cNvSpPr/>
            <p:nvPr/>
          </p:nvSpPr>
          <p:spPr>
            <a:xfrm>
              <a:off x="5932828" y="5522795"/>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335" name="rc335"/>
            <p:cNvSpPr/>
            <p:nvPr/>
          </p:nvSpPr>
          <p:spPr>
            <a:xfrm>
              <a:off x="6243876" y="5522795"/>
              <a:ext cx="311047" cy="300150"/>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336" name="rc336"/>
            <p:cNvSpPr/>
            <p:nvPr/>
          </p:nvSpPr>
          <p:spPr>
            <a:xfrm>
              <a:off x="6554924" y="5522795"/>
              <a:ext cx="311047" cy="30015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337" name="rc337"/>
            <p:cNvSpPr/>
            <p:nvPr/>
          </p:nvSpPr>
          <p:spPr>
            <a:xfrm>
              <a:off x="6865971" y="5522795"/>
              <a:ext cx="311047" cy="30015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338" name="rc338"/>
            <p:cNvSpPr/>
            <p:nvPr/>
          </p:nvSpPr>
          <p:spPr>
            <a:xfrm>
              <a:off x="7177019" y="5522795"/>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39" name="rc339"/>
            <p:cNvSpPr/>
            <p:nvPr/>
          </p:nvSpPr>
          <p:spPr>
            <a:xfrm>
              <a:off x="7488067" y="5522795"/>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40" name="rc340"/>
            <p:cNvSpPr/>
            <p:nvPr/>
          </p:nvSpPr>
          <p:spPr>
            <a:xfrm>
              <a:off x="7799115" y="5522795"/>
              <a:ext cx="311047" cy="30015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41" name="rc341"/>
            <p:cNvSpPr/>
            <p:nvPr/>
          </p:nvSpPr>
          <p:spPr>
            <a:xfrm>
              <a:off x="8110162" y="5522795"/>
              <a:ext cx="311047" cy="300150"/>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342" name="rc342"/>
            <p:cNvSpPr/>
            <p:nvPr/>
          </p:nvSpPr>
          <p:spPr>
            <a:xfrm>
              <a:off x="8421210" y="5522795"/>
              <a:ext cx="311047" cy="30015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43" name="rc343"/>
            <p:cNvSpPr/>
            <p:nvPr/>
          </p:nvSpPr>
          <p:spPr>
            <a:xfrm>
              <a:off x="8732258" y="5522795"/>
              <a:ext cx="311047" cy="300150"/>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344" name="tx344"/>
            <p:cNvSpPr/>
            <p:nvPr/>
          </p:nvSpPr>
          <p:spPr>
            <a:xfrm>
              <a:off x="1071446"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45" name="tx345"/>
            <p:cNvSpPr/>
            <p:nvPr/>
          </p:nvSpPr>
          <p:spPr>
            <a:xfrm>
              <a:off x="1071446"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346" name="tx346"/>
            <p:cNvSpPr/>
            <p:nvPr/>
          </p:nvSpPr>
          <p:spPr>
            <a:xfrm>
              <a:off x="1382494"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47" name="tx347"/>
            <p:cNvSpPr/>
            <p:nvPr/>
          </p:nvSpPr>
          <p:spPr>
            <a:xfrm>
              <a:off x="1382494"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48" name="tx348"/>
            <p:cNvSpPr/>
            <p:nvPr/>
          </p:nvSpPr>
          <p:spPr>
            <a:xfrm>
              <a:off x="1693541"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49" name="tx349"/>
            <p:cNvSpPr/>
            <p:nvPr/>
          </p:nvSpPr>
          <p:spPr>
            <a:xfrm>
              <a:off x="1693541"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50" name="tx350"/>
            <p:cNvSpPr/>
            <p:nvPr/>
          </p:nvSpPr>
          <p:spPr>
            <a:xfrm>
              <a:off x="2004589"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351" name="tx351"/>
            <p:cNvSpPr/>
            <p:nvPr/>
          </p:nvSpPr>
          <p:spPr>
            <a:xfrm>
              <a:off x="2004589"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52" name="tx352"/>
            <p:cNvSpPr/>
            <p:nvPr/>
          </p:nvSpPr>
          <p:spPr>
            <a:xfrm>
              <a:off x="2004589"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53" name="tx353"/>
            <p:cNvSpPr/>
            <p:nvPr/>
          </p:nvSpPr>
          <p:spPr>
            <a:xfrm>
              <a:off x="2004589"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54" name="tx354"/>
            <p:cNvSpPr/>
            <p:nvPr/>
          </p:nvSpPr>
          <p:spPr>
            <a:xfrm>
              <a:off x="2315637"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55" name="tx355"/>
            <p:cNvSpPr/>
            <p:nvPr/>
          </p:nvSpPr>
          <p:spPr>
            <a:xfrm>
              <a:off x="2315637"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56" name="tx356"/>
            <p:cNvSpPr/>
            <p:nvPr/>
          </p:nvSpPr>
          <p:spPr>
            <a:xfrm>
              <a:off x="2315637"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357" name="tx357"/>
            <p:cNvSpPr/>
            <p:nvPr/>
          </p:nvSpPr>
          <p:spPr>
            <a:xfrm>
              <a:off x="2315637"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358" name="tx358"/>
            <p:cNvSpPr/>
            <p:nvPr/>
          </p:nvSpPr>
          <p:spPr>
            <a:xfrm>
              <a:off x="2626685"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59" name="tx359"/>
            <p:cNvSpPr/>
            <p:nvPr/>
          </p:nvSpPr>
          <p:spPr>
            <a:xfrm>
              <a:off x="2626685"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60" name="tx360"/>
            <p:cNvSpPr/>
            <p:nvPr/>
          </p:nvSpPr>
          <p:spPr>
            <a:xfrm>
              <a:off x="2626685"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361" name="tx361"/>
            <p:cNvSpPr/>
            <p:nvPr/>
          </p:nvSpPr>
          <p:spPr>
            <a:xfrm>
              <a:off x="2626685"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362" name="tx362"/>
            <p:cNvSpPr/>
            <p:nvPr/>
          </p:nvSpPr>
          <p:spPr>
            <a:xfrm>
              <a:off x="2937732"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363" name="tx363"/>
            <p:cNvSpPr/>
            <p:nvPr/>
          </p:nvSpPr>
          <p:spPr>
            <a:xfrm>
              <a:off x="2937732"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64" name="tx364"/>
            <p:cNvSpPr/>
            <p:nvPr/>
          </p:nvSpPr>
          <p:spPr>
            <a:xfrm>
              <a:off x="2937732"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365" name="tx365"/>
            <p:cNvSpPr/>
            <p:nvPr/>
          </p:nvSpPr>
          <p:spPr>
            <a:xfrm>
              <a:off x="2937732"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366" name="tx366"/>
            <p:cNvSpPr/>
            <p:nvPr/>
          </p:nvSpPr>
          <p:spPr>
            <a:xfrm>
              <a:off x="3248780"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67" name="tx367"/>
            <p:cNvSpPr/>
            <p:nvPr/>
          </p:nvSpPr>
          <p:spPr>
            <a:xfrm>
              <a:off x="3248780"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68" name="tx368"/>
            <p:cNvSpPr/>
            <p:nvPr/>
          </p:nvSpPr>
          <p:spPr>
            <a:xfrm>
              <a:off x="3248780"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369" name="tx369"/>
            <p:cNvSpPr/>
            <p:nvPr/>
          </p:nvSpPr>
          <p:spPr>
            <a:xfrm>
              <a:off x="3248780"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70" name="tx370"/>
            <p:cNvSpPr/>
            <p:nvPr/>
          </p:nvSpPr>
          <p:spPr>
            <a:xfrm>
              <a:off x="3559828"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371" name="tx371"/>
            <p:cNvSpPr/>
            <p:nvPr/>
          </p:nvSpPr>
          <p:spPr>
            <a:xfrm>
              <a:off x="3559828"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372" name="tx372"/>
            <p:cNvSpPr/>
            <p:nvPr/>
          </p:nvSpPr>
          <p:spPr>
            <a:xfrm>
              <a:off x="3559828"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73" name="tx373"/>
            <p:cNvSpPr/>
            <p:nvPr/>
          </p:nvSpPr>
          <p:spPr>
            <a:xfrm>
              <a:off x="3559828"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74" name="tx374"/>
            <p:cNvSpPr/>
            <p:nvPr/>
          </p:nvSpPr>
          <p:spPr>
            <a:xfrm>
              <a:off x="3870876"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75" name="tx375"/>
            <p:cNvSpPr/>
            <p:nvPr/>
          </p:nvSpPr>
          <p:spPr>
            <a:xfrm>
              <a:off x="3870876"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376" name="tx376"/>
            <p:cNvSpPr/>
            <p:nvPr/>
          </p:nvSpPr>
          <p:spPr>
            <a:xfrm>
              <a:off x="3870876"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77" name="tx377"/>
            <p:cNvSpPr/>
            <p:nvPr/>
          </p:nvSpPr>
          <p:spPr>
            <a:xfrm>
              <a:off x="3870876"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378" name="tx378"/>
            <p:cNvSpPr/>
            <p:nvPr/>
          </p:nvSpPr>
          <p:spPr>
            <a:xfrm>
              <a:off x="4181923"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79" name="tx379"/>
            <p:cNvSpPr/>
            <p:nvPr/>
          </p:nvSpPr>
          <p:spPr>
            <a:xfrm>
              <a:off x="4181923"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80" name="tx380"/>
            <p:cNvSpPr/>
            <p:nvPr/>
          </p:nvSpPr>
          <p:spPr>
            <a:xfrm>
              <a:off x="4181923"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81" name="tx381"/>
            <p:cNvSpPr/>
            <p:nvPr/>
          </p:nvSpPr>
          <p:spPr>
            <a:xfrm>
              <a:off x="4181923"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82" name="tx382"/>
            <p:cNvSpPr/>
            <p:nvPr/>
          </p:nvSpPr>
          <p:spPr>
            <a:xfrm>
              <a:off x="4492971"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83" name="tx383"/>
            <p:cNvSpPr/>
            <p:nvPr/>
          </p:nvSpPr>
          <p:spPr>
            <a:xfrm>
              <a:off x="4492971"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84" name="tx384"/>
            <p:cNvSpPr/>
            <p:nvPr/>
          </p:nvSpPr>
          <p:spPr>
            <a:xfrm>
              <a:off x="4492971"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85" name="tx385"/>
            <p:cNvSpPr/>
            <p:nvPr/>
          </p:nvSpPr>
          <p:spPr>
            <a:xfrm>
              <a:off x="4492971"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86" name="tx386"/>
            <p:cNvSpPr/>
            <p:nvPr/>
          </p:nvSpPr>
          <p:spPr>
            <a:xfrm>
              <a:off x="4492971"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87" name="tx387"/>
            <p:cNvSpPr/>
            <p:nvPr/>
          </p:nvSpPr>
          <p:spPr>
            <a:xfrm>
              <a:off x="4804019"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88" name="tx388"/>
            <p:cNvSpPr/>
            <p:nvPr/>
          </p:nvSpPr>
          <p:spPr>
            <a:xfrm>
              <a:off x="4804019"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89" name="tx389"/>
            <p:cNvSpPr/>
            <p:nvPr/>
          </p:nvSpPr>
          <p:spPr>
            <a:xfrm>
              <a:off x="4804019"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90" name="tx390"/>
            <p:cNvSpPr/>
            <p:nvPr/>
          </p:nvSpPr>
          <p:spPr>
            <a:xfrm>
              <a:off x="4804019"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91" name="tx391"/>
            <p:cNvSpPr/>
            <p:nvPr/>
          </p:nvSpPr>
          <p:spPr>
            <a:xfrm>
              <a:off x="4804019"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92" name="tx392"/>
            <p:cNvSpPr/>
            <p:nvPr/>
          </p:nvSpPr>
          <p:spPr>
            <a:xfrm>
              <a:off x="5115067"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93" name="tx393"/>
            <p:cNvSpPr/>
            <p:nvPr/>
          </p:nvSpPr>
          <p:spPr>
            <a:xfrm>
              <a:off x="5115067"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394" name="tx394"/>
            <p:cNvSpPr/>
            <p:nvPr/>
          </p:nvSpPr>
          <p:spPr>
            <a:xfrm>
              <a:off x="5115067"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95" name="tx395"/>
            <p:cNvSpPr/>
            <p:nvPr/>
          </p:nvSpPr>
          <p:spPr>
            <a:xfrm>
              <a:off x="5115067"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96" name="tx396"/>
            <p:cNvSpPr/>
            <p:nvPr/>
          </p:nvSpPr>
          <p:spPr>
            <a:xfrm>
              <a:off x="5115067"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97" name="tx397"/>
            <p:cNvSpPr/>
            <p:nvPr/>
          </p:nvSpPr>
          <p:spPr>
            <a:xfrm>
              <a:off x="5426114"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398" name="tx398"/>
            <p:cNvSpPr/>
            <p:nvPr/>
          </p:nvSpPr>
          <p:spPr>
            <a:xfrm>
              <a:off x="5426114"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399" name="tx399"/>
            <p:cNvSpPr/>
            <p:nvPr/>
          </p:nvSpPr>
          <p:spPr>
            <a:xfrm>
              <a:off x="5426114"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00" name="tx400"/>
            <p:cNvSpPr/>
            <p:nvPr/>
          </p:nvSpPr>
          <p:spPr>
            <a:xfrm>
              <a:off x="5426114"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01" name="tx401"/>
            <p:cNvSpPr/>
            <p:nvPr/>
          </p:nvSpPr>
          <p:spPr>
            <a:xfrm>
              <a:off x="5426114"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02" name="tx402"/>
            <p:cNvSpPr/>
            <p:nvPr/>
          </p:nvSpPr>
          <p:spPr>
            <a:xfrm>
              <a:off x="5737162"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03" name="tx403"/>
            <p:cNvSpPr/>
            <p:nvPr/>
          </p:nvSpPr>
          <p:spPr>
            <a:xfrm>
              <a:off x="5737162"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04" name="tx404"/>
            <p:cNvSpPr/>
            <p:nvPr/>
          </p:nvSpPr>
          <p:spPr>
            <a:xfrm>
              <a:off x="5737162"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05" name="tx405"/>
            <p:cNvSpPr/>
            <p:nvPr/>
          </p:nvSpPr>
          <p:spPr>
            <a:xfrm>
              <a:off x="5737162"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06" name="tx406"/>
            <p:cNvSpPr/>
            <p:nvPr/>
          </p:nvSpPr>
          <p:spPr>
            <a:xfrm>
              <a:off x="5737162"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407" name="tx407"/>
            <p:cNvSpPr/>
            <p:nvPr/>
          </p:nvSpPr>
          <p:spPr>
            <a:xfrm>
              <a:off x="5737162"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08" name="tx408"/>
            <p:cNvSpPr/>
            <p:nvPr/>
          </p:nvSpPr>
          <p:spPr>
            <a:xfrm>
              <a:off x="6048210"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09" name="tx409"/>
            <p:cNvSpPr/>
            <p:nvPr/>
          </p:nvSpPr>
          <p:spPr>
            <a:xfrm>
              <a:off x="6048210"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10" name="tx410"/>
            <p:cNvSpPr/>
            <p:nvPr/>
          </p:nvSpPr>
          <p:spPr>
            <a:xfrm>
              <a:off x="6048210"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11" name="tx411"/>
            <p:cNvSpPr/>
            <p:nvPr/>
          </p:nvSpPr>
          <p:spPr>
            <a:xfrm>
              <a:off x="6048210"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12" name="tx412"/>
            <p:cNvSpPr/>
            <p:nvPr/>
          </p:nvSpPr>
          <p:spPr>
            <a:xfrm>
              <a:off x="6048210"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13" name="tx413"/>
            <p:cNvSpPr/>
            <p:nvPr/>
          </p:nvSpPr>
          <p:spPr>
            <a:xfrm>
              <a:off x="6048210"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14" name="tx414"/>
            <p:cNvSpPr/>
            <p:nvPr/>
          </p:nvSpPr>
          <p:spPr>
            <a:xfrm>
              <a:off x="6359258"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15" name="tx415"/>
            <p:cNvSpPr/>
            <p:nvPr/>
          </p:nvSpPr>
          <p:spPr>
            <a:xfrm>
              <a:off x="6359258"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16" name="tx416"/>
            <p:cNvSpPr/>
            <p:nvPr/>
          </p:nvSpPr>
          <p:spPr>
            <a:xfrm>
              <a:off x="6359258"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17" name="tx417"/>
            <p:cNvSpPr/>
            <p:nvPr/>
          </p:nvSpPr>
          <p:spPr>
            <a:xfrm>
              <a:off x="6359258"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18" name="tx418"/>
            <p:cNvSpPr/>
            <p:nvPr/>
          </p:nvSpPr>
          <p:spPr>
            <a:xfrm>
              <a:off x="6359258"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19" name="tx419"/>
            <p:cNvSpPr/>
            <p:nvPr/>
          </p:nvSpPr>
          <p:spPr>
            <a:xfrm>
              <a:off x="6359258"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20" name="tx420"/>
            <p:cNvSpPr/>
            <p:nvPr/>
          </p:nvSpPr>
          <p:spPr>
            <a:xfrm>
              <a:off x="6670305"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21" name="tx421"/>
            <p:cNvSpPr/>
            <p:nvPr/>
          </p:nvSpPr>
          <p:spPr>
            <a:xfrm>
              <a:off x="6670305"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22" name="tx422"/>
            <p:cNvSpPr/>
            <p:nvPr/>
          </p:nvSpPr>
          <p:spPr>
            <a:xfrm>
              <a:off x="6670305"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23" name="tx423"/>
            <p:cNvSpPr/>
            <p:nvPr/>
          </p:nvSpPr>
          <p:spPr>
            <a:xfrm>
              <a:off x="6670305"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24" name="tx424"/>
            <p:cNvSpPr/>
            <p:nvPr/>
          </p:nvSpPr>
          <p:spPr>
            <a:xfrm>
              <a:off x="6670305"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25" name="tx425"/>
            <p:cNvSpPr/>
            <p:nvPr/>
          </p:nvSpPr>
          <p:spPr>
            <a:xfrm>
              <a:off x="6670305"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26" name="tx426"/>
            <p:cNvSpPr/>
            <p:nvPr/>
          </p:nvSpPr>
          <p:spPr>
            <a:xfrm>
              <a:off x="6670305"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27" name="tx427"/>
            <p:cNvSpPr/>
            <p:nvPr/>
          </p:nvSpPr>
          <p:spPr>
            <a:xfrm>
              <a:off x="6981353"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28" name="tx428"/>
            <p:cNvSpPr/>
            <p:nvPr/>
          </p:nvSpPr>
          <p:spPr>
            <a:xfrm>
              <a:off x="6981353"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29" name="tx429"/>
            <p:cNvSpPr/>
            <p:nvPr/>
          </p:nvSpPr>
          <p:spPr>
            <a:xfrm>
              <a:off x="6981353"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30" name="tx430"/>
            <p:cNvSpPr/>
            <p:nvPr/>
          </p:nvSpPr>
          <p:spPr>
            <a:xfrm>
              <a:off x="6981353"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31" name="tx431"/>
            <p:cNvSpPr/>
            <p:nvPr/>
          </p:nvSpPr>
          <p:spPr>
            <a:xfrm>
              <a:off x="6981353"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32" name="tx432"/>
            <p:cNvSpPr/>
            <p:nvPr/>
          </p:nvSpPr>
          <p:spPr>
            <a:xfrm>
              <a:off x="6981353"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33" name="tx433"/>
            <p:cNvSpPr/>
            <p:nvPr/>
          </p:nvSpPr>
          <p:spPr>
            <a:xfrm>
              <a:off x="6981353"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34" name="tx434"/>
            <p:cNvSpPr/>
            <p:nvPr/>
          </p:nvSpPr>
          <p:spPr>
            <a:xfrm>
              <a:off x="7292401"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35" name="tx435"/>
            <p:cNvSpPr/>
            <p:nvPr/>
          </p:nvSpPr>
          <p:spPr>
            <a:xfrm>
              <a:off x="7292401"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36" name="tx436"/>
            <p:cNvSpPr/>
            <p:nvPr/>
          </p:nvSpPr>
          <p:spPr>
            <a:xfrm>
              <a:off x="7292401"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37" name="tx437"/>
            <p:cNvSpPr/>
            <p:nvPr/>
          </p:nvSpPr>
          <p:spPr>
            <a:xfrm>
              <a:off x="7292401"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38" name="tx438"/>
            <p:cNvSpPr/>
            <p:nvPr/>
          </p:nvSpPr>
          <p:spPr>
            <a:xfrm>
              <a:off x="7292401"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39" name="tx439"/>
            <p:cNvSpPr/>
            <p:nvPr/>
          </p:nvSpPr>
          <p:spPr>
            <a:xfrm>
              <a:off x="7292401"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40" name="tx440"/>
            <p:cNvSpPr/>
            <p:nvPr/>
          </p:nvSpPr>
          <p:spPr>
            <a:xfrm>
              <a:off x="7292401"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41" name="tx441"/>
            <p:cNvSpPr/>
            <p:nvPr/>
          </p:nvSpPr>
          <p:spPr>
            <a:xfrm>
              <a:off x="7292401"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442" name="tx442"/>
            <p:cNvSpPr/>
            <p:nvPr/>
          </p:nvSpPr>
          <p:spPr>
            <a:xfrm>
              <a:off x="7603449"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43" name="tx443"/>
            <p:cNvSpPr/>
            <p:nvPr/>
          </p:nvSpPr>
          <p:spPr>
            <a:xfrm>
              <a:off x="7603449"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44" name="tx444"/>
            <p:cNvSpPr/>
            <p:nvPr/>
          </p:nvSpPr>
          <p:spPr>
            <a:xfrm>
              <a:off x="7603449"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45" name="tx445"/>
            <p:cNvSpPr/>
            <p:nvPr/>
          </p:nvSpPr>
          <p:spPr>
            <a:xfrm>
              <a:off x="7603449"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46" name="tx446"/>
            <p:cNvSpPr/>
            <p:nvPr/>
          </p:nvSpPr>
          <p:spPr>
            <a:xfrm>
              <a:off x="7603449"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47" name="tx447"/>
            <p:cNvSpPr/>
            <p:nvPr/>
          </p:nvSpPr>
          <p:spPr>
            <a:xfrm>
              <a:off x="7603449"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48" name="tx448"/>
            <p:cNvSpPr/>
            <p:nvPr/>
          </p:nvSpPr>
          <p:spPr>
            <a:xfrm>
              <a:off x="7603449"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49" name="tx449"/>
            <p:cNvSpPr/>
            <p:nvPr/>
          </p:nvSpPr>
          <p:spPr>
            <a:xfrm>
              <a:off x="7603449"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450" name="tx450"/>
            <p:cNvSpPr/>
            <p:nvPr/>
          </p:nvSpPr>
          <p:spPr>
            <a:xfrm>
              <a:off x="7914496"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51" name="tx451"/>
            <p:cNvSpPr/>
            <p:nvPr/>
          </p:nvSpPr>
          <p:spPr>
            <a:xfrm>
              <a:off x="7914496"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52" name="tx452"/>
            <p:cNvSpPr/>
            <p:nvPr/>
          </p:nvSpPr>
          <p:spPr>
            <a:xfrm>
              <a:off x="7914496"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53" name="tx453"/>
            <p:cNvSpPr/>
            <p:nvPr/>
          </p:nvSpPr>
          <p:spPr>
            <a:xfrm>
              <a:off x="7914496"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54" name="tx454"/>
            <p:cNvSpPr/>
            <p:nvPr/>
          </p:nvSpPr>
          <p:spPr>
            <a:xfrm>
              <a:off x="7914496"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55" name="tx455"/>
            <p:cNvSpPr/>
            <p:nvPr/>
          </p:nvSpPr>
          <p:spPr>
            <a:xfrm>
              <a:off x="7914496"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56" name="tx456"/>
            <p:cNvSpPr/>
            <p:nvPr/>
          </p:nvSpPr>
          <p:spPr>
            <a:xfrm>
              <a:off x="7914496"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57" name="tx457"/>
            <p:cNvSpPr/>
            <p:nvPr/>
          </p:nvSpPr>
          <p:spPr>
            <a:xfrm>
              <a:off x="7914496"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458" name="tx458"/>
            <p:cNvSpPr/>
            <p:nvPr/>
          </p:nvSpPr>
          <p:spPr>
            <a:xfrm>
              <a:off x="7914496"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59" name="tx459"/>
            <p:cNvSpPr/>
            <p:nvPr/>
          </p:nvSpPr>
          <p:spPr>
            <a:xfrm>
              <a:off x="7914496"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60" name="tx460"/>
            <p:cNvSpPr/>
            <p:nvPr/>
          </p:nvSpPr>
          <p:spPr>
            <a:xfrm>
              <a:off x="7914496"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61" name="tx461"/>
            <p:cNvSpPr/>
            <p:nvPr/>
          </p:nvSpPr>
          <p:spPr>
            <a:xfrm>
              <a:off x="8225544"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62" name="tx462"/>
            <p:cNvSpPr/>
            <p:nvPr/>
          </p:nvSpPr>
          <p:spPr>
            <a:xfrm>
              <a:off x="8225544"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63" name="tx463"/>
            <p:cNvSpPr/>
            <p:nvPr/>
          </p:nvSpPr>
          <p:spPr>
            <a:xfrm>
              <a:off x="8225544"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64" name="tx464"/>
            <p:cNvSpPr/>
            <p:nvPr/>
          </p:nvSpPr>
          <p:spPr>
            <a:xfrm>
              <a:off x="8225544"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65" name="tx465"/>
            <p:cNvSpPr/>
            <p:nvPr/>
          </p:nvSpPr>
          <p:spPr>
            <a:xfrm>
              <a:off x="8225544"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66" name="tx466"/>
            <p:cNvSpPr/>
            <p:nvPr/>
          </p:nvSpPr>
          <p:spPr>
            <a:xfrm>
              <a:off x="8225544"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67" name="tx467"/>
            <p:cNvSpPr/>
            <p:nvPr/>
          </p:nvSpPr>
          <p:spPr>
            <a:xfrm>
              <a:off x="8225544"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68" name="tx468"/>
            <p:cNvSpPr/>
            <p:nvPr/>
          </p:nvSpPr>
          <p:spPr>
            <a:xfrm>
              <a:off x="8225544"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469" name="tx469"/>
            <p:cNvSpPr/>
            <p:nvPr/>
          </p:nvSpPr>
          <p:spPr>
            <a:xfrm>
              <a:off x="8225544"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70" name="tx470"/>
            <p:cNvSpPr/>
            <p:nvPr/>
          </p:nvSpPr>
          <p:spPr>
            <a:xfrm>
              <a:off x="8225544"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471" name="tx471"/>
            <p:cNvSpPr/>
            <p:nvPr/>
          </p:nvSpPr>
          <p:spPr>
            <a:xfrm>
              <a:off x="8225544"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72" name="tx472"/>
            <p:cNvSpPr/>
            <p:nvPr/>
          </p:nvSpPr>
          <p:spPr>
            <a:xfrm>
              <a:off x="8536592"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473" name="tx473"/>
            <p:cNvSpPr/>
            <p:nvPr/>
          </p:nvSpPr>
          <p:spPr>
            <a:xfrm>
              <a:off x="8536592"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474" name="tx474"/>
            <p:cNvSpPr/>
            <p:nvPr/>
          </p:nvSpPr>
          <p:spPr>
            <a:xfrm>
              <a:off x="8536592"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75" name="tx475"/>
            <p:cNvSpPr/>
            <p:nvPr/>
          </p:nvSpPr>
          <p:spPr>
            <a:xfrm>
              <a:off x="8536592"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76" name="tx476"/>
            <p:cNvSpPr/>
            <p:nvPr/>
          </p:nvSpPr>
          <p:spPr>
            <a:xfrm>
              <a:off x="8536592"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77" name="tx477"/>
            <p:cNvSpPr/>
            <p:nvPr/>
          </p:nvSpPr>
          <p:spPr>
            <a:xfrm>
              <a:off x="8536592"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78" name="tx478"/>
            <p:cNvSpPr/>
            <p:nvPr/>
          </p:nvSpPr>
          <p:spPr>
            <a:xfrm>
              <a:off x="8536592"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79" name="tx479"/>
            <p:cNvSpPr/>
            <p:nvPr/>
          </p:nvSpPr>
          <p:spPr>
            <a:xfrm>
              <a:off x="8536592"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80" name="tx480"/>
            <p:cNvSpPr/>
            <p:nvPr/>
          </p:nvSpPr>
          <p:spPr>
            <a:xfrm>
              <a:off x="8536592"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81" name="tx481"/>
            <p:cNvSpPr/>
            <p:nvPr/>
          </p:nvSpPr>
          <p:spPr>
            <a:xfrm>
              <a:off x="8536592"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82" name="tx482"/>
            <p:cNvSpPr/>
            <p:nvPr/>
          </p:nvSpPr>
          <p:spPr>
            <a:xfrm>
              <a:off x="8536592"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483" name="tx483"/>
            <p:cNvSpPr/>
            <p:nvPr/>
          </p:nvSpPr>
          <p:spPr>
            <a:xfrm>
              <a:off x="8536592"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84" name="tx484"/>
            <p:cNvSpPr/>
            <p:nvPr/>
          </p:nvSpPr>
          <p:spPr>
            <a:xfrm>
              <a:off x="8847640" y="11447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85" name="tx485"/>
            <p:cNvSpPr/>
            <p:nvPr/>
          </p:nvSpPr>
          <p:spPr>
            <a:xfrm>
              <a:off x="8847640" y="1745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86" name="tx486"/>
            <p:cNvSpPr/>
            <p:nvPr/>
          </p:nvSpPr>
          <p:spPr>
            <a:xfrm>
              <a:off x="8847640"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87" name="tx487"/>
            <p:cNvSpPr/>
            <p:nvPr/>
          </p:nvSpPr>
          <p:spPr>
            <a:xfrm>
              <a:off x="8847640"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88" name="tx488"/>
            <p:cNvSpPr/>
            <p:nvPr/>
          </p:nvSpPr>
          <p:spPr>
            <a:xfrm>
              <a:off x="8847640"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89" name="tx489"/>
            <p:cNvSpPr/>
            <p:nvPr/>
          </p:nvSpPr>
          <p:spPr>
            <a:xfrm>
              <a:off x="8847640"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90" name="tx490"/>
            <p:cNvSpPr/>
            <p:nvPr/>
          </p:nvSpPr>
          <p:spPr>
            <a:xfrm>
              <a:off x="8847640"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91" name="tx491"/>
            <p:cNvSpPr/>
            <p:nvPr/>
          </p:nvSpPr>
          <p:spPr>
            <a:xfrm>
              <a:off x="8847640"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92" name="tx492"/>
            <p:cNvSpPr/>
            <p:nvPr/>
          </p:nvSpPr>
          <p:spPr>
            <a:xfrm>
              <a:off x="8847640"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93" name="tx493"/>
            <p:cNvSpPr/>
            <p:nvPr/>
          </p:nvSpPr>
          <p:spPr>
            <a:xfrm>
              <a:off x="8847640"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94" name="tx494"/>
            <p:cNvSpPr/>
            <p:nvPr/>
          </p:nvSpPr>
          <p:spPr>
            <a:xfrm>
              <a:off x="8847640"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495" name="tx495"/>
            <p:cNvSpPr/>
            <p:nvPr/>
          </p:nvSpPr>
          <p:spPr>
            <a:xfrm>
              <a:off x="8847640"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96" name="tx496"/>
            <p:cNvSpPr/>
            <p:nvPr/>
          </p:nvSpPr>
          <p:spPr>
            <a:xfrm>
              <a:off x="1071446"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497" name="tx497"/>
            <p:cNvSpPr/>
            <p:nvPr/>
          </p:nvSpPr>
          <p:spPr>
            <a:xfrm>
              <a:off x="1091517" y="264548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498" name="tx498"/>
            <p:cNvSpPr/>
            <p:nvPr/>
          </p:nvSpPr>
          <p:spPr>
            <a:xfrm>
              <a:off x="1091517"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499" name="tx499"/>
            <p:cNvSpPr/>
            <p:nvPr/>
          </p:nvSpPr>
          <p:spPr>
            <a:xfrm>
              <a:off x="1091517"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00" name="tx500"/>
            <p:cNvSpPr/>
            <p:nvPr/>
          </p:nvSpPr>
          <p:spPr>
            <a:xfrm>
              <a:off x="1071446"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501" name="tx501"/>
            <p:cNvSpPr/>
            <p:nvPr/>
          </p:nvSpPr>
          <p:spPr>
            <a:xfrm>
              <a:off x="1091517"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02" name="tx502"/>
            <p:cNvSpPr/>
            <p:nvPr/>
          </p:nvSpPr>
          <p:spPr>
            <a:xfrm>
              <a:off x="1091517"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03" name="tx503"/>
            <p:cNvSpPr/>
            <p:nvPr/>
          </p:nvSpPr>
          <p:spPr>
            <a:xfrm>
              <a:off x="1091517" y="50466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04" name="tx504"/>
            <p:cNvSpPr/>
            <p:nvPr/>
          </p:nvSpPr>
          <p:spPr>
            <a:xfrm>
              <a:off x="1382494"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505" name="tx505"/>
            <p:cNvSpPr/>
            <p:nvPr/>
          </p:nvSpPr>
          <p:spPr>
            <a:xfrm>
              <a:off x="1402565" y="264548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06" name="tx506"/>
            <p:cNvSpPr/>
            <p:nvPr/>
          </p:nvSpPr>
          <p:spPr>
            <a:xfrm>
              <a:off x="1402565"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07" name="tx507"/>
            <p:cNvSpPr/>
            <p:nvPr/>
          </p:nvSpPr>
          <p:spPr>
            <a:xfrm>
              <a:off x="1402565"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08" name="tx508"/>
            <p:cNvSpPr/>
            <p:nvPr/>
          </p:nvSpPr>
          <p:spPr>
            <a:xfrm>
              <a:off x="1382494"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509" name="tx509"/>
            <p:cNvSpPr/>
            <p:nvPr/>
          </p:nvSpPr>
          <p:spPr>
            <a:xfrm>
              <a:off x="1402565"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10" name="tx510"/>
            <p:cNvSpPr/>
            <p:nvPr/>
          </p:nvSpPr>
          <p:spPr>
            <a:xfrm>
              <a:off x="1402565"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11" name="tx511"/>
            <p:cNvSpPr/>
            <p:nvPr/>
          </p:nvSpPr>
          <p:spPr>
            <a:xfrm>
              <a:off x="1402565" y="50466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12" name="tx512"/>
            <p:cNvSpPr/>
            <p:nvPr/>
          </p:nvSpPr>
          <p:spPr>
            <a:xfrm>
              <a:off x="1693541" y="20451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513" name="tx513"/>
            <p:cNvSpPr/>
            <p:nvPr/>
          </p:nvSpPr>
          <p:spPr>
            <a:xfrm>
              <a:off x="1693541"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514" name="tx514"/>
            <p:cNvSpPr/>
            <p:nvPr/>
          </p:nvSpPr>
          <p:spPr>
            <a:xfrm>
              <a:off x="1713612"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15" name="tx515"/>
            <p:cNvSpPr/>
            <p:nvPr/>
          </p:nvSpPr>
          <p:spPr>
            <a:xfrm>
              <a:off x="1713612"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16" name="tx516"/>
            <p:cNvSpPr/>
            <p:nvPr/>
          </p:nvSpPr>
          <p:spPr>
            <a:xfrm>
              <a:off x="1693541" y="41462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517" name="tx517"/>
            <p:cNvSpPr/>
            <p:nvPr/>
          </p:nvSpPr>
          <p:spPr>
            <a:xfrm>
              <a:off x="1713612"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18" name="tx518"/>
            <p:cNvSpPr/>
            <p:nvPr/>
          </p:nvSpPr>
          <p:spPr>
            <a:xfrm>
              <a:off x="1713612"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19" name="tx519"/>
            <p:cNvSpPr/>
            <p:nvPr/>
          </p:nvSpPr>
          <p:spPr>
            <a:xfrm>
              <a:off x="1693541"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520" name="tx520"/>
            <p:cNvSpPr/>
            <p:nvPr/>
          </p:nvSpPr>
          <p:spPr>
            <a:xfrm>
              <a:off x="2004589"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521" name="tx521"/>
            <p:cNvSpPr/>
            <p:nvPr/>
          </p:nvSpPr>
          <p:spPr>
            <a:xfrm>
              <a:off x="2024660"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22" name="tx522"/>
            <p:cNvSpPr/>
            <p:nvPr/>
          </p:nvSpPr>
          <p:spPr>
            <a:xfrm>
              <a:off x="2024660"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23" name="tx523"/>
            <p:cNvSpPr/>
            <p:nvPr/>
          </p:nvSpPr>
          <p:spPr>
            <a:xfrm>
              <a:off x="2024660"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24" name="tx524"/>
            <p:cNvSpPr/>
            <p:nvPr/>
          </p:nvSpPr>
          <p:spPr>
            <a:xfrm>
              <a:off x="2024660"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25" name="tx525"/>
            <p:cNvSpPr/>
            <p:nvPr/>
          </p:nvSpPr>
          <p:spPr>
            <a:xfrm>
              <a:off x="2004589"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526" name="tx526"/>
            <p:cNvSpPr/>
            <p:nvPr/>
          </p:nvSpPr>
          <p:spPr>
            <a:xfrm>
              <a:off x="2315637"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527" name="tx527"/>
            <p:cNvSpPr/>
            <p:nvPr/>
          </p:nvSpPr>
          <p:spPr>
            <a:xfrm>
              <a:off x="2335708"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28" name="tx528"/>
            <p:cNvSpPr/>
            <p:nvPr/>
          </p:nvSpPr>
          <p:spPr>
            <a:xfrm>
              <a:off x="2335708"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29" name="tx529"/>
            <p:cNvSpPr/>
            <p:nvPr/>
          </p:nvSpPr>
          <p:spPr>
            <a:xfrm>
              <a:off x="2335708"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30" name="tx530"/>
            <p:cNvSpPr/>
            <p:nvPr/>
          </p:nvSpPr>
          <p:spPr>
            <a:xfrm>
              <a:off x="2335708"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31" name="tx531"/>
            <p:cNvSpPr/>
            <p:nvPr/>
          </p:nvSpPr>
          <p:spPr>
            <a:xfrm>
              <a:off x="2315637"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532" name="tx532"/>
            <p:cNvSpPr/>
            <p:nvPr/>
          </p:nvSpPr>
          <p:spPr>
            <a:xfrm>
              <a:off x="2626685"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533" name="tx533"/>
            <p:cNvSpPr/>
            <p:nvPr/>
          </p:nvSpPr>
          <p:spPr>
            <a:xfrm>
              <a:off x="2646756"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34" name="tx534"/>
            <p:cNvSpPr/>
            <p:nvPr/>
          </p:nvSpPr>
          <p:spPr>
            <a:xfrm>
              <a:off x="2646756"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35" name="tx535"/>
            <p:cNvSpPr/>
            <p:nvPr/>
          </p:nvSpPr>
          <p:spPr>
            <a:xfrm>
              <a:off x="2646756"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36" name="tx536"/>
            <p:cNvSpPr/>
            <p:nvPr/>
          </p:nvSpPr>
          <p:spPr>
            <a:xfrm>
              <a:off x="2646756"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37" name="tx537"/>
            <p:cNvSpPr/>
            <p:nvPr/>
          </p:nvSpPr>
          <p:spPr>
            <a:xfrm>
              <a:off x="2626685"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538" name="tx538"/>
            <p:cNvSpPr/>
            <p:nvPr/>
          </p:nvSpPr>
          <p:spPr>
            <a:xfrm>
              <a:off x="2937732"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539" name="tx539"/>
            <p:cNvSpPr/>
            <p:nvPr/>
          </p:nvSpPr>
          <p:spPr>
            <a:xfrm>
              <a:off x="2957803"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40" name="tx540"/>
            <p:cNvSpPr/>
            <p:nvPr/>
          </p:nvSpPr>
          <p:spPr>
            <a:xfrm>
              <a:off x="2957803" y="234533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541" name="tx541"/>
            <p:cNvSpPr/>
            <p:nvPr/>
          </p:nvSpPr>
          <p:spPr>
            <a:xfrm>
              <a:off x="2957803"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42" name="tx542"/>
            <p:cNvSpPr/>
            <p:nvPr/>
          </p:nvSpPr>
          <p:spPr>
            <a:xfrm>
              <a:off x="2957803"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43" name="tx543"/>
            <p:cNvSpPr/>
            <p:nvPr/>
          </p:nvSpPr>
          <p:spPr>
            <a:xfrm>
              <a:off x="2957803"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44" name="tx544"/>
            <p:cNvSpPr/>
            <p:nvPr/>
          </p:nvSpPr>
          <p:spPr>
            <a:xfrm>
              <a:off x="2937732"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545" name="tx545"/>
            <p:cNvSpPr/>
            <p:nvPr/>
          </p:nvSpPr>
          <p:spPr>
            <a:xfrm>
              <a:off x="3248780"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46" name="tx546"/>
            <p:cNvSpPr/>
            <p:nvPr/>
          </p:nvSpPr>
          <p:spPr>
            <a:xfrm>
              <a:off x="3268851"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47" name="tx547"/>
            <p:cNvSpPr/>
            <p:nvPr/>
          </p:nvSpPr>
          <p:spPr>
            <a:xfrm>
              <a:off x="3248780"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548" name="tx548"/>
            <p:cNvSpPr/>
            <p:nvPr/>
          </p:nvSpPr>
          <p:spPr>
            <a:xfrm>
              <a:off x="3268851"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49" name="tx549"/>
            <p:cNvSpPr/>
            <p:nvPr/>
          </p:nvSpPr>
          <p:spPr>
            <a:xfrm>
              <a:off x="3268851"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50" name="tx550"/>
            <p:cNvSpPr/>
            <p:nvPr/>
          </p:nvSpPr>
          <p:spPr>
            <a:xfrm>
              <a:off x="3268851"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51" name="tx551"/>
            <p:cNvSpPr/>
            <p:nvPr/>
          </p:nvSpPr>
          <p:spPr>
            <a:xfrm>
              <a:off x="3248780"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552" name="tx552"/>
            <p:cNvSpPr/>
            <p:nvPr/>
          </p:nvSpPr>
          <p:spPr>
            <a:xfrm>
              <a:off x="3559828"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553" name="tx553"/>
            <p:cNvSpPr/>
            <p:nvPr/>
          </p:nvSpPr>
          <p:spPr>
            <a:xfrm>
              <a:off x="3579899"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54" name="tx554"/>
            <p:cNvSpPr/>
            <p:nvPr/>
          </p:nvSpPr>
          <p:spPr>
            <a:xfrm>
              <a:off x="3559828"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555" name="tx555"/>
            <p:cNvSpPr/>
            <p:nvPr/>
          </p:nvSpPr>
          <p:spPr>
            <a:xfrm>
              <a:off x="3579899"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56" name="tx556"/>
            <p:cNvSpPr/>
            <p:nvPr/>
          </p:nvSpPr>
          <p:spPr>
            <a:xfrm>
              <a:off x="3579899"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57" name="tx557"/>
            <p:cNvSpPr/>
            <p:nvPr/>
          </p:nvSpPr>
          <p:spPr>
            <a:xfrm>
              <a:off x="3579899"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58" name="tx558"/>
            <p:cNvSpPr/>
            <p:nvPr/>
          </p:nvSpPr>
          <p:spPr>
            <a:xfrm>
              <a:off x="3579899"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59" name="tx559"/>
            <p:cNvSpPr/>
            <p:nvPr/>
          </p:nvSpPr>
          <p:spPr>
            <a:xfrm>
              <a:off x="3559828"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560" name="tx560"/>
            <p:cNvSpPr/>
            <p:nvPr/>
          </p:nvSpPr>
          <p:spPr>
            <a:xfrm>
              <a:off x="3870876"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561" name="tx561"/>
            <p:cNvSpPr/>
            <p:nvPr/>
          </p:nvSpPr>
          <p:spPr>
            <a:xfrm>
              <a:off x="3890947"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62" name="tx562"/>
            <p:cNvSpPr/>
            <p:nvPr/>
          </p:nvSpPr>
          <p:spPr>
            <a:xfrm>
              <a:off x="3870876"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563" name="tx563"/>
            <p:cNvSpPr/>
            <p:nvPr/>
          </p:nvSpPr>
          <p:spPr>
            <a:xfrm>
              <a:off x="3890947"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64" name="tx564"/>
            <p:cNvSpPr/>
            <p:nvPr/>
          </p:nvSpPr>
          <p:spPr>
            <a:xfrm>
              <a:off x="3890947"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65" name="tx565"/>
            <p:cNvSpPr/>
            <p:nvPr/>
          </p:nvSpPr>
          <p:spPr>
            <a:xfrm>
              <a:off x="3890947"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66" name="tx566"/>
            <p:cNvSpPr/>
            <p:nvPr/>
          </p:nvSpPr>
          <p:spPr>
            <a:xfrm>
              <a:off x="3890947"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67" name="tx567"/>
            <p:cNvSpPr/>
            <p:nvPr/>
          </p:nvSpPr>
          <p:spPr>
            <a:xfrm>
              <a:off x="3870876"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68" name="tx568"/>
            <p:cNvSpPr/>
            <p:nvPr/>
          </p:nvSpPr>
          <p:spPr>
            <a:xfrm>
              <a:off x="4181923" y="2645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569" name="tx569"/>
            <p:cNvSpPr/>
            <p:nvPr/>
          </p:nvSpPr>
          <p:spPr>
            <a:xfrm>
              <a:off x="4201994"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70" name="tx570"/>
            <p:cNvSpPr/>
            <p:nvPr/>
          </p:nvSpPr>
          <p:spPr>
            <a:xfrm>
              <a:off x="4181923"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571" name="tx571"/>
            <p:cNvSpPr/>
            <p:nvPr/>
          </p:nvSpPr>
          <p:spPr>
            <a:xfrm>
              <a:off x="4201994" y="47465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72" name="tx572"/>
            <p:cNvSpPr/>
            <p:nvPr/>
          </p:nvSpPr>
          <p:spPr>
            <a:xfrm>
              <a:off x="4201994"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73" name="tx573"/>
            <p:cNvSpPr/>
            <p:nvPr/>
          </p:nvSpPr>
          <p:spPr>
            <a:xfrm>
              <a:off x="4201994"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74" name="tx574"/>
            <p:cNvSpPr/>
            <p:nvPr/>
          </p:nvSpPr>
          <p:spPr>
            <a:xfrm>
              <a:off x="4201994"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75" name="tx575"/>
            <p:cNvSpPr/>
            <p:nvPr/>
          </p:nvSpPr>
          <p:spPr>
            <a:xfrm>
              <a:off x="4181923"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576" name="tx576"/>
            <p:cNvSpPr/>
            <p:nvPr/>
          </p:nvSpPr>
          <p:spPr>
            <a:xfrm>
              <a:off x="4513042" y="144488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577" name="tx577"/>
            <p:cNvSpPr/>
            <p:nvPr/>
          </p:nvSpPr>
          <p:spPr>
            <a:xfrm>
              <a:off x="4492971"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578" name="tx578"/>
            <p:cNvSpPr/>
            <p:nvPr/>
          </p:nvSpPr>
          <p:spPr>
            <a:xfrm>
              <a:off x="4492971"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579" name="tx579"/>
            <p:cNvSpPr/>
            <p:nvPr/>
          </p:nvSpPr>
          <p:spPr>
            <a:xfrm>
              <a:off x="4513042" y="294564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580" name="tx580"/>
            <p:cNvSpPr/>
            <p:nvPr/>
          </p:nvSpPr>
          <p:spPr>
            <a:xfrm>
              <a:off x="4513042"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581" name="tx581"/>
            <p:cNvSpPr/>
            <p:nvPr/>
          </p:nvSpPr>
          <p:spPr>
            <a:xfrm>
              <a:off x="4513042"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82" name="tx582"/>
            <p:cNvSpPr/>
            <p:nvPr/>
          </p:nvSpPr>
          <p:spPr>
            <a:xfrm>
              <a:off x="4492971"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583" name="tx583"/>
            <p:cNvSpPr/>
            <p:nvPr/>
          </p:nvSpPr>
          <p:spPr>
            <a:xfrm>
              <a:off x="4804019"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84" name="tx584"/>
            <p:cNvSpPr/>
            <p:nvPr/>
          </p:nvSpPr>
          <p:spPr>
            <a:xfrm>
              <a:off x="4804019"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85" name="tx585"/>
            <p:cNvSpPr/>
            <p:nvPr/>
          </p:nvSpPr>
          <p:spPr>
            <a:xfrm>
              <a:off x="4804019"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586" name="tx586"/>
            <p:cNvSpPr/>
            <p:nvPr/>
          </p:nvSpPr>
          <p:spPr>
            <a:xfrm>
              <a:off x="4804019"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587" name="tx587"/>
            <p:cNvSpPr/>
            <p:nvPr/>
          </p:nvSpPr>
          <p:spPr>
            <a:xfrm>
              <a:off x="4824090"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88" name="tx588"/>
            <p:cNvSpPr/>
            <p:nvPr/>
          </p:nvSpPr>
          <p:spPr>
            <a:xfrm>
              <a:off x="4824090"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89" name="tx589"/>
            <p:cNvSpPr/>
            <p:nvPr/>
          </p:nvSpPr>
          <p:spPr>
            <a:xfrm>
              <a:off x="4804019"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590" name="tx590"/>
            <p:cNvSpPr/>
            <p:nvPr/>
          </p:nvSpPr>
          <p:spPr>
            <a:xfrm>
              <a:off x="5115067"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591" name="tx591"/>
            <p:cNvSpPr/>
            <p:nvPr/>
          </p:nvSpPr>
          <p:spPr>
            <a:xfrm>
              <a:off x="5115067"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592" name="tx592"/>
            <p:cNvSpPr/>
            <p:nvPr/>
          </p:nvSpPr>
          <p:spPr>
            <a:xfrm>
              <a:off x="5115067"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593" name="tx593"/>
            <p:cNvSpPr/>
            <p:nvPr/>
          </p:nvSpPr>
          <p:spPr>
            <a:xfrm>
              <a:off x="5115067"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594" name="tx594"/>
            <p:cNvSpPr/>
            <p:nvPr/>
          </p:nvSpPr>
          <p:spPr>
            <a:xfrm>
              <a:off x="5135138" y="44463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595" name="tx595"/>
            <p:cNvSpPr/>
            <p:nvPr/>
          </p:nvSpPr>
          <p:spPr>
            <a:xfrm>
              <a:off x="5135138" y="32457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596" name="tx596"/>
            <p:cNvSpPr/>
            <p:nvPr/>
          </p:nvSpPr>
          <p:spPr>
            <a:xfrm>
              <a:off x="5115067"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597" name="tx597"/>
            <p:cNvSpPr/>
            <p:nvPr/>
          </p:nvSpPr>
          <p:spPr>
            <a:xfrm>
              <a:off x="5426114"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598" name="tx598"/>
            <p:cNvSpPr/>
            <p:nvPr/>
          </p:nvSpPr>
          <p:spPr>
            <a:xfrm>
              <a:off x="5426114" y="2345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599" name="tx599"/>
            <p:cNvSpPr/>
            <p:nvPr/>
          </p:nvSpPr>
          <p:spPr>
            <a:xfrm>
              <a:off x="5426114"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00" name="tx600"/>
            <p:cNvSpPr/>
            <p:nvPr/>
          </p:nvSpPr>
          <p:spPr>
            <a:xfrm>
              <a:off x="5426114"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01" name="tx601"/>
            <p:cNvSpPr/>
            <p:nvPr/>
          </p:nvSpPr>
          <p:spPr>
            <a:xfrm>
              <a:off x="5426114"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602" name="tx602"/>
            <p:cNvSpPr/>
            <p:nvPr/>
          </p:nvSpPr>
          <p:spPr>
            <a:xfrm>
              <a:off x="5426114"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03" name="tx603"/>
            <p:cNvSpPr/>
            <p:nvPr/>
          </p:nvSpPr>
          <p:spPr>
            <a:xfrm>
              <a:off x="5426114"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04" name="tx604"/>
            <p:cNvSpPr/>
            <p:nvPr/>
          </p:nvSpPr>
          <p:spPr>
            <a:xfrm>
              <a:off x="5737162"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605" name="tx605"/>
            <p:cNvSpPr/>
            <p:nvPr/>
          </p:nvSpPr>
          <p:spPr>
            <a:xfrm>
              <a:off x="5737162"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06" name="tx606"/>
            <p:cNvSpPr/>
            <p:nvPr/>
          </p:nvSpPr>
          <p:spPr>
            <a:xfrm>
              <a:off x="5737162"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07" name="tx607"/>
            <p:cNvSpPr/>
            <p:nvPr/>
          </p:nvSpPr>
          <p:spPr>
            <a:xfrm>
              <a:off x="5737162"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608" name="tx608"/>
            <p:cNvSpPr/>
            <p:nvPr/>
          </p:nvSpPr>
          <p:spPr>
            <a:xfrm>
              <a:off x="5737162"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609" name="tx609"/>
            <p:cNvSpPr/>
            <p:nvPr/>
          </p:nvSpPr>
          <p:spPr>
            <a:xfrm>
              <a:off x="5737162"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10" name="tx610"/>
            <p:cNvSpPr/>
            <p:nvPr/>
          </p:nvSpPr>
          <p:spPr>
            <a:xfrm>
              <a:off x="5737162"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611" name="tx611"/>
            <p:cNvSpPr/>
            <p:nvPr/>
          </p:nvSpPr>
          <p:spPr>
            <a:xfrm>
              <a:off x="6048210"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612" name="tx612"/>
            <p:cNvSpPr/>
            <p:nvPr/>
          </p:nvSpPr>
          <p:spPr>
            <a:xfrm>
              <a:off x="6048210"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613" name="tx613"/>
            <p:cNvSpPr/>
            <p:nvPr/>
          </p:nvSpPr>
          <p:spPr>
            <a:xfrm>
              <a:off x="6048210"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614" name="tx614"/>
            <p:cNvSpPr/>
            <p:nvPr/>
          </p:nvSpPr>
          <p:spPr>
            <a:xfrm>
              <a:off x="6068281" y="53468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615" name="tx615"/>
            <p:cNvSpPr/>
            <p:nvPr/>
          </p:nvSpPr>
          <p:spPr>
            <a:xfrm>
              <a:off x="6048210"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616" name="tx616"/>
            <p:cNvSpPr/>
            <p:nvPr/>
          </p:nvSpPr>
          <p:spPr>
            <a:xfrm>
              <a:off x="6048210"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617" name="tx617"/>
            <p:cNvSpPr/>
            <p:nvPr/>
          </p:nvSpPr>
          <p:spPr>
            <a:xfrm>
              <a:off x="6048210"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18" name="tx618"/>
            <p:cNvSpPr/>
            <p:nvPr/>
          </p:nvSpPr>
          <p:spPr>
            <a:xfrm>
              <a:off x="6048210"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619" name="tx619"/>
            <p:cNvSpPr/>
            <p:nvPr/>
          </p:nvSpPr>
          <p:spPr>
            <a:xfrm>
              <a:off x="6359258"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20" name="tx620"/>
            <p:cNvSpPr/>
            <p:nvPr/>
          </p:nvSpPr>
          <p:spPr>
            <a:xfrm>
              <a:off x="6359258" y="35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621" name="tx621"/>
            <p:cNvSpPr/>
            <p:nvPr/>
          </p:nvSpPr>
          <p:spPr>
            <a:xfrm>
              <a:off x="6359258"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22" name="tx622"/>
            <p:cNvSpPr/>
            <p:nvPr/>
          </p:nvSpPr>
          <p:spPr>
            <a:xfrm>
              <a:off x="6359258"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623" name="tx623"/>
            <p:cNvSpPr/>
            <p:nvPr/>
          </p:nvSpPr>
          <p:spPr>
            <a:xfrm>
              <a:off x="6359258"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624" name="tx624"/>
            <p:cNvSpPr/>
            <p:nvPr/>
          </p:nvSpPr>
          <p:spPr>
            <a:xfrm>
              <a:off x="6359258"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25" name="tx625"/>
            <p:cNvSpPr/>
            <p:nvPr/>
          </p:nvSpPr>
          <p:spPr>
            <a:xfrm>
              <a:off x="6359258"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26" name="tx626"/>
            <p:cNvSpPr/>
            <p:nvPr/>
          </p:nvSpPr>
          <p:spPr>
            <a:xfrm>
              <a:off x="6359258"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627" name="tx627"/>
            <p:cNvSpPr/>
            <p:nvPr/>
          </p:nvSpPr>
          <p:spPr>
            <a:xfrm>
              <a:off x="6670305"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28" name="tx628"/>
            <p:cNvSpPr/>
            <p:nvPr/>
          </p:nvSpPr>
          <p:spPr>
            <a:xfrm>
              <a:off x="6670305"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29" name="tx629"/>
            <p:cNvSpPr/>
            <p:nvPr/>
          </p:nvSpPr>
          <p:spPr>
            <a:xfrm>
              <a:off x="6670305"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30" name="tx630"/>
            <p:cNvSpPr/>
            <p:nvPr/>
          </p:nvSpPr>
          <p:spPr>
            <a:xfrm>
              <a:off x="6670305"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31" name="tx631"/>
            <p:cNvSpPr/>
            <p:nvPr/>
          </p:nvSpPr>
          <p:spPr>
            <a:xfrm>
              <a:off x="6670305"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32" name="tx632"/>
            <p:cNvSpPr/>
            <p:nvPr/>
          </p:nvSpPr>
          <p:spPr>
            <a:xfrm>
              <a:off x="6670305"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633" name="tx633"/>
            <p:cNvSpPr/>
            <p:nvPr/>
          </p:nvSpPr>
          <p:spPr>
            <a:xfrm>
              <a:off x="6670305"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634" name="tx634"/>
            <p:cNvSpPr/>
            <p:nvPr/>
          </p:nvSpPr>
          <p:spPr>
            <a:xfrm>
              <a:off x="6981353"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35" name="tx635"/>
            <p:cNvSpPr/>
            <p:nvPr/>
          </p:nvSpPr>
          <p:spPr>
            <a:xfrm>
              <a:off x="6981353"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636" name="tx636"/>
            <p:cNvSpPr/>
            <p:nvPr/>
          </p:nvSpPr>
          <p:spPr>
            <a:xfrm>
              <a:off x="6981353"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37" name="tx637"/>
            <p:cNvSpPr/>
            <p:nvPr/>
          </p:nvSpPr>
          <p:spPr>
            <a:xfrm>
              <a:off x="6981353"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638" name="tx638"/>
            <p:cNvSpPr/>
            <p:nvPr/>
          </p:nvSpPr>
          <p:spPr>
            <a:xfrm>
              <a:off x="6981353"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39" name="tx639"/>
            <p:cNvSpPr/>
            <p:nvPr/>
          </p:nvSpPr>
          <p:spPr>
            <a:xfrm>
              <a:off x="6981353" y="32457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40" name="tx640"/>
            <p:cNvSpPr/>
            <p:nvPr/>
          </p:nvSpPr>
          <p:spPr>
            <a:xfrm>
              <a:off x="6981353"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641" name="tx641"/>
            <p:cNvSpPr/>
            <p:nvPr/>
          </p:nvSpPr>
          <p:spPr>
            <a:xfrm>
              <a:off x="7292401"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42" name="tx642"/>
            <p:cNvSpPr/>
            <p:nvPr/>
          </p:nvSpPr>
          <p:spPr>
            <a:xfrm>
              <a:off x="7292401"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643" name="tx643"/>
            <p:cNvSpPr/>
            <p:nvPr/>
          </p:nvSpPr>
          <p:spPr>
            <a:xfrm>
              <a:off x="7292401"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44" name="tx644"/>
            <p:cNvSpPr/>
            <p:nvPr/>
          </p:nvSpPr>
          <p:spPr>
            <a:xfrm>
              <a:off x="7292401"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645" name="tx645"/>
            <p:cNvSpPr/>
            <p:nvPr/>
          </p:nvSpPr>
          <p:spPr>
            <a:xfrm>
              <a:off x="7292401"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46" name="tx646"/>
            <p:cNvSpPr/>
            <p:nvPr/>
          </p:nvSpPr>
          <p:spPr>
            <a:xfrm>
              <a:off x="7292401"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47" name="tx647"/>
            <p:cNvSpPr/>
            <p:nvPr/>
          </p:nvSpPr>
          <p:spPr>
            <a:xfrm>
              <a:off x="7603449"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48" name="tx648"/>
            <p:cNvSpPr/>
            <p:nvPr/>
          </p:nvSpPr>
          <p:spPr>
            <a:xfrm>
              <a:off x="7623520" y="38460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49" name="tx649"/>
            <p:cNvSpPr/>
            <p:nvPr/>
          </p:nvSpPr>
          <p:spPr>
            <a:xfrm>
              <a:off x="7603449" y="4746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650" name="tx650"/>
            <p:cNvSpPr/>
            <p:nvPr/>
          </p:nvSpPr>
          <p:spPr>
            <a:xfrm>
              <a:off x="7603449"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51" name="tx651"/>
            <p:cNvSpPr/>
            <p:nvPr/>
          </p:nvSpPr>
          <p:spPr>
            <a:xfrm>
              <a:off x="7603449" y="29456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652" name="tx652"/>
            <p:cNvSpPr/>
            <p:nvPr/>
          </p:nvSpPr>
          <p:spPr>
            <a:xfrm>
              <a:off x="7603449" y="44463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653" name="tx653"/>
            <p:cNvSpPr/>
            <p:nvPr/>
          </p:nvSpPr>
          <p:spPr>
            <a:xfrm>
              <a:off x="7603449"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54" name="tx654"/>
            <p:cNvSpPr/>
            <p:nvPr/>
          </p:nvSpPr>
          <p:spPr>
            <a:xfrm>
              <a:off x="7914496"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55" name="tx655"/>
            <p:cNvSpPr/>
            <p:nvPr/>
          </p:nvSpPr>
          <p:spPr>
            <a:xfrm>
              <a:off x="7914496"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56" name="tx656"/>
            <p:cNvSpPr/>
            <p:nvPr/>
          </p:nvSpPr>
          <p:spPr>
            <a:xfrm>
              <a:off x="7914496"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57" name="tx657"/>
            <p:cNvSpPr/>
            <p:nvPr/>
          </p:nvSpPr>
          <p:spPr>
            <a:xfrm>
              <a:off x="7914496"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658" name="tx658"/>
            <p:cNvSpPr/>
            <p:nvPr/>
          </p:nvSpPr>
          <p:spPr>
            <a:xfrm>
              <a:off x="8225544"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59" name="tx659"/>
            <p:cNvSpPr/>
            <p:nvPr/>
          </p:nvSpPr>
          <p:spPr>
            <a:xfrm>
              <a:off x="8225544" y="38460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60" name="tx660"/>
            <p:cNvSpPr/>
            <p:nvPr/>
          </p:nvSpPr>
          <p:spPr>
            <a:xfrm>
              <a:off x="8225544"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61" name="tx661"/>
            <p:cNvSpPr/>
            <p:nvPr/>
          </p:nvSpPr>
          <p:spPr>
            <a:xfrm>
              <a:off x="8225544"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62" name="tx662"/>
            <p:cNvSpPr/>
            <p:nvPr/>
          </p:nvSpPr>
          <p:spPr>
            <a:xfrm>
              <a:off x="8536592"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63" name="tx663"/>
            <p:cNvSpPr/>
            <p:nvPr/>
          </p:nvSpPr>
          <p:spPr>
            <a:xfrm>
              <a:off x="8536592"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64" name="tx664"/>
            <p:cNvSpPr/>
            <p:nvPr/>
          </p:nvSpPr>
          <p:spPr>
            <a:xfrm>
              <a:off x="8536592"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665" name="tx665"/>
            <p:cNvSpPr/>
            <p:nvPr/>
          </p:nvSpPr>
          <p:spPr>
            <a:xfrm>
              <a:off x="8847640" y="14448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66" name="tx666"/>
            <p:cNvSpPr/>
            <p:nvPr/>
          </p:nvSpPr>
          <p:spPr>
            <a:xfrm>
              <a:off x="8847640" y="53468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67" name="tx667"/>
            <p:cNvSpPr/>
            <p:nvPr/>
          </p:nvSpPr>
          <p:spPr>
            <a:xfrm>
              <a:off x="8847640" y="50466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668" name="tx668"/>
            <p:cNvSpPr/>
            <p:nvPr/>
          </p:nvSpPr>
          <p:spPr>
            <a:xfrm>
              <a:off x="4201994"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69" name="tx669"/>
            <p:cNvSpPr/>
            <p:nvPr/>
          </p:nvSpPr>
          <p:spPr>
            <a:xfrm>
              <a:off x="4513042"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0" name="tx670"/>
            <p:cNvSpPr/>
            <p:nvPr/>
          </p:nvSpPr>
          <p:spPr>
            <a:xfrm>
              <a:off x="4824090"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1" name="tx671"/>
            <p:cNvSpPr/>
            <p:nvPr/>
          </p:nvSpPr>
          <p:spPr>
            <a:xfrm>
              <a:off x="5135138"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2" name="tx672"/>
            <p:cNvSpPr/>
            <p:nvPr/>
          </p:nvSpPr>
          <p:spPr>
            <a:xfrm>
              <a:off x="5446185"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3" name="tx673"/>
            <p:cNvSpPr/>
            <p:nvPr/>
          </p:nvSpPr>
          <p:spPr>
            <a:xfrm>
              <a:off x="5757233"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74" name="tx674"/>
            <p:cNvSpPr/>
            <p:nvPr/>
          </p:nvSpPr>
          <p:spPr>
            <a:xfrm>
              <a:off x="6068281"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75" name="tx675"/>
            <p:cNvSpPr/>
            <p:nvPr/>
          </p:nvSpPr>
          <p:spPr>
            <a:xfrm>
              <a:off x="6379329"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676" name="tx676"/>
            <p:cNvSpPr/>
            <p:nvPr/>
          </p:nvSpPr>
          <p:spPr>
            <a:xfrm>
              <a:off x="6690376"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677" name="tx677"/>
            <p:cNvSpPr/>
            <p:nvPr/>
          </p:nvSpPr>
          <p:spPr>
            <a:xfrm>
              <a:off x="7001424"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678" name="tx678"/>
            <p:cNvSpPr/>
            <p:nvPr/>
          </p:nvSpPr>
          <p:spPr>
            <a:xfrm>
              <a:off x="7312472"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79" name="tx679"/>
            <p:cNvSpPr/>
            <p:nvPr/>
          </p:nvSpPr>
          <p:spPr>
            <a:xfrm>
              <a:off x="7623520"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680" name="tx680"/>
            <p:cNvSpPr/>
            <p:nvPr/>
          </p:nvSpPr>
          <p:spPr>
            <a:xfrm>
              <a:off x="7934567" y="564699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681" name="tx681"/>
            <p:cNvSpPr/>
            <p:nvPr/>
          </p:nvSpPr>
          <p:spPr>
            <a:xfrm>
              <a:off x="8225544"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682" name="tx682"/>
            <p:cNvSpPr/>
            <p:nvPr/>
          </p:nvSpPr>
          <p:spPr>
            <a:xfrm>
              <a:off x="8536592"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683" name="tx683"/>
            <p:cNvSpPr/>
            <p:nvPr/>
          </p:nvSpPr>
          <p:spPr>
            <a:xfrm>
              <a:off x="8847640" y="56469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84" name="tx684"/>
            <p:cNvSpPr/>
            <p:nvPr/>
          </p:nvSpPr>
          <p:spPr>
            <a:xfrm>
              <a:off x="98723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2000</a:t>
              </a:r>
            </a:p>
          </p:txBody>
        </p:sp>
        <p:sp>
          <p:nvSpPr>
            <p:cNvPr id="685" name="tx685"/>
            <p:cNvSpPr/>
            <p:nvPr/>
          </p:nvSpPr>
          <p:spPr>
            <a:xfrm>
              <a:off x="1298277"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2001</a:t>
              </a:r>
            </a:p>
          </p:txBody>
        </p:sp>
        <p:sp>
          <p:nvSpPr>
            <p:cNvPr id="686" name="tx686"/>
            <p:cNvSpPr/>
            <p:nvPr/>
          </p:nvSpPr>
          <p:spPr>
            <a:xfrm>
              <a:off x="160932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2002</a:t>
              </a:r>
            </a:p>
          </p:txBody>
        </p:sp>
        <p:sp>
          <p:nvSpPr>
            <p:cNvPr id="687" name="tx687"/>
            <p:cNvSpPr/>
            <p:nvPr/>
          </p:nvSpPr>
          <p:spPr>
            <a:xfrm>
              <a:off x="192037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2003</a:t>
              </a:r>
            </a:p>
          </p:txBody>
        </p:sp>
        <p:sp>
          <p:nvSpPr>
            <p:cNvPr id="688" name="tx688"/>
            <p:cNvSpPr/>
            <p:nvPr/>
          </p:nvSpPr>
          <p:spPr>
            <a:xfrm>
              <a:off x="223142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2004</a:t>
              </a:r>
            </a:p>
          </p:txBody>
        </p:sp>
        <p:sp>
          <p:nvSpPr>
            <p:cNvPr id="689" name="tx689"/>
            <p:cNvSpPr/>
            <p:nvPr/>
          </p:nvSpPr>
          <p:spPr>
            <a:xfrm>
              <a:off x="254246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2005</a:t>
              </a:r>
            </a:p>
          </p:txBody>
        </p:sp>
        <p:sp>
          <p:nvSpPr>
            <p:cNvPr id="690" name="tx690"/>
            <p:cNvSpPr/>
            <p:nvPr/>
          </p:nvSpPr>
          <p:spPr>
            <a:xfrm>
              <a:off x="285351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2006</a:t>
              </a:r>
            </a:p>
          </p:txBody>
        </p:sp>
        <p:sp>
          <p:nvSpPr>
            <p:cNvPr id="691" name="tx691"/>
            <p:cNvSpPr/>
            <p:nvPr/>
          </p:nvSpPr>
          <p:spPr>
            <a:xfrm>
              <a:off x="316456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2007</a:t>
              </a:r>
            </a:p>
          </p:txBody>
        </p:sp>
        <p:sp>
          <p:nvSpPr>
            <p:cNvPr id="692" name="tx692"/>
            <p:cNvSpPr/>
            <p:nvPr/>
          </p:nvSpPr>
          <p:spPr>
            <a:xfrm>
              <a:off x="347561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2008</a:t>
              </a:r>
            </a:p>
          </p:txBody>
        </p:sp>
        <p:sp>
          <p:nvSpPr>
            <p:cNvPr id="693" name="tx693"/>
            <p:cNvSpPr/>
            <p:nvPr/>
          </p:nvSpPr>
          <p:spPr>
            <a:xfrm>
              <a:off x="378665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2009</a:t>
              </a:r>
            </a:p>
          </p:txBody>
        </p:sp>
        <p:sp>
          <p:nvSpPr>
            <p:cNvPr id="694" name="tx694"/>
            <p:cNvSpPr/>
            <p:nvPr/>
          </p:nvSpPr>
          <p:spPr>
            <a:xfrm>
              <a:off x="4097707"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2010</a:t>
              </a:r>
            </a:p>
          </p:txBody>
        </p:sp>
        <p:sp>
          <p:nvSpPr>
            <p:cNvPr id="695" name="tx695"/>
            <p:cNvSpPr/>
            <p:nvPr/>
          </p:nvSpPr>
          <p:spPr>
            <a:xfrm>
              <a:off x="4412915" y="847885"/>
              <a:ext cx="2403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2011</a:t>
              </a:r>
            </a:p>
          </p:txBody>
        </p:sp>
        <p:sp>
          <p:nvSpPr>
            <p:cNvPr id="696" name="tx696"/>
            <p:cNvSpPr/>
            <p:nvPr/>
          </p:nvSpPr>
          <p:spPr>
            <a:xfrm>
              <a:off x="471980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2012</a:t>
              </a:r>
            </a:p>
          </p:txBody>
        </p:sp>
        <p:sp>
          <p:nvSpPr>
            <p:cNvPr id="697" name="tx697"/>
            <p:cNvSpPr/>
            <p:nvPr/>
          </p:nvSpPr>
          <p:spPr>
            <a:xfrm>
              <a:off x="503085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2013</a:t>
              </a:r>
            </a:p>
          </p:txBody>
        </p:sp>
        <p:sp>
          <p:nvSpPr>
            <p:cNvPr id="698" name="tx698"/>
            <p:cNvSpPr/>
            <p:nvPr/>
          </p:nvSpPr>
          <p:spPr>
            <a:xfrm>
              <a:off x="534189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2014</a:t>
              </a:r>
            </a:p>
          </p:txBody>
        </p:sp>
        <p:sp>
          <p:nvSpPr>
            <p:cNvPr id="699" name="tx699"/>
            <p:cNvSpPr/>
            <p:nvPr/>
          </p:nvSpPr>
          <p:spPr>
            <a:xfrm>
              <a:off x="565294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2015</a:t>
              </a:r>
            </a:p>
          </p:txBody>
        </p:sp>
        <p:sp>
          <p:nvSpPr>
            <p:cNvPr id="700" name="tx700"/>
            <p:cNvSpPr/>
            <p:nvPr/>
          </p:nvSpPr>
          <p:spPr>
            <a:xfrm>
              <a:off x="596399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2016</a:t>
              </a:r>
            </a:p>
          </p:txBody>
        </p:sp>
        <p:sp>
          <p:nvSpPr>
            <p:cNvPr id="701" name="tx701"/>
            <p:cNvSpPr/>
            <p:nvPr/>
          </p:nvSpPr>
          <p:spPr>
            <a:xfrm>
              <a:off x="627504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2017</a:t>
              </a:r>
            </a:p>
          </p:txBody>
        </p:sp>
        <p:sp>
          <p:nvSpPr>
            <p:cNvPr id="702" name="tx702"/>
            <p:cNvSpPr/>
            <p:nvPr/>
          </p:nvSpPr>
          <p:spPr>
            <a:xfrm>
              <a:off x="658608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03" name="tx703"/>
            <p:cNvSpPr/>
            <p:nvPr/>
          </p:nvSpPr>
          <p:spPr>
            <a:xfrm>
              <a:off x="6897137"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04" name="tx704"/>
            <p:cNvSpPr/>
            <p:nvPr/>
          </p:nvSpPr>
          <p:spPr>
            <a:xfrm>
              <a:off x="720818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5" name="tx705"/>
            <p:cNvSpPr/>
            <p:nvPr/>
          </p:nvSpPr>
          <p:spPr>
            <a:xfrm>
              <a:off x="751923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6" name="tx706"/>
            <p:cNvSpPr/>
            <p:nvPr/>
          </p:nvSpPr>
          <p:spPr>
            <a:xfrm>
              <a:off x="783028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7" name="tx707"/>
            <p:cNvSpPr/>
            <p:nvPr/>
          </p:nvSpPr>
          <p:spPr>
            <a:xfrm>
              <a:off x="814132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8" name="tx708"/>
            <p:cNvSpPr/>
            <p:nvPr/>
          </p:nvSpPr>
          <p:spPr>
            <a:xfrm>
              <a:off x="845237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9" name="tx709"/>
            <p:cNvSpPr/>
            <p:nvPr/>
          </p:nvSpPr>
          <p:spPr>
            <a:xfrm>
              <a:off x="876342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10" name="tx710"/>
            <p:cNvSpPr/>
            <p:nvPr/>
          </p:nvSpPr>
          <p:spPr>
            <a:xfrm>
              <a:off x="576762" y="563286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711" name="tx711"/>
            <p:cNvSpPr/>
            <p:nvPr/>
          </p:nvSpPr>
          <p:spPr>
            <a:xfrm>
              <a:off x="508182" y="5332715"/>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MengA</a:t>
              </a:r>
            </a:p>
          </p:txBody>
        </p:sp>
        <p:sp>
          <p:nvSpPr>
            <p:cNvPr id="712" name="tx712"/>
            <p:cNvSpPr/>
            <p:nvPr/>
          </p:nvSpPr>
          <p:spPr>
            <a:xfrm>
              <a:off x="645068" y="5032564"/>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713" name="tx713"/>
            <p:cNvSpPr/>
            <p:nvPr/>
          </p:nvSpPr>
          <p:spPr>
            <a:xfrm>
              <a:off x="551890" y="4732414"/>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714" name="tx714"/>
            <p:cNvSpPr/>
            <p:nvPr/>
          </p:nvSpPr>
          <p:spPr>
            <a:xfrm>
              <a:off x="564326" y="4432264"/>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715" name="tx715"/>
            <p:cNvSpPr/>
            <p:nvPr/>
          </p:nvSpPr>
          <p:spPr>
            <a:xfrm>
              <a:off x="551890" y="4132113"/>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716" name="tx716"/>
            <p:cNvSpPr/>
            <p:nvPr/>
          </p:nvSpPr>
          <p:spPr>
            <a:xfrm>
              <a:off x="601542" y="383196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717" name="tx717"/>
            <p:cNvSpPr/>
            <p:nvPr/>
          </p:nvSpPr>
          <p:spPr>
            <a:xfrm>
              <a:off x="620013" y="353181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718" name="tx718"/>
            <p:cNvSpPr/>
            <p:nvPr/>
          </p:nvSpPr>
          <p:spPr>
            <a:xfrm>
              <a:off x="545581" y="3231662"/>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719" name="tx719"/>
            <p:cNvSpPr/>
            <p:nvPr/>
          </p:nvSpPr>
          <p:spPr>
            <a:xfrm>
              <a:off x="551982" y="2931512"/>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720" name="tx720"/>
            <p:cNvSpPr/>
            <p:nvPr/>
          </p:nvSpPr>
          <p:spPr>
            <a:xfrm>
              <a:off x="520618" y="2631362"/>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721" name="tx721"/>
            <p:cNvSpPr/>
            <p:nvPr/>
          </p:nvSpPr>
          <p:spPr>
            <a:xfrm>
              <a:off x="632541" y="2331211"/>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722" name="tx722"/>
            <p:cNvSpPr/>
            <p:nvPr/>
          </p:nvSpPr>
          <p:spPr>
            <a:xfrm>
              <a:off x="576762" y="2031061"/>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723" name="tx723"/>
            <p:cNvSpPr/>
            <p:nvPr/>
          </p:nvSpPr>
          <p:spPr>
            <a:xfrm>
              <a:off x="576762" y="1730911"/>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724" name="tx724"/>
            <p:cNvSpPr/>
            <p:nvPr/>
          </p:nvSpPr>
          <p:spPr>
            <a:xfrm>
              <a:off x="508274" y="1430761"/>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725" name="tx725"/>
            <p:cNvSpPr/>
            <p:nvPr/>
          </p:nvSpPr>
          <p:spPr>
            <a:xfrm>
              <a:off x="620196" y="1130610"/>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726" name="tx726"/>
            <p:cNvSpPr/>
            <p:nvPr/>
          </p:nvSpPr>
          <p:spPr>
            <a:xfrm>
              <a:off x="3093889" y="6207987"/>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727" name="pic727"/>
            <p:cNvPicPr/>
            <p:nvPr/>
          </p:nvPicPr>
          <p:blipFill>
            <a:blip r:embed="rId2" cstate="print"/>
            <a:stretch>
              <a:fillRect/>
            </a:stretch>
          </p:blipFill>
          <p:spPr>
            <a:xfrm>
              <a:off x="4745481" y="6061727"/>
              <a:ext cx="2160000" cy="219455"/>
            </a:xfrm>
            <a:prstGeom prst="rect">
              <a:avLst/>
            </a:prstGeom>
          </p:spPr>
        </p:pic>
        <p:sp>
          <p:nvSpPr>
            <p:cNvPr id="728" name="pl728"/>
            <p:cNvSpPr/>
            <p:nvPr/>
          </p:nvSpPr>
          <p:spPr>
            <a:xfrm>
              <a:off x="474908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29" name="pl729"/>
            <p:cNvSpPr/>
            <p:nvPr/>
          </p:nvSpPr>
          <p:spPr>
            <a:xfrm>
              <a:off x="604076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0" name="pl730"/>
            <p:cNvSpPr/>
            <p:nvPr/>
          </p:nvSpPr>
          <p:spPr>
            <a:xfrm>
              <a:off x="625604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1" name="pl731"/>
            <p:cNvSpPr/>
            <p:nvPr/>
          </p:nvSpPr>
          <p:spPr>
            <a:xfrm>
              <a:off x="647132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2" name="pl732"/>
            <p:cNvSpPr/>
            <p:nvPr/>
          </p:nvSpPr>
          <p:spPr>
            <a:xfrm>
              <a:off x="668660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3" name="pl733"/>
            <p:cNvSpPr/>
            <p:nvPr/>
          </p:nvSpPr>
          <p:spPr>
            <a:xfrm>
              <a:off x="6901881"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734" name="pl734"/>
            <p:cNvSpPr/>
            <p:nvPr/>
          </p:nvSpPr>
          <p:spPr>
            <a:xfrm>
              <a:off x="474908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5" name="pl735"/>
            <p:cNvSpPr/>
            <p:nvPr/>
          </p:nvSpPr>
          <p:spPr>
            <a:xfrm>
              <a:off x="604076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6" name="pl736"/>
            <p:cNvSpPr/>
            <p:nvPr/>
          </p:nvSpPr>
          <p:spPr>
            <a:xfrm>
              <a:off x="625604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7" name="pl737"/>
            <p:cNvSpPr/>
            <p:nvPr/>
          </p:nvSpPr>
          <p:spPr>
            <a:xfrm>
              <a:off x="647132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8" name="pl738"/>
            <p:cNvSpPr/>
            <p:nvPr/>
          </p:nvSpPr>
          <p:spPr>
            <a:xfrm>
              <a:off x="668660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39" name="pl739"/>
            <p:cNvSpPr/>
            <p:nvPr/>
          </p:nvSpPr>
          <p:spPr>
            <a:xfrm>
              <a:off x="6901881"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740" name="tx740"/>
            <p:cNvSpPr/>
            <p:nvPr/>
          </p:nvSpPr>
          <p:spPr>
            <a:xfrm>
              <a:off x="4717992" y="63507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741" name="tx741"/>
            <p:cNvSpPr/>
            <p:nvPr/>
          </p:nvSpPr>
          <p:spPr>
            <a:xfrm>
              <a:off x="597858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742" name="tx742"/>
            <p:cNvSpPr/>
            <p:nvPr/>
          </p:nvSpPr>
          <p:spPr>
            <a:xfrm>
              <a:off x="619386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743" name="tx743"/>
            <p:cNvSpPr/>
            <p:nvPr/>
          </p:nvSpPr>
          <p:spPr>
            <a:xfrm>
              <a:off x="640914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744" name="tx744"/>
            <p:cNvSpPr/>
            <p:nvPr/>
          </p:nvSpPr>
          <p:spPr>
            <a:xfrm>
              <a:off x="6624422"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745" name="tx745"/>
            <p:cNvSpPr/>
            <p:nvPr/>
          </p:nvSpPr>
          <p:spPr>
            <a:xfrm>
              <a:off x="6808612" y="635077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746" name="tx746"/>
            <p:cNvSpPr/>
            <p:nvPr/>
          </p:nvSpPr>
          <p:spPr>
            <a:xfrm>
              <a:off x="924959" y="435349"/>
              <a:ext cx="382429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year, Gavi 57, 2000-2025</a:t>
              </a:r>
            </a:p>
          </p:txBody>
        </p:sp>
        <p:sp>
          <p:nvSpPr>
            <p:cNvPr id="747" name="tx747"/>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74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Vaccine coverage and progress varies between antigens and over time.
This heatmap shows vaccine coverage trends in Gavi 57 since 2000, with green cells indicating coverage of 90% or more.
In 2015, none of the 14 (0%) vaccines with data achieved coverage of 90% or more.
In 2025, none of the 16 (0%) vaccines achieved coverage of 90% or more.
Since 2006, estimates have been made for 6 new vaccines. IPVC is the newest vaccine being reported (2021), which achieved 68% coverage in 2025.</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36966" y="4977892"/>
              <a:ext cx="468164" cy="82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 name="rc5"/>
            <p:cNvSpPr/>
            <p:nvPr/>
          </p:nvSpPr>
          <p:spPr>
            <a:xfrm>
              <a:off x="2473295" y="4977892"/>
              <a:ext cx="468164" cy="82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 name="rc6"/>
            <p:cNvSpPr/>
            <p:nvPr/>
          </p:nvSpPr>
          <p:spPr>
            <a:xfrm>
              <a:off x="2941459" y="4977892"/>
              <a:ext cx="468164" cy="82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 name="rc7"/>
            <p:cNvSpPr/>
            <p:nvPr/>
          </p:nvSpPr>
          <p:spPr>
            <a:xfrm>
              <a:off x="3877788" y="4977892"/>
              <a:ext cx="468164" cy="82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8" name="rc8"/>
            <p:cNvSpPr/>
            <p:nvPr/>
          </p:nvSpPr>
          <p:spPr>
            <a:xfrm>
              <a:off x="2005131" y="4977892"/>
              <a:ext cx="468164" cy="82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9" name="rc9"/>
            <p:cNvSpPr/>
            <p:nvPr/>
          </p:nvSpPr>
          <p:spPr>
            <a:xfrm>
              <a:off x="3409623" y="4977892"/>
              <a:ext cx="468164" cy="82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0" name="rc10"/>
            <p:cNvSpPr/>
            <p:nvPr/>
          </p:nvSpPr>
          <p:spPr>
            <a:xfrm>
              <a:off x="5282280" y="4977892"/>
              <a:ext cx="468164" cy="82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 name="rc11"/>
            <p:cNvSpPr/>
            <p:nvPr/>
          </p:nvSpPr>
          <p:spPr>
            <a:xfrm>
              <a:off x="5750444" y="4977892"/>
              <a:ext cx="468164" cy="82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 name="rc12"/>
            <p:cNvSpPr/>
            <p:nvPr/>
          </p:nvSpPr>
          <p:spPr>
            <a:xfrm>
              <a:off x="6218609" y="4977892"/>
              <a:ext cx="468164" cy="82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3" name="rc13"/>
            <p:cNvSpPr/>
            <p:nvPr/>
          </p:nvSpPr>
          <p:spPr>
            <a:xfrm>
              <a:off x="7154937" y="4977892"/>
              <a:ext cx="468164" cy="82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4" name="rc14"/>
            <p:cNvSpPr/>
            <p:nvPr/>
          </p:nvSpPr>
          <p:spPr>
            <a:xfrm>
              <a:off x="4345952" y="4977892"/>
              <a:ext cx="468164" cy="82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5" name="rc15"/>
            <p:cNvSpPr/>
            <p:nvPr/>
          </p:nvSpPr>
          <p:spPr>
            <a:xfrm>
              <a:off x="4814116" y="4977892"/>
              <a:ext cx="468164" cy="82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6" name="rc16"/>
            <p:cNvSpPr/>
            <p:nvPr/>
          </p:nvSpPr>
          <p:spPr>
            <a:xfrm>
              <a:off x="1536966" y="2656764"/>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7" name="rc17"/>
            <p:cNvSpPr/>
            <p:nvPr/>
          </p:nvSpPr>
          <p:spPr>
            <a:xfrm>
              <a:off x="2473295" y="2656764"/>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 name="rc18"/>
            <p:cNvSpPr/>
            <p:nvPr/>
          </p:nvSpPr>
          <p:spPr>
            <a:xfrm>
              <a:off x="2941459" y="2656764"/>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 name="rc19"/>
            <p:cNvSpPr/>
            <p:nvPr/>
          </p:nvSpPr>
          <p:spPr>
            <a:xfrm>
              <a:off x="3877788" y="2656764"/>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 name="rc20"/>
            <p:cNvSpPr/>
            <p:nvPr/>
          </p:nvSpPr>
          <p:spPr>
            <a:xfrm>
              <a:off x="3409623" y="2656764"/>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 name="rc21"/>
            <p:cNvSpPr/>
            <p:nvPr/>
          </p:nvSpPr>
          <p:spPr>
            <a:xfrm>
              <a:off x="5282280" y="2656764"/>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6218609" y="2656764"/>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 name="rc23"/>
            <p:cNvSpPr/>
            <p:nvPr/>
          </p:nvSpPr>
          <p:spPr>
            <a:xfrm>
              <a:off x="7154937" y="2656764"/>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 name="rc24"/>
            <p:cNvSpPr/>
            <p:nvPr/>
          </p:nvSpPr>
          <p:spPr>
            <a:xfrm>
              <a:off x="4345952" y="2656764"/>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 name="rc25"/>
            <p:cNvSpPr/>
            <p:nvPr/>
          </p:nvSpPr>
          <p:spPr>
            <a:xfrm>
              <a:off x="6686773" y="2656764"/>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 name="rc26"/>
            <p:cNvSpPr/>
            <p:nvPr/>
          </p:nvSpPr>
          <p:spPr>
            <a:xfrm>
              <a:off x="1536966" y="4729200"/>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 name="rc27"/>
            <p:cNvSpPr/>
            <p:nvPr/>
          </p:nvSpPr>
          <p:spPr>
            <a:xfrm>
              <a:off x="2473295" y="4729200"/>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 name="rc28"/>
            <p:cNvSpPr/>
            <p:nvPr/>
          </p:nvSpPr>
          <p:spPr>
            <a:xfrm>
              <a:off x="2941459" y="4729200"/>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9" name="rc29"/>
            <p:cNvSpPr/>
            <p:nvPr/>
          </p:nvSpPr>
          <p:spPr>
            <a:xfrm>
              <a:off x="3877788" y="4729200"/>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0" name="rc30"/>
            <p:cNvSpPr/>
            <p:nvPr/>
          </p:nvSpPr>
          <p:spPr>
            <a:xfrm>
              <a:off x="2005131" y="4729200"/>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1" name="rc31"/>
            <p:cNvSpPr/>
            <p:nvPr/>
          </p:nvSpPr>
          <p:spPr>
            <a:xfrm>
              <a:off x="3409623" y="4729200"/>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2" name="rc32"/>
            <p:cNvSpPr/>
            <p:nvPr/>
          </p:nvSpPr>
          <p:spPr>
            <a:xfrm>
              <a:off x="5282280" y="4729200"/>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3" name="rc33"/>
            <p:cNvSpPr/>
            <p:nvPr/>
          </p:nvSpPr>
          <p:spPr>
            <a:xfrm>
              <a:off x="6218609" y="4729200"/>
              <a:ext cx="468164" cy="82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4" name="rc34"/>
            <p:cNvSpPr/>
            <p:nvPr/>
          </p:nvSpPr>
          <p:spPr>
            <a:xfrm>
              <a:off x="7154937" y="4729200"/>
              <a:ext cx="468164" cy="8289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35" name="rc35"/>
            <p:cNvSpPr/>
            <p:nvPr/>
          </p:nvSpPr>
          <p:spPr>
            <a:xfrm>
              <a:off x="8091266" y="4729200"/>
              <a:ext cx="468164" cy="82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6" name="rc36"/>
            <p:cNvSpPr/>
            <p:nvPr/>
          </p:nvSpPr>
          <p:spPr>
            <a:xfrm>
              <a:off x="4345952" y="4729200"/>
              <a:ext cx="468164" cy="82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7" name="rc37"/>
            <p:cNvSpPr/>
            <p:nvPr/>
          </p:nvSpPr>
          <p:spPr>
            <a:xfrm>
              <a:off x="6686773" y="4729200"/>
              <a:ext cx="468164" cy="82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8" name="rc38"/>
            <p:cNvSpPr/>
            <p:nvPr/>
          </p:nvSpPr>
          <p:spPr>
            <a:xfrm>
              <a:off x="4814116" y="4729200"/>
              <a:ext cx="468164" cy="82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9" name="rc39"/>
            <p:cNvSpPr/>
            <p:nvPr/>
          </p:nvSpPr>
          <p:spPr>
            <a:xfrm>
              <a:off x="7623101" y="4729200"/>
              <a:ext cx="468164" cy="82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0" name="rc40"/>
            <p:cNvSpPr/>
            <p:nvPr/>
          </p:nvSpPr>
          <p:spPr>
            <a:xfrm>
              <a:off x="1536966" y="2159379"/>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 name="rc41"/>
            <p:cNvSpPr/>
            <p:nvPr/>
          </p:nvSpPr>
          <p:spPr>
            <a:xfrm>
              <a:off x="2473295" y="2159379"/>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2941459" y="2159379"/>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 name="rc43"/>
            <p:cNvSpPr/>
            <p:nvPr/>
          </p:nvSpPr>
          <p:spPr>
            <a:xfrm>
              <a:off x="3877788" y="2159379"/>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 name="rc44"/>
            <p:cNvSpPr/>
            <p:nvPr/>
          </p:nvSpPr>
          <p:spPr>
            <a:xfrm>
              <a:off x="2005131" y="2159379"/>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5" name="rc45"/>
            <p:cNvSpPr/>
            <p:nvPr/>
          </p:nvSpPr>
          <p:spPr>
            <a:xfrm>
              <a:off x="3409623" y="2159379"/>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 name="rc46"/>
            <p:cNvSpPr/>
            <p:nvPr/>
          </p:nvSpPr>
          <p:spPr>
            <a:xfrm>
              <a:off x="5282280" y="2159379"/>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 name="rc47"/>
            <p:cNvSpPr/>
            <p:nvPr/>
          </p:nvSpPr>
          <p:spPr>
            <a:xfrm>
              <a:off x="5750444" y="2159379"/>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8" name="rc48"/>
            <p:cNvSpPr/>
            <p:nvPr/>
          </p:nvSpPr>
          <p:spPr>
            <a:xfrm>
              <a:off x="6218609" y="2159379"/>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9" name="rc49"/>
            <p:cNvSpPr/>
            <p:nvPr/>
          </p:nvSpPr>
          <p:spPr>
            <a:xfrm>
              <a:off x="7154937" y="2159379"/>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0" name="rc50"/>
            <p:cNvSpPr/>
            <p:nvPr/>
          </p:nvSpPr>
          <p:spPr>
            <a:xfrm>
              <a:off x="8091266" y="2159379"/>
              <a:ext cx="468164" cy="82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1" name="rc51"/>
            <p:cNvSpPr/>
            <p:nvPr/>
          </p:nvSpPr>
          <p:spPr>
            <a:xfrm>
              <a:off x="4345952" y="2159379"/>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 name="rc52"/>
            <p:cNvSpPr/>
            <p:nvPr/>
          </p:nvSpPr>
          <p:spPr>
            <a:xfrm>
              <a:off x="6686773" y="2159379"/>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 name="rc53"/>
            <p:cNvSpPr/>
            <p:nvPr/>
          </p:nvSpPr>
          <p:spPr>
            <a:xfrm>
              <a:off x="4814116" y="2159379"/>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4" name="rc54"/>
            <p:cNvSpPr/>
            <p:nvPr/>
          </p:nvSpPr>
          <p:spPr>
            <a:xfrm>
              <a:off x="7623101" y="2159379"/>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5" name="rc55"/>
            <p:cNvSpPr/>
            <p:nvPr/>
          </p:nvSpPr>
          <p:spPr>
            <a:xfrm>
              <a:off x="1536966" y="1910687"/>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 name="rc56"/>
            <p:cNvSpPr/>
            <p:nvPr/>
          </p:nvSpPr>
          <p:spPr>
            <a:xfrm>
              <a:off x="2473295" y="1910687"/>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 name="rc57"/>
            <p:cNvSpPr/>
            <p:nvPr/>
          </p:nvSpPr>
          <p:spPr>
            <a:xfrm>
              <a:off x="2941459" y="1910687"/>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 name="rc58"/>
            <p:cNvSpPr/>
            <p:nvPr/>
          </p:nvSpPr>
          <p:spPr>
            <a:xfrm>
              <a:off x="3877788" y="1910687"/>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9" name="rc59"/>
            <p:cNvSpPr/>
            <p:nvPr/>
          </p:nvSpPr>
          <p:spPr>
            <a:xfrm>
              <a:off x="3409623" y="1910687"/>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 name="rc60"/>
            <p:cNvSpPr/>
            <p:nvPr/>
          </p:nvSpPr>
          <p:spPr>
            <a:xfrm>
              <a:off x="5282280" y="1910687"/>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 name="rc61"/>
            <p:cNvSpPr/>
            <p:nvPr/>
          </p:nvSpPr>
          <p:spPr>
            <a:xfrm>
              <a:off x="6218609" y="1910687"/>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2" name="rc62"/>
            <p:cNvSpPr/>
            <p:nvPr/>
          </p:nvSpPr>
          <p:spPr>
            <a:xfrm>
              <a:off x="7154937" y="1910687"/>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3" name="rc63"/>
            <p:cNvSpPr/>
            <p:nvPr/>
          </p:nvSpPr>
          <p:spPr>
            <a:xfrm>
              <a:off x="4345952" y="1910687"/>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 name="rc64"/>
            <p:cNvSpPr/>
            <p:nvPr/>
          </p:nvSpPr>
          <p:spPr>
            <a:xfrm>
              <a:off x="6686773" y="1910687"/>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 name="rc65"/>
            <p:cNvSpPr/>
            <p:nvPr/>
          </p:nvSpPr>
          <p:spPr>
            <a:xfrm>
              <a:off x="4814116" y="1910687"/>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6" name="rc66"/>
            <p:cNvSpPr/>
            <p:nvPr/>
          </p:nvSpPr>
          <p:spPr>
            <a:xfrm>
              <a:off x="1536966" y="2905456"/>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7" name="rc67"/>
            <p:cNvSpPr/>
            <p:nvPr/>
          </p:nvSpPr>
          <p:spPr>
            <a:xfrm>
              <a:off x="2473295" y="2905456"/>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8" name="rc68"/>
            <p:cNvSpPr/>
            <p:nvPr/>
          </p:nvSpPr>
          <p:spPr>
            <a:xfrm>
              <a:off x="2941459" y="2905456"/>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9" name="rc69"/>
            <p:cNvSpPr/>
            <p:nvPr/>
          </p:nvSpPr>
          <p:spPr>
            <a:xfrm>
              <a:off x="3877788" y="2905456"/>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0" name="rc70"/>
            <p:cNvSpPr/>
            <p:nvPr/>
          </p:nvSpPr>
          <p:spPr>
            <a:xfrm>
              <a:off x="2005131" y="2905456"/>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1" name="rc71"/>
            <p:cNvSpPr/>
            <p:nvPr/>
          </p:nvSpPr>
          <p:spPr>
            <a:xfrm>
              <a:off x="3409623" y="2905456"/>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2" name="rc72"/>
            <p:cNvSpPr/>
            <p:nvPr/>
          </p:nvSpPr>
          <p:spPr>
            <a:xfrm>
              <a:off x="5282280" y="2905456"/>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3" name="rc73"/>
            <p:cNvSpPr/>
            <p:nvPr/>
          </p:nvSpPr>
          <p:spPr>
            <a:xfrm>
              <a:off x="6218609" y="2905456"/>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4" name="rc74"/>
            <p:cNvSpPr/>
            <p:nvPr/>
          </p:nvSpPr>
          <p:spPr>
            <a:xfrm>
              <a:off x="7154937" y="2905456"/>
              <a:ext cx="468164" cy="82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5" name="rc75"/>
            <p:cNvSpPr/>
            <p:nvPr/>
          </p:nvSpPr>
          <p:spPr>
            <a:xfrm>
              <a:off x="4345952" y="2905456"/>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76" name="rc76"/>
            <p:cNvSpPr/>
            <p:nvPr/>
          </p:nvSpPr>
          <p:spPr>
            <a:xfrm>
              <a:off x="6686773" y="2905456"/>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7" name="rc77"/>
            <p:cNvSpPr/>
            <p:nvPr/>
          </p:nvSpPr>
          <p:spPr>
            <a:xfrm>
              <a:off x="1536966" y="3651533"/>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 name="rc78"/>
            <p:cNvSpPr/>
            <p:nvPr/>
          </p:nvSpPr>
          <p:spPr>
            <a:xfrm>
              <a:off x="2473295" y="3651533"/>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9" name="rc79"/>
            <p:cNvSpPr/>
            <p:nvPr/>
          </p:nvSpPr>
          <p:spPr>
            <a:xfrm>
              <a:off x="2941459" y="3651533"/>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0" name="rc80"/>
            <p:cNvSpPr/>
            <p:nvPr/>
          </p:nvSpPr>
          <p:spPr>
            <a:xfrm>
              <a:off x="3877788" y="3651533"/>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1" name="rc81"/>
            <p:cNvSpPr/>
            <p:nvPr/>
          </p:nvSpPr>
          <p:spPr>
            <a:xfrm>
              <a:off x="3409623" y="3651533"/>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2" name="rc82"/>
            <p:cNvSpPr/>
            <p:nvPr/>
          </p:nvSpPr>
          <p:spPr>
            <a:xfrm>
              <a:off x="5282280" y="3651533"/>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3" name="rc83"/>
            <p:cNvSpPr/>
            <p:nvPr/>
          </p:nvSpPr>
          <p:spPr>
            <a:xfrm>
              <a:off x="5750444" y="3651533"/>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4" name="rc84"/>
            <p:cNvSpPr/>
            <p:nvPr/>
          </p:nvSpPr>
          <p:spPr>
            <a:xfrm>
              <a:off x="6218609" y="3651533"/>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5" name="rc85"/>
            <p:cNvSpPr/>
            <p:nvPr/>
          </p:nvSpPr>
          <p:spPr>
            <a:xfrm>
              <a:off x="7154937" y="3651533"/>
              <a:ext cx="468164" cy="82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6" name="rc86"/>
            <p:cNvSpPr/>
            <p:nvPr/>
          </p:nvSpPr>
          <p:spPr>
            <a:xfrm>
              <a:off x="4345952" y="3651533"/>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7" name="rc87"/>
            <p:cNvSpPr/>
            <p:nvPr/>
          </p:nvSpPr>
          <p:spPr>
            <a:xfrm>
              <a:off x="6686773" y="3651533"/>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8" name="rc88"/>
            <p:cNvSpPr/>
            <p:nvPr/>
          </p:nvSpPr>
          <p:spPr>
            <a:xfrm>
              <a:off x="4814116" y="3651533"/>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9" name="rc89"/>
            <p:cNvSpPr/>
            <p:nvPr/>
          </p:nvSpPr>
          <p:spPr>
            <a:xfrm>
              <a:off x="7623101" y="3651533"/>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0" name="rc90"/>
            <p:cNvSpPr/>
            <p:nvPr/>
          </p:nvSpPr>
          <p:spPr>
            <a:xfrm>
              <a:off x="1536966" y="5475277"/>
              <a:ext cx="468164" cy="82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91" name="rc91"/>
            <p:cNvSpPr/>
            <p:nvPr/>
          </p:nvSpPr>
          <p:spPr>
            <a:xfrm>
              <a:off x="2473295" y="5475277"/>
              <a:ext cx="468164" cy="82897"/>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92" name="rc92"/>
            <p:cNvSpPr/>
            <p:nvPr/>
          </p:nvSpPr>
          <p:spPr>
            <a:xfrm>
              <a:off x="2941459" y="5475277"/>
              <a:ext cx="468164" cy="82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3" name="rc93"/>
            <p:cNvSpPr/>
            <p:nvPr/>
          </p:nvSpPr>
          <p:spPr>
            <a:xfrm>
              <a:off x="3877788" y="5475277"/>
              <a:ext cx="468164" cy="82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4" name="rc94"/>
            <p:cNvSpPr/>
            <p:nvPr/>
          </p:nvSpPr>
          <p:spPr>
            <a:xfrm>
              <a:off x="3409623" y="5475277"/>
              <a:ext cx="468164" cy="82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5" name="rc95"/>
            <p:cNvSpPr/>
            <p:nvPr/>
          </p:nvSpPr>
          <p:spPr>
            <a:xfrm>
              <a:off x="5282280" y="5475277"/>
              <a:ext cx="468164" cy="82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6" name="rc96"/>
            <p:cNvSpPr/>
            <p:nvPr/>
          </p:nvSpPr>
          <p:spPr>
            <a:xfrm>
              <a:off x="6218609" y="5475277"/>
              <a:ext cx="468164" cy="82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97" name="rc97"/>
            <p:cNvSpPr/>
            <p:nvPr/>
          </p:nvSpPr>
          <p:spPr>
            <a:xfrm>
              <a:off x="8091266" y="5475277"/>
              <a:ext cx="468164" cy="82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98" name="rc98"/>
            <p:cNvSpPr/>
            <p:nvPr/>
          </p:nvSpPr>
          <p:spPr>
            <a:xfrm>
              <a:off x="4345952" y="5475277"/>
              <a:ext cx="468164" cy="82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99" name="rc99"/>
            <p:cNvSpPr/>
            <p:nvPr/>
          </p:nvSpPr>
          <p:spPr>
            <a:xfrm>
              <a:off x="7623101" y="5475277"/>
              <a:ext cx="468164" cy="82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00" name="rc100"/>
            <p:cNvSpPr/>
            <p:nvPr/>
          </p:nvSpPr>
          <p:spPr>
            <a:xfrm>
              <a:off x="1536966" y="4646303"/>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 name="rc101"/>
            <p:cNvSpPr/>
            <p:nvPr/>
          </p:nvSpPr>
          <p:spPr>
            <a:xfrm>
              <a:off x="2473295" y="4646303"/>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2" name="rc102"/>
            <p:cNvSpPr/>
            <p:nvPr/>
          </p:nvSpPr>
          <p:spPr>
            <a:xfrm>
              <a:off x="2941459" y="4646303"/>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3" name="rc103"/>
            <p:cNvSpPr/>
            <p:nvPr/>
          </p:nvSpPr>
          <p:spPr>
            <a:xfrm>
              <a:off x="3877788" y="4646303"/>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4" name="rc104"/>
            <p:cNvSpPr/>
            <p:nvPr/>
          </p:nvSpPr>
          <p:spPr>
            <a:xfrm>
              <a:off x="3409623" y="4646303"/>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5" name="rc105"/>
            <p:cNvSpPr/>
            <p:nvPr/>
          </p:nvSpPr>
          <p:spPr>
            <a:xfrm>
              <a:off x="5282280" y="4646303"/>
              <a:ext cx="468164" cy="82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6" name="rc106"/>
            <p:cNvSpPr/>
            <p:nvPr/>
          </p:nvSpPr>
          <p:spPr>
            <a:xfrm>
              <a:off x="5750444" y="4646303"/>
              <a:ext cx="468164" cy="82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7" name="rc107"/>
            <p:cNvSpPr/>
            <p:nvPr/>
          </p:nvSpPr>
          <p:spPr>
            <a:xfrm>
              <a:off x="6218609" y="4646303"/>
              <a:ext cx="468164" cy="82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8" name="rc108"/>
            <p:cNvSpPr/>
            <p:nvPr/>
          </p:nvSpPr>
          <p:spPr>
            <a:xfrm>
              <a:off x="7154937" y="4646303"/>
              <a:ext cx="468164" cy="82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09" name="rc109"/>
            <p:cNvSpPr/>
            <p:nvPr/>
          </p:nvSpPr>
          <p:spPr>
            <a:xfrm>
              <a:off x="8091266" y="4646303"/>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0" name="rc110"/>
            <p:cNvSpPr/>
            <p:nvPr/>
          </p:nvSpPr>
          <p:spPr>
            <a:xfrm>
              <a:off x="4345952" y="4646303"/>
              <a:ext cx="468164" cy="82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11" name="rc111"/>
            <p:cNvSpPr/>
            <p:nvPr/>
          </p:nvSpPr>
          <p:spPr>
            <a:xfrm>
              <a:off x="4814116" y="4646303"/>
              <a:ext cx="468164" cy="82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12" name="rc112"/>
            <p:cNvSpPr/>
            <p:nvPr/>
          </p:nvSpPr>
          <p:spPr>
            <a:xfrm>
              <a:off x="7623101" y="4646303"/>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3" name="rc113"/>
            <p:cNvSpPr/>
            <p:nvPr/>
          </p:nvSpPr>
          <p:spPr>
            <a:xfrm>
              <a:off x="1536966" y="4314713"/>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4" name="rc114"/>
            <p:cNvSpPr/>
            <p:nvPr/>
          </p:nvSpPr>
          <p:spPr>
            <a:xfrm>
              <a:off x="2473295" y="4314713"/>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5" name="rc115"/>
            <p:cNvSpPr/>
            <p:nvPr/>
          </p:nvSpPr>
          <p:spPr>
            <a:xfrm>
              <a:off x="2941459" y="4314713"/>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6" name="rc116"/>
            <p:cNvSpPr/>
            <p:nvPr/>
          </p:nvSpPr>
          <p:spPr>
            <a:xfrm>
              <a:off x="3877788" y="4314713"/>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7" name="rc117"/>
            <p:cNvSpPr/>
            <p:nvPr/>
          </p:nvSpPr>
          <p:spPr>
            <a:xfrm>
              <a:off x="3409623" y="4314713"/>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8" name="rc118"/>
            <p:cNvSpPr/>
            <p:nvPr/>
          </p:nvSpPr>
          <p:spPr>
            <a:xfrm>
              <a:off x="5282280" y="4314713"/>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9" name="rc119"/>
            <p:cNvSpPr/>
            <p:nvPr/>
          </p:nvSpPr>
          <p:spPr>
            <a:xfrm>
              <a:off x="5750444" y="4314713"/>
              <a:ext cx="468164" cy="82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0" name="rc120"/>
            <p:cNvSpPr/>
            <p:nvPr/>
          </p:nvSpPr>
          <p:spPr>
            <a:xfrm>
              <a:off x="6218609" y="4314713"/>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1" name="rc121"/>
            <p:cNvSpPr/>
            <p:nvPr/>
          </p:nvSpPr>
          <p:spPr>
            <a:xfrm>
              <a:off x="7154937" y="4314713"/>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2" name="rc122"/>
            <p:cNvSpPr/>
            <p:nvPr/>
          </p:nvSpPr>
          <p:spPr>
            <a:xfrm>
              <a:off x="6686773" y="4314713"/>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3" name="rc123"/>
            <p:cNvSpPr/>
            <p:nvPr/>
          </p:nvSpPr>
          <p:spPr>
            <a:xfrm>
              <a:off x="1536966" y="3154149"/>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4" name="rc124"/>
            <p:cNvSpPr/>
            <p:nvPr/>
          </p:nvSpPr>
          <p:spPr>
            <a:xfrm>
              <a:off x="2473295" y="3154149"/>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5" name="rc125"/>
            <p:cNvSpPr/>
            <p:nvPr/>
          </p:nvSpPr>
          <p:spPr>
            <a:xfrm>
              <a:off x="2941459" y="3154149"/>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6" name="rc126"/>
            <p:cNvSpPr/>
            <p:nvPr/>
          </p:nvSpPr>
          <p:spPr>
            <a:xfrm>
              <a:off x="3877788" y="3154149"/>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7" name="rc127"/>
            <p:cNvSpPr/>
            <p:nvPr/>
          </p:nvSpPr>
          <p:spPr>
            <a:xfrm>
              <a:off x="3409623" y="3154149"/>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8" name="rc128"/>
            <p:cNvSpPr/>
            <p:nvPr/>
          </p:nvSpPr>
          <p:spPr>
            <a:xfrm>
              <a:off x="5282280" y="3154149"/>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9" name="rc129"/>
            <p:cNvSpPr/>
            <p:nvPr/>
          </p:nvSpPr>
          <p:spPr>
            <a:xfrm>
              <a:off x="5750444" y="3154149"/>
              <a:ext cx="468164" cy="82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30" name="rc130"/>
            <p:cNvSpPr/>
            <p:nvPr/>
          </p:nvSpPr>
          <p:spPr>
            <a:xfrm>
              <a:off x="6218609" y="3154149"/>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1" name="rc131"/>
            <p:cNvSpPr/>
            <p:nvPr/>
          </p:nvSpPr>
          <p:spPr>
            <a:xfrm>
              <a:off x="7154937" y="3154149"/>
              <a:ext cx="468164" cy="82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32" name="rc132"/>
            <p:cNvSpPr/>
            <p:nvPr/>
          </p:nvSpPr>
          <p:spPr>
            <a:xfrm>
              <a:off x="4345952" y="3154149"/>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3" name="rc133"/>
            <p:cNvSpPr/>
            <p:nvPr/>
          </p:nvSpPr>
          <p:spPr>
            <a:xfrm>
              <a:off x="6686773" y="3154149"/>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4" name="rc134"/>
            <p:cNvSpPr/>
            <p:nvPr/>
          </p:nvSpPr>
          <p:spPr>
            <a:xfrm>
              <a:off x="4814116" y="3154149"/>
              <a:ext cx="468164" cy="82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5" name="rc135"/>
            <p:cNvSpPr/>
            <p:nvPr/>
          </p:nvSpPr>
          <p:spPr>
            <a:xfrm>
              <a:off x="7623101" y="3154149"/>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6" name="rc136"/>
            <p:cNvSpPr/>
            <p:nvPr/>
          </p:nvSpPr>
          <p:spPr>
            <a:xfrm>
              <a:off x="1536966" y="4397610"/>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7" name="rc137"/>
            <p:cNvSpPr/>
            <p:nvPr/>
          </p:nvSpPr>
          <p:spPr>
            <a:xfrm>
              <a:off x="2473295" y="4397610"/>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8" name="rc138"/>
            <p:cNvSpPr/>
            <p:nvPr/>
          </p:nvSpPr>
          <p:spPr>
            <a:xfrm>
              <a:off x="2941459" y="4397610"/>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9" name="rc139"/>
            <p:cNvSpPr/>
            <p:nvPr/>
          </p:nvSpPr>
          <p:spPr>
            <a:xfrm>
              <a:off x="3877788" y="4397610"/>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0" name="rc140"/>
            <p:cNvSpPr/>
            <p:nvPr/>
          </p:nvSpPr>
          <p:spPr>
            <a:xfrm>
              <a:off x="2005131" y="4397610"/>
              <a:ext cx="468164" cy="82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1" name="rc141"/>
            <p:cNvSpPr/>
            <p:nvPr/>
          </p:nvSpPr>
          <p:spPr>
            <a:xfrm>
              <a:off x="3409623" y="4397610"/>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2" name="rc142"/>
            <p:cNvSpPr/>
            <p:nvPr/>
          </p:nvSpPr>
          <p:spPr>
            <a:xfrm>
              <a:off x="5282280" y="4397610"/>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43" name="rc143"/>
            <p:cNvSpPr/>
            <p:nvPr/>
          </p:nvSpPr>
          <p:spPr>
            <a:xfrm>
              <a:off x="5750444" y="4397610"/>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4" name="rc144"/>
            <p:cNvSpPr/>
            <p:nvPr/>
          </p:nvSpPr>
          <p:spPr>
            <a:xfrm>
              <a:off x="6218609" y="4397610"/>
              <a:ext cx="468164" cy="82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45" name="rc145"/>
            <p:cNvSpPr/>
            <p:nvPr/>
          </p:nvSpPr>
          <p:spPr>
            <a:xfrm>
              <a:off x="7154937" y="4397610"/>
              <a:ext cx="468164" cy="82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46" name="rc146"/>
            <p:cNvSpPr/>
            <p:nvPr/>
          </p:nvSpPr>
          <p:spPr>
            <a:xfrm>
              <a:off x="8091266" y="4397610"/>
              <a:ext cx="468164" cy="82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47" name="rc147"/>
            <p:cNvSpPr/>
            <p:nvPr/>
          </p:nvSpPr>
          <p:spPr>
            <a:xfrm>
              <a:off x="4345952" y="4397610"/>
              <a:ext cx="468164" cy="82897"/>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48" name="rc148"/>
            <p:cNvSpPr/>
            <p:nvPr/>
          </p:nvSpPr>
          <p:spPr>
            <a:xfrm>
              <a:off x="6686773" y="4397610"/>
              <a:ext cx="468164" cy="82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49" name="rc149"/>
            <p:cNvSpPr/>
            <p:nvPr/>
          </p:nvSpPr>
          <p:spPr>
            <a:xfrm>
              <a:off x="4814116" y="4397610"/>
              <a:ext cx="468164" cy="82897"/>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50" name="rc150"/>
            <p:cNvSpPr/>
            <p:nvPr/>
          </p:nvSpPr>
          <p:spPr>
            <a:xfrm>
              <a:off x="7623101" y="4397610"/>
              <a:ext cx="468164" cy="82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51" name="rc151"/>
            <p:cNvSpPr/>
            <p:nvPr/>
          </p:nvSpPr>
          <p:spPr>
            <a:xfrm>
              <a:off x="1536966" y="998815"/>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2" name="rc152"/>
            <p:cNvSpPr/>
            <p:nvPr/>
          </p:nvSpPr>
          <p:spPr>
            <a:xfrm>
              <a:off x="2473295" y="998815"/>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3" name="rc153"/>
            <p:cNvSpPr/>
            <p:nvPr/>
          </p:nvSpPr>
          <p:spPr>
            <a:xfrm>
              <a:off x="2941459" y="998815"/>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4" name="rc154"/>
            <p:cNvSpPr/>
            <p:nvPr/>
          </p:nvSpPr>
          <p:spPr>
            <a:xfrm>
              <a:off x="3877788" y="998815"/>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 name="rc155"/>
            <p:cNvSpPr/>
            <p:nvPr/>
          </p:nvSpPr>
          <p:spPr>
            <a:xfrm>
              <a:off x="2005131" y="998815"/>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6" name="rc156"/>
            <p:cNvSpPr/>
            <p:nvPr/>
          </p:nvSpPr>
          <p:spPr>
            <a:xfrm>
              <a:off x="3409623" y="998815"/>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7" name="rc157"/>
            <p:cNvSpPr/>
            <p:nvPr/>
          </p:nvSpPr>
          <p:spPr>
            <a:xfrm>
              <a:off x="5282280" y="998815"/>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8" name="rc158"/>
            <p:cNvSpPr/>
            <p:nvPr/>
          </p:nvSpPr>
          <p:spPr>
            <a:xfrm>
              <a:off x="6218609" y="998815"/>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9" name="rc159"/>
            <p:cNvSpPr/>
            <p:nvPr/>
          </p:nvSpPr>
          <p:spPr>
            <a:xfrm>
              <a:off x="7154937" y="998815"/>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0" name="rc160"/>
            <p:cNvSpPr/>
            <p:nvPr/>
          </p:nvSpPr>
          <p:spPr>
            <a:xfrm>
              <a:off x="6686773" y="998815"/>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1" name="rc161"/>
            <p:cNvSpPr/>
            <p:nvPr/>
          </p:nvSpPr>
          <p:spPr>
            <a:xfrm>
              <a:off x="1536966" y="4563405"/>
              <a:ext cx="468164" cy="82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62" name="rc162"/>
            <p:cNvSpPr/>
            <p:nvPr/>
          </p:nvSpPr>
          <p:spPr>
            <a:xfrm>
              <a:off x="2473295" y="4563405"/>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3" name="rc163"/>
            <p:cNvSpPr/>
            <p:nvPr/>
          </p:nvSpPr>
          <p:spPr>
            <a:xfrm>
              <a:off x="2941459" y="4563405"/>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64" name="rc164"/>
            <p:cNvSpPr/>
            <p:nvPr/>
          </p:nvSpPr>
          <p:spPr>
            <a:xfrm>
              <a:off x="3877788" y="4563405"/>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65" name="rc165"/>
            <p:cNvSpPr/>
            <p:nvPr/>
          </p:nvSpPr>
          <p:spPr>
            <a:xfrm>
              <a:off x="3409623" y="4563405"/>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66" name="rc166"/>
            <p:cNvSpPr/>
            <p:nvPr/>
          </p:nvSpPr>
          <p:spPr>
            <a:xfrm>
              <a:off x="5282280" y="4563405"/>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67" name="rc167"/>
            <p:cNvSpPr/>
            <p:nvPr/>
          </p:nvSpPr>
          <p:spPr>
            <a:xfrm>
              <a:off x="5750444" y="4563405"/>
              <a:ext cx="468164" cy="82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68" name="rc168"/>
            <p:cNvSpPr/>
            <p:nvPr/>
          </p:nvSpPr>
          <p:spPr>
            <a:xfrm>
              <a:off x="6218609" y="4563405"/>
              <a:ext cx="468164" cy="82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69" name="rc169"/>
            <p:cNvSpPr/>
            <p:nvPr/>
          </p:nvSpPr>
          <p:spPr>
            <a:xfrm>
              <a:off x="7154937" y="4563405"/>
              <a:ext cx="468164" cy="82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70" name="rc170"/>
            <p:cNvSpPr/>
            <p:nvPr/>
          </p:nvSpPr>
          <p:spPr>
            <a:xfrm>
              <a:off x="4345952" y="4563405"/>
              <a:ext cx="468164" cy="82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71" name="rc171"/>
            <p:cNvSpPr/>
            <p:nvPr/>
          </p:nvSpPr>
          <p:spPr>
            <a:xfrm>
              <a:off x="4814116" y="4563405"/>
              <a:ext cx="468164" cy="82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72" name="rc172"/>
            <p:cNvSpPr/>
            <p:nvPr/>
          </p:nvSpPr>
          <p:spPr>
            <a:xfrm>
              <a:off x="7623101" y="4563405"/>
              <a:ext cx="468164" cy="8289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73" name="rc173"/>
            <p:cNvSpPr/>
            <p:nvPr/>
          </p:nvSpPr>
          <p:spPr>
            <a:xfrm>
              <a:off x="1536966" y="3900226"/>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74" name="rc174"/>
            <p:cNvSpPr/>
            <p:nvPr/>
          </p:nvSpPr>
          <p:spPr>
            <a:xfrm>
              <a:off x="2473295" y="3900226"/>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75" name="rc175"/>
            <p:cNvSpPr/>
            <p:nvPr/>
          </p:nvSpPr>
          <p:spPr>
            <a:xfrm>
              <a:off x="2941459" y="3900226"/>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76" name="rc176"/>
            <p:cNvSpPr/>
            <p:nvPr/>
          </p:nvSpPr>
          <p:spPr>
            <a:xfrm>
              <a:off x="3877788" y="3900226"/>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77" name="rc177"/>
            <p:cNvSpPr/>
            <p:nvPr/>
          </p:nvSpPr>
          <p:spPr>
            <a:xfrm>
              <a:off x="2005131" y="3900226"/>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78" name="rc178"/>
            <p:cNvSpPr/>
            <p:nvPr/>
          </p:nvSpPr>
          <p:spPr>
            <a:xfrm>
              <a:off x="3409623" y="3900226"/>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79" name="rc179"/>
            <p:cNvSpPr/>
            <p:nvPr/>
          </p:nvSpPr>
          <p:spPr>
            <a:xfrm>
              <a:off x="5282280" y="3900226"/>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0" name="rc180"/>
            <p:cNvSpPr/>
            <p:nvPr/>
          </p:nvSpPr>
          <p:spPr>
            <a:xfrm>
              <a:off x="5750444" y="3900226"/>
              <a:ext cx="468164" cy="82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81" name="rc181"/>
            <p:cNvSpPr/>
            <p:nvPr/>
          </p:nvSpPr>
          <p:spPr>
            <a:xfrm>
              <a:off x="6218609" y="3900226"/>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2" name="rc182"/>
            <p:cNvSpPr/>
            <p:nvPr/>
          </p:nvSpPr>
          <p:spPr>
            <a:xfrm>
              <a:off x="7154937" y="3900226"/>
              <a:ext cx="468164" cy="82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83" name="rc183"/>
            <p:cNvSpPr/>
            <p:nvPr/>
          </p:nvSpPr>
          <p:spPr>
            <a:xfrm>
              <a:off x="4345952" y="3900226"/>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4" name="rc184"/>
            <p:cNvSpPr/>
            <p:nvPr/>
          </p:nvSpPr>
          <p:spPr>
            <a:xfrm>
              <a:off x="4814116" y="3900226"/>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5" name="rc185"/>
            <p:cNvSpPr/>
            <p:nvPr/>
          </p:nvSpPr>
          <p:spPr>
            <a:xfrm>
              <a:off x="1536966" y="2242277"/>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6" name="rc186"/>
            <p:cNvSpPr/>
            <p:nvPr/>
          </p:nvSpPr>
          <p:spPr>
            <a:xfrm>
              <a:off x="2473295" y="2242277"/>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7" name="rc187"/>
            <p:cNvSpPr/>
            <p:nvPr/>
          </p:nvSpPr>
          <p:spPr>
            <a:xfrm>
              <a:off x="2941459" y="2242277"/>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8" name="rc188"/>
            <p:cNvSpPr/>
            <p:nvPr/>
          </p:nvSpPr>
          <p:spPr>
            <a:xfrm>
              <a:off x="3877788" y="2242277"/>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9" name="rc189"/>
            <p:cNvSpPr/>
            <p:nvPr/>
          </p:nvSpPr>
          <p:spPr>
            <a:xfrm>
              <a:off x="2005131" y="2242277"/>
              <a:ext cx="468164" cy="82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90" name="rc190"/>
            <p:cNvSpPr/>
            <p:nvPr/>
          </p:nvSpPr>
          <p:spPr>
            <a:xfrm>
              <a:off x="3409623" y="2242277"/>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1" name="rc191"/>
            <p:cNvSpPr/>
            <p:nvPr/>
          </p:nvSpPr>
          <p:spPr>
            <a:xfrm>
              <a:off x="5282280" y="2242277"/>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2" name="rc192"/>
            <p:cNvSpPr/>
            <p:nvPr/>
          </p:nvSpPr>
          <p:spPr>
            <a:xfrm>
              <a:off x="5750444" y="2242277"/>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3" name="rc193"/>
            <p:cNvSpPr/>
            <p:nvPr/>
          </p:nvSpPr>
          <p:spPr>
            <a:xfrm>
              <a:off x="6218609" y="2242277"/>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4" name="rc194"/>
            <p:cNvSpPr/>
            <p:nvPr/>
          </p:nvSpPr>
          <p:spPr>
            <a:xfrm>
              <a:off x="7154937" y="2242277"/>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5" name="rc195"/>
            <p:cNvSpPr/>
            <p:nvPr/>
          </p:nvSpPr>
          <p:spPr>
            <a:xfrm>
              <a:off x="8091266" y="2242277"/>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6" name="rc196"/>
            <p:cNvSpPr/>
            <p:nvPr/>
          </p:nvSpPr>
          <p:spPr>
            <a:xfrm>
              <a:off x="4345952" y="2242277"/>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7" name="rc197"/>
            <p:cNvSpPr/>
            <p:nvPr/>
          </p:nvSpPr>
          <p:spPr>
            <a:xfrm>
              <a:off x="6686773" y="2242277"/>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8" name="rc198"/>
            <p:cNvSpPr/>
            <p:nvPr/>
          </p:nvSpPr>
          <p:spPr>
            <a:xfrm>
              <a:off x="4814116" y="2242277"/>
              <a:ext cx="468164" cy="82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9" name="rc199"/>
            <p:cNvSpPr/>
            <p:nvPr/>
          </p:nvSpPr>
          <p:spPr>
            <a:xfrm>
              <a:off x="1536966" y="3485738"/>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0" name="rc200"/>
            <p:cNvSpPr/>
            <p:nvPr/>
          </p:nvSpPr>
          <p:spPr>
            <a:xfrm>
              <a:off x="2473295" y="3485738"/>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01" name="rc201"/>
            <p:cNvSpPr/>
            <p:nvPr/>
          </p:nvSpPr>
          <p:spPr>
            <a:xfrm>
              <a:off x="2941459" y="3485738"/>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2" name="rc202"/>
            <p:cNvSpPr/>
            <p:nvPr/>
          </p:nvSpPr>
          <p:spPr>
            <a:xfrm>
              <a:off x="3877788" y="3485738"/>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3" name="rc203"/>
            <p:cNvSpPr/>
            <p:nvPr/>
          </p:nvSpPr>
          <p:spPr>
            <a:xfrm>
              <a:off x="3409623" y="3485738"/>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4" name="rc204"/>
            <p:cNvSpPr/>
            <p:nvPr/>
          </p:nvSpPr>
          <p:spPr>
            <a:xfrm>
              <a:off x="5282280" y="3485738"/>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05" name="rc205"/>
            <p:cNvSpPr/>
            <p:nvPr/>
          </p:nvSpPr>
          <p:spPr>
            <a:xfrm>
              <a:off x="5750444" y="3485738"/>
              <a:ext cx="468164" cy="82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6" name="rc206"/>
            <p:cNvSpPr/>
            <p:nvPr/>
          </p:nvSpPr>
          <p:spPr>
            <a:xfrm>
              <a:off x="6218609" y="3485738"/>
              <a:ext cx="468164" cy="82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7" name="rc207"/>
            <p:cNvSpPr/>
            <p:nvPr/>
          </p:nvSpPr>
          <p:spPr>
            <a:xfrm>
              <a:off x="7154937" y="3485738"/>
              <a:ext cx="468164" cy="82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8" name="rc208"/>
            <p:cNvSpPr/>
            <p:nvPr/>
          </p:nvSpPr>
          <p:spPr>
            <a:xfrm>
              <a:off x="4345952" y="3485738"/>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09" name="rc209"/>
            <p:cNvSpPr/>
            <p:nvPr/>
          </p:nvSpPr>
          <p:spPr>
            <a:xfrm>
              <a:off x="4814116" y="3485738"/>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0" name="rc210"/>
            <p:cNvSpPr/>
            <p:nvPr/>
          </p:nvSpPr>
          <p:spPr>
            <a:xfrm>
              <a:off x="1536966" y="3734431"/>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1" name="rc211"/>
            <p:cNvSpPr/>
            <p:nvPr/>
          </p:nvSpPr>
          <p:spPr>
            <a:xfrm>
              <a:off x="2473295" y="3734431"/>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12" name="rc212"/>
            <p:cNvSpPr/>
            <p:nvPr/>
          </p:nvSpPr>
          <p:spPr>
            <a:xfrm>
              <a:off x="2941459" y="3734431"/>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3" name="rc213"/>
            <p:cNvSpPr/>
            <p:nvPr/>
          </p:nvSpPr>
          <p:spPr>
            <a:xfrm>
              <a:off x="3877788" y="3734431"/>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4" name="rc214"/>
            <p:cNvSpPr/>
            <p:nvPr/>
          </p:nvSpPr>
          <p:spPr>
            <a:xfrm>
              <a:off x="2005131" y="3734431"/>
              <a:ext cx="468164" cy="82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15" name="rc215"/>
            <p:cNvSpPr/>
            <p:nvPr/>
          </p:nvSpPr>
          <p:spPr>
            <a:xfrm>
              <a:off x="3409623" y="3734431"/>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16" name="rc216"/>
            <p:cNvSpPr/>
            <p:nvPr/>
          </p:nvSpPr>
          <p:spPr>
            <a:xfrm>
              <a:off x="5282280" y="3734431"/>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17" name="rc217"/>
            <p:cNvSpPr/>
            <p:nvPr/>
          </p:nvSpPr>
          <p:spPr>
            <a:xfrm>
              <a:off x="5750444" y="3734431"/>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8" name="rc218"/>
            <p:cNvSpPr/>
            <p:nvPr/>
          </p:nvSpPr>
          <p:spPr>
            <a:xfrm>
              <a:off x="6218609" y="3734431"/>
              <a:ext cx="468164" cy="82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9" name="rc219"/>
            <p:cNvSpPr/>
            <p:nvPr/>
          </p:nvSpPr>
          <p:spPr>
            <a:xfrm>
              <a:off x="7154937" y="3734431"/>
              <a:ext cx="468164" cy="82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20" name="rc220"/>
            <p:cNvSpPr/>
            <p:nvPr/>
          </p:nvSpPr>
          <p:spPr>
            <a:xfrm>
              <a:off x="8091266" y="3734431"/>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21" name="rc221"/>
            <p:cNvSpPr/>
            <p:nvPr/>
          </p:nvSpPr>
          <p:spPr>
            <a:xfrm>
              <a:off x="4345952" y="3734431"/>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22" name="rc222"/>
            <p:cNvSpPr/>
            <p:nvPr/>
          </p:nvSpPr>
          <p:spPr>
            <a:xfrm>
              <a:off x="6686773" y="3734431"/>
              <a:ext cx="468164" cy="82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23" name="rc223"/>
            <p:cNvSpPr/>
            <p:nvPr/>
          </p:nvSpPr>
          <p:spPr>
            <a:xfrm>
              <a:off x="4814116" y="3734431"/>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24" name="rc224"/>
            <p:cNvSpPr/>
            <p:nvPr/>
          </p:nvSpPr>
          <p:spPr>
            <a:xfrm>
              <a:off x="7623101" y="3734431"/>
              <a:ext cx="468164" cy="82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25" name="rc225"/>
            <p:cNvSpPr/>
            <p:nvPr/>
          </p:nvSpPr>
          <p:spPr>
            <a:xfrm>
              <a:off x="1536966" y="1496199"/>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6" name="rc226"/>
            <p:cNvSpPr/>
            <p:nvPr/>
          </p:nvSpPr>
          <p:spPr>
            <a:xfrm>
              <a:off x="2473295" y="1496199"/>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7" name="rc227"/>
            <p:cNvSpPr/>
            <p:nvPr/>
          </p:nvSpPr>
          <p:spPr>
            <a:xfrm>
              <a:off x="2941459" y="1496199"/>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8" name="rc228"/>
            <p:cNvSpPr/>
            <p:nvPr/>
          </p:nvSpPr>
          <p:spPr>
            <a:xfrm>
              <a:off x="3877788" y="1496199"/>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9" name="rc229"/>
            <p:cNvSpPr/>
            <p:nvPr/>
          </p:nvSpPr>
          <p:spPr>
            <a:xfrm>
              <a:off x="3409623" y="1496199"/>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0" name="rc230"/>
            <p:cNvSpPr/>
            <p:nvPr/>
          </p:nvSpPr>
          <p:spPr>
            <a:xfrm>
              <a:off x="5282280" y="1496199"/>
              <a:ext cx="468164" cy="82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1" name="rc231"/>
            <p:cNvSpPr/>
            <p:nvPr/>
          </p:nvSpPr>
          <p:spPr>
            <a:xfrm>
              <a:off x="5750444" y="1496199"/>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2" name="rc232"/>
            <p:cNvSpPr/>
            <p:nvPr/>
          </p:nvSpPr>
          <p:spPr>
            <a:xfrm>
              <a:off x="6218609" y="1496199"/>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3" name="rc233"/>
            <p:cNvSpPr/>
            <p:nvPr/>
          </p:nvSpPr>
          <p:spPr>
            <a:xfrm>
              <a:off x="7154937" y="1496199"/>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4" name="rc234"/>
            <p:cNvSpPr/>
            <p:nvPr/>
          </p:nvSpPr>
          <p:spPr>
            <a:xfrm>
              <a:off x="8091266" y="1496199"/>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5" name="rc235"/>
            <p:cNvSpPr/>
            <p:nvPr/>
          </p:nvSpPr>
          <p:spPr>
            <a:xfrm>
              <a:off x="4345952" y="1496199"/>
              <a:ext cx="468164" cy="82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6" name="rc236"/>
            <p:cNvSpPr/>
            <p:nvPr/>
          </p:nvSpPr>
          <p:spPr>
            <a:xfrm>
              <a:off x="6686773" y="1496199"/>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7" name="rc237"/>
            <p:cNvSpPr/>
            <p:nvPr/>
          </p:nvSpPr>
          <p:spPr>
            <a:xfrm>
              <a:off x="4814116" y="1496199"/>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8" name="rc238"/>
            <p:cNvSpPr/>
            <p:nvPr/>
          </p:nvSpPr>
          <p:spPr>
            <a:xfrm>
              <a:off x="7623101" y="1496199"/>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9" name="rc239"/>
            <p:cNvSpPr/>
            <p:nvPr/>
          </p:nvSpPr>
          <p:spPr>
            <a:xfrm>
              <a:off x="1536966" y="4894995"/>
              <a:ext cx="468164" cy="82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40" name="rc240"/>
            <p:cNvSpPr/>
            <p:nvPr/>
          </p:nvSpPr>
          <p:spPr>
            <a:xfrm>
              <a:off x="2473295" y="4894995"/>
              <a:ext cx="468164" cy="82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41" name="rc241"/>
            <p:cNvSpPr/>
            <p:nvPr/>
          </p:nvSpPr>
          <p:spPr>
            <a:xfrm>
              <a:off x="2941459" y="4894995"/>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42" name="rc242"/>
            <p:cNvSpPr/>
            <p:nvPr/>
          </p:nvSpPr>
          <p:spPr>
            <a:xfrm>
              <a:off x="3877788" y="4894995"/>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43" name="rc243"/>
            <p:cNvSpPr/>
            <p:nvPr/>
          </p:nvSpPr>
          <p:spPr>
            <a:xfrm>
              <a:off x="3409623" y="4894995"/>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44" name="rc244"/>
            <p:cNvSpPr/>
            <p:nvPr/>
          </p:nvSpPr>
          <p:spPr>
            <a:xfrm>
              <a:off x="5282280" y="4894995"/>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45" name="rc245"/>
            <p:cNvSpPr/>
            <p:nvPr/>
          </p:nvSpPr>
          <p:spPr>
            <a:xfrm>
              <a:off x="6218609" y="4894995"/>
              <a:ext cx="468164" cy="82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46" name="rc246"/>
            <p:cNvSpPr/>
            <p:nvPr/>
          </p:nvSpPr>
          <p:spPr>
            <a:xfrm>
              <a:off x="7154937" y="4894995"/>
              <a:ext cx="468164" cy="82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47" name="rc247"/>
            <p:cNvSpPr/>
            <p:nvPr/>
          </p:nvSpPr>
          <p:spPr>
            <a:xfrm>
              <a:off x="8091266" y="4894995"/>
              <a:ext cx="468164" cy="82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48" name="rc248"/>
            <p:cNvSpPr/>
            <p:nvPr/>
          </p:nvSpPr>
          <p:spPr>
            <a:xfrm>
              <a:off x="7623101" y="4894995"/>
              <a:ext cx="468164" cy="82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49" name="rc249"/>
            <p:cNvSpPr/>
            <p:nvPr/>
          </p:nvSpPr>
          <p:spPr>
            <a:xfrm>
              <a:off x="1536966" y="3568636"/>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50" name="rc250"/>
            <p:cNvSpPr/>
            <p:nvPr/>
          </p:nvSpPr>
          <p:spPr>
            <a:xfrm>
              <a:off x="2473295" y="3568636"/>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1" name="rc251"/>
            <p:cNvSpPr/>
            <p:nvPr/>
          </p:nvSpPr>
          <p:spPr>
            <a:xfrm>
              <a:off x="2941459" y="3568636"/>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52" name="rc252"/>
            <p:cNvSpPr/>
            <p:nvPr/>
          </p:nvSpPr>
          <p:spPr>
            <a:xfrm>
              <a:off x="3877788" y="3568636"/>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53" name="rc253"/>
            <p:cNvSpPr/>
            <p:nvPr/>
          </p:nvSpPr>
          <p:spPr>
            <a:xfrm>
              <a:off x="3409623" y="3568636"/>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54" name="rc254"/>
            <p:cNvSpPr/>
            <p:nvPr/>
          </p:nvSpPr>
          <p:spPr>
            <a:xfrm>
              <a:off x="5282280" y="3568636"/>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5" name="rc255"/>
            <p:cNvSpPr/>
            <p:nvPr/>
          </p:nvSpPr>
          <p:spPr>
            <a:xfrm>
              <a:off x="6218609" y="3568636"/>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56" name="rc256"/>
            <p:cNvSpPr/>
            <p:nvPr/>
          </p:nvSpPr>
          <p:spPr>
            <a:xfrm>
              <a:off x="7154937" y="3568636"/>
              <a:ext cx="468164" cy="82897"/>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57" name="rc257"/>
            <p:cNvSpPr/>
            <p:nvPr/>
          </p:nvSpPr>
          <p:spPr>
            <a:xfrm>
              <a:off x="8091266" y="3568636"/>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58" name="rc258"/>
            <p:cNvSpPr/>
            <p:nvPr/>
          </p:nvSpPr>
          <p:spPr>
            <a:xfrm>
              <a:off x="4345952" y="3568636"/>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9" name="rc259"/>
            <p:cNvSpPr/>
            <p:nvPr/>
          </p:nvSpPr>
          <p:spPr>
            <a:xfrm>
              <a:off x="4814116" y="3568636"/>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0" name="rc260"/>
            <p:cNvSpPr/>
            <p:nvPr/>
          </p:nvSpPr>
          <p:spPr>
            <a:xfrm>
              <a:off x="7623101" y="3568636"/>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1" name="rc261"/>
            <p:cNvSpPr/>
            <p:nvPr/>
          </p:nvSpPr>
          <p:spPr>
            <a:xfrm>
              <a:off x="1536966" y="5143687"/>
              <a:ext cx="468164" cy="82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62" name="rc262"/>
            <p:cNvSpPr/>
            <p:nvPr/>
          </p:nvSpPr>
          <p:spPr>
            <a:xfrm>
              <a:off x="2473295" y="5143687"/>
              <a:ext cx="468164" cy="82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63" name="rc263"/>
            <p:cNvSpPr/>
            <p:nvPr/>
          </p:nvSpPr>
          <p:spPr>
            <a:xfrm>
              <a:off x="2941459" y="5143687"/>
              <a:ext cx="468164" cy="82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64" name="rc264"/>
            <p:cNvSpPr/>
            <p:nvPr/>
          </p:nvSpPr>
          <p:spPr>
            <a:xfrm>
              <a:off x="3877788" y="5143687"/>
              <a:ext cx="468164" cy="82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65" name="rc265"/>
            <p:cNvSpPr/>
            <p:nvPr/>
          </p:nvSpPr>
          <p:spPr>
            <a:xfrm>
              <a:off x="3409623" y="5143687"/>
              <a:ext cx="468164" cy="82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66" name="rc266"/>
            <p:cNvSpPr/>
            <p:nvPr/>
          </p:nvSpPr>
          <p:spPr>
            <a:xfrm>
              <a:off x="5282280" y="5143687"/>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7" name="rc267"/>
            <p:cNvSpPr/>
            <p:nvPr/>
          </p:nvSpPr>
          <p:spPr>
            <a:xfrm>
              <a:off x="6218609" y="5143687"/>
              <a:ext cx="468164" cy="82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68" name="rc268"/>
            <p:cNvSpPr/>
            <p:nvPr/>
          </p:nvSpPr>
          <p:spPr>
            <a:xfrm>
              <a:off x="7154937" y="5143687"/>
              <a:ext cx="468164" cy="82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69" name="rc269"/>
            <p:cNvSpPr/>
            <p:nvPr/>
          </p:nvSpPr>
          <p:spPr>
            <a:xfrm>
              <a:off x="4345952" y="5143687"/>
              <a:ext cx="468164" cy="82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70" name="rc270"/>
            <p:cNvSpPr/>
            <p:nvPr/>
          </p:nvSpPr>
          <p:spPr>
            <a:xfrm>
              <a:off x="6686773" y="5143687"/>
              <a:ext cx="468164" cy="82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71" name="rc271"/>
            <p:cNvSpPr/>
            <p:nvPr/>
          </p:nvSpPr>
          <p:spPr>
            <a:xfrm>
              <a:off x="4814116" y="5143687"/>
              <a:ext cx="468164" cy="82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72" name="rc272"/>
            <p:cNvSpPr/>
            <p:nvPr/>
          </p:nvSpPr>
          <p:spPr>
            <a:xfrm>
              <a:off x="1536966" y="1413302"/>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3" name="rc273"/>
            <p:cNvSpPr/>
            <p:nvPr/>
          </p:nvSpPr>
          <p:spPr>
            <a:xfrm>
              <a:off x="2473295" y="1413302"/>
              <a:ext cx="468164" cy="82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4" name="rc274"/>
            <p:cNvSpPr/>
            <p:nvPr/>
          </p:nvSpPr>
          <p:spPr>
            <a:xfrm>
              <a:off x="2941459" y="1413302"/>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5" name="rc275"/>
            <p:cNvSpPr/>
            <p:nvPr/>
          </p:nvSpPr>
          <p:spPr>
            <a:xfrm>
              <a:off x="3877788" y="1413302"/>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6" name="rc276"/>
            <p:cNvSpPr/>
            <p:nvPr/>
          </p:nvSpPr>
          <p:spPr>
            <a:xfrm>
              <a:off x="2005131" y="1413302"/>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77" name="rc277"/>
            <p:cNvSpPr/>
            <p:nvPr/>
          </p:nvSpPr>
          <p:spPr>
            <a:xfrm>
              <a:off x="3409623" y="1413302"/>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8" name="rc278"/>
            <p:cNvSpPr/>
            <p:nvPr/>
          </p:nvSpPr>
          <p:spPr>
            <a:xfrm>
              <a:off x="5282280" y="1413302"/>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9" name="rc279"/>
            <p:cNvSpPr/>
            <p:nvPr/>
          </p:nvSpPr>
          <p:spPr>
            <a:xfrm>
              <a:off x="5750444" y="1413302"/>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0" name="rc280"/>
            <p:cNvSpPr/>
            <p:nvPr/>
          </p:nvSpPr>
          <p:spPr>
            <a:xfrm>
              <a:off x="6218609" y="1413302"/>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1" name="rc281"/>
            <p:cNvSpPr/>
            <p:nvPr/>
          </p:nvSpPr>
          <p:spPr>
            <a:xfrm>
              <a:off x="7154937" y="1413302"/>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2" name="rc282"/>
            <p:cNvSpPr/>
            <p:nvPr/>
          </p:nvSpPr>
          <p:spPr>
            <a:xfrm>
              <a:off x="4345952" y="1413302"/>
              <a:ext cx="468164" cy="82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3" name="rc283"/>
            <p:cNvSpPr/>
            <p:nvPr/>
          </p:nvSpPr>
          <p:spPr>
            <a:xfrm>
              <a:off x="6686773" y="1413302"/>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4" name="rc284"/>
            <p:cNvSpPr/>
            <p:nvPr/>
          </p:nvSpPr>
          <p:spPr>
            <a:xfrm>
              <a:off x="4814116" y="1413302"/>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5" name="rc285"/>
            <p:cNvSpPr/>
            <p:nvPr/>
          </p:nvSpPr>
          <p:spPr>
            <a:xfrm>
              <a:off x="1536966" y="3983123"/>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6" name="rc286"/>
            <p:cNvSpPr/>
            <p:nvPr/>
          </p:nvSpPr>
          <p:spPr>
            <a:xfrm>
              <a:off x="2473295" y="3983123"/>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7" name="rc287"/>
            <p:cNvSpPr/>
            <p:nvPr/>
          </p:nvSpPr>
          <p:spPr>
            <a:xfrm>
              <a:off x="2941459" y="3983123"/>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8" name="rc288"/>
            <p:cNvSpPr/>
            <p:nvPr/>
          </p:nvSpPr>
          <p:spPr>
            <a:xfrm>
              <a:off x="3877788" y="3983123"/>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9" name="rc289"/>
            <p:cNvSpPr/>
            <p:nvPr/>
          </p:nvSpPr>
          <p:spPr>
            <a:xfrm>
              <a:off x="3409623" y="3983123"/>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0" name="rc290"/>
            <p:cNvSpPr/>
            <p:nvPr/>
          </p:nvSpPr>
          <p:spPr>
            <a:xfrm>
              <a:off x="5282280" y="3983123"/>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91" name="rc291"/>
            <p:cNvSpPr/>
            <p:nvPr/>
          </p:nvSpPr>
          <p:spPr>
            <a:xfrm>
              <a:off x="5750444" y="3983123"/>
              <a:ext cx="468164" cy="82897"/>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292" name="rc292"/>
            <p:cNvSpPr/>
            <p:nvPr/>
          </p:nvSpPr>
          <p:spPr>
            <a:xfrm>
              <a:off x="6218609" y="3983123"/>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3" name="rc293"/>
            <p:cNvSpPr/>
            <p:nvPr/>
          </p:nvSpPr>
          <p:spPr>
            <a:xfrm>
              <a:off x="7154937" y="3983123"/>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94" name="rc294"/>
            <p:cNvSpPr/>
            <p:nvPr/>
          </p:nvSpPr>
          <p:spPr>
            <a:xfrm>
              <a:off x="4345952" y="3983123"/>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95" name="rc295"/>
            <p:cNvSpPr/>
            <p:nvPr/>
          </p:nvSpPr>
          <p:spPr>
            <a:xfrm>
              <a:off x="6686773" y="3983123"/>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6" name="rc296"/>
            <p:cNvSpPr/>
            <p:nvPr/>
          </p:nvSpPr>
          <p:spPr>
            <a:xfrm>
              <a:off x="4814116" y="3983123"/>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97" name="rc297"/>
            <p:cNvSpPr/>
            <p:nvPr/>
          </p:nvSpPr>
          <p:spPr>
            <a:xfrm>
              <a:off x="7623101" y="3983123"/>
              <a:ext cx="468164" cy="82897"/>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298" name="rc298"/>
            <p:cNvSpPr/>
            <p:nvPr/>
          </p:nvSpPr>
          <p:spPr>
            <a:xfrm>
              <a:off x="1536966" y="2573866"/>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9" name="rc299"/>
            <p:cNvSpPr/>
            <p:nvPr/>
          </p:nvSpPr>
          <p:spPr>
            <a:xfrm>
              <a:off x="2473295" y="2573866"/>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00" name="rc300"/>
            <p:cNvSpPr/>
            <p:nvPr/>
          </p:nvSpPr>
          <p:spPr>
            <a:xfrm>
              <a:off x="2941459" y="2573866"/>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1" name="rc301"/>
            <p:cNvSpPr/>
            <p:nvPr/>
          </p:nvSpPr>
          <p:spPr>
            <a:xfrm>
              <a:off x="3877788" y="2573866"/>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02" name="rc302"/>
            <p:cNvSpPr/>
            <p:nvPr/>
          </p:nvSpPr>
          <p:spPr>
            <a:xfrm>
              <a:off x="2005131" y="2573866"/>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3" name="rc303"/>
            <p:cNvSpPr/>
            <p:nvPr/>
          </p:nvSpPr>
          <p:spPr>
            <a:xfrm>
              <a:off x="3409623" y="2573866"/>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04" name="rc304"/>
            <p:cNvSpPr/>
            <p:nvPr/>
          </p:nvSpPr>
          <p:spPr>
            <a:xfrm>
              <a:off x="5282280" y="2573866"/>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5" name="rc305"/>
            <p:cNvSpPr/>
            <p:nvPr/>
          </p:nvSpPr>
          <p:spPr>
            <a:xfrm>
              <a:off x="5750444" y="2573866"/>
              <a:ext cx="468164" cy="82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06" name="rc306"/>
            <p:cNvSpPr/>
            <p:nvPr/>
          </p:nvSpPr>
          <p:spPr>
            <a:xfrm>
              <a:off x="6218609" y="2573866"/>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7" name="rc307"/>
            <p:cNvSpPr/>
            <p:nvPr/>
          </p:nvSpPr>
          <p:spPr>
            <a:xfrm>
              <a:off x="7154937" y="2573866"/>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8" name="rc308"/>
            <p:cNvSpPr/>
            <p:nvPr/>
          </p:nvSpPr>
          <p:spPr>
            <a:xfrm>
              <a:off x="4345952" y="2573866"/>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09" name="rc309"/>
            <p:cNvSpPr/>
            <p:nvPr/>
          </p:nvSpPr>
          <p:spPr>
            <a:xfrm>
              <a:off x="6686773" y="2573866"/>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0" name="rc310"/>
            <p:cNvSpPr/>
            <p:nvPr/>
          </p:nvSpPr>
          <p:spPr>
            <a:xfrm>
              <a:off x="4814116" y="2573866"/>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11" name="rc311"/>
            <p:cNvSpPr/>
            <p:nvPr/>
          </p:nvSpPr>
          <p:spPr>
            <a:xfrm>
              <a:off x="1536966" y="4480508"/>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2" name="rc312"/>
            <p:cNvSpPr/>
            <p:nvPr/>
          </p:nvSpPr>
          <p:spPr>
            <a:xfrm>
              <a:off x="2473295" y="4480508"/>
              <a:ext cx="468164" cy="82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13" name="rc313"/>
            <p:cNvSpPr/>
            <p:nvPr/>
          </p:nvSpPr>
          <p:spPr>
            <a:xfrm>
              <a:off x="2941459" y="4480508"/>
              <a:ext cx="468164" cy="82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14" name="rc314"/>
            <p:cNvSpPr/>
            <p:nvPr/>
          </p:nvSpPr>
          <p:spPr>
            <a:xfrm>
              <a:off x="3877788" y="4480508"/>
              <a:ext cx="468164" cy="82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15" name="rc315"/>
            <p:cNvSpPr/>
            <p:nvPr/>
          </p:nvSpPr>
          <p:spPr>
            <a:xfrm>
              <a:off x="2005131" y="4480508"/>
              <a:ext cx="468164" cy="82897"/>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16" name="rc316"/>
            <p:cNvSpPr/>
            <p:nvPr/>
          </p:nvSpPr>
          <p:spPr>
            <a:xfrm>
              <a:off x="3409623" y="4480508"/>
              <a:ext cx="468164" cy="82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17" name="rc317"/>
            <p:cNvSpPr/>
            <p:nvPr/>
          </p:nvSpPr>
          <p:spPr>
            <a:xfrm>
              <a:off x="5282280" y="4480508"/>
              <a:ext cx="468164" cy="82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18" name="rc318"/>
            <p:cNvSpPr/>
            <p:nvPr/>
          </p:nvSpPr>
          <p:spPr>
            <a:xfrm>
              <a:off x="5750444" y="4480508"/>
              <a:ext cx="468164" cy="82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19" name="rc319"/>
            <p:cNvSpPr/>
            <p:nvPr/>
          </p:nvSpPr>
          <p:spPr>
            <a:xfrm>
              <a:off x="6218609" y="4480508"/>
              <a:ext cx="468164" cy="82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20" name="rc320"/>
            <p:cNvSpPr/>
            <p:nvPr/>
          </p:nvSpPr>
          <p:spPr>
            <a:xfrm>
              <a:off x="7154937" y="4480508"/>
              <a:ext cx="468164" cy="82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21" name="rc321"/>
            <p:cNvSpPr/>
            <p:nvPr/>
          </p:nvSpPr>
          <p:spPr>
            <a:xfrm>
              <a:off x="4345952" y="4480508"/>
              <a:ext cx="468164" cy="82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22" name="rc322"/>
            <p:cNvSpPr/>
            <p:nvPr/>
          </p:nvSpPr>
          <p:spPr>
            <a:xfrm>
              <a:off x="6686773" y="4480508"/>
              <a:ext cx="468164" cy="82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23" name="rc323"/>
            <p:cNvSpPr/>
            <p:nvPr/>
          </p:nvSpPr>
          <p:spPr>
            <a:xfrm>
              <a:off x="1536966" y="3319943"/>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24" name="rc324"/>
            <p:cNvSpPr/>
            <p:nvPr/>
          </p:nvSpPr>
          <p:spPr>
            <a:xfrm>
              <a:off x="2473295" y="3319943"/>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5" name="rc325"/>
            <p:cNvSpPr/>
            <p:nvPr/>
          </p:nvSpPr>
          <p:spPr>
            <a:xfrm>
              <a:off x="2941459" y="3319943"/>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6" name="rc326"/>
            <p:cNvSpPr/>
            <p:nvPr/>
          </p:nvSpPr>
          <p:spPr>
            <a:xfrm>
              <a:off x="3877788" y="3319943"/>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7" name="rc327"/>
            <p:cNvSpPr/>
            <p:nvPr/>
          </p:nvSpPr>
          <p:spPr>
            <a:xfrm>
              <a:off x="3409623" y="3319943"/>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8" name="rc328"/>
            <p:cNvSpPr/>
            <p:nvPr/>
          </p:nvSpPr>
          <p:spPr>
            <a:xfrm>
              <a:off x="5282280" y="3319943"/>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9" name="rc329"/>
            <p:cNvSpPr/>
            <p:nvPr/>
          </p:nvSpPr>
          <p:spPr>
            <a:xfrm>
              <a:off x="5750444" y="3319943"/>
              <a:ext cx="468164" cy="8289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30" name="rc330"/>
            <p:cNvSpPr/>
            <p:nvPr/>
          </p:nvSpPr>
          <p:spPr>
            <a:xfrm>
              <a:off x="6218609" y="3319943"/>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31" name="rc331"/>
            <p:cNvSpPr/>
            <p:nvPr/>
          </p:nvSpPr>
          <p:spPr>
            <a:xfrm>
              <a:off x="7154937" y="3319943"/>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32" name="rc332"/>
            <p:cNvSpPr/>
            <p:nvPr/>
          </p:nvSpPr>
          <p:spPr>
            <a:xfrm>
              <a:off x="4345952" y="3319943"/>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3" name="rc333"/>
            <p:cNvSpPr/>
            <p:nvPr/>
          </p:nvSpPr>
          <p:spPr>
            <a:xfrm>
              <a:off x="6686773" y="3319943"/>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34" name="rc334"/>
            <p:cNvSpPr/>
            <p:nvPr/>
          </p:nvSpPr>
          <p:spPr>
            <a:xfrm>
              <a:off x="4814116" y="3319943"/>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35" name="rc335"/>
            <p:cNvSpPr/>
            <p:nvPr/>
          </p:nvSpPr>
          <p:spPr>
            <a:xfrm>
              <a:off x="1536966" y="3402841"/>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36" name="rc336"/>
            <p:cNvSpPr/>
            <p:nvPr/>
          </p:nvSpPr>
          <p:spPr>
            <a:xfrm>
              <a:off x="2473295" y="3402841"/>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7" name="rc337"/>
            <p:cNvSpPr/>
            <p:nvPr/>
          </p:nvSpPr>
          <p:spPr>
            <a:xfrm>
              <a:off x="2941459" y="3402841"/>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8" name="rc338"/>
            <p:cNvSpPr/>
            <p:nvPr/>
          </p:nvSpPr>
          <p:spPr>
            <a:xfrm>
              <a:off x="3877788" y="3402841"/>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9" name="rc339"/>
            <p:cNvSpPr/>
            <p:nvPr/>
          </p:nvSpPr>
          <p:spPr>
            <a:xfrm>
              <a:off x="3409623" y="3402841"/>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40" name="rc340"/>
            <p:cNvSpPr/>
            <p:nvPr/>
          </p:nvSpPr>
          <p:spPr>
            <a:xfrm>
              <a:off x="5282280" y="3402841"/>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41" name="rc341"/>
            <p:cNvSpPr/>
            <p:nvPr/>
          </p:nvSpPr>
          <p:spPr>
            <a:xfrm>
              <a:off x="6218609" y="3402841"/>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42" name="rc342"/>
            <p:cNvSpPr/>
            <p:nvPr/>
          </p:nvSpPr>
          <p:spPr>
            <a:xfrm>
              <a:off x="7154937" y="3402841"/>
              <a:ext cx="468164" cy="82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43" name="rc343"/>
            <p:cNvSpPr/>
            <p:nvPr/>
          </p:nvSpPr>
          <p:spPr>
            <a:xfrm>
              <a:off x="4345952" y="3402841"/>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44" name="rc344"/>
            <p:cNvSpPr/>
            <p:nvPr/>
          </p:nvSpPr>
          <p:spPr>
            <a:xfrm>
              <a:off x="4814116" y="3402841"/>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45" name="rc345"/>
            <p:cNvSpPr/>
            <p:nvPr/>
          </p:nvSpPr>
          <p:spPr>
            <a:xfrm>
              <a:off x="7623101" y="3402841"/>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46" name="rc346"/>
            <p:cNvSpPr/>
            <p:nvPr/>
          </p:nvSpPr>
          <p:spPr>
            <a:xfrm>
              <a:off x="1536966" y="5060790"/>
              <a:ext cx="468164" cy="82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47" name="rc347"/>
            <p:cNvSpPr/>
            <p:nvPr/>
          </p:nvSpPr>
          <p:spPr>
            <a:xfrm>
              <a:off x="2473295" y="5060790"/>
              <a:ext cx="468164" cy="82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48" name="rc348"/>
            <p:cNvSpPr/>
            <p:nvPr/>
          </p:nvSpPr>
          <p:spPr>
            <a:xfrm>
              <a:off x="2941459" y="5060790"/>
              <a:ext cx="468164" cy="82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49" name="rc349"/>
            <p:cNvSpPr/>
            <p:nvPr/>
          </p:nvSpPr>
          <p:spPr>
            <a:xfrm>
              <a:off x="3877788" y="5060790"/>
              <a:ext cx="468164" cy="82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50" name="rc350"/>
            <p:cNvSpPr/>
            <p:nvPr/>
          </p:nvSpPr>
          <p:spPr>
            <a:xfrm>
              <a:off x="3409623" y="5060790"/>
              <a:ext cx="468164" cy="82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51" name="rc351"/>
            <p:cNvSpPr/>
            <p:nvPr/>
          </p:nvSpPr>
          <p:spPr>
            <a:xfrm>
              <a:off x="5282280" y="5060790"/>
              <a:ext cx="468164" cy="82897"/>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52" name="rc352"/>
            <p:cNvSpPr/>
            <p:nvPr/>
          </p:nvSpPr>
          <p:spPr>
            <a:xfrm>
              <a:off x="5750444" y="5060790"/>
              <a:ext cx="468164" cy="82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3" name="rc353"/>
            <p:cNvSpPr/>
            <p:nvPr/>
          </p:nvSpPr>
          <p:spPr>
            <a:xfrm>
              <a:off x="6218609" y="5060790"/>
              <a:ext cx="468164" cy="82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54" name="rc354"/>
            <p:cNvSpPr/>
            <p:nvPr/>
          </p:nvSpPr>
          <p:spPr>
            <a:xfrm>
              <a:off x="7154937" y="5060790"/>
              <a:ext cx="468164" cy="82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55" name="rc355"/>
            <p:cNvSpPr/>
            <p:nvPr/>
          </p:nvSpPr>
          <p:spPr>
            <a:xfrm>
              <a:off x="4345952" y="5060790"/>
              <a:ext cx="468164" cy="82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56" name="rc356"/>
            <p:cNvSpPr/>
            <p:nvPr/>
          </p:nvSpPr>
          <p:spPr>
            <a:xfrm>
              <a:off x="4814116" y="5060790"/>
              <a:ext cx="468164" cy="8289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57" name="rc357"/>
            <p:cNvSpPr/>
            <p:nvPr/>
          </p:nvSpPr>
          <p:spPr>
            <a:xfrm>
              <a:off x="1536966" y="1993584"/>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8" name="rc358"/>
            <p:cNvSpPr/>
            <p:nvPr/>
          </p:nvSpPr>
          <p:spPr>
            <a:xfrm>
              <a:off x="2473295" y="1993584"/>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9" name="rc359"/>
            <p:cNvSpPr/>
            <p:nvPr/>
          </p:nvSpPr>
          <p:spPr>
            <a:xfrm>
              <a:off x="2941459" y="1993584"/>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0" name="rc360"/>
            <p:cNvSpPr/>
            <p:nvPr/>
          </p:nvSpPr>
          <p:spPr>
            <a:xfrm>
              <a:off x="3877788" y="1993584"/>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1" name="rc361"/>
            <p:cNvSpPr/>
            <p:nvPr/>
          </p:nvSpPr>
          <p:spPr>
            <a:xfrm>
              <a:off x="3409623" y="1993584"/>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2" name="rc362"/>
            <p:cNvSpPr/>
            <p:nvPr/>
          </p:nvSpPr>
          <p:spPr>
            <a:xfrm>
              <a:off x="5282280" y="1993584"/>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3" name="rc363"/>
            <p:cNvSpPr/>
            <p:nvPr/>
          </p:nvSpPr>
          <p:spPr>
            <a:xfrm>
              <a:off x="5750444" y="1993584"/>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64" name="rc364"/>
            <p:cNvSpPr/>
            <p:nvPr/>
          </p:nvSpPr>
          <p:spPr>
            <a:xfrm>
              <a:off x="6218609" y="1993584"/>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5" name="rc365"/>
            <p:cNvSpPr/>
            <p:nvPr/>
          </p:nvSpPr>
          <p:spPr>
            <a:xfrm>
              <a:off x="7154937" y="1993584"/>
              <a:ext cx="468164" cy="82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66" name="rc366"/>
            <p:cNvSpPr/>
            <p:nvPr/>
          </p:nvSpPr>
          <p:spPr>
            <a:xfrm>
              <a:off x="4345952" y="1993584"/>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7" name="rc367"/>
            <p:cNvSpPr/>
            <p:nvPr/>
          </p:nvSpPr>
          <p:spPr>
            <a:xfrm>
              <a:off x="6686773" y="1993584"/>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8" name="rc368"/>
            <p:cNvSpPr/>
            <p:nvPr/>
          </p:nvSpPr>
          <p:spPr>
            <a:xfrm>
              <a:off x="4814116" y="1993584"/>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69" name="rc369"/>
            <p:cNvSpPr/>
            <p:nvPr/>
          </p:nvSpPr>
          <p:spPr>
            <a:xfrm>
              <a:off x="1536966" y="3817328"/>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0" name="rc370"/>
            <p:cNvSpPr/>
            <p:nvPr/>
          </p:nvSpPr>
          <p:spPr>
            <a:xfrm>
              <a:off x="2473295" y="3817328"/>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1" name="rc371"/>
            <p:cNvSpPr/>
            <p:nvPr/>
          </p:nvSpPr>
          <p:spPr>
            <a:xfrm>
              <a:off x="2941459" y="3817328"/>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72" name="rc372"/>
            <p:cNvSpPr/>
            <p:nvPr/>
          </p:nvSpPr>
          <p:spPr>
            <a:xfrm>
              <a:off x="3877788" y="3817328"/>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73" name="rc373"/>
            <p:cNvSpPr/>
            <p:nvPr/>
          </p:nvSpPr>
          <p:spPr>
            <a:xfrm>
              <a:off x="3409623" y="3817328"/>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74" name="rc374"/>
            <p:cNvSpPr/>
            <p:nvPr/>
          </p:nvSpPr>
          <p:spPr>
            <a:xfrm>
              <a:off x="5282280" y="3817328"/>
              <a:ext cx="468164" cy="82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5" name="rc375"/>
            <p:cNvSpPr/>
            <p:nvPr/>
          </p:nvSpPr>
          <p:spPr>
            <a:xfrm>
              <a:off x="5750444" y="3817328"/>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76" name="rc376"/>
            <p:cNvSpPr/>
            <p:nvPr/>
          </p:nvSpPr>
          <p:spPr>
            <a:xfrm>
              <a:off x="6218609" y="3817328"/>
              <a:ext cx="468164" cy="82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77" name="rc377"/>
            <p:cNvSpPr/>
            <p:nvPr/>
          </p:nvSpPr>
          <p:spPr>
            <a:xfrm>
              <a:off x="7154937" y="3817328"/>
              <a:ext cx="468164" cy="82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78" name="rc378"/>
            <p:cNvSpPr/>
            <p:nvPr/>
          </p:nvSpPr>
          <p:spPr>
            <a:xfrm>
              <a:off x="8091266" y="3817328"/>
              <a:ext cx="468164" cy="82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79" name="rc379"/>
            <p:cNvSpPr/>
            <p:nvPr/>
          </p:nvSpPr>
          <p:spPr>
            <a:xfrm>
              <a:off x="4345952" y="3817328"/>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80" name="rc380"/>
            <p:cNvSpPr/>
            <p:nvPr/>
          </p:nvSpPr>
          <p:spPr>
            <a:xfrm>
              <a:off x="6686773" y="3817328"/>
              <a:ext cx="468164" cy="82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81" name="rc381"/>
            <p:cNvSpPr/>
            <p:nvPr/>
          </p:nvSpPr>
          <p:spPr>
            <a:xfrm>
              <a:off x="4814116" y="3817328"/>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82" name="rc382"/>
            <p:cNvSpPr/>
            <p:nvPr/>
          </p:nvSpPr>
          <p:spPr>
            <a:xfrm>
              <a:off x="7623101" y="3817328"/>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83" name="rc383"/>
            <p:cNvSpPr/>
            <p:nvPr/>
          </p:nvSpPr>
          <p:spPr>
            <a:xfrm>
              <a:off x="1536966" y="2822559"/>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4" name="rc384"/>
            <p:cNvSpPr/>
            <p:nvPr/>
          </p:nvSpPr>
          <p:spPr>
            <a:xfrm>
              <a:off x="2473295" y="2822559"/>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5" name="rc385"/>
            <p:cNvSpPr/>
            <p:nvPr/>
          </p:nvSpPr>
          <p:spPr>
            <a:xfrm>
              <a:off x="2941459" y="2822559"/>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6" name="rc386"/>
            <p:cNvSpPr/>
            <p:nvPr/>
          </p:nvSpPr>
          <p:spPr>
            <a:xfrm>
              <a:off x="3877788" y="2822559"/>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7" name="rc387"/>
            <p:cNvSpPr/>
            <p:nvPr/>
          </p:nvSpPr>
          <p:spPr>
            <a:xfrm>
              <a:off x="3409623" y="2822559"/>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8" name="rc388"/>
            <p:cNvSpPr/>
            <p:nvPr/>
          </p:nvSpPr>
          <p:spPr>
            <a:xfrm>
              <a:off x="5282280" y="2822559"/>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89" name="rc389"/>
            <p:cNvSpPr/>
            <p:nvPr/>
          </p:nvSpPr>
          <p:spPr>
            <a:xfrm>
              <a:off x="5750444" y="2822559"/>
              <a:ext cx="468164" cy="82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90" name="rc390"/>
            <p:cNvSpPr/>
            <p:nvPr/>
          </p:nvSpPr>
          <p:spPr>
            <a:xfrm>
              <a:off x="6218609" y="2822559"/>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1" name="rc391"/>
            <p:cNvSpPr/>
            <p:nvPr/>
          </p:nvSpPr>
          <p:spPr>
            <a:xfrm>
              <a:off x="7154937" y="2822559"/>
              <a:ext cx="468164" cy="82897"/>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92" name="rc392"/>
            <p:cNvSpPr/>
            <p:nvPr/>
          </p:nvSpPr>
          <p:spPr>
            <a:xfrm>
              <a:off x="4345952" y="2822559"/>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93" name="rc393"/>
            <p:cNvSpPr/>
            <p:nvPr/>
          </p:nvSpPr>
          <p:spPr>
            <a:xfrm>
              <a:off x="6686773" y="2822559"/>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4" name="rc394"/>
            <p:cNvSpPr/>
            <p:nvPr/>
          </p:nvSpPr>
          <p:spPr>
            <a:xfrm>
              <a:off x="4814116" y="2822559"/>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5" name="rc395"/>
            <p:cNvSpPr/>
            <p:nvPr/>
          </p:nvSpPr>
          <p:spPr>
            <a:xfrm>
              <a:off x="1536966" y="4066020"/>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6" name="rc396"/>
            <p:cNvSpPr/>
            <p:nvPr/>
          </p:nvSpPr>
          <p:spPr>
            <a:xfrm>
              <a:off x="2473295" y="4066020"/>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7" name="rc397"/>
            <p:cNvSpPr/>
            <p:nvPr/>
          </p:nvSpPr>
          <p:spPr>
            <a:xfrm>
              <a:off x="2941459" y="4066020"/>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8" name="rc398"/>
            <p:cNvSpPr/>
            <p:nvPr/>
          </p:nvSpPr>
          <p:spPr>
            <a:xfrm>
              <a:off x="3877788" y="4066020"/>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9" name="rc399"/>
            <p:cNvSpPr/>
            <p:nvPr/>
          </p:nvSpPr>
          <p:spPr>
            <a:xfrm>
              <a:off x="3409623" y="4066020"/>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00" name="rc400"/>
            <p:cNvSpPr/>
            <p:nvPr/>
          </p:nvSpPr>
          <p:spPr>
            <a:xfrm>
              <a:off x="5282280" y="4066020"/>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01" name="rc401"/>
            <p:cNvSpPr/>
            <p:nvPr/>
          </p:nvSpPr>
          <p:spPr>
            <a:xfrm>
              <a:off x="5750444" y="4066020"/>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2" name="rc402"/>
            <p:cNvSpPr/>
            <p:nvPr/>
          </p:nvSpPr>
          <p:spPr>
            <a:xfrm>
              <a:off x="6218609" y="4066020"/>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3" name="rc403"/>
            <p:cNvSpPr/>
            <p:nvPr/>
          </p:nvSpPr>
          <p:spPr>
            <a:xfrm>
              <a:off x="7154937" y="4066020"/>
              <a:ext cx="468164" cy="82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04" name="rc404"/>
            <p:cNvSpPr/>
            <p:nvPr/>
          </p:nvSpPr>
          <p:spPr>
            <a:xfrm>
              <a:off x="4345952" y="4066020"/>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05" name="rc405"/>
            <p:cNvSpPr/>
            <p:nvPr/>
          </p:nvSpPr>
          <p:spPr>
            <a:xfrm>
              <a:off x="6686773" y="4066020"/>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6" name="rc406"/>
            <p:cNvSpPr/>
            <p:nvPr/>
          </p:nvSpPr>
          <p:spPr>
            <a:xfrm>
              <a:off x="4814116" y="4066020"/>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07" name="rc407"/>
            <p:cNvSpPr/>
            <p:nvPr/>
          </p:nvSpPr>
          <p:spPr>
            <a:xfrm>
              <a:off x="1536966" y="4148918"/>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08" name="rc408"/>
            <p:cNvSpPr/>
            <p:nvPr/>
          </p:nvSpPr>
          <p:spPr>
            <a:xfrm>
              <a:off x="2473295" y="4148918"/>
              <a:ext cx="468164" cy="82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09" name="rc409"/>
            <p:cNvSpPr/>
            <p:nvPr/>
          </p:nvSpPr>
          <p:spPr>
            <a:xfrm>
              <a:off x="2941459" y="4148918"/>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10" name="rc410"/>
            <p:cNvSpPr/>
            <p:nvPr/>
          </p:nvSpPr>
          <p:spPr>
            <a:xfrm>
              <a:off x="3877788" y="4148918"/>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11" name="rc411"/>
            <p:cNvSpPr/>
            <p:nvPr/>
          </p:nvSpPr>
          <p:spPr>
            <a:xfrm>
              <a:off x="2005131" y="4148918"/>
              <a:ext cx="468164" cy="82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412" name="rc412"/>
            <p:cNvSpPr/>
            <p:nvPr/>
          </p:nvSpPr>
          <p:spPr>
            <a:xfrm>
              <a:off x="3409623" y="4148918"/>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13" name="rc413"/>
            <p:cNvSpPr/>
            <p:nvPr/>
          </p:nvSpPr>
          <p:spPr>
            <a:xfrm>
              <a:off x="5282280" y="4148918"/>
              <a:ext cx="468164" cy="82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14" name="rc414"/>
            <p:cNvSpPr/>
            <p:nvPr/>
          </p:nvSpPr>
          <p:spPr>
            <a:xfrm>
              <a:off x="6218609" y="4148918"/>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15" name="rc415"/>
            <p:cNvSpPr/>
            <p:nvPr/>
          </p:nvSpPr>
          <p:spPr>
            <a:xfrm>
              <a:off x="7154937" y="4148918"/>
              <a:ext cx="468164" cy="82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16" name="rc416"/>
            <p:cNvSpPr/>
            <p:nvPr/>
          </p:nvSpPr>
          <p:spPr>
            <a:xfrm>
              <a:off x="4345952" y="4148918"/>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17" name="rc417"/>
            <p:cNvSpPr/>
            <p:nvPr/>
          </p:nvSpPr>
          <p:spPr>
            <a:xfrm>
              <a:off x="6686773" y="4148918"/>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18" name="rc418"/>
            <p:cNvSpPr/>
            <p:nvPr/>
          </p:nvSpPr>
          <p:spPr>
            <a:xfrm>
              <a:off x="4814116" y="4148918"/>
              <a:ext cx="468164" cy="82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19" name="rc419"/>
            <p:cNvSpPr/>
            <p:nvPr/>
          </p:nvSpPr>
          <p:spPr>
            <a:xfrm>
              <a:off x="1536966" y="1164610"/>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0" name="rc420"/>
            <p:cNvSpPr/>
            <p:nvPr/>
          </p:nvSpPr>
          <p:spPr>
            <a:xfrm>
              <a:off x="2473295" y="1164610"/>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1" name="rc421"/>
            <p:cNvSpPr/>
            <p:nvPr/>
          </p:nvSpPr>
          <p:spPr>
            <a:xfrm>
              <a:off x="2941459" y="1164610"/>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2" name="rc422"/>
            <p:cNvSpPr/>
            <p:nvPr/>
          </p:nvSpPr>
          <p:spPr>
            <a:xfrm>
              <a:off x="3877788" y="1164610"/>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3" name="rc423"/>
            <p:cNvSpPr/>
            <p:nvPr/>
          </p:nvSpPr>
          <p:spPr>
            <a:xfrm>
              <a:off x="3409623" y="1164610"/>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4" name="rc424"/>
            <p:cNvSpPr/>
            <p:nvPr/>
          </p:nvSpPr>
          <p:spPr>
            <a:xfrm>
              <a:off x="5282280" y="1164610"/>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5" name="rc425"/>
            <p:cNvSpPr/>
            <p:nvPr/>
          </p:nvSpPr>
          <p:spPr>
            <a:xfrm>
              <a:off x="5750444" y="1164610"/>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6" name="rc426"/>
            <p:cNvSpPr/>
            <p:nvPr/>
          </p:nvSpPr>
          <p:spPr>
            <a:xfrm>
              <a:off x="6218609" y="1164610"/>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7" name="rc427"/>
            <p:cNvSpPr/>
            <p:nvPr/>
          </p:nvSpPr>
          <p:spPr>
            <a:xfrm>
              <a:off x="7154937" y="1164610"/>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8" name="rc428"/>
            <p:cNvSpPr/>
            <p:nvPr/>
          </p:nvSpPr>
          <p:spPr>
            <a:xfrm>
              <a:off x="4345952" y="1164610"/>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9" name="rc429"/>
            <p:cNvSpPr/>
            <p:nvPr/>
          </p:nvSpPr>
          <p:spPr>
            <a:xfrm>
              <a:off x="6686773" y="1164610"/>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0" name="rc430"/>
            <p:cNvSpPr/>
            <p:nvPr/>
          </p:nvSpPr>
          <p:spPr>
            <a:xfrm>
              <a:off x="4814116" y="1164610"/>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1" name="rc431"/>
            <p:cNvSpPr/>
            <p:nvPr/>
          </p:nvSpPr>
          <p:spPr>
            <a:xfrm>
              <a:off x="1536966" y="1330405"/>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2" name="rc432"/>
            <p:cNvSpPr/>
            <p:nvPr/>
          </p:nvSpPr>
          <p:spPr>
            <a:xfrm>
              <a:off x="2473295" y="1330405"/>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3" name="rc433"/>
            <p:cNvSpPr/>
            <p:nvPr/>
          </p:nvSpPr>
          <p:spPr>
            <a:xfrm>
              <a:off x="2941459" y="1330405"/>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4" name="rc434"/>
            <p:cNvSpPr/>
            <p:nvPr/>
          </p:nvSpPr>
          <p:spPr>
            <a:xfrm>
              <a:off x="3877788" y="1330405"/>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5" name="rc435"/>
            <p:cNvSpPr/>
            <p:nvPr/>
          </p:nvSpPr>
          <p:spPr>
            <a:xfrm>
              <a:off x="3409623" y="1330405"/>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6" name="rc436"/>
            <p:cNvSpPr/>
            <p:nvPr/>
          </p:nvSpPr>
          <p:spPr>
            <a:xfrm>
              <a:off x="5282280" y="1330405"/>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7" name="rc437"/>
            <p:cNvSpPr/>
            <p:nvPr/>
          </p:nvSpPr>
          <p:spPr>
            <a:xfrm>
              <a:off x="5750444" y="1330405"/>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8" name="rc438"/>
            <p:cNvSpPr/>
            <p:nvPr/>
          </p:nvSpPr>
          <p:spPr>
            <a:xfrm>
              <a:off x="6218609" y="1330405"/>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9" name="rc439"/>
            <p:cNvSpPr/>
            <p:nvPr/>
          </p:nvSpPr>
          <p:spPr>
            <a:xfrm>
              <a:off x="7154937" y="1330405"/>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0" name="rc440"/>
            <p:cNvSpPr/>
            <p:nvPr/>
          </p:nvSpPr>
          <p:spPr>
            <a:xfrm>
              <a:off x="4345952" y="1330405"/>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1" name="rc441"/>
            <p:cNvSpPr/>
            <p:nvPr/>
          </p:nvSpPr>
          <p:spPr>
            <a:xfrm>
              <a:off x="6686773" y="1330405"/>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2" name="rc442"/>
            <p:cNvSpPr/>
            <p:nvPr/>
          </p:nvSpPr>
          <p:spPr>
            <a:xfrm>
              <a:off x="4814116" y="1330405"/>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3" name="rc443"/>
            <p:cNvSpPr/>
            <p:nvPr/>
          </p:nvSpPr>
          <p:spPr>
            <a:xfrm>
              <a:off x="1536966" y="2325174"/>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4" name="rc444"/>
            <p:cNvSpPr/>
            <p:nvPr/>
          </p:nvSpPr>
          <p:spPr>
            <a:xfrm>
              <a:off x="2473295" y="2325174"/>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5" name="rc445"/>
            <p:cNvSpPr/>
            <p:nvPr/>
          </p:nvSpPr>
          <p:spPr>
            <a:xfrm>
              <a:off x="2941459" y="2325174"/>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6" name="rc446"/>
            <p:cNvSpPr/>
            <p:nvPr/>
          </p:nvSpPr>
          <p:spPr>
            <a:xfrm>
              <a:off x="3877788" y="2325174"/>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7" name="rc447"/>
            <p:cNvSpPr/>
            <p:nvPr/>
          </p:nvSpPr>
          <p:spPr>
            <a:xfrm>
              <a:off x="3409623" y="2325174"/>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8" name="rc448"/>
            <p:cNvSpPr/>
            <p:nvPr/>
          </p:nvSpPr>
          <p:spPr>
            <a:xfrm>
              <a:off x="5282280" y="2325174"/>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49" name="rc449"/>
            <p:cNvSpPr/>
            <p:nvPr/>
          </p:nvSpPr>
          <p:spPr>
            <a:xfrm>
              <a:off x="5750444" y="2325174"/>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50" name="rc450"/>
            <p:cNvSpPr/>
            <p:nvPr/>
          </p:nvSpPr>
          <p:spPr>
            <a:xfrm>
              <a:off x="6218609" y="2325174"/>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51" name="rc451"/>
            <p:cNvSpPr/>
            <p:nvPr/>
          </p:nvSpPr>
          <p:spPr>
            <a:xfrm>
              <a:off x="7154937" y="2325174"/>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52" name="rc452"/>
            <p:cNvSpPr/>
            <p:nvPr/>
          </p:nvSpPr>
          <p:spPr>
            <a:xfrm>
              <a:off x="8091266" y="2325174"/>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53" name="rc453"/>
            <p:cNvSpPr/>
            <p:nvPr/>
          </p:nvSpPr>
          <p:spPr>
            <a:xfrm>
              <a:off x="4345952" y="2325174"/>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54" name="rc454"/>
            <p:cNvSpPr/>
            <p:nvPr/>
          </p:nvSpPr>
          <p:spPr>
            <a:xfrm>
              <a:off x="4814116" y="2325174"/>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55" name="rc455"/>
            <p:cNvSpPr/>
            <p:nvPr/>
          </p:nvSpPr>
          <p:spPr>
            <a:xfrm>
              <a:off x="7623101" y="2325174"/>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56" name="rc456"/>
            <p:cNvSpPr/>
            <p:nvPr/>
          </p:nvSpPr>
          <p:spPr>
            <a:xfrm>
              <a:off x="1536966" y="5392380"/>
              <a:ext cx="468164" cy="82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57" name="rc457"/>
            <p:cNvSpPr/>
            <p:nvPr/>
          </p:nvSpPr>
          <p:spPr>
            <a:xfrm>
              <a:off x="2473295" y="5392380"/>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58" name="rc458"/>
            <p:cNvSpPr/>
            <p:nvPr/>
          </p:nvSpPr>
          <p:spPr>
            <a:xfrm>
              <a:off x="2941459" y="5392380"/>
              <a:ext cx="468164" cy="82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59" name="rc459"/>
            <p:cNvSpPr/>
            <p:nvPr/>
          </p:nvSpPr>
          <p:spPr>
            <a:xfrm>
              <a:off x="3877788" y="5392380"/>
              <a:ext cx="468164" cy="82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60" name="rc460"/>
            <p:cNvSpPr/>
            <p:nvPr/>
          </p:nvSpPr>
          <p:spPr>
            <a:xfrm>
              <a:off x="2005131" y="5392380"/>
              <a:ext cx="468164" cy="82897"/>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461" name="rc461"/>
            <p:cNvSpPr/>
            <p:nvPr/>
          </p:nvSpPr>
          <p:spPr>
            <a:xfrm>
              <a:off x="3409623" y="5392380"/>
              <a:ext cx="468164" cy="82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62" name="rc462"/>
            <p:cNvSpPr/>
            <p:nvPr/>
          </p:nvSpPr>
          <p:spPr>
            <a:xfrm>
              <a:off x="5282280" y="5392380"/>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63" name="rc463"/>
            <p:cNvSpPr/>
            <p:nvPr/>
          </p:nvSpPr>
          <p:spPr>
            <a:xfrm>
              <a:off x="5750444" y="5392380"/>
              <a:ext cx="468164" cy="8289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64" name="rc464"/>
            <p:cNvSpPr/>
            <p:nvPr/>
          </p:nvSpPr>
          <p:spPr>
            <a:xfrm>
              <a:off x="6218609" y="5392380"/>
              <a:ext cx="468164" cy="82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65" name="rc465"/>
            <p:cNvSpPr/>
            <p:nvPr/>
          </p:nvSpPr>
          <p:spPr>
            <a:xfrm>
              <a:off x="7154937" y="5392380"/>
              <a:ext cx="468164" cy="82897"/>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66" name="rc466"/>
            <p:cNvSpPr/>
            <p:nvPr/>
          </p:nvSpPr>
          <p:spPr>
            <a:xfrm>
              <a:off x="8091266" y="5392380"/>
              <a:ext cx="468164" cy="82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7" name="rc467"/>
            <p:cNvSpPr/>
            <p:nvPr/>
          </p:nvSpPr>
          <p:spPr>
            <a:xfrm>
              <a:off x="4345952" y="5392380"/>
              <a:ext cx="468164" cy="82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68" name="rc468"/>
            <p:cNvSpPr/>
            <p:nvPr/>
          </p:nvSpPr>
          <p:spPr>
            <a:xfrm>
              <a:off x="6686773" y="5392380"/>
              <a:ext cx="468164" cy="82897"/>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469" name="rc469"/>
            <p:cNvSpPr/>
            <p:nvPr/>
          </p:nvSpPr>
          <p:spPr>
            <a:xfrm>
              <a:off x="4814116" y="5392380"/>
              <a:ext cx="468164" cy="82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70" name="rc470"/>
            <p:cNvSpPr/>
            <p:nvPr/>
          </p:nvSpPr>
          <p:spPr>
            <a:xfrm>
              <a:off x="7623101" y="5392380"/>
              <a:ext cx="468164" cy="82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1" name="rc471"/>
            <p:cNvSpPr/>
            <p:nvPr/>
          </p:nvSpPr>
          <p:spPr>
            <a:xfrm>
              <a:off x="1536966" y="3237046"/>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2" name="rc472"/>
            <p:cNvSpPr/>
            <p:nvPr/>
          </p:nvSpPr>
          <p:spPr>
            <a:xfrm>
              <a:off x="2473295" y="3237046"/>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73" name="rc473"/>
            <p:cNvSpPr/>
            <p:nvPr/>
          </p:nvSpPr>
          <p:spPr>
            <a:xfrm>
              <a:off x="2941459" y="3237046"/>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74" name="rc474"/>
            <p:cNvSpPr/>
            <p:nvPr/>
          </p:nvSpPr>
          <p:spPr>
            <a:xfrm>
              <a:off x="3877788" y="3237046"/>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75" name="rc475"/>
            <p:cNvSpPr/>
            <p:nvPr/>
          </p:nvSpPr>
          <p:spPr>
            <a:xfrm>
              <a:off x="2005131" y="3237046"/>
              <a:ext cx="468164" cy="82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476" name="rc476"/>
            <p:cNvSpPr/>
            <p:nvPr/>
          </p:nvSpPr>
          <p:spPr>
            <a:xfrm>
              <a:off x="3409623" y="3237046"/>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77" name="rc477"/>
            <p:cNvSpPr/>
            <p:nvPr/>
          </p:nvSpPr>
          <p:spPr>
            <a:xfrm>
              <a:off x="5282280" y="3237046"/>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78" name="rc478"/>
            <p:cNvSpPr/>
            <p:nvPr/>
          </p:nvSpPr>
          <p:spPr>
            <a:xfrm>
              <a:off x="5750444" y="3237046"/>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79" name="rc479"/>
            <p:cNvSpPr/>
            <p:nvPr/>
          </p:nvSpPr>
          <p:spPr>
            <a:xfrm>
              <a:off x="6218609" y="3237046"/>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80" name="rc480"/>
            <p:cNvSpPr/>
            <p:nvPr/>
          </p:nvSpPr>
          <p:spPr>
            <a:xfrm>
              <a:off x="7154937" y="3237046"/>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81" name="rc481"/>
            <p:cNvSpPr/>
            <p:nvPr/>
          </p:nvSpPr>
          <p:spPr>
            <a:xfrm>
              <a:off x="4345952" y="3237046"/>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82" name="rc482"/>
            <p:cNvSpPr/>
            <p:nvPr/>
          </p:nvSpPr>
          <p:spPr>
            <a:xfrm>
              <a:off x="6686773" y="3237046"/>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83" name="rc483"/>
            <p:cNvSpPr/>
            <p:nvPr/>
          </p:nvSpPr>
          <p:spPr>
            <a:xfrm>
              <a:off x="4814116" y="3237046"/>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4" name="rc484"/>
            <p:cNvSpPr/>
            <p:nvPr/>
          </p:nvSpPr>
          <p:spPr>
            <a:xfrm>
              <a:off x="1536966" y="5641072"/>
              <a:ext cx="468164" cy="82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85" name="rc485"/>
            <p:cNvSpPr/>
            <p:nvPr/>
          </p:nvSpPr>
          <p:spPr>
            <a:xfrm>
              <a:off x="2473295" y="5641072"/>
              <a:ext cx="468164" cy="82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86" name="rc486"/>
            <p:cNvSpPr/>
            <p:nvPr/>
          </p:nvSpPr>
          <p:spPr>
            <a:xfrm>
              <a:off x="2941459" y="5641072"/>
              <a:ext cx="468164" cy="82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87" name="rc487"/>
            <p:cNvSpPr/>
            <p:nvPr/>
          </p:nvSpPr>
          <p:spPr>
            <a:xfrm>
              <a:off x="3877788" y="5641072"/>
              <a:ext cx="468164" cy="82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88" name="rc488"/>
            <p:cNvSpPr/>
            <p:nvPr/>
          </p:nvSpPr>
          <p:spPr>
            <a:xfrm>
              <a:off x="2005131" y="5641072"/>
              <a:ext cx="468164" cy="82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489" name="rc489"/>
            <p:cNvSpPr/>
            <p:nvPr/>
          </p:nvSpPr>
          <p:spPr>
            <a:xfrm>
              <a:off x="3409623" y="5641072"/>
              <a:ext cx="468164" cy="82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90" name="rc490"/>
            <p:cNvSpPr/>
            <p:nvPr/>
          </p:nvSpPr>
          <p:spPr>
            <a:xfrm>
              <a:off x="5282280" y="5641072"/>
              <a:ext cx="468164" cy="82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91" name="rc491"/>
            <p:cNvSpPr/>
            <p:nvPr/>
          </p:nvSpPr>
          <p:spPr>
            <a:xfrm>
              <a:off x="5750444" y="5641072"/>
              <a:ext cx="468164" cy="8289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492" name="rc492"/>
            <p:cNvSpPr/>
            <p:nvPr/>
          </p:nvSpPr>
          <p:spPr>
            <a:xfrm>
              <a:off x="6218609" y="5641072"/>
              <a:ext cx="468164" cy="82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93" name="rc493"/>
            <p:cNvSpPr/>
            <p:nvPr/>
          </p:nvSpPr>
          <p:spPr>
            <a:xfrm>
              <a:off x="7154937" y="5641072"/>
              <a:ext cx="468164" cy="82897"/>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494" name="rc494"/>
            <p:cNvSpPr/>
            <p:nvPr/>
          </p:nvSpPr>
          <p:spPr>
            <a:xfrm>
              <a:off x="4345952" y="5641072"/>
              <a:ext cx="468164" cy="82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95" name="rc495"/>
            <p:cNvSpPr/>
            <p:nvPr/>
          </p:nvSpPr>
          <p:spPr>
            <a:xfrm>
              <a:off x="6686773" y="5641072"/>
              <a:ext cx="468164" cy="82897"/>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96" name="rc496"/>
            <p:cNvSpPr/>
            <p:nvPr/>
          </p:nvSpPr>
          <p:spPr>
            <a:xfrm>
              <a:off x="1536966" y="1247507"/>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7" name="rc497"/>
            <p:cNvSpPr/>
            <p:nvPr/>
          </p:nvSpPr>
          <p:spPr>
            <a:xfrm>
              <a:off x="2473295" y="1247507"/>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8" name="rc498"/>
            <p:cNvSpPr/>
            <p:nvPr/>
          </p:nvSpPr>
          <p:spPr>
            <a:xfrm>
              <a:off x="2941459" y="1247507"/>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9" name="rc499"/>
            <p:cNvSpPr/>
            <p:nvPr/>
          </p:nvSpPr>
          <p:spPr>
            <a:xfrm>
              <a:off x="3877788" y="1247507"/>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0" name="rc500"/>
            <p:cNvSpPr/>
            <p:nvPr/>
          </p:nvSpPr>
          <p:spPr>
            <a:xfrm>
              <a:off x="3409623" y="1247507"/>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1" name="rc501"/>
            <p:cNvSpPr/>
            <p:nvPr/>
          </p:nvSpPr>
          <p:spPr>
            <a:xfrm>
              <a:off x="5282280" y="1247507"/>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2" name="rc502"/>
            <p:cNvSpPr/>
            <p:nvPr/>
          </p:nvSpPr>
          <p:spPr>
            <a:xfrm>
              <a:off x="5750444" y="1247507"/>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3" name="rc503"/>
            <p:cNvSpPr/>
            <p:nvPr/>
          </p:nvSpPr>
          <p:spPr>
            <a:xfrm>
              <a:off x="6218609" y="1247507"/>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4" name="rc504"/>
            <p:cNvSpPr/>
            <p:nvPr/>
          </p:nvSpPr>
          <p:spPr>
            <a:xfrm>
              <a:off x="7154937" y="1247507"/>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5" name="rc505"/>
            <p:cNvSpPr/>
            <p:nvPr/>
          </p:nvSpPr>
          <p:spPr>
            <a:xfrm>
              <a:off x="4345952" y="1247507"/>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6" name="rc506"/>
            <p:cNvSpPr/>
            <p:nvPr/>
          </p:nvSpPr>
          <p:spPr>
            <a:xfrm>
              <a:off x="6686773" y="1247507"/>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7" name="rc507"/>
            <p:cNvSpPr/>
            <p:nvPr/>
          </p:nvSpPr>
          <p:spPr>
            <a:xfrm>
              <a:off x="4814116" y="1247507"/>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8" name="rc508"/>
            <p:cNvSpPr/>
            <p:nvPr/>
          </p:nvSpPr>
          <p:spPr>
            <a:xfrm>
              <a:off x="1536966" y="1661994"/>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9" name="rc509"/>
            <p:cNvSpPr/>
            <p:nvPr/>
          </p:nvSpPr>
          <p:spPr>
            <a:xfrm>
              <a:off x="2473295" y="1661994"/>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0" name="rc510"/>
            <p:cNvSpPr/>
            <p:nvPr/>
          </p:nvSpPr>
          <p:spPr>
            <a:xfrm>
              <a:off x="2941459" y="1661994"/>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1" name="rc511"/>
            <p:cNvSpPr/>
            <p:nvPr/>
          </p:nvSpPr>
          <p:spPr>
            <a:xfrm>
              <a:off x="3877788" y="1661994"/>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2" name="rc512"/>
            <p:cNvSpPr/>
            <p:nvPr/>
          </p:nvSpPr>
          <p:spPr>
            <a:xfrm>
              <a:off x="2005131" y="1661994"/>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13" name="rc513"/>
            <p:cNvSpPr/>
            <p:nvPr/>
          </p:nvSpPr>
          <p:spPr>
            <a:xfrm>
              <a:off x="3409623" y="1661994"/>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4" name="rc514"/>
            <p:cNvSpPr/>
            <p:nvPr/>
          </p:nvSpPr>
          <p:spPr>
            <a:xfrm>
              <a:off x="5282280" y="1661994"/>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5" name="rc515"/>
            <p:cNvSpPr/>
            <p:nvPr/>
          </p:nvSpPr>
          <p:spPr>
            <a:xfrm>
              <a:off x="5750444" y="1661994"/>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6" name="rc516"/>
            <p:cNvSpPr/>
            <p:nvPr/>
          </p:nvSpPr>
          <p:spPr>
            <a:xfrm>
              <a:off x="6218609" y="1661994"/>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7" name="rc517"/>
            <p:cNvSpPr/>
            <p:nvPr/>
          </p:nvSpPr>
          <p:spPr>
            <a:xfrm>
              <a:off x="7154937" y="1661994"/>
              <a:ext cx="468164" cy="82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18" name="rc518"/>
            <p:cNvSpPr/>
            <p:nvPr/>
          </p:nvSpPr>
          <p:spPr>
            <a:xfrm>
              <a:off x="4345952" y="1661994"/>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9" name="rc519"/>
            <p:cNvSpPr/>
            <p:nvPr/>
          </p:nvSpPr>
          <p:spPr>
            <a:xfrm>
              <a:off x="6686773" y="1661994"/>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20" name="rc520"/>
            <p:cNvSpPr/>
            <p:nvPr/>
          </p:nvSpPr>
          <p:spPr>
            <a:xfrm>
              <a:off x="4814116" y="1661994"/>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1" name="rc521"/>
            <p:cNvSpPr/>
            <p:nvPr/>
          </p:nvSpPr>
          <p:spPr>
            <a:xfrm>
              <a:off x="7623101" y="1661994"/>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2" name="rc522"/>
            <p:cNvSpPr/>
            <p:nvPr/>
          </p:nvSpPr>
          <p:spPr>
            <a:xfrm>
              <a:off x="1536966" y="1827789"/>
              <a:ext cx="468164" cy="82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3" name="rc523"/>
            <p:cNvSpPr/>
            <p:nvPr/>
          </p:nvSpPr>
          <p:spPr>
            <a:xfrm>
              <a:off x="2473295" y="1827789"/>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24" name="rc524"/>
            <p:cNvSpPr/>
            <p:nvPr/>
          </p:nvSpPr>
          <p:spPr>
            <a:xfrm>
              <a:off x="2941459" y="1827789"/>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5" name="rc525"/>
            <p:cNvSpPr/>
            <p:nvPr/>
          </p:nvSpPr>
          <p:spPr>
            <a:xfrm>
              <a:off x="3877788" y="1827789"/>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6" name="rc526"/>
            <p:cNvSpPr/>
            <p:nvPr/>
          </p:nvSpPr>
          <p:spPr>
            <a:xfrm>
              <a:off x="3409623" y="1827789"/>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7" name="rc527"/>
            <p:cNvSpPr/>
            <p:nvPr/>
          </p:nvSpPr>
          <p:spPr>
            <a:xfrm>
              <a:off x="5282280" y="1827789"/>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8" name="rc528"/>
            <p:cNvSpPr/>
            <p:nvPr/>
          </p:nvSpPr>
          <p:spPr>
            <a:xfrm>
              <a:off x="5750444" y="1827789"/>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29" name="rc529"/>
            <p:cNvSpPr/>
            <p:nvPr/>
          </p:nvSpPr>
          <p:spPr>
            <a:xfrm>
              <a:off x="6218609" y="1827789"/>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0" name="rc530"/>
            <p:cNvSpPr/>
            <p:nvPr/>
          </p:nvSpPr>
          <p:spPr>
            <a:xfrm>
              <a:off x="7154937" y="1827789"/>
              <a:ext cx="468164" cy="82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31" name="rc531"/>
            <p:cNvSpPr/>
            <p:nvPr/>
          </p:nvSpPr>
          <p:spPr>
            <a:xfrm>
              <a:off x="4345952" y="1827789"/>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2" name="rc532"/>
            <p:cNvSpPr/>
            <p:nvPr/>
          </p:nvSpPr>
          <p:spPr>
            <a:xfrm>
              <a:off x="6686773" y="1827789"/>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3" name="rc533"/>
            <p:cNvSpPr/>
            <p:nvPr/>
          </p:nvSpPr>
          <p:spPr>
            <a:xfrm>
              <a:off x="4814116" y="1827789"/>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4" name="rc534"/>
            <p:cNvSpPr/>
            <p:nvPr/>
          </p:nvSpPr>
          <p:spPr>
            <a:xfrm>
              <a:off x="7623101" y="1827789"/>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35" name="rc535"/>
            <p:cNvSpPr/>
            <p:nvPr/>
          </p:nvSpPr>
          <p:spPr>
            <a:xfrm>
              <a:off x="1536966" y="3071251"/>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36" name="rc536"/>
            <p:cNvSpPr/>
            <p:nvPr/>
          </p:nvSpPr>
          <p:spPr>
            <a:xfrm>
              <a:off x="2473295" y="3071251"/>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7" name="rc537"/>
            <p:cNvSpPr/>
            <p:nvPr/>
          </p:nvSpPr>
          <p:spPr>
            <a:xfrm>
              <a:off x="2941459" y="3071251"/>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38" name="rc538"/>
            <p:cNvSpPr/>
            <p:nvPr/>
          </p:nvSpPr>
          <p:spPr>
            <a:xfrm>
              <a:off x="3877788" y="3071251"/>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39" name="rc539"/>
            <p:cNvSpPr/>
            <p:nvPr/>
          </p:nvSpPr>
          <p:spPr>
            <a:xfrm>
              <a:off x="2005131" y="3071251"/>
              <a:ext cx="468164" cy="82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40" name="rc540"/>
            <p:cNvSpPr/>
            <p:nvPr/>
          </p:nvSpPr>
          <p:spPr>
            <a:xfrm>
              <a:off x="3409623" y="3071251"/>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41" name="rc541"/>
            <p:cNvSpPr/>
            <p:nvPr/>
          </p:nvSpPr>
          <p:spPr>
            <a:xfrm>
              <a:off x="5282280" y="3071251"/>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42" name="rc542"/>
            <p:cNvSpPr/>
            <p:nvPr/>
          </p:nvSpPr>
          <p:spPr>
            <a:xfrm>
              <a:off x="6218609" y="3071251"/>
              <a:ext cx="468164" cy="82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43" name="rc543"/>
            <p:cNvSpPr/>
            <p:nvPr/>
          </p:nvSpPr>
          <p:spPr>
            <a:xfrm>
              <a:off x="7154937" y="3071251"/>
              <a:ext cx="468164" cy="82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44" name="rc544"/>
            <p:cNvSpPr/>
            <p:nvPr/>
          </p:nvSpPr>
          <p:spPr>
            <a:xfrm>
              <a:off x="4345952" y="3071251"/>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5" name="rc545"/>
            <p:cNvSpPr/>
            <p:nvPr/>
          </p:nvSpPr>
          <p:spPr>
            <a:xfrm>
              <a:off x="6686773" y="3071251"/>
              <a:ext cx="468164" cy="82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46" name="rc546"/>
            <p:cNvSpPr/>
            <p:nvPr/>
          </p:nvSpPr>
          <p:spPr>
            <a:xfrm>
              <a:off x="4814116" y="3071251"/>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47" name="rc547"/>
            <p:cNvSpPr/>
            <p:nvPr/>
          </p:nvSpPr>
          <p:spPr>
            <a:xfrm>
              <a:off x="1536966" y="5226585"/>
              <a:ext cx="468164" cy="82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48" name="rc548"/>
            <p:cNvSpPr/>
            <p:nvPr/>
          </p:nvSpPr>
          <p:spPr>
            <a:xfrm>
              <a:off x="2473295" y="5226585"/>
              <a:ext cx="468164" cy="82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49" name="rc549"/>
            <p:cNvSpPr/>
            <p:nvPr/>
          </p:nvSpPr>
          <p:spPr>
            <a:xfrm>
              <a:off x="2941459" y="5226585"/>
              <a:ext cx="468164" cy="82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50" name="rc550"/>
            <p:cNvSpPr/>
            <p:nvPr/>
          </p:nvSpPr>
          <p:spPr>
            <a:xfrm>
              <a:off x="3877788" y="5226585"/>
              <a:ext cx="468164" cy="82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51" name="rc551"/>
            <p:cNvSpPr/>
            <p:nvPr/>
          </p:nvSpPr>
          <p:spPr>
            <a:xfrm>
              <a:off x="3409623" y="5226585"/>
              <a:ext cx="468164" cy="82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52" name="rc552"/>
            <p:cNvSpPr/>
            <p:nvPr/>
          </p:nvSpPr>
          <p:spPr>
            <a:xfrm>
              <a:off x="5282280" y="5226585"/>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53" name="rc553"/>
            <p:cNvSpPr/>
            <p:nvPr/>
          </p:nvSpPr>
          <p:spPr>
            <a:xfrm>
              <a:off x="5750444" y="5226585"/>
              <a:ext cx="468164" cy="82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4" name="rc554"/>
            <p:cNvSpPr/>
            <p:nvPr/>
          </p:nvSpPr>
          <p:spPr>
            <a:xfrm>
              <a:off x="6218609" y="5226585"/>
              <a:ext cx="468164" cy="82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55" name="rc555"/>
            <p:cNvSpPr/>
            <p:nvPr/>
          </p:nvSpPr>
          <p:spPr>
            <a:xfrm>
              <a:off x="7154937" y="5226585"/>
              <a:ext cx="468164" cy="82897"/>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556" name="rc556"/>
            <p:cNvSpPr/>
            <p:nvPr/>
          </p:nvSpPr>
          <p:spPr>
            <a:xfrm>
              <a:off x="4345952" y="5226585"/>
              <a:ext cx="468164" cy="82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557" name="rc557"/>
            <p:cNvSpPr/>
            <p:nvPr/>
          </p:nvSpPr>
          <p:spPr>
            <a:xfrm>
              <a:off x="4814116" y="5226585"/>
              <a:ext cx="468164" cy="8289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558" name="rc558"/>
            <p:cNvSpPr/>
            <p:nvPr/>
          </p:nvSpPr>
          <p:spPr>
            <a:xfrm>
              <a:off x="1536966" y="5309482"/>
              <a:ext cx="468164" cy="82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59" name="rc559"/>
            <p:cNvSpPr/>
            <p:nvPr/>
          </p:nvSpPr>
          <p:spPr>
            <a:xfrm>
              <a:off x="2473295" y="5309482"/>
              <a:ext cx="468164" cy="82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0" name="rc560"/>
            <p:cNvSpPr/>
            <p:nvPr/>
          </p:nvSpPr>
          <p:spPr>
            <a:xfrm>
              <a:off x="2941459" y="5309482"/>
              <a:ext cx="468164" cy="82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61" name="rc561"/>
            <p:cNvSpPr/>
            <p:nvPr/>
          </p:nvSpPr>
          <p:spPr>
            <a:xfrm>
              <a:off x="3877788" y="5309482"/>
              <a:ext cx="468164" cy="82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62" name="rc562"/>
            <p:cNvSpPr/>
            <p:nvPr/>
          </p:nvSpPr>
          <p:spPr>
            <a:xfrm>
              <a:off x="3409623" y="5309482"/>
              <a:ext cx="468164" cy="82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63" name="rc563"/>
            <p:cNvSpPr/>
            <p:nvPr/>
          </p:nvSpPr>
          <p:spPr>
            <a:xfrm>
              <a:off x="5282280" y="5309482"/>
              <a:ext cx="468164" cy="82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64" name="rc564"/>
            <p:cNvSpPr/>
            <p:nvPr/>
          </p:nvSpPr>
          <p:spPr>
            <a:xfrm>
              <a:off x="5750444" y="5309482"/>
              <a:ext cx="468164" cy="82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65" name="rc565"/>
            <p:cNvSpPr/>
            <p:nvPr/>
          </p:nvSpPr>
          <p:spPr>
            <a:xfrm>
              <a:off x="6218609" y="5309482"/>
              <a:ext cx="468164" cy="82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66" name="rc566"/>
            <p:cNvSpPr/>
            <p:nvPr/>
          </p:nvSpPr>
          <p:spPr>
            <a:xfrm>
              <a:off x="7154937" y="5309482"/>
              <a:ext cx="468164" cy="8289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67" name="rc567"/>
            <p:cNvSpPr/>
            <p:nvPr/>
          </p:nvSpPr>
          <p:spPr>
            <a:xfrm>
              <a:off x="4345952" y="5309482"/>
              <a:ext cx="468164" cy="82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568" name="rc568"/>
            <p:cNvSpPr/>
            <p:nvPr/>
          </p:nvSpPr>
          <p:spPr>
            <a:xfrm>
              <a:off x="4814116" y="5309482"/>
              <a:ext cx="468164" cy="82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569" name="rc569"/>
            <p:cNvSpPr/>
            <p:nvPr/>
          </p:nvSpPr>
          <p:spPr>
            <a:xfrm>
              <a:off x="1536966" y="4231815"/>
              <a:ext cx="468164" cy="82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70" name="rc570"/>
            <p:cNvSpPr/>
            <p:nvPr/>
          </p:nvSpPr>
          <p:spPr>
            <a:xfrm>
              <a:off x="2473295" y="4231815"/>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71" name="rc571"/>
            <p:cNvSpPr/>
            <p:nvPr/>
          </p:nvSpPr>
          <p:spPr>
            <a:xfrm>
              <a:off x="2941459" y="4231815"/>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72" name="rc572"/>
            <p:cNvSpPr/>
            <p:nvPr/>
          </p:nvSpPr>
          <p:spPr>
            <a:xfrm>
              <a:off x="3877788" y="4231815"/>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73" name="rc573"/>
            <p:cNvSpPr/>
            <p:nvPr/>
          </p:nvSpPr>
          <p:spPr>
            <a:xfrm>
              <a:off x="3409623" y="4231815"/>
              <a:ext cx="468164" cy="82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74" name="rc574"/>
            <p:cNvSpPr/>
            <p:nvPr/>
          </p:nvSpPr>
          <p:spPr>
            <a:xfrm>
              <a:off x="5282280" y="4231815"/>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75" name="rc575"/>
            <p:cNvSpPr/>
            <p:nvPr/>
          </p:nvSpPr>
          <p:spPr>
            <a:xfrm>
              <a:off x="5750444" y="4231815"/>
              <a:ext cx="468164" cy="82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76" name="rc576"/>
            <p:cNvSpPr/>
            <p:nvPr/>
          </p:nvSpPr>
          <p:spPr>
            <a:xfrm>
              <a:off x="6218609" y="4231815"/>
              <a:ext cx="468164" cy="82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77" name="rc577"/>
            <p:cNvSpPr/>
            <p:nvPr/>
          </p:nvSpPr>
          <p:spPr>
            <a:xfrm>
              <a:off x="7154937" y="4231815"/>
              <a:ext cx="468164" cy="82897"/>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78" name="rc578"/>
            <p:cNvSpPr/>
            <p:nvPr/>
          </p:nvSpPr>
          <p:spPr>
            <a:xfrm>
              <a:off x="8091266" y="4231815"/>
              <a:ext cx="468164" cy="82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79" name="rc579"/>
            <p:cNvSpPr/>
            <p:nvPr/>
          </p:nvSpPr>
          <p:spPr>
            <a:xfrm>
              <a:off x="4345952" y="4231815"/>
              <a:ext cx="468164" cy="82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80" name="rc580"/>
            <p:cNvSpPr/>
            <p:nvPr/>
          </p:nvSpPr>
          <p:spPr>
            <a:xfrm>
              <a:off x="6686773" y="4231815"/>
              <a:ext cx="468164" cy="82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581" name="rc581"/>
            <p:cNvSpPr/>
            <p:nvPr/>
          </p:nvSpPr>
          <p:spPr>
            <a:xfrm>
              <a:off x="4814116" y="4231815"/>
              <a:ext cx="468164" cy="82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82" name="rc582"/>
            <p:cNvSpPr/>
            <p:nvPr/>
          </p:nvSpPr>
          <p:spPr>
            <a:xfrm>
              <a:off x="7623101" y="4231815"/>
              <a:ext cx="468164" cy="82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83" name="rc583"/>
            <p:cNvSpPr/>
            <p:nvPr/>
          </p:nvSpPr>
          <p:spPr>
            <a:xfrm>
              <a:off x="1536966" y="4812098"/>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584" name="rc584"/>
            <p:cNvSpPr/>
            <p:nvPr/>
          </p:nvSpPr>
          <p:spPr>
            <a:xfrm>
              <a:off x="2473295" y="4812098"/>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85" name="rc585"/>
            <p:cNvSpPr/>
            <p:nvPr/>
          </p:nvSpPr>
          <p:spPr>
            <a:xfrm>
              <a:off x="2941459" y="4812098"/>
              <a:ext cx="468164" cy="82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86" name="rc586"/>
            <p:cNvSpPr/>
            <p:nvPr/>
          </p:nvSpPr>
          <p:spPr>
            <a:xfrm>
              <a:off x="3877788" y="4812098"/>
              <a:ext cx="468164" cy="82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87" name="rc587"/>
            <p:cNvSpPr/>
            <p:nvPr/>
          </p:nvSpPr>
          <p:spPr>
            <a:xfrm>
              <a:off x="2005131" y="4812098"/>
              <a:ext cx="468164" cy="82897"/>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588" name="rc588"/>
            <p:cNvSpPr/>
            <p:nvPr/>
          </p:nvSpPr>
          <p:spPr>
            <a:xfrm>
              <a:off x="3409623" y="4812098"/>
              <a:ext cx="468164" cy="82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89" name="rc589"/>
            <p:cNvSpPr/>
            <p:nvPr/>
          </p:nvSpPr>
          <p:spPr>
            <a:xfrm>
              <a:off x="5282280" y="4812098"/>
              <a:ext cx="468164" cy="82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90" name="rc590"/>
            <p:cNvSpPr/>
            <p:nvPr/>
          </p:nvSpPr>
          <p:spPr>
            <a:xfrm>
              <a:off x="5750444" y="4812098"/>
              <a:ext cx="468164" cy="82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91" name="rc591"/>
            <p:cNvSpPr/>
            <p:nvPr/>
          </p:nvSpPr>
          <p:spPr>
            <a:xfrm>
              <a:off x="6218609" y="4812098"/>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92" name="rc592"/>
            <p:cNvSpPr/>
            <p:nvPr/>
          </p:nvSpPr>
          <p:spPr>
            <a:xfrm>
              <a:off x="7154937" y="4812098"/>
              <a:ext cx="468164" cy="82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93" name="rc593"/>
            <p:cNvSpPr/>
            <p:nvPr/>
          </p:nvSpPr>
          <p:spPr>
            <a:xfrm>
              <a:off x="6686773" y="4812098"/>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94" name="rc594"/>
            <p:cNvSpPr/>
            <p:nvPr/>
          </p:nvSpPr>
          <p:spPr>
            <a:xfrm>
              <a:off x="1536966" y="2076482"/>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95" name="rc595"/>
            <p:cNvSpPr/>
            <p:nvPr/>
          </p:nvSpPr>
          <p:spPr>
            <a:xfrm>
              <a:off x="2473295" y="2076482"/>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6" name="rc596"/>
            <p:cNvSpPr/>
            <p:nvPr/>
          </p:nvSpPr>
          <p:spPr>
            <a:xfrm>
              <a:off x="2941459" y="2076482"/>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7" name="rc597"/>
            <p:cNvSpPr/>
            <p:nvPr/>
          </p:nvSpPr>
          <p:spPr>
            <a:xfrm>
              <a:off x="3877788" y="2076482"/>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98" name="rc598"/>
            <p:cNvSpPr/>
            <p:nvPr/>
          </p:nvSpPr>
          <p:spPr>
            <a:xfrm>
              <a:off x="2005131" y="2076482"/>
              <a:ext cx="468164" cy="82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99" name="rc599"/>
            <p:cNvSpPr/>
            <p:nvPr/>
          </p:nvSpPr>
          <p:spPr>
            <a:xfrm>
              <a:off x="3409623" y="2076482"/>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0" name="rc600"/>
            <p:cNvSpPr/>
            <p:nvPr/>
          </p:nvSpPr>
          <p:spPr>
            <a:xfrm>
              <a:off x="5282280" y="2076482"/>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1" name="rc601"/>
            <p:cNvSpPr/>
            <p:nvPr/>
          </p:nvSpPr>
          <p:spPr>
            <a:xfrm>
              <a:off x="6218609" y="2076482"/>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2" name="rc602"/>
            <p:cNvSpPr/>
            <p:nvPr/>
          </p:nvSpPr>
          <p:spPr>
            <a:xfrm>
              <a:off x="7154937" y="2076482"/>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3" name="rc603"/>
            <p:cNvSpPr/>
            <p:nvPr/>
          </p:nvSpPr>
          <p:spPr>
            <a:xfrm>
              <a:off x="4345952" y="2076482"/>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4" name="rc604"/>
            <p:cNvSpPr/>
            <p:nvPr/>
          </p:nvSpPr>
          <p:spPr>
            <a:xfrm>
              <a:off x="6686773" y="2076482"/>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5" name="rc605"/>
            <p:cNvSpPr/>
            <p:nvPr/>
          </p:nvSpPr>
          <p:spPr>
            <a:xfrm>
              <a:off x="4814116" y="2076482"/>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6" name="rc606"/>
            <p:cNvSpPr/>
            <p:nvPr/>
          </p:nvSpPr>
          <p:spPr>
            <a:xfrm>
              <a:off x="1536966" y="2490969"/>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7" name="rc607"/>
            <p:cNvSpPr/>
            <p:nvPr/>
          </p:nvSpPr>
          <p:spPr>
            <a:xfrm>
              <a:off x="2473295" y="2490969"/>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8" name="rc608"/>
            <p:cNvSpPr/>
            <p:nvPr/>
          </p:nvSpPr>
          <p:spPr>
            <a:xfrm>
              <a:off x="2941459" y="2490969"/>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9" name="rc609"/>
            <p:cNvSpPr/>
            <p:nvPr/>
          </p:nvSpPr>
          <p:spPr>
            <a:xfrm>
              <a:off x="3877788" y="2490969"/>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0" name="rc610"/>
            <p:cNvSpPr/>
            <p:nvPr/>
          </p:nvSpPr>
          <p:spPr>
            <a:xfrm>
              <a:off x="2005131" y="2490969"/>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1" name="rc611"/>
            <p:cNvSpPr/>
            <p:nvPr/>
          </p:nvSpPr>
          <p:spPr>
            <a:xfrm>
              <a:off x="3409623" y="2490969"/>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2" name="rc612"/>
            <p:cNvSpPr/>
            <p:nvPr/>
          </p:nvSpPr>
          <p:spPr>
            <a:xfrm>
              <a:off x="5282280" y="2490969"/>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13" name="rc613"/>
            <p:cNvSpPr/>
            <p:nvPr/>
          </p:nvSpPr>
          <p:spPr>
            <a:xfrm>
              <a:off x="5750444" y="2490969"/>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4" name="rc614"/>
            <p:cNvSpPr/>
            <p:nvPr/>
          </p:nvSpPr>
          <p:spPr>
            <a:xfrm>
              <a:off x="6218609" y="2490969"/>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5" name="rc615"/>
            <p:cNvSpPr/>
            <p:nvPr/>
          </p:nvSpPr>
          <p:spPr>
            <a:xfrm>
              <a:off x="7154937" y="2490969"/>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16" name="rc616"/>
            <p:cNvSpPr/>
            <p:nvPr/>
          </p:nvSpPr>
          <p:spPr>
            <a:xfrm>
              <a:off x="4345952" y="2490969"/>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17" name="rc617"/>
            <p:cNvSpPr/>
            <p:nvPr/>
          </p:nvSpPr>
          <p:spPr>
            <a:xfrm>
              <a:off x="6686773" y="2490969"/>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18" name="rc618"/>
            <p:cNvSpPr/>
            <p:nvPr/>
          </p:nvSpPr>
          <p:spPr>
            <a:xfrm>
              <a:off x="4814116" y="2490969"/>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19" name="rc619"/>
            <p:cNvSpPr/>
            <p:nvPr/>
          </p:nvSpPr>
          <p:spPr>
            <a:xfrm>
              <a:off x="1536966" y="2739661"/>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0" name="rc620"/>
            <p:cNvSpPr/>
            <p:nvPr/>
          </p:nvSpPr>
          <p:spPr>
            <a:xfrm>
              <a:off x="2473295" y="2739661"/>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1" name="rc621"/>
            <p:cNvSpPr/>
            <p:nvPr/>
          </p:nvSpPr>
          <p:spPr>
            <a:xfrm>
              <a:off x="2941459" y="2739661"/>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2" name="rc622"/>
            <p:cNvSpPr/>
            <p:nvPr/>
          </p:nvSpPr>
          <p:spPr>
            <a:xfrm>
              <a:off x="3877788" y="2739661"/>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3" name="rc623"/>
            <p:cNvSpPr/>
            <p:nvPr/>
          </p:nvSpPr>
          <p:spPr>
            <a:xfrm>
              <a:off x="3409623" y="2739661"/>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4" name="rc624"/>
            <p:cNvSpPr/>
            <p:nvPr/>
          </p:nvSpPr>
          <p:spPr>
            <a:xfrm>
              <a:off x="5282280" y="2739661"/>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5" name="rc625"/>
            <p:cNvSpPr/>
            <p:nvPr/>
          </p:nvSpPr>
          <p:spPr>
            <a:xfrm>
              <a:off x="5750444" y="2739661"/>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26" name="rc626"/>
            <p:cNvSpPr/>
            <p:nvPr/>
          </p:nvSpPr>
          <p:spPr>
            <a:xfrm>
              <a:off x="6218609" y="2739661"/>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27" name="rc627"/>
            <p:cNvSpPr/>
            <p:nvPr/>
          </p:nvSpPr>
          <p:spPr>
            <a:xfrm>
              <a:off x="7154937" y="2739661"/>
              <a:ext cx="468164" cy="82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628" name="rc628"/>
            <p:cNvSpPr/>
            <p:nvPr/>
          </p:nvSpPr>
          <p:spPr>
            <a:xfrm>
              <a:off x="8091266" y="2739661"/>
              <a:ext cx="468164" cy="8289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629" name="rc629"/>
            <p:cNvSpPr/>
            <p:nvPr/>
          </p:nvSpPr>
          <p:spPr>
            <a:xfrm>
              <a:off x="4345952" y="2739661"/>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0" name="rc630"/>
            <p:cNvSpPr/>
            <p:nvPr/>
          </p:nvSpPr>
          <p:spPr>
            <a:xfrm>
              <a:off x="6686773" y="2739661"/>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31" name="rc631"/>
            <p:cNvSpPr/>
            <p:nvPr/>
          </p:nvSpPr>
          <p:spPr>
            <a:xfrm>
              <a:off x="4814116" y="2739661"/>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2" name="rc632"/>
            <p:cNvSpPr/>
            <p:nvPr/>
          </p:nvSpPr>
          <p:spPr>
            <a:xfrm>
              <a:off x="7623101" y="2739661"/>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33" name="rc633"/>
            <p:cNvSpPr/>
            <p:nvPr/>
          </p:nvSpPr>
          <p:spPr>
            <a:xfrm>
              <a:off x="1536966" y="1744892"/>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4" name="rc634"/>
            <p:cNvSpPr/>
            <p:nvPr/>
          </p:nvSpPr>
          <p:spPr>
            <a:xfrm>
              <a:off x="2473295" y="1744892"/>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5" name="rc635"/>
            <p:cNvSpPr/>
            <p:nvPr/>
          </p:nvSpPr>
          <p:spPr>
            <a:xfrm>
              <a:off x="2941459" y="1744892"/>
              <a:ext cx="468164" cy="82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6" name="rc636"/>
            <p:cNvSpPr/>
            <p:nvPr/>
          </p:nvSpPr>
          <p:spPr>
            <a:xfrm>
              <a:off x="3877788" y="1744892"/>
              <a:ext cx="468164" cy="82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7" name="rc637"/>
            <p:cNvSpPr/>
            <p:nvPr/>
          </p:nvSpPr>
          <p:spPr>
            <a:xfrm>
              <a:off x="3409623" y="1744892"/>
              <a:ext cx="468164" cy="82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8" name="rc638"/>
            <p:cNvSpPr/>
            <p:nvPr/>
          </p:nvSpPr>
          <p:spPr>
            <a:xfrm>
              <a:off x="5282280" y="1744892"/>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9" name="rc639"/>
            <p:cNvSpPr/>
            <p:nvPr/>
          </p:nvSpPr>
          <p:spPr>
            <a:xfrm>
              <a:off x="5750444" y="1744892"/>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40" name="rc640"/>
            <p:cNvSpPr/>
            <p:nvPr/>
          </p:nvSpPr>
          <p:spPr>
            <a:xfrm>
              <a:off x="6218609" y="1744892"/>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1" name="rc641"/>
            <p:cNvSpPr/>
            <p:nvPr/>
          </p:nvSpPr>
          <p:spPr>
            <a:xfrm>
              <a:off x="7154937" y="1744892"/>
              <a:ext cx="468164" cy="82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42" name="rc642"/>
            <p:cNvSpPr/>
            <p:nvPr/>
          </p:nvSpPr>
          <p:spPr>
            <a:xfrm>
              <a:off x="4345952" y="1744892"/>
              <a:ext cx="468164" cy="82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3" name="rc643"/>
            <p:cNvSpPr/>
            <p:nvPr/>
          </p:nvSpPr>
          <p:spPr>
            <a:xfrm>
              <a:off x="6686773" y="1744892"/>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4" name="rc644"/>
            <p:cNvSpPr/>
            <p:nvPr/>
          </p:nvSpPr>
          <p:spPr>
            <a:xfrm>
              <a:off x="4814116" y="1744892"/>
              <a:ext cx="468164" cy="82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5" name="rc645"/>
            <p:cNvSpPr/>
            <p:nvPr/>
          </p:nvSpPr>
          <p:spPr>
            <a:xfrm>
              <a:off x="7623101" y="1744892"/>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46" name="rc646"/>
            <p:cNvSpPr/>
            <p:nvPr/>
          </p:nvSpPr>
          <p:spPr>
            <a:xfrm>
              <a:off x="1536966" y="2988354"/>
              <a:ext cx="468164" cy="8289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47" name="rc647"/>
            <p:cNvSpPr/>
            <p:nvPr/>
          </p:nvSpPr>
          <p:spPr>
            <a:xfrm>
              <a:off x="2473295" y="2988354"/>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48" name="rc648"/>
            <p:cNvSpPr/>
            <p:nvPr/>
          </p:nvSpPr>
          <p:spPr>
            <a:xfrm>
              <a:off x="2941459" y="2988354"/>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49" name="rc649"/>
            <p:cNvSpPr/>
            <p:nvPr/>
          </p:nvSpPr>
          <p:spPr>
            <a:xfrm>
              <a:off x="3877788" y="2988354"/>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50" name="rc650"/>
            <p:cNvSpPr/>
            <p:nvPr/>
          </p:nvSpPr>
          <p:spPr>
            <a:xfrm>
              <a:off x="3409623" y="2988354"/>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51" name="rc651"/>
            <p:cNvSpPr/>
            <p:nvPr/>
          </p:nvSpPr>
          <p:spPr>
            <a:xfrm>
              <a:off x="5282280" y="2988354"/>
              <a:ext cx="468164" cy="82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52" name="rc652"/>
            <p:cNvSpPr/>
            <p:nvPr/>
          </p:nvSpPr>
          <p:spPr>
            <a:xfrm>
              <a:off x="5750444" y="2988354"/>
              <a:ext cx="468164" cy="82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653" name="rc653"/>
            <p:cNvSpPr/>
            <p:nvPr/>
          </p:nvSpPr>
          <p:spPr>
            <a:xfrm>
              <a:off x="6218609" y="2988354"/>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54" name="rc654"/>
            <p:cNvSpPr/>
            <p:nvPr/>
          </p:nvSpPr>
          <p:spPr>
            <a:xfrm>
              <a:off x="7154937" y="2988354"/>
              <a:ext cx="468164" cy="82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55" name="rc655"/>
            <p:cNvSpPr/>
            <p:nvPr/>
          </p:nvSpPr>
          <p:spPr>
            <a:xfrm>
              <a:off x="4345952" y="2988354"/>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56" name="rc656"/>
            <p:cNvSpPr/>
            <p:nvPr/>
          </p:nvSpPr>
          <p:spPr>
            <a:xfrm>
              <a:off x="6686773" y="2988354"/>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57" name="rc657"/>
            <p:cNvSpPr/>
            <p:nvPr/>
          </p:nvSpPr>
          <p:spPr>
            <a:xfrm>
              <a:off x="4814116" y="2988354"/>
              <a:ext cx="468164" cy="8289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58" name="rc658"/>
            <p:cNvSpPr/>
            <p:nvPr/>
          </p:nvSpPr>
          <p:spPr>
            <a:xfrm>
              <a:off x="1536966" y="1081712"/>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9" name="rc659"/>
            <p:cNvSpPr/>
            <p:nvPr/>
          </p:nvSpPr>
          <p:spPr>
            <a:xfrm>
              <a:off x="2473295" y="1081712"/>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0" name="rc660"/>
            <p:cNvSpPr/>
            <p:nvPr/>
          </p:nvSpPr>
          <p:spPr>
            <a:xfrm>
              <a:off x="2941459" y="1081712"/>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1" name="rc661"/>
            <p:cNvSpPr/>
            <p:nvPr/>
          </p:nvSpPr>
          <p:spPr>
            <a:xfrm>
              <a:off x="3877788" y="1081712"/>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2" name="rc662"/>
            <p:cNvSpPr/>
            <p:nvPr/>
          </p:nvSpPr>
          <p:spPr>
            <a:xfrm>
              <a:off x="2005131" y="1081712"/>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3" name="rc663"/>
            <p:cNvSpPr/>
            <p:nvPr/>
          </p:nvSpPr>
          <p:spPr>
            <a:xfrm>
              <a:off x="3409623" y="1081712"/>
              <a:ext cx="468164" cy="82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4" name="rc664"/>
            <p:cNvSpPr/>
            <p:nvPr/>
          </p:nvSpPr>
          <p:spPr>
            <a:xfrm>
              <a:off x="5282280" y="1081712"/>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5" name="rc665"/>
            <p:cNvSpPr/>
            <p:nvPr/>
          </p:nvSpPr>
          <p:spPr>
            <a:xfrm>
              <a:off x="5750444" y="1081712"/>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6" name="rc666"/>
            <p:cNvSpPr/>
            <p:nvPr/>
          </p:nvSpPr>
          <p:spPr>
            <a:xfrm>
              <a:off x="6218609" y="1081712"/>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7" name="rc667"/>
            <p:cNvSpPr/>
            <p:nvPr/>
          </p:nvSpPr>
          <p:spPr>
            <a:xfrm>
              <a:off x="7154937" y="1081712"/>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8" name="rc668"/>
            <p:cNvSpPr/>
            <p:nvPr/>
          </p:nvSpPr>
          <p:spPr>
            <a:xfrm>
              <a:off x="4345952" y="1081712"/>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9" name="rc669"/>
            <p:cNvSpPr/>
            <p:nvPr/>
          </p:nvSpPr>
          <p:spPr>
            <a:xfrm>
              <a:off x="6686773" y="1081712"/>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0" name="rc670"/>
            <p:cNvSpPr/>
            <p:nvPr/>
          </p:nvSpPr>
          <p:spPr>
            <a:xfrm>
              <a:off x="4814116" y="1081712"/>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1" name="rc671"/>
            <p:cNvSpPr/>
            <p:nvPr/>
          </p:nvSpPr>
          <p:spPr>
            <a:xfrm>
              <a:off x="1536966" y="5558175"/>
              <a:ext cx="468164" cy="82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672" name="rc672"/>
            <p:cNvSpPr/>
            <p:nvPr/>
          </p:nvSpPr>
          <p:spPr>
            <a:xfrm>
              <a:off x="2473295" y="5558175"/>
              <a:ext cx="468164" cy="82897"/>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673" name="rc673"/>
            <p:cNvSpPr/>
            <p:nvPr/>
          </p:nvSpPr>
          <p:spPr>
            <a:xfrm>
              <a:off x="2941459" y="5558175"/>
              <a:ext cx="468164" cy="82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674" name="rc674"/>
            <p:cNvSpPr/>
            <p:nvPr/>
          </p:nvSpPr>
          <p:spPr>
            <a:xfrm>
              <a:off x="3877788" y="5558175"/>
              <a:ext cx="468164" cy="82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675" name="rc675"/>
            <p:cNvSpPr/>
            <p:nvPr/>
          </p:nvSpPr>
          <p:spPr>
            <a:xfrm>
              <a:off x="3409623" y="5558175"/>
              <a:ext cx="468164" cy="82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676" name="rc676"/>
            <p:cNvSpPr/>
            <p:nvPr/>
          </p:nvSpPr>
          <p:spPr>
            <a:xfrm>
              <a:off x="5282280" y="5558175"/>
              <a:ext cx="468164" cy="82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677" name="rc677"/>
            <p:cNvSpPr/>
            <p:nvPr/>
          </p:nvSpPr>
          <p:spPr>
            <a:xfrm>
              <a:off x="5750444" y="5558175"/>
              <a:ext cx="468164" cy="82897"/>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678" name="rc678"/>
            <p:cNvSpPr/>
            <p:nvPr/>
          </p:nvSpPr>
          <p:spPr>
            <a:xfrm>
              <a:off x="6218609" y="5558175"/>
              <a:ext cx="468164" cy="82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679" name="rc679"/>
            <p:cNvSpPr/>
            <p:nvPr/>
          </p:nvSpPr>
          <p:spPr>
            <a:xfrm>
              <a:off x="7154937" y="5558175"/>
              <a:ext cx="468164" cy="82897"/>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680" name="rc680"/>
            <p:cNvSpPr/>
            <p:nvPr/>
          </p:nvSpPr>
          <p:spPr>
            <a:xfrm>
              <a:off x="4345952" y="5558175"/>
              <a:ext cx="468164" cy="82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681" name="rc681"/>
            <p:cNvSpPr/>
            <p:nvPr/>
          </p:nvSpPr>
          <p:spPr>
            <a:xfrm>
              <a:off x="6686773" y="5558175"/>
              <a:ext cx="468164" cy="82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682" name="rc682"/>
            <p:cNvSpPr/>
            <p:nvPr/>
          </p:nvSpPr>
          <p:spPr>
            <a:xfrm>
              <a:off x="4814116" y="5558175"/>
              <a:ext cx="468164" cy="82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683" name="rc683"/>
            <p:cNvSpPr/>
            <p:nvPr/>
          </p:nvSpPr>
          <p:spPr>
            <a:xfrm>
              <a:off x="1536966" y="2408071"/>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4" name="rc684"/>
            <p:cNvSpPr/>
            <p:nvPr/>
          </p:nvSpPr>
          <p:spPr>
            <a:xfrm>
              <a:off x="2473295" y="2408071"/>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5" name="rc685"/>
            <p:cNvSpPr/>
            <p:nvPr/>
          </p:nvSpPr>
          <p:spPr>
            <a:xfrm>
              <a:off x="2941459" y="2408071"/>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6" name="rc686"/>
            <p:cNvSpPr/>
            <p:nvPr/>
          </p:nvSpPr>
          <p:spPr>
            <a:xfrm>
              <a:off x="3877788" y="2408071"/>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7" name="rc687"/>
            <p:cNvSpPr/>
            <p:nvPr/>
          </p:nvSpPr>
          <p:spPr>
            <a:xfrm>
              <a:off x="3409623" y="2408071"/>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8" name="rc688"/>
            <p:cNvSpPr/>
            <p:nvPr/>
          </p:nvSpPr>
          <p:spPr>
            <a:xfrm>
              <a:off x="5282280" y="2408071"/>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89" name="rc689"/>
            <p:cNvSpPr/>
            <p:nvPr/>
          </p:nvSpPr>
          <p:spPr>
            <a:xfrm>
              <a:off x="5750444" y="2408071"/>
              <a:ext cx="468164" cy="8289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90" name="rc690"/>
            <p:cNvSpPr/>
            <p:nvPr/>
          </p:nvSpPr>
          <p:spPr>
            <a:xfrm>
              <a:off x="6218609" y="2408071"/>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1" name="rc691"/>
            <p:cNvSpPr/>
            <p:nvPr/>
          </p:nvSpPr>
          <p:spPr>
            <a:xfrm>
              <a:off x="7154937" y="2408071"/>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92" name="rc692"/>
            <p:cNvSpPr/>
            <p:nvPr/>
          </p:nvSpPr>
          <p:spPr>
            <a:xfrm>
              <a:off x="4345952" y="2408071"/>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3" name="rc693"/>
            <p:cNvSpPr/>
            <p:nvPr/>
          </p:nvSpPr>
          <p:spPr>
            <a:xfrm>
              <a:off x="6686773" y="2408071"/>
              <a:ext cx="468164" cy="82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4" name="rc694"/>
            <p:cNvSpPr/>
            <p:nvPr/>
          </p:nvSpPr>
          <p:spPr>
            <a:xfrm>
              <a:off x="4814116" y="2408071"/>
              <a:ext cx="468164" cy="82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695" name="rc695"/>
            <p:cNvSpPr/>
            <p:nvPr/>
          </p:nvSpPr>
          <p:spPr>
            <a:xfrm>
              <a:off x="1536966" y="1579097"/>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6" name="rc696"/>
            <p:cNvSpPr/>
            <p:nvPr/>
          </p:nvSpPr>
          <p:spPr>
            <a:xfrm>
              <a:off x="2473295" y="1579097"/>
              <a:ext cx="468164" cy="82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7" name="rc697"/>
            <p:cNvSpPr/>
            <p:nvPr/>
          </p:nvSpPr>
          <p:spPr>
            <a:xfrm>
              <a:off x="2941459" y="1579097"/>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8" name="rc698"/>
            <p:cNvSpPr/>
            <p:nvPr/>
          </p:nvSpPr>
          <p:spPr>
            <a:xfrm>
              <a:off x="3877788" y="1579097"/>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9" name="rc699"/>
            <p:cNvSpPr/>
            <p:nvPr/>
          </p:nvSpPr>
          <p:spPr>
            <a:xfrm>
              <a:off x="3409623" y="1579097"/>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00" name="rc700"/>
            <p:cNvSpPr/>
            <p:nvPr/>
          </p:nvSpPr>
          <p:spPr>
            <a:xfrm>
              <a:off x="5282280" y="1579097"/>
              <a:ext cx="468164" cy="82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1" name="rc701"/>
            <p:cNvSpPr/>
            <p:nvPr/>
          </p:nvSpPr>
          <p:spPr>
            <a:xfrm>
              <a:off x="5750444" y="1579097"/>
              <a:ext cx="468164" cy="82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02" name="rc702"/>
            <p:cNvSpPr/>
            <p:nvPr/>
          </p:nvSpPr>
          <p:spPr>
            <a:xfrm>
              <a:off x="6218609" y="1579097"/>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3" name="rc703"/>
            <p:cNvSpPr/>
            <p:nvPr/>
          </p:nvSpPr>
          <p:spPr>
            <a:xfrm>
              <a:off x="7154937" y="1579097"/>
              <a:ext cx="468164" cy="82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04" name="rc704"/>
            <p:cNvSpPr/>
            <p:nvPr/>
          </p:nvSpPr>
          <p:spPr>
            <a:xfrm>
              <a:off x="4345952" y="1579097"/>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05" name="rc705"/>
            <p:cNvSpPr/>
            <p:nvPr/>
          </p:nvSpPr>
          <p:spPr>
            <a:xfrm>
              <a:off x="6686773" y="1579097"/>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6" name="rc706"/>
            <p:cNvSpPr/>
            <p:nvPr/>
          </p:nvSpPr>
          <p:spPr>
            <a:xfrm>
              <a:off x="4814116" y="1579097"/>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07" name="rc707"/>
            <p:cNvSpPr/>
            <p:nvPr/>
          </p:nvSpPr>
          <p:spPr>
            <a:xfrm>
              <a:off x="8559430" y="2656764"/>
              <a:ext cx="468164" cy="82897"/>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708" name="rc708"/>
            <p:cNvSpPr/>
            <p:nvPr/>
          </p:nvSpPr>
          <p:spPr>
            <a:xfrm>
              <a:off x="8559430" y="4729200"/>
              <a:ext cx="468164" cy="82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09" name="rc709"/>
            <p:cNvSpPr/>
            <p:nvPr/>
          </p:nvSpPr>
          <p:spPr>
            <a:xfrm>
              <a:off x="8559430" y="2159379"/>
              <a:ext cx="468164" cy="82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0" name="rc710"/>
            <p:cNvSpPr/>
            <p:nvPr/>
          </p:nvSpPr>
          <p:spPr>
            <a:xfrm>
              <a:off x="8559430" y="2905456"/>
              <a:ext cx="468164" cy="8289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11" name="rc711"/>
            <p:cNvSpPr/>
            <p:nvPr/>
          </p:nvSpPr>
          <p:spPr>
            <a:xfrm>
              <a:off x="8559430" y="3651533"/>
              <a:ext cx="468164" cy="82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712" name="rc712"/>
            <p:cNvSpPr/>
            <p:nvPr/>
          </p:nvSpPr>
          <p:spPr>
            <a:xfrm>
              <a:off x="8559430" y="4314713"/>
              <a:ext cx="468164" cy="82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13" name="rc713"/>
            <p:cNvSpPr/>
            <p:nvPr/>
          </p:nvSpPr>
          <p:spPr>
            <a:xfrm>
              <a:off x="8559430" y="4397610"/>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4" name="rc714"/>
            <p:cNvSpPr/>
            <p:nvPr/>
          </p:nvSpPr>
          <p:spPr>
            <a:xfrm>
              <a:off x="8559430" y="3900226"/>
              <a:ext cx="468164" cy="82897"/>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715" name="rc715"/>
            <p:cNvSpPr/>
            <p:nvPr/>
          </p:nvSpPr>
          <p:spPr>
            <a:xfrm>
              <a:off x="8559430" y="2242277"/>
              <a:ext cx="468164" cy="82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716" name="rc716"/>
            <p:cNvSpPr/>
            <p:nvPr/>
          </p:nvSpPr>
          <p:spPr>
            <a:xfrm>
              <a:off x="8559430" y="3485738"/>
              <a:ext cx="468164" cy="8289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17" name="rc717"/>
            <p:cNvSpPr/>
            <p:nvPr/>
          </p:nvSpPr>
          <p:spPr>
            <a:xfrm>
              <a:off x="8559430" y="3734431"/>
              <a:ext cx="468164" cy="82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18" name="rc718"/>
            <p:cNvSpPr/>
            <p:nvPr/>
          </p:nvSpPr>
          <p:spPr>
            <a:xfrm>
              <a:off x="8559430" y="1496199"/>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19" name="rc719"/>
            <p:cNvSpPr/>
            <p:nvPr/>
          </p:nvSpPr>
          <p:spPr>
            <a:xfrm>
              <a:off x="8559430" y="3983123"/>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20" name="rc720"/>
            <p:cNvSpPr/>
            <p:nvPr/>
          </p:nvSpPr>
          <p:spPr>
            <a:xfrm>
              <a:off x="8559430" y="2573866"/>
              <a:ext cx="468164" cy="82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21" name="rc721"/>
            <p:cNvSpPr/>
            <p:nvPr/>
          </p:nvSpPr>
          <p:spPr>
            <a:xfrm>
              <a:off x="8559430" y="4480508"/>
              <a:ext cx="468164" cy="82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2" name="rc722"/>
            <p:cNvSpPr/>
            <p:nvPr/>
          </p:nvSpPr>
          <p:spPr>
            <a:xfrm>
              <a:off x="8559430" y="3319943"/>
              <a:ext cx="468164" cy="82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723" name="rc723"/>
            <p:cNvSpPr/>
            <p:nvPr/>
          </p:nvSpPr>
          <p:spPr>
            <a:xfrm>
              <a:off x="8559430" y="3402841"/>
              <a:ext cx="468164" cy="82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24" name="rc724"/>
            <p:cNvSpPr/>
            <p:nvPr/>
          </p:nvSpPr>
          <p:spPr>
            <a:xfrm>
              <a:off x="8559430" y="5060790"/>
              <a:ext cx="468164" cy="82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25" name="rc725"/>
            <p:cNvSpPr/>
            <p:nvPr/>
          </p:nvSpPr>
          <p:spPr>
            <a:xfrm>
              <a:off x="8559430" y="1993584"/>
              <a:ext cx="468164" cy="82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26" name="rc726"/>
            <p:cNvSpPr/>
            <p:nvPr/>
          </p:nvSpPr>
          <p:spPr>
            <a:xfrm>
              <a:off x="8559430" y="3817328"/>
              <a:ext cx="468164" cy="82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27" name="rc727"/>
            <p:cNvSpPr/>
            <p:nvPr/>
          </p:nvSpPr>
          <p:spPr>
            <a:xfrm>
              <a:off x="8559430" y="2822559"/>
              <a:ext cx="468164" cy="82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28" name="rc728"/>
            <p:cNvSpPr/>
            <p:nvPr/>
          </p:nvSpPr>
          <p:spPr>
            <a:xfrm>
              <a:off x="8559430" y="4066020"/>
              <a:ext cx="468164" cy="82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9" name="rc729"/>
            <p:cNvSpPr/>
            <p:nvPr/>
          </p:nvSpPr>
          <p:spPr>
            <a:xfrm>
              <a:off x="8559430" y="4148918"/>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0" name="rc730"/>
            <p:cNvSpPr/>
            <p:nvPr/>
          </p:nvSpPr>
          <p:spPr>
            <a:xfrm>
              <a:off x="8559430" y="1164610"/>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1" name="rc731"/>
            <p:cNvSpPr/>
            <p:nvPr/>
          </p:nvSpPr>
          <p:spPr>
            <a:xfrm>
              <a:off x="8559430" y="1330405"/>
              <a:ext cx="468164" cy="8289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32" name="rc732"/>
            <p:cNvSpPr/>
            <p:nvPr/>
          </p:nvSpPr>
          <p:spPr>
            <a:xfrm>
              <a:off x="8559430" y="5392380"/>
              <a:ext cx="468164" cy="82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33" name="rc733"/>
            <p:cNvSpPr/>
            <p:nvPr/>
          </p:nvSpPr>
          <p:spPr>
            <a:xfrm>
              <a:off x="8559430" y="3237046"/>
              <a:ext cx="468164" cy="82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734" name="rc734"/>
            <p:cNvSpPr/>
            <p:nvPr/>
          </p:nvSpPr>
          <p:spPr>
            <a:xfrm>
              <a:off x="8559430" y="1247507"/>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5" name="rc735"/>
            <p:cNvSpPr/>
            <p:nvPr/>
          </p:nvSpPr>
          <p:spPr>
            <a:xfrm>
              <a:off x="8559430" y="2076482"/>
              <a:ext cx="468164" cy="82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36" name="rc736"/>
            <p:cNvSpPr/>
            <p:nvPr/>
          </p:nvSpPr>
          <p:spPr>
            <a:xfrm>
              <a:off x="8559430" y="1661994"/>
              <a:ext cx="468164" cy="82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37" name="rc737"/>
            <p:cNvSpPr/>
            <p:nvPr/>
          </p:nvSpPr>
          <p:spPr>
            <a:xfrm>
              <a:off x="8559430" y="1827789"/>
              <a:ext cx="468164" cy="82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38" name="rc738"/>
            <p:cNvSpPr/>
            <p:nvPr/>
          </p:nvSpPr>
          <p:spPr>
            <a:xfrm>
              <a:off x="8559430" y="3071251"/>
              <a:ext cx="468164" cy="82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39" name="rc739"/>
            <p:cNvSpPr/>
            <p:nvPr/>
          </p:nvSpPr>
          <p:spPr>
            <a:xfrm>
              <a:off x="8559430" y="2490969"/>
              <a:ext cx="468164" cy="82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40" name="rc740"/>
            <p:cNvSpPr/>
            <p:nvPr/>
          </p:nvSpPr>
          <p:spPr>
            <a:xfrm>
              <a:off x="8559430" y="2739661"/>
              <a:ext cx="468164" cy="82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41" name="rc741"/>
            <p:cNvSpPr/>
            <p:nvPr/>
          </p:nvSpPr>
          <p:spPr>
            <a:xfrm>
              <a:off x="8559430" y="1744892"/>
              <a:ext cx="468164" cy="82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42" name="rc742"/>
            <p:cNvSpPr/>
            <p:nvPr/>
          </p:nvSpPr>
          <p:spPr>
            <a:xfrm>
              <a:off x="8559430" y="2988354"/>
              <a:ext cx="468164" cy="8289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3" name="rc743"/>
            <p:cNvSpPr/>
            <p:nvPr/>
          </p:nvSpPr>
          <p:spPr>
            <a:xfrm>
              <a:off x="8559430" y="1081712"/>
              <a:ext cx="468164" cy="82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4" name="rc744"/>
            <p:cNvSpPr/>
            <p:nvPr/>
          </p:nvSpPr>
          <p:spPr>
            <a:xfrm>
              <a:off x="8559430" y="2408071"/>
              <a:ext cx="468164" cy="82897"/>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45" name="rc745"/>
            <p:cNvSpPr/>
            <p:nvPr/>
          </p:nvSpPr>
          <p:spPr>
            <a:xfrm>
              <a:off x="8559430" y="1579097"/>
              <a:ext cx="468164" cy="82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6" name="tx746"/>
            <p:cNvSpPr/>
            <p:nvPr/>
          </p:nvSpPr>
          <p:spPr>
            <a:xfrm>
              <a:off x="1730906"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747" name="tx747"/>
            <p:cNvSpPr/>
            <p:nvPr/>
          </p:nvSpPr>
          <p:spPr>
            <a:xfrm>
              <a:off x="2667235"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748" name="tx748"/>
            <p:cNvSpPr/>
            <p:nvPr/>
          </p:nvSpPr>
          <p:spPr>
            <a:xfrm>
              <a:off x="3135399"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749" name="tx749"/>
            <p:cNvSpPr/>
            <p:nvPr/>
          </p:nvSpPr>
          <p:spPr>
            <a:xfrm>
              <a:off x="4071728"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750" name="tx750"/>
            <p:cNvSpPr/>
            <p:nvPr/>
          </p:nvSpPr>
          <p:spPr>
            <a:xfrm>
              <a:off x="2199071"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751" name="tx751"/>
            <p:cNvSpPr/>
            <p:nvPr/>
          </p:nvSpPr>
          <p:spPr>
            <a:xfrm>
              <a:off x="3603563"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752" name="tx752"/>
            <p:cNvSpPr/>
            <p:nvPr/>
          </p:nvSpPr>
          <p:spPr>
            <a:xfrm>
              <a:off x="5476220"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753" name="tx753"/>
            <p:cNvSpPr/>
            <p:nvPr/>
          </p:nvSpPr>
          <p:spPr>
            <a:xfrm>
              <a:off x="4539892"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754" name="tx754"/>
            <p:cNvSpPr/>
            <p:nvPr/>
          </p:nvSpPr>
          <p:spPr>
            <a:xfrm>
              <a:off x="5008056"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755" name="tx755"/>
            <p:cNvSpPr/>
            <p:nvPr/>
          </p:nvSpPr>
          <p:spPr>
            <a:xfrm>
              <a:off x="1730906" y="26723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56" name="tx756"/>
            <p:cNvSpPr/>
            <p:nvPr/>
          </p:nvSpPr>
          <p:spPr>
            <a:xfrm>
              <a:off x="2667235" y="26723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57" name="tx757"/>
            <p:cNvSpPr/>
            <p:nvPr/>
          </p:nvSpPr>
          <p:spPr>
            <a:xfrm>
              <a:off x="3135399" y="26723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758" name="tx758"/>
            <p:cNvSpPr/>
            <p:nvPr/>
          </p:nvSpPr>
          <p:spPr>
            <a:xfrm>
              <a:off x="4071728" y="26723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759" name="tx759"/>
            <p:cNvSpPr/>
            <p:nvPr/>
          </p:nvSpPr>
          <p:spPr>
            <a:xfrm>
              <a:off x="3603563" y="26723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760" name="tx760"/>
            <p:cNvSpPr/>
            <p:nvPr/>
          </p:nvSpPr>
          <p:spPr>
            <a:xfrm>
              <a:off x="5476220" y="26723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761" name="tx761"/>
            <p:cNvSpPr/>
            <p:nvPr/>
          </p:nvSpPr>
          <p:spPr>
            <a:xfrm>
              <a:off x="6412549" y="26723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62" name="tx762"/>
            <p:cNvSpPr/>
            <p:nvPr/>
          </p:nvSpPr>
          <p:spPr>
            <a:xfrm>
              <a:off x="7348877" y="26723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63" name="tx763"/>
            <p:cNvSpPr/>
            <p:nvPr/>
          </p:nvSpPr>
          <p:spPr>
            <a:xfrm>
              <a:off x="4539892" y="26723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64" name="tx764"/>
            <p:cNvSpPr/>
            <p:nvPr/>
          </p:nvSpPr>
          <p:spPr>
            <a:xfrm>
              <a:off x="6880713" y="26723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65" name="tx765"/>
            <p:cNvSpPr/>
            <p:nvPr/>
          </p:nvSpPr>
          <p:spPr>
            <a:xfrm>
              <a:off x="1730906"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66" name="tx766"/>
            <p:cNvSpPr/>
            <p:nvPr/>
          </p:nvSpPr>
          <p:spPr>
            <a:xfrm>
              <a:off x="2667235"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67" name="tx767"/>
            <p:cNvSpPr/>
            <p:nvPr/>
          </p:nvSpPr>
          <p:spPr>
            <a:xfrm>
              <a:off x="3135399"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768" name="tx768"/>
            <p:cNvSpPr/>
            <p:nvPr/>
          </p:nvSpPr>
          <p:spPr>
            <a:xfrm>
              <a:off x="4071728"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769" name="tx769"/>
            <p:cNvSpPr/>
            <p:nvPr/>
          </p:nvSpPr>
          <p:spPr>
            <a:xfrm>
              <a:off x="2199071"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70" name="tx770"/>
            <p:cNvSpPr/>
            <p:nvPr/>
          </p:nvSpPr>
          <p:spPr>
            <a:xfrm>
              <a:off x="3603563"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771" name="tx771"/>
            <p:cNvSpPr/>
            <p:nvPr/>
          </p:nvSpPr>
          <p:spPr>
            <a:xfrm>
              <a:off x="5476220"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772" name="tx772"/>
            <p:cNvSpPr/>
            <p:nvPr/>
          </p:nvSpPr>
          <p:spPr>
            <a:xfrm>
              <a:off x="4539892"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773" name="tx773"/>
            <p:cNvSpPr/>
            <p:nvPr/>
          </p:nvSpPr>
          <p:spPr>
            <a:xfrm>
              <a:off x="5008056"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774" name="tx774"/>
            <p:cNvSpPr/>
            <p:nvPr/>
          </p:nvSpPr>
          <p:spPr>
            <a:xfrm>
              <a:off x="1730906"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75" name="tx775"/>
            <p:cNvSpPr/>
            <p:nvPr/>
          </p:nvSpPr>
          <p:spPr>
            <a:xfrm>
              <a:off x="2667235"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776" name="tx776"/>
            <p:cNvSpPr/>
            <p:nvPr/>
          </p:nvSpPr>
          <p:spPr>
            <a:xfrm>
              <a:off x="3135399"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77" name="tx777"/>
            <p:cNvSpPr/>
            <p:nvPr/>
          </p:nvSpPr>
          <p:spPr>
            <a:xfrm>
              <a:off x="4071728"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78" name="tx778"/>
            <p:cNvSpPr/>
            <p:nvPr/>
          </p:nvSpPr>
          <p:spPr>
            <a:xfrm>
              <a:off x="2199071"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79" name="tx779"/>
            <p:cNvSpPr/>
            <p:nvPr/>
          </p:nvSpPr>
          <p:spPr>
            <a:xfrm>
              <a:off x="3603563"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80" name="tx780"/>
            <p:cNvSpPr/>
            <p:nvPr/>
          </p:nvSpPr>
          <p:spPr>
            <a:xfrm>
              <a:off x="5476220"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81" name="tx781"/>
            <p:cNvSpPr/>
            <p:nvPr/>
          </p:nvSpPr>
          <p:spPr>
            <a:xfrm>
              <a:off x="5944384"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82" name="tx782"/>
            <p:cNvSpPr/>
            <p:nvPr/>
          </p:nvSpPr>
          <p:spPr>
            <a:xfrm>
              <a:off x="6412549"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83" name="tx783"/>
            <p:cNvSpPr/>
            <p:nvPr/>
          </p:nvSpPr>
          <p:spPr>
            <a:xfrm>
              <a:off x="7348877"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84" name="tx784"/>
            <p:cNvSpPr/>
            <p:nvPr/>
          </p:nvSpPr>
          <p:spPr>
            <a:xfrm>
              <a:off x="8285206"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85" name="tx785"/>
            <p:cNvSpPr/>
            <p:nvPr/>
          </p:nvSpPr>
          <p:spPr>
            <a:xfrm>
              <a:off x="4539892"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86" name="tx786"/>
            <p:cNvSpPr/>
            <p:nvPr/>
          </p:nvSpPr>
          <p:spPr>
            <a:xfrm>
              <a:off x="6880713"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87" name="tx787"/>
            <p:cNvSpPr/>
            <p:nvPr/>
          </p:nvSpPr>
          <p:spPr>
            <a:xfrm>
              <a:off x="5008056"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88" name="tx788"/>
            <p:cNvSpPr/>
            <p:nvPr/>
          </p:nvSpPr>
          <p:spPr>
            <a:xfrm>
              <a:off x="7817041"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89" name="tx789"/>
            <p:cNvSpPr/>
            <p:nvPr/>
          </p:nvSpPr>
          <p:spPr>
            <a:xfrm>
              <a:off x="1730906" y="1926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90" name="tx790"/>
            <p:cNvSpPr/>
            <p:nvPr/>
          </p:nvSpPr>
          <p:spPr>
            <a:xfrm>
              <a:off x="2667235" y="1926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91" name="tx791"/>
            <p:cNvSpPr/>
            <p:nvPr/>
          </p:nvSpPr>
          <p:spPr>
            <a:xfrm>
              <a:off x="3135399" y="1926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92" name="tx792"/>
            <p:cNvSpPr/>
            <p:nvPr/>
          </p:nvSpPr>
          <p:spPr>
            <a:xfrm>
              <a:off x="4071728" y="1926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93" name="tx793"/>
            <p:cNvSpPr/>
            <p:nvPr/>
          </p:nvSpPr>
          <p:spPr>
            <a:xfrm>
              <a:off x="3603563" y="1926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94" name="tx794"/>
            <p:cNvSpPr/>
            <p:nvPr/>
          </p:nvSpPr>
          <p:spPr>
            <a:xfrm>
              <a:off x="5476220" y="1926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95" name="tx795"/>
            <p:cNvSpPr/>
            <p:nvPr/>
          </p:nvSpPr>
          <p:spPr>
            <a:xfrm>
              <a:off x="6412549" y="1926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96" name="tx796"/>
            <p:cNvSpPr/>
            <p:nvPr/>
          </p:nvSpPr>
          <p:spPr>
            <a:xfrm>
              <a:off x="7348877" y="1926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797" name="tx797"/>
            <p:cNvSpPr/>
            <p:nvPr/>
          </p:nvSpPr>
          <p:spPr>
            <a:xfrm>
              <a:off x="4539892" y="1926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98" name="tx798"/>
            <p:cNvSpPr/>
            <p:nvPr/>
          </p:nvSpPr>
          <p:spPr>
            <a:xfrm>
              <a:off x="6880713" y="1926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99" name="tx799"/>
            <p:cNvSpPr/>
            <p:nvPr/>
          </p:nvSpPr>
          <p:spPr>
            <a:xfrm>
              <a:off x="5008056" y="19262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00" name="tx800"/>
            <p:cNvSpPr/>
            <p:nvPr/>
          </p:nvSpPr>
          <p:spPr>
            <a:xfrm>
              <a:off x="1730906"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01" name="tx801"/>
            <p:cNvSpPr/>
            <p:nvPr/>
          </p:nvSpPr>
          <p:spPr>
            <a:xfrm>
              <a:off x="2667235"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02" name="tx802"/>
            <p:cNvSpPr/>
            <p:nvPr/>
          </p:nvSpPr>
          <p:spPr>
            <a:xfrm>
              <a:off x="3135399"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03" name="tx803"/>
            <p:cNvSpPr/>
            <p:nvPr/>
          </p:nvSpPr>
          <p:spPr>
            <a:xfrm>
              <a:off x="4071728"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04" name="tx804"/>
            <p:cNvSpPr/>
            <p:nvPr/>
          </p:nvSpPr>
          <p:spPr>
            <a:xfrm>
              <a:off x="2199071"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05" name="tx805"/>
            <p:cNvSpPr/>
            <p:nvPr/>
          </p:nvSpPr>
          <p:spPr>
            <a:xfrm>
              <a:off x="3603563"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06" name="tx806"/>
            <p:cNvSpPr/>
            <p:nvPr/>
          </p:nvSpPr>
          <p:spPr>
            <a:xfrm>
              <a:off x="5476220"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07" name="tx807"/>
            <p:cNvSpPr/>
            <p:nvPr/>
          </p:nvSpPr>
          <p:spPr>
            <a:xfrm>
              <a:off x="6412549"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08" name="tx808"/>
            <p:cNvSpPr/>
            <p:nvPr/>
          </p:nvSpPr>
          <p:spPr>
            <a:xfrm>
              <a:off x="7348877"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809" name="tx809"/>
            <p:cNvSpPr/>
            <p:nvPr/>
          </p:nvSpPr>
          <p:spPr>
            <a:xfrm>
              <a:off x="4539892"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10" name="tx810"/>
            <p:cNvSpPr/>
            <p:nvPr/>
          </p:nvSpPr>
          <p:spPr>
            <a:xfrm>
              <a:off x="6880713"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11" name="tx811"/>
            <p:cNvSpPr/>
            <p:nvPr/>
          </p:nvSpPr>
          <p:spPr>
            <a:xfrm>
              <a:off x="1730906"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12" name="tx812"/>
            <p:cNvSpPr/>
            <p:nvPr/>
          </p:nvSpPr>
          <p:spPr>
            <a:xfrm>
              <a:off x="2667235"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13" name="tx813"/>
            <p:cNvSpPr/>
            <p:nvPr/>
          </p:nvSpPr>
          <p:spPr>
            <a:xfrm>
              <a:off x="3135399"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14" name="tx814"/>
            <p:cNvSpPr/>
            <p:nvPr/>
          </p:nvSpPr>
          <p:spPr>
            <a:xfrm>
              <a:off x="4071728"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15" name="tx815"/>
            <p:cNvSpPr/>
            <p:nvPr/>
          </p:nvSpPr>
          <p:spPr>
            <a:xfrm>
              <a:off x="3603563"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16" name="tx816"/>
            <p:cNvSpPr/>
            <p:nvPr/>
          </p:nvSpPr>
          <p:spPr>
            <a:xfrm>
              <a:off x="5476220"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17" name="tx817"/>
            <p:cNvSpPr/>
            <p:nvPr/>
          </p:nvSpPr>
          <p:spPr>
            <a:xfrm>
              <a:off x="5944384"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18" name="tx818"/>
            <p:cNvSpPr/>
            <p:nvPr/>
          </p:nvSpPr>
          <p:spPr>
            <a:xfrm>
              <a:off x="6412549"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19" name="tx819"/>
            <p:cNvSpPr/>
            <p:nvPr/>
          </p:nvSpPr>
          <p:spPr>
            <a:xfrm>
              <a:off x="7348877"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20" name="tx820"/>
            <p:cNvSpPr/>
            <p:nvPr/>
          </p:nvSpPr>
          <p:spPr>
            <a:xfrm>
              <a:off x="4539892"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21" name="tx821"/>
            <p:cNvSpPr/>
            <p:nvPr/>
          </p:nvSpPr>
          <p:spPr>
            <a:xfrm>
              <a:off x="6880713"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22" name="tx822"/>
            <p:cNvSpPr/>
            <p:nvPr/>
          </p:nvSpPr>
          <p:spPr>
            <a:xfrm>
              <a:off x="5008056"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23" name="tx823"/>
            <p:cNvSpPr/>
            <p:nvPr/>
          </p:nvSpPr>
          <p:spPr>
            <a:xfrm>
              <a:off x="7817041"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24" name="tx824"/>
            <p:cNvSpPr/>
            <p:nvPr/>
          </p:nvSpPr>
          <p:spPr>
            <a:xfrm>
              <a:off x="1730906" y="5490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25" name="tx825"/>
            <p:cNvSpPr/>
            <p:nvPr/>
          </p:nvSpPr>
          <p:spPr>
            <a:xfrm>
              <a:off x="1730906"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26" name="tx826"/>
            <p:cNvSpPr/>
            <p:nvPr/>
          </p:nvSpPr>
          <p:spPr>
            <a:xfrm>
              <a:off x="2667235"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27" name="tx827"/>
            <p:cNvSpPr/>
            <p:nvPr/>
          </p:nvSpPr>
          <p:spPr>
            <a:xfrm>
              <a:off x="3135399"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28" name="tx828"/>
            <p:cNvSpPr/>
            <p:nvPr/>
          </p:nvSpPr>
          <p:spPr>
            <a:xfrm>
              <a:off x="4071728"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29" name="tx829"/>
            <p:cNvSpPr/>
            <p:nvPr/>
          </p:nvSpPr>
          <p:spPr>
            <a:xfrm>
              <a:off x="3603563"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30" name="tx830"/>
            <p:cNvSpPr/>
            <p:nvPr/>
          </p:nvSpPr>
          <p:spPr>
            <a:xfrm>
              <a:off x="5476220"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831" name="tx831"/>
            <p:cNvSpPr/>
            <p:nvPr/>
          </p:nvSpPr>
          <p:spPr>
            <a:xfrm>
              <a:off x="6412549"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832" name="tx832"/>
            <p:cNvSpPr/>
            <p:nvPr/>
          </p:nvSpPr>
          <p:spPr>
            <a:xfrm>
              <a:off x="8285206"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33" name="tx833"/>
            <p:cNvSpPr/>
            <p:nvPr/>
          </p:nvSpPr>
          <p:spPr>
            <a:xfrm>
              <a:off x="7817041"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34" name="tx834"/>
            <p:cNvSpPr/>
            <p:nvPr/>
          </p:nvSpPr>
          <p:spPr>
            <a:xfrm>
              <a:off x="1730906" y="4330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35" name="tx835"/>
            <p:cNvSpPr/>
            <p:nvPr/>
          </p:nvSpPr>
          <p:spPr>
            <a:xfrm>
              <a:off x="2667235" y="4330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36" name="tx836"/>
            <p:cNvSpPr/>
            <p:nvPr/>
          </p:nvSpPr>
          <p:spPr>
            <a:xfrm>
              <a:off x="3135399" y="4330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37" name="tx837"/>
            <p:cNvSpPr/>
            <p:nvPr/>
          </p:nvSpPr>
          <p:spPr>
            <a:xfrm>
              <a:off x="4071728" y="4330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38" name="tx838"/>
            <p:cNvSpPr/>
            <p:nvPr/>
          </p:nvSpPr>
          <p:spPr>
            <a:xfrm>
              <a:off x="3603563" y="4330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39" name="tx839"/>
            <p:cNvSpPr/>
            <p:nvPr/>
          </p:nvSpPr>
          <p:spPr>
            <a:xfrm>
              <a:off x="5476220" y="4330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40" name="tx840"/>
            <p:cNvSpPr/>
            <p:nvPr/>
          </p:nvSpPr>
          <p:spPr>
            <a:xfrm>
              <a:off x="6412549" y="4330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41" name="tx841"/>
            <p:cNvSpPr/>
            <p:nvPr/>
          </p:nvSpPr>
          <p:spPr>
            <a:xfrm>
              <a:off x="7348877" y="4330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42" name="tx842"/>
            <p:cNvSpPr/>
            <p:nvPr/>
          </p:nvSpPr>
          <p:spPr>
            <a:xfrm>
              <a:off x="6880713" y="4330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43" name="tx843"/>
            <p:cNvSpPr/>
            <p:nvPr/>
          </p:nvSpPr>
          <p:spPr>
            <a:xfrm>
              <a:off x="1730906"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44" name="tx844"/>
            <p:cNvSpPr/>
            <p:nvPr/>
          </p:nvSpPr>
          <p:spPr>
            <a:xfrm>
              <a:off x="2667235"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45" name="tx845"/>
            <p:cNvSpPr/>
            <p:nvPr/>
          </p:nvSpPr>
          <p:spPr>
            <a:xfrm>
              <a:off x="3135399"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46" name="tx846"/>
            <p:cNvSpPr/>
            <p:nvPr/>
          </p:nvSpPr>
          <p:spPr>
            <a:xfrm>
              <a:off x="4071728"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47" name="tx847"/>
            <p:cNvSpPr/>
            <p:nvPr/>
          </p:nvSpPr>
          <p:spPr>
            <a:xfrm>
              <a:off x="3603563"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48" name="tx848"/>
            <p:cNvSpPr/>
            <p:nvPr/>
          </p:nvSpPr>
          <p:spPr>
            <a:xfrm>
              <a:off x="5476220"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49" name="tx849"/>
            <p:cNvSpPr/>
            <p:nvPr/>
          </p:nvSpPr>
          <p:spPr>
            <a:xfrm>
              <a:off x="6412549"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50" name="tx850"/>
            <p:cNvSpPr/>
            <p:nvPr/>
          </p:nvSpPr>
          <p:spPr>
            <a:xfrm>
              <a:off x="7348877"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851" name="tx851"/>
            <p:cNvSpPr/>
            <p:nvPr/>
          </p:nvSpPr>
          <p:spPr>
            <a:xfrm>
              <a:off x="4539892"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52" name="tx852"/>
            <p:cNvSpPr/>
            <p:nvPr/>
          </p:nvSpPr>
          <p:spPr>
            <a:xfrm>
              <a:off x="6880713"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53" name="tx853"/>
            <p:cNvSpPr/>
            <p:nvPr/>
          </p:nvSpPr>
          <p:spPr>
            <a:xfrm>
              <a:off x="5008056"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854" name="tx854"/>
            <p:cNvSpPr/>
            <p:nvPr/>
          </p:nvSpPr>
          <p:spPr>
            <a:xfrm>
              <a:off x="7817041"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55" name="tx855"/>
            <p:cNvSpPr/>
            <p:nvPr/>
          </p:nvSpPr>
          <p:spPr>
            <a:xfrm>
              <a:off x="1730906"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56" name="tx856"/>
            <p:cNvSpPr/>
            <p:nvPr/>
          </p:nvSpPr>
          <p:spPr>
            <a:xfrm>
              <a:off x="2667235"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57" name="tx857"/>
            <p:cNvSpPr/>
            <p:nvPr/>
          </p:nvSpPr>
          <p:spPr>
            <a:xfrm>
              <a:off x="3135399"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58" name="tx858"/>
            <p:cNvSpPr/>
            <p:nvPr/>
          </p:nvSpPr>
          <p:spPr>
            <a:xfrm>
              <a:off x="4071728"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59" name="tx859"/>
            <p:cNvSpPr/>
            <p:nvPr/>
          </p:nvSpPr>
          <p:spPr>
            <a:xfrm>
              <a:off x="2199071"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860" name="tx860"/>
            <p:cNvSpPr/>
            <p:nvPr/>
          </p:nvSpPr>
          <p:spPr>
            <a:xfrm>
              <a:off x="3603563"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61" name="tx861"/>
            <p:cNvSpPr/>
            <p:nvPr/>
          </p:nvSpPr>
          <p:spPr>
            <a:xfrm>
              <a:off x="5476220"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62" name="tx862"/>
            <p:cNvSpPr/>
            <p:nvPr/>
          </p:nvSpPr>
          <p:spPr>
            <a:xfrm>
              <a:off x="5944384"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63" name="tx863"/>
            <p:cNvSpPr/>
            <p:nvPr/>
          </p:nvSpPr>
          <p:spPr>
            <a:xfrm>
              <a:off x="1730906" y="1014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4" name="tx864"/>
            <p:cNvSpPr/>
            <p:nvPr/>
          </p:nvSpPr>
          <p:spPr>
            <a:xfrm>
              <a:off x="2667235" y="1014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5" name="tx865"/>
            <p:cNvSpPr/>
            <p:nvPr/>
          </p:nvSpPr>
          <p:spPr>
            <a:xfrm>
              <a:off x="3135399" y="1014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6" name="tx866"/>
            <p:cNvSpPr/>
            <p:nvPr/>
          </p:nvSpPr>
          <p:spPr>
            <a:xfrm>
              <a:off x="4071728" y="1014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7" name="tx867"/>
            <p:cNvSpPr/>
            <p:nvPr/>
          </p:nvSpPr>
          <p:spPr>
            <a:xfrm>
              <a:off x="2199071" y="1014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8" name="tx868"/>
            <p:cNvSpPr/>
            <p:nvPr/>
          </p:nvSpPr>
          <p:spPr>
            <a:xfrm>
              <a:off x="3603563" y="1014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9" name="tx869"/>
            <p:cNvSpPr/>
            <p:nvPr/>
          </p:nvSpPr>
          <p:spPr>
            <a:xfrm>
              <a:off x="5476220" y="1014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0" name="tx870"/>
            <p:cNvSpPr/>
            <p:nvPr/>
          </p:nvSpPr>
          <p:spPr>
            <a:xfrm>
              <a:off x="6412549" y="1014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1" name="tx871"/>
            <p:cNvSpPr/>
            <p:nvPr/>
          </p:nvSpPr>
          <p:spPr>
            <a:xfrm>
              <a:off x="7348877" y="1014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2" name="tx872"/>
            <p:cNvSpPr/>
            <p:nvPr/>
          </p:nvSpPr>
          <p:spPr>
            <a:xfrm>
              <a:off x="6880713" y="1014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3" name="tx873"/>
            <p:cNvSpPr/>
            <p:nvPr/>
          </p:nvSpPr>
          <p:spPr>
            <a:xfrm>
              <a:off x="1730906"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874" name="tx874"/>
            <p:cNvSpPr/>
            <p:nvPr/>
          </p:nvSpPr>
          <p:spPr>
            <a:xfrm>
              <a:off x="2667235"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75" name="tx875"/>
            <p:cNvSpPr/>
            <p:nvPr/>
          </p:nvSpPr>
          <p:spPr>
            <a:xfrm>
              <a:off x="3135399"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76" name="tx876"/>
            <p:cNvSpPr/>
            <p:nvPr/>
          </p:nvSpPr>
          <p:spPr>
            <a:xfrm>
              <a:off x="4071728"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77" name="tx877"/>
            <p:cNvSpPr/>
            <p:nvPr/>
          </p:nvSpPr>
          <p:spPr>
            <a:xfrm>
              <a:off x="3603563"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78" name="tx878"/>
            <p:cNvSpPr/>
            <p:nvPr/>
          </p:nvSpPr>
          <p:spPr>
            <a:xfrm>
              <a:off x="5476220"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879" name="tx879"/>
            <p:cNvSpPr/>
            <p:nvPr/>
          </p:nvSpPr>
          <p:spPr>
            <a:xfrm>
              <a:off x="5944384"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880" name="tx880"/>
            <p:cNvSpPr/>
            <p:nvPr/>
          </p:nvSpPr>
          <p:spPr>
            <a:xfrm>
              <a:off x="4539892"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881" name="tx881"/>
            <p:cNvSpPr/>
            <p:nvPr/>
          </p:nvSpPr>
          <p:spPr>
            <a:xfrm>
              <a:off x="5008056"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882" name="tx882"/>
            <p:cNvSpPr/>
            <p:nvPr/>
          </p:nvSpPr>
          <p:spPr>
            <a:xfrm>
              <a:off x="1730906"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83" name="tx883"/>
            <p:cNvSpPr/>
            <p:nvPr/>
          </p:nvSpPr>
          <p:spPr>
            <a:xfrm>
              <a:off x="2667235"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84" name="tx884"/>
            <p:cNvSpPr/>
            <p:nvPr/>
          </p:nvSpPr>
          <p:spPr>
            <a:xfrm>
              <a:off x="3135399"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85" name="tx885"/>
            <p:cNvSpPr/>
            <p:nvPr/>
          </p:nvSpPr>
          <p:spPr>
            <a:xfrm>
              <a:off x="4071728"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86" name="tx886"/>
            <p:cNvSpPr/>
            <p:nvPr/>
          </p:nvSpPr>
          <p:spPr>
            <a:xfrm>
              <a:off x="2199071"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87" name="tx887"/>
            <p:cNvSpPr/>
            <p:nvPr/>
          </p:nvSpPr>
          <p:spPr>
            <a:xfrm>
              <a:off x="3603563"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88" name="tx888"/>
            <p:cNvSpPr/>
            <p:nvPr/>
          </p:nvSpPr>
          <p:spPr>
            <a:xfrm>
              <a:off x="5476220"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89" name="tx889"/>
            <p:cNvSpPr/>
            <p:nvPr/>
          </p:nvSpPr>
          <p:spPr>
            <a:xfrm>
              <a:off x="5944384"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890" name="tx890"/>
            <p:cNvSpPr/>
            <p:nvPr/>
          </p:nvSpPr>
          <p:spPr>
            <a:xfrm>
              <a:off x="6412549"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91" name="tx891"/>
            <p:cNvSpPr/>
            <p:nvPr/>
          </p:nvSpPr>
          <p:spPr>
            <a:xfrm>
              <a:off x="4539892"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92" name="tx892"/>
            <p:cNvSpPr/>
            <p:nvPr/>
          </p:nvSpPr>
          <p:spPr>
            <a:xfrm>
              <a:off x="5008056"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93" name="tx893"/>
            <p:cNvSpPr/>
            <p:nvPr/>
          </p:nvSpPr>
          <p:spPr>
            <a:xfrm>
              <a:off x="1730906"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94" name="tx894"/>
            <p:cNvSpPr/>
            <p:nvPr/>
          </p:nvSpPr>
          <p:spPr>
            <a:xfrm>
              <a:off x="2667235"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95" name="tx895"/>
            <p:cNvSpPr/>
            <p:nvPr/>
          </p:nvSpPr>
          <p:spPr>
            <a:xfrm>
              <a:off x="3135399"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96" name="tx896"/>
            <p:cNvSpPr/>
            <p:nvPr/>
          </p:nvSpPr>
          <p:spPr>
            <a:xfrm>
              <a:off x="4071728"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97" name="tx897"/>
            <p:cNvSpPr/>
            <p:nvPr/>
          </p:nvSpPr>
          <p:spPr>
            <a:xfrm>
              <a:off x="3603563"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98" name="tx898"/>
            <p:cNvSpPr/>
            <p:nvPr/>
          </p:nvSpPr>
          <p:spPr>
            <a:xfrm>
              <a:off x="5476220"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99" name="tx899"/>
            <p:cNvSpPr/>
            <p:nvPr/>
          </p:nvSpPr>
          <p:spPr>
            <a:xfrm>
              <a:off x="5944384"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00" name="tx900"/>
            <p:cNvSpPr/>
            <p:nvPr/>
          </p:nvSpPr>
          <p:spPr>
            <a:xfrm>
              <a:off x="6412549"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01" name="tx901"/>
            <p:cNvSpPr/>
            <p:nvPr/>
          </p:nvSpPr>
          <p:spPr>
            <a:xfrm>
              <a:off x="7348877"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02" name="tx902"/>
            <p:cNvSpPr/>
            <p:nvPr/>
          </p:nvSpPr>
          <p:spPr>
            <a:xfrm>
              <a:off x="8285206"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03" name="tx903"/>
            <p:cNvSpPr/>
            <p:nvPr/>
          </p:nvSpPr>
          <p:spPr>
            <a:xfrm>
              <a:off x="4539892"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04" name="tx904"/>
            <p:cNvSpPr/>
            <p:nvPr/>
          </p:nvSpPr>
          <p:spPr>
            <a:xfrm>
              <a:off x="6880713"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05" name="tx905"/>
            <p:cNvSpPr/>
            <p:nvPr/>
          </p:nvSpPr>
          <p:spPr>
            <a:xfrm>
              <a:off x="5008056"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06" name="tx906"/>
            <p:cNvSpPr/>
            <p:nvPr/>
          </p:nvSpPr>
          <p:spPr>
            <a:xfrm>
              <a:off x="1730906"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07" name="tx907"/>
            <p:cNvSpPr/>
            <p:nvPr/>
          </p:nvSpPr>
          <p:spPr>
            <a:xfrm>
              <a:off x="2667235"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08" name="tx908"/>
            <p:cNvSpPr/>
            <p:nvPr/>
          </p:nvSpPr>
          <p:spPr>
            <a:xfrm>
              <a:off x="3135399"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09" name="tx909"/>
            <p:cNvSpPr/>
            <p:nvPr/>
          </p:nvSpPr>
          <p:spPr>
            <a:xfrm>
              <a:off x="4071728"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10" name="tx910"/>
            <p:cNvSpPr/>
            <p:nvPr/>
          </p:nvSpPr>
          <p:spPr>
            <a:xfrm>
              <a:off x="3603563"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11" name="tx911"/>
            <p:cNvSpPr/>
            <p:nvPr/>
          </p:nvSpPr>
          <p:spPr>
            <a:xfrm>
              <a:off x="5476220"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12" name="tx912"/>
            <p:cNvSpPr/>
            <p:nvPr/>
          </p:nvSpPr>
          <p:spPr>
            <a:xfrm>
              <a:off x="5944384"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913" name="tx913"/>
            <p:cNvSpPr/>
            <p:nvPr/>
          </p:nvSpPr>
          <p:spPr>
            <a:xfrm>
              <a:off x="6412549"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14" name="tx914"/>
            <p:cNvSpPr/>
            <p:nvPr/>
          </p:nvSpPr>
          <p:spPr>
            <a:xfrm>
              <a:off x="7348877"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915" name="tx915"/>
            <p:cNvSpPr/>
            <p:nvPr/>
          </p:nvSpPr>
          <p:spPr>
            <a:xfrm>
              <a:off x="4539892"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16" name="tx916"/>
            <p:cNvSpPr/>
            <p:nvPr/>
          </p:nvSpPr>
          <p:spPr>
            <a:xfrm>
              <a:off x="5008056"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17" name="tx917"/>
            <p:cNvSpPr/>
            <p:nvPr/>
          </p:nvSpPr>
          <p:spPr>
            <a:xfrm>
              <a:off x="1730906"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18" name="tx918"/>
            <p:cNvSpPr/>
            <p:nvPr/>
          </p:nvSpPr>
          <p:spPr>
            <a:xfrm>
              <a:off x="2667235"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19" name="tx919"/>
            <p:cNvSpPr/>
            <p:nvPr/>
          </p:nvSpPr>
          <p:spPr>
            <a:xfrm>
              <a:off x="3135399"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20" name="tx920"/>
            <p:cNvSpPr/>
            <p:nvPr/>
          </p:nvSpPr>
          <p:spPr>
            <a:xfrm>
              <a:off x="4071728"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21" name="tx921"/>
            <p:cNvSpPr/>
            <p:nvPr/>
          </p:nvSpPr>
          <p:spPr>
            <a:xfrm>
              <a:off x="3603563"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22" name="tx922"/>
            <p:cNvSpPr/>
            <p:nvPr/>
          </p:nvSpPr>
          <p:spPr>
            <a:xfrm>
              <a:off x="5476220"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23" name="tx923"/>
            <p:cNvSpPr/>
            <p:nvPr/>
          </p:nvSpPr>
          <p:spPr>
            <a:xfrm>
              <a:off x="5944384"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24" name="tx924"/>
            <p:cNvSpPr/>
            <p:nvPr/>
          </p:nvSpPr>
          <p:spPr>
            <a:xfrm>
              <a:off x="6412549"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25" name="tx925"/>
            <p:cNvSpPr/>
            <p:nvPr/>
          </p:nvSpPr>
          <p:spPr>
            <a:xfrm>
              <a:off x="7348877"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26" name="tx926"/>
            <p:cNvSpPr/>
            <p:nvPr/>
          </p:nvSpPr>
          <p:spPr>
            <a:xfrm>
              <a:off x="8285206"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27" name="tx927"/>
            <p:cNvSpPr/>
            <p:nvPr/>
          </p:nvSpPr>
          <p:spPr>
            <a:xfrm>
              <a:off x="4539892"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28" name="tx928"/>
            <p:cNvSpPr/>
            <p:nvPr/>
          </p:nvSpPr>
          <p:spPr>
            <a:xfrm>
              <a:off x="6880713"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29" name="tx929"/>
            <p:cNvSpPr/>
            <p:nvPr/>
          </p:nvSpPr>
          <p:spPr>
            <a:xfrm>
              <a:off x="5008056"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30" name="tx930"/>
            <p:cNvSpPr/>
            <p:nvPr/>
          </p:nvSpPr>
          <p:spPr>
            <a:xfrm>
              <a:off x="7817041"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31" name="tx931"/>
            <p:cNvSpPr/>
            <p:nvPr/>
          </p:nvSpPr>
          <p:spPr>
            <a:xfrm>
              <a:off x="1730906"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32" name="tx932"/>
            <p:cNvSpPr/>
            <p:nvPr/>
          </p:nvSpPr>
          <p:spPr>
            <a:xfrm>
              <a:off x="2667235"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3" name="tx933"/>
            <p:cNvSpPr/>
            <p:nvPr/>
          </p:nvSpPr>
          <p:spPr>
            <a:xfrm>
              <a:off x="3135399"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4" name="tx934"/>
            <p:cNvSpPr/>
            <p:nvPr/>
          </p:nvSpPr>
          <p:spPr>
            <a:xfrm>
              <a:off x="4071728"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5" name="tx935"/>
            <p:cNvSpPr/>
            <p:nvPr/>
          </p:nvSpPr>
          <p:spPr>
            <a:xfrm>
              <a:off x="3603563"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6" name="tx936"/>
            <p:cNvSpPr/>
            <p:nvPr/>
          </p:nvSpPr>
          <p:spPr>
            <a:xfrm>
              <a:off x="5476220"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37" name="tx937"/>
            <p:cNvSpPr/>
            <p:nvPr/>
          </p:nvSpPr>
          <p:spPr>
            <a:xfrm>
              <a:off x="5944384"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38" name="tx938"/>
            <p:cNvSpPr/>
            <p:nvPr/>
          </p:nvSpPr>
          <p:spPr>
            <a:xfrm>
              <a:off x="6412549"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39" name="tx939"/>
            <p:cNvSpPr/>
            <p:nvPr/>
          </p:nvSpPr>
          <p:spPr>
            <a:xfrm>
              <a:off x="7348877"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40" name="tx940"/>
            <p:cNvSpPr/>
            <p:nvPr/>
          </p:nvSpPr>
          <p:spPr>
            <a:xfrm>
              <a:off x="8285206"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41" name="tx941"/>
            <p:cNvSpPr/>
            <p:nvPr/>
          </p:nvSpPr>
          <p:spPr>
            <a:xfrm>
              <a:off x="4539892"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42" name="tx942"/>
            <p:cNvSpPr/>
            <p:nvPr/>
          </p:nvSpPr>
          <p:spPr>
            <a:xfrm>
              <a:off x="6880713"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43" name="tx943"/>
            <p:cNvSpPr/>
            <p:nvPr/>
          </p:nvSpPr>
          <p:spPr>
            <a:xfrm>
              <a:off x="5008056"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44" name="tx944"/>
            <p:cNvSpPr/>
            <p:nvPr/>
          </p:nvSpPr>
          <p:spPr>
            <a:xfrm>
              <a:off x="7817041"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45" name="tx945"/>
            <p:cNvSpPr/>
            <p:nvPr/>
          </p:nvSpPr>
          <p:spPr>
            <a:xfrm>
              <a:off x="1730906" y="4910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46" name="tx946"/>
            <p:cNvSpPr/>
            <p:nvPr/>
          </p:nvSpPr>
          <p:spPr>
            <a:xfrm>
              <a:off x="2667235" y="4910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47" name="tx947"/>
            <p:cNvSpPr/>
            <p:nvPr/>
          </p:nvSpPr>
          <p:spPr>
            <a:xfrm>
              <a:off x="3135399" y="4910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48" name="tx948"/>
            <p:cNvSpPr/>
            <p:nvPr/>
          </p:nvSpPr>
          <p:spPr>
            <a:xfrm>
              <a:off x="4071728" y="4910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49" name="tx949"/>
            <p:cNvSpPr/>
            <p:nvPr/>
          </p:nvSpPr>
          <p:spPr>
            <a:xfrm>
              <a:off x="3603563" y="4910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50" name="tx950"/>
            <p:cNvSpPr/>
            <p:nvPr/>
          </p:nvSpPr>
          <p:spPr>
            <a:xfrm>
              <a:off x="5476220" y="4910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51" name="tx951"/>
            <p:cNvSpPr/>
            <p:nvPr/>
          </p:nvSpPr>
          <p:spPr>
            <a:xfrm>
              <a:off x="6412549" y="4910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52" name="tx952"/>
            <p:cNvSpPr/>
            <p:nvPr/>
          </p:nvSpPr>
          <p:spPr>
            <a:xfrm>
              <a:off x="7817041" y="4910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53" name="tx953"/>
            <p:cNvSpPr/>
            <p:nvPr/>
          </p:nvSpPr>
          <p:spPr>
            <a:xfrm>
              <a:off x="1730906"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54" name="tx954"/>
            <p:cNvSpPr/>
            <p:nvPr/>
          </p:nvSpPr>
          <p:spPr>
            <a:xfrm>
              <a:off x="2667235"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55" name="tx955"/>
            <p:cNvSpPr/>
            <p:nvPr/>
          </p:nvSpPr>
          <p:spPr>
            <a:xfrm>
              <a:off x="3135399"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56" name="tx956"/>
            <p:cNvSpPr/>
            <p:nvPr/>
          </p:nvSpPr>
          <p:spPr>
            <a:xfrm>
              <a:off x="4071728"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57" name="tx957"/>
            <p:cNvSpPr/>
            <p:nvPr/>
          </p:nvSpPr>
          <p:spPr>
            <a:xfrm>
              <a:off x="3603563"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58" name="tx958"/>
            <p:cNvSpPr/>
            <p:nvPr/>
          </p:nvSpPr>
          <p:spPr>
            <a:xfrm>
              <a:off x="5476220"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59" name="tx959"/>
            <p:cNvSpPr/>
            <p:nvPr/>
          </p:nvSpPr>
          <p:spPr>
            <a:xfrm>
              <a:off x="6412549"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960" name="tx960"/>
            <p:cNvSpPr/>
            <p:nvPr/>
          </p:nvSpPr>
          <p:spPr>
            <a:xfrm>
              <a:off x="8285206"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61" name="tx961"/>
            <p:cNvSpPr/>
            <p:nvPr/>
          </p:nvSpPr>
          <p:spPr>
            <a:xfrm>
              <a:off x="4539892"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62" name="tx962"/>
            <p:cNvSpPr/>
            <p:nvPr/>
          </p:nvSpPr>
          <p:spPr>
            <a:xfrm>
              <a:off x="5008056"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63" name="tx963"/>
            <p:cNvSpPr/>
            <p:nvPr/>
          </p:nvSpPr>
          <p:spPr>
            <a:xfrm>
              <a:off x="7817041"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64" name="tx964"/>
            <p:cNvSpPr/>
            <p:nvPr/>
          </p:nvSpPr>
          <p:spPr>
            <a:xfrm>
              <a:off x="1730906" y="5159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965" name="tx965"/>
            <p:cNvSpPr/>
            <p:nvPr/>
          </p:nvSpPr>
          <p:spPr>
            <a:xfrm>
              <a:off x="2667235" y="5159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66" name="tx966"/>
            <p:cNvSpPr/>
            <p:nvPr/>
          </p:nvSpPr>
          <p:spPr>
            <a:xfrm>
              <a:off x="5476220" y="5159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67" name="tx967"/>
            <p:cNvSpPr/>
            <p:nvPr/>
          </p:nvSpPr>
          <p:spPr>
            <a:xfrm>
              <a:off x="6412549" y="5159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68" name="tx968"/>
            <p:cNvSpPr/>
            <p:nvPr/>
          </p:nvSpPr>
          <p:spPr>
            <a:xfrm>
              <a:off x="6880713" y="5159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69" name="tx969"/>
            <p:cNvSpPr/>
            <p:nvPr/>
          </p:nvSpPr>
          <p:spPr>
            <a:xfrm>
              <a:off x="1730906"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0" name="tx970"/>
            <p:cNvSpPr/>
            <p:nvPr/>
          </p:nvSpPr>
          <p:spPr>
            <a:xfrm>
              <a:off x="2667235"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71" name="tx971"/>
            <p:cNvSpPr/>
            <p:nvPr/>
          </p:nvSpPr>
          <p:spPr>
            <a:xfrm>
              <a:off x="3135399"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72" name="tx972"/>
            <p:cNvSpPr/>
            <p:nvPr/>
          </p:nvSpPr>
          <p:spPr>
            <a:xfrm>
              <a:off x="4071728"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73" name="tx973"/>
            <p:cNvSpPr/>
            <p:nvPr/>
          </p:nvSpPr>
          <p:spPr>
            <a:xfrm>
              <a:off x="2199071"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74" name="tx974"/>
            <p:cNvSpPr/>
            <p:nvPr/>
          </p:nvSpPr>
          <p:spPr>
            <a:xfrm>
              <a:off x="3603563"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75" name="tx975"/>
            <p:cNvSpPr/>
            <p:nvPr/>
          </p:nvSpPr>
          <p:spPr>
            <a:xfrm>
              <a:off x="5476220"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76" name="tx976"/>
            <p:cNvSpPr/>
            <p:nvPr/>
          </p:nvSpPr>
          <p:spPr>
            <a:xfrm>
              <a:off x="5944384"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77" name="tx977"/>
            <p:cNvSpPr/>
            <p:nvPr/>
          </p:nvSpPr>
          <p:spPr>
            <a:xfrm>
              <a:off x="6412549"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78" name="tx978"/>
            <p:cNvSpPr/>
            <p:nvPr/>
          </p:nvSpPr>
          <p:spPr>
            <a:xfrm>
              <a:off x="7348877"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79" name="tx979"/>
            <p:cNvSpPr/>
            <p:nvPr/>
          </p:nvSpPr>
          <p:spPr>
            <a:xfrm>
              <a:off x="4539892"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80" name="tx980"/>
            <p:cNvSpPr/>
            <p:nvPr/>
          </p:nvSpPr>
          <p:spPr>
            <a:xfrm>
              <a:off x="6880713"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81" name="tx981"/>
            <p:cNvSpPr/>
            <p:nvPr/>
          </p:nvSpPr>
          <p:spPr>
            <a:xfrm>
              <a:off x="5008056" y="14288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82" name="tx982"/>
            <p:cNvSpPr/>
            <p:nvPr/>
          </p:nvSpPr>
          <p:spPr>
            <a:xfrm>
              <a:off x="1730906"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3" name="tx983"/>
            <p:cNvSpPr/>
            <p:nvPr/>
          </p:nvSpPr>
          <p:spPr>
            <a:xfrm>
              <a:off x="2667235"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84" name="tx984"/>
            <p:cNvSpPr/>
            <p:nvPr/>
          </p:nvSpPr>
          <p:spPr>
            <a:xfrm>
              <a:off x="3135399"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5" name="tx985"/>
            <p:cNvSpPr/>
            <p:nvPr/>
          </p:nvSpPr>
          <p:spPr>
            <a:xfrm>
              <a:off x="4071728"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6" name="tx986"/>
            <p:cNvSpPr/>
            <p:nvPr/>
          </p:nvSpPr>
          <p:spPr>
            <a:xfrm>
              <a:off x="3603563"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7" name="tx987"/>
            <p:cNvSpPr/>
            <p:nvPr/>
          </p:nvSpPr>
          <p:spPr>
            <a:xfrm>
              <a:off x="5476220"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88" name="tx988"/>
            <p:cNvSpPr/>
            <p:nvPr/>
          </p:nvSpPr>
          <p:spPr>
            <a:xfrm>
              <a:off x="6412549"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89" name="tx989"/>
            <p:cNvSpPr/>
            <p:nvPr/>
          </p:nvSpPr>
          <p:spPr>
            <a:xfrm>
              <a:off x="7348877"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90" name="tx990"/>
            <p:cNvSpPr/>
            <p:nvPr/>
          </p:nvSpPr>
          <p:spPr>
            <a:xfrm>
              <a:off x="4539892"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91" name="tx991"/>
            <p:cNvSpPr/>
            <p:nvPr/>
          </p:nvSpPr>
          <p:spPr>
            <a:xfrm>
              <a:off x="6880713"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92" name="tx992"/>
            <p:cNvSpPr/>
            <p:nvPr/>
          </p:nvSpPr>
          <p:spPr>
            <a:xfrm>
              <a:off x="5008056"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93" name="tx993"/>
            <p:cNvSpPr/>
            <p:nvPr/>
          </p:nvSpPr>
          <p:spPr>
            <a:xfrm>
              <a:off x="1730906"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94" name="tx994"/>
            <p:cNvSpPr/>
            <p:nvPr/>
          </p:nvSpPr>
          <p:spPr>
            <a:xfrm>
              <a:off x="2667235"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95" name="tx995"/>
            <p:cNvSpPr/>
            <p:nvPr/>
          </p:nvSpPr>
          <p:spPr>
            <a:xfrm>
              <a:off x="3135399"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96" name="tx996"/>
            <p:cNvSpPr/>
            <p:nvPr/>
          </p:nvSpPr>
          <p:spPr>
            <a:xfrm>
              <a:off x="4071728"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97" name="tx997"/>
            <p:cNvSpPr/>
            <p:nvPr/>
          </p:nvSpPr>
          <p:spPr>
            <a:xfrm>
              <a:off x="2199071"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98" name="tx998"/>
            <p:cNvSpPr/>
            <p:nvPr/>
          </p:nvSpPr>
          <p:spPr>
            <a:xfrm>
              <a:off x="3603563"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99" name="tx999"/>
            <p:cNvSpPr/>
            <p:nvPr/>
          </p:nvSpPr>
          <p:spPr>
            <a:xfrm>
              <a:off x="5476220"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00" name="tx1000"/>
            <p:cNvSpPr/>
            <p:nvPr/>
          </p:nvSpPr>
          <p:spPr>
            <a:xfrm>
              <a:off x="5944384"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001" name="tx1001"/>
            <p:cNvSpPr/>
            <p:nvPr/>
          </p:nvSpPr>
          <p:spPr>
            <a:xfrm>
              <a:off x="6412549"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02" name="tx1002"/>
            <p:cNvSpPr/>
            <p:nvPr/>
          </p:nvSpPr>
          <p:spPr>
            <a:xfrm>
              <a:off x="7348877"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03" name="tx1003"/>
            <p:cNvSpPr/>
            <p:nvPr/>
          </p:nvSpPr>
          <p:spPr>
            <a:xfrm>
              <a:off x="4539892"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04" name="tx1004"/>
            <p:cNvSpPr/>
            <p:nvPr/>
          </p:nvSpPr>
          <p:spPr>
            <a:xfrm>
              <a:off x="6880713"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05" name="tx1005"/>
            <p:cNvSpPr/>
            <p:nvPr/>
          </p:nvSpPr>
          <p:spPr>
            <a:xfrm>
              <a:off x="5008056"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06" name="tx1006"/>
            <p:cNvSpPr/>
            <p:nvPr/>
          </p:nvSpPr>
          <p:spPr>
            <a:xfrm>
              <a:off x="1730906"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07" name="tx1007"/>
            <p:cNvSpPr/>
            <p:nvPr/>
          </p:nvSpPr>
          <p:spPr>
            <a:xfrm>
              <a:off x="2667235"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008" name="tx1008"/>
            <p:cNvSpPr/>
            <p:nvPr/>
          </p:nvSpPr>
          <p:spPr>
            <a:xfrm>
              <a:off x="3135399"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09" name="tx1009"/>
            <p:cNvSpPr/>
            <p:nvPr/>
          </p:nvSpPr>
          <p:spPr>
            <a:xfrm>
              <a:off x="4071728"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10" name="tx1010"/>
            <p:cNvSpPr/>
            <p:nvPr/>
          </p:nvSpPr>
          <p:spPr>
            <a:xfrm>
              <a:off x="3603563"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11" name="tx1011"/>
            <p:cNvSpPr/>
            <p:nvPr/>
          </p:nvSpPr>
          <p:spPr>
            <a:xfrm>
              <a:off x="5476220"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012" name="tx1012"/>
            <p:cNvSpPr/>
            <p:nvPr/>
          </p:nvSpPr>
          <p:spPr>
            <a:xfrm>
              <a:off x="4539892"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013" name="tx1013"/>
            <p:cNvSpPr/>
            <p:nvPr/>
          </p:nvSpPr>
          <p:spPr>
            <a:xfrm>
              <a:off x="1730906"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14" name="tx1014"/>
            <p:cNvSpPr/>
            <p:nvPr/>
          </p:nvSpPr>
          <p:spPr>
            <a:xfrm>
              <a:off x="2667235"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15" name="tx1015"/>
            <p:cNvSpPr/>
            <p:nvPr/>
          </p:nvSpPr>
          <p:spPr>
            <a:xfrm>
              <a:off x="3135399"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16" name="tx1016"/>
            <p:cNvSpPr/>
            <p:nvPr/>
          </p:nvSpPr>
          <p:spPr>
            <a:xfrm>
              <a:off x="4071728"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17" name="tx1017"/>
            <p:cNvSpPr/>
            <p:nvPr/>
          </p:nvSpPr>
          <p:spPr>
            <a:xfrm>
              <a:off x="3603563"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18" name="tx1018"/>
            <p:cNvSpPr/>
            <p:nvPr/>
          </p:nvSpPr>
          <p:spPr>
            <a:xfrm>
              <a:off x="5476220"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19" name="tx1019"/>
            <p:cNvSpPr/>
            <p:nvPr/>
          </p:nvSpPr>
          <p:spPr>
            <a:xfrm>
              <a:off x="6412549"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20" name="tx1020"/>
            <p:cNvSpPr/>
            <p:nvPr/>
          </p:nvSpPr>
          <p:spPr>
            <a:xfrm>
              <a:off x="7348877"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21" name="tx1021"/>
            <p:cNvSpPr/>
            <p:nvPr/>
          </p:nvSpPr>
          <p:spPr>
            <a:xfrm>
              <a:off x="4539892"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22" name="tx1022"/>
            <p:cNvSpPr/>
            <p:nvPr/>
          </p:nvSpPr>
          <p:spPr>
            <a:xfrm>
              <a:off x="6880713"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23" name="tx1023"/>
            <p:cNvSpPr/>
            <p:nvPr/>
          </p:nvSpPr>
          <p:spPr>
            <a:xfrm>
              <a:off x="5008056"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24" name="tx1024"/>
            <p:cNvSpPr/>
            <p:nvPr/>
          </p:nvSpPr>
          <p:spPr>
            <a:xfrm>
              <a:off x="1730906"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25" name="tx1025"/>
            <p:cNvSpPr/>
            <p:nvPr/>
          </p:nvSpPr>
          <p:spPr>
            <a:xfrm>
              <a:off x="2667235"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26" name="tx1026"/>
            <p:cNvSpPr/>
            <p:nvPr/>
          </p:nvSpPr>
          <p:spPr>
            <a:xfrm>
              <a:off x="3135399"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27" name="tx1027"/>
            <p:cNvSpPr/>
            <p:nvPr/>
          </p:nvSpPr>
          <p:spPr>
            <a:xfrm>
              <a:off x="4071728"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28" name="tx1028"/>
            <p:cNvSpPr/>
            <p:nvPr/>
          </p:nvSpPr>
          <p:spPr>
            <a:xfrm>
              <a:off x="3603563"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29" name="tx1029"/>
            <p:cNvSpPr/>
            <p:nvPr/>
          </p:nvSpPr>
          <p:spPr>
            <a:xfrm>
              <a:off x="5476220"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30" name="tx1030"/>
            <p:cNvSpPr/>
            <p:nvPr/>
          </p:nvSpPr>
          <p:spPr>
            <a:xfrm>
              <a:off x="6412549"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31" name="tx1031"/>
            <p:cNvSpPr/>
            <p:nvPr/>
          </p:nvSpPr>
          <p:spPr>
            <a:xfrm>
              <a:off x="7348877"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032" name="tx1032"/>
            <p:cNvSpPr/>
            <p:nvPr/>
          </p:nvSpPr>
          <p:spPr>
            <a:xfrm>
              <a:off x="4539892"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33" name="tx1033"/>
            <p:cNvSpPr/>
            <p:nvPr/>
          </p:nvSpPr>
          <p:spPr>
            <a:xfrm>
              <a:off x="5008056"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34" name="tx1034"/>
            <p:cNvSpPr/>
            <p:nvPr/>
          </p:nvSpPr>
          <p:spPr>
            <a:xfrm>
              <a:off x="7817041"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35" name="tx1035"/>
            <p:cNvSpPr/>
            <p:nvPr/>
          </p:nvSpPr>
          <p:spPr>
            <a:xfrm>
              <a:off x="1730906"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036" name="tx1036"/>
            <p:cNvSpPr/>
            <p:nvPr/>
          </p:nvSpPr>
          <p:spPr>
            <a:xfrm>
              <a:off x="2667235"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037" name="tx1037"/>
            <p:cNvSpPr/>
            <p:nvPr/>
          </p:nvSpPr>
          <p:spPr>
            <a:xfrm>
              <a:off x="3135399"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038" name="tx1038"/>
            <p:cNvSpPr/>
            <p:nvPr/>
          </p:nvSpPr>
          <p:spPr>
            <a:xfrm>
              <a:off x="4071728"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039" name="tx1039"/>
            <p:cNvSpPr/>
            <p:nvPr/>
          </p:nvSpPr>
          <p:spPr>
            <a:xfrm>
              <a:off x="3603563"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040" name="tx1040"/>
            <p:cNvSpPr/>
            <p:nvPr/>
          </p:nvSpPr>
          <p:spPr>
            <a:xfrm>
              <a:off x="5476220"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041" name="tx1041"/>
            <p:cNvSpPr/>
            <p:nvPr/>
          </p:nvSpPr>
          <p:spPr>
            <a:xfrm>
              <a:off x="1730906"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2" name="tx1042"/>
            <p:cNvSpPr/>
            <p:nvPr/>
          </p:nvSpPr>
          <p:spPr>
            <a:xfrm>
              <a:off x="2667235"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43" name="tx1043"/>
            <p:cNvSpPr/>
            <p:nvPr/>
          </p:nvSpPr>
          <p:spPr>
            <a:xfrm>
              <a:off x="3135399"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44" name="tx1044"/>
            <p:cNvSpPr/>
            <p:nvPr/>
          </p:nvSpPr>
          <p:spPr>
            <a:xfrm>
              <a:off x="4071728"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45" name="tx1045"/>
            <p:cNvSpPr/>
            <p:nvPr/>
          </p:nvSpPr>
          <p:spPr>
            <a:xfrm>
              <a:off x="3603563"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46" name="tx1046"/>
            <p:cNvSpPr/>
            <p:nvPr/>
          </p:nvSpPr>
          <p:spPr>
            <a:xfrm>
              <a:off x="5476220"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47" name="tx1047"/>
            <p:cNvSpPr/>
            <p:nvPr/>
          </p:nvSpPr>
          <p:spPr>
            <a:xfrm>
              <a:off x="5944384"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48" name="tx1048"/>
            <p:cNvSpPr/>
            <p:nvPr/>
          </p:nvSpPr>
          <p:spPr>
            <a:xfrm>
              <a:off x="6412549"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49" name="tx1049"/>
            <p:cNvSpPr/>
            <p:nvPr/>
          </p:nvSpPr>
          <p:spPr>
            <a:xfrm>
              <a:off x="7348877"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050" name="tx1050"/>
            <p:cNvSpPr/>
            <p:nvPr/>
          </p:nvSpPr>
          <p:spPr>
            <a:xfrm>
              <a:off x="4539892"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51" name="tx1051"/>
            <p:cNvSpPr/>
            <p:nvPr/>
          </p:nvSpPr>
          <p:spPr>
            <a:xfrm>
              <a:off x="6880713"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52" name="tx1052"/>
            <p:cNvSpPr/>
            <p:nvPr/>
          </p:nvSpPr>
          <p:spPr>
            <a:xfrm>
              <a:off x="5008056"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53" name="tx1053"/>
            <p:cNvSpPr/>
            <p:nvPr/>
          </p:nvSpPr>
          <p:spPr>
            <a:xfrm>
              <a:off x="1730906"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54" name="tx1054"/>
            <p:cNvSpPr/>
            <p:nvPr/>
          </p:nvSpPr>
          <p:spPr>
            <a:xfrm>
              <a:off x="2667235"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55" name="tx1055"/>
            <p:cNvSpPr/>
            <p:nvPr/>
          </p:nvSpPr>
          <p:spPr>
            <a:xfrm>
              <a:off x="3135399"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56" name="tx1056"/>
            <p:cNvSpPr/>
            <p:nvPr/>
          </p:nvSpPr>
          <p:spPr>
            <a:xfrm>
              <a:off x="4071728"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57" name="tx1057"/>
            <p:cNvSpPr/>
            <p:nvPr/>
          </p:nvSpPr>
          <p:spPr>
            <a:xfrm>
              <a:off x="3603563"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58" name="tx1058"/>
            <p:cNvSpPr/>
            <p:nvPr/>
          </p:nvSpPr>
          <p:spPr>
            <a:xfrm>
              <a:off x="5476220"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059" name="tx1059"/>
            <p:cNvSpPr/>
            <p:nvPr/>
          </p:nvSpPr>
          <p:spPr>
            <a:xfrm>
              <a:off x="5944384"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060" name="tx1060"/>
            <p:cNvSpPr/>
            <p:nvPr/>
          </p:nvSpPr>
          <p:spPr>
            <a:xfrm>
              <a:off x="6412549"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061" name="tx1061"/>
            <p:cNvSpPr/>
            <p:nvPr/>
          </p:nvSpPr>
          <p:spPr>
            <a:xfrm>
              <a:off x="8285206"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062" name="tx1062"/>
            <p:cNvSpPr/>
            <p:nvPr/>
          </p:nvSpPr>
          <p:spPr>
            <a:xfrm>
              <a:off x="4539892"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63" name="tx1063"/>
            <p:cNvSpPr/>
            <p:nvPr/>
          </p:nvSpPr>
          <p:spPr>
            <a:xfrm>
              <a:off x="6880713"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064" name="tx1064"/>
            <p:cNvSpPr/>
            <p:nvPr/>
          </p:nvSpPr>
          <p:spPr>
            <a:xfrm>
              <a:off x="5008056"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65" name="tx1065"/>
            <p:cNvSpPr/>
            <p:nvPr/>
          </p:nvSpPr>
          <p:spPr>
            <a:xfrm>
              <a:off x="7817041"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66" name="tx1066"/>
            <p:cNvSpPr/>
            <p:nvPr/>
          </p:nvSpPr>
          <p:spPr>
            <a:xfrm>
              <a:off x="1730906"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7" name="tx1067"/>
            <p:cNvSpPr/>
            <p:nvPr/>
          </p:nvSpPr>
          <p:spPr>
            <a:xfrm>
              <a:off x="2667235"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8" name="tx1068"/>
            <p:cNvSpPr/>
            <p:nvPr/>
          </p:nvSpPr>
          <p:spPr>
            <a:xfrm>
              <a:off x="3135399"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69" name="tx1069"/>
            <p:cNvSpPr/>
            <p:nvPr/>
          </p:nvSpPr>
          <p:spPr>
            <a:xfrm>
              <a:off x="4071728"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70" name="tx1070"/>
            <p:cNvSpPr/>
            <p:nvPr/>
          </p:nvSpPr>
          <p:spPr>
            <a:xfrm>
              <a:off x="3603563"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71" name="tx1071"/>
            <p:cNvSpPr/>
            <p:nvPr/>
          </p:nvSpPr>
          <p:spPr>
            <a:xfrm>
              <a:off x="5476220"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72" name="tx1072"/>
            <p:cNvSpPr/>
            <p:nvPr/>
          </p:nvSpPr>
          <p:spPr>
            <a:xfrm>
              <a:off x="5944384"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073" name="tx1073"/>
            <p:cNvSpPr/>
            <p:nvPr/>
          </p:nvSpPr>
          <p:spPr>
            <a:xfrm>
              <a:off x="6412549"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74" name="tx1074"/>
            <p:cNvSpPr/>
            <p:nvPr/>
          </p:nvSpPr>
          <p:spPr>
            <a:xfrm>
              <a:off x="4539892"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75" name="tx1075"/>
            <p:cNvSpPr/>
            <p:nvPr/>
          </p:nvSpPr>
          <p:spPr>
            <a:xfrm>
              <a:off x="6880713"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76" name="tx1076"/>
            <p:cNvSpPr/>
            <p:nvPr/>
          </p:nvSpPr>
          <p:spPr>
            <a:xfrm>
              <a:off x="5008056"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77" name="tx1077"/>
            <p:cNvSpPr/>
            <p:nvPr/>
          </p:nvSpPr>
          <p:spPr>
            <a:xfrm>
              <a:off x="1730906"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78" name="tx1078"/>
            <p:cNvSpPr/>
            <p:nvPr/>
          </p:nvSpPr>
          <p:spPr>
            <a:xfrm>
              <a:off x="2667235"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79" name="tx1079"/>
            <p:cNvSpPr/>
            <p:nvPr/>
          </p:nvSpPr>
          <p:spPr>
            <a:xfrm>
              <a:off x="3135399"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80" name="tx1080"/>
            <p:cNvSpPr/>
            <p:nvPr/>
          </p:nvSpPr>
          <p:spPr>
            <a:xfrm>
              <a:off x="4071728"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81" name="tx1081"/>
            <p:cNvSpPr/>
            <p:nvPr/>
          </p:nvSpPr>
          <p:spPr>
            <a:xfrm>
              <a:off x="3603563"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82" name="tx1082"/>
            <p:cNvSpPr/>
            <p:nvPr/>
          </p:nvSpPr>
          <p:spPr>
            <a:xfrm>
              <a:off x="5476220"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83" name="tx1083"/>
            <p:cNvSpPr/>
            <p:nvPr/>
          </p:nvSpPr>
          <p:spPr>
            <a:xfrm>
              <a:off x="5944384"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84" name="tx1084"/>
            <p:cNvSpPr/>
            <p:nvPr/>
          </p:nvSpPr>
          <p:spPr>
            <a:xfrm>
              <a:off x="6412549"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85" name="tx1085"/>
            <p:cNvSpPr/>
            <p:nvPr/>
          </p:nvSpPr>
          <p:spPr>
            <a:xfrm>
              <a:off x="4539892"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86" name="tx1086"/>
            <p:cNvSpPr/>
            <p:nvPr/>
          </p:nvSpPr>
          <p:spPr>
            <a:xfrm>
              <a:off x="6880713"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087" name="tx1087"/>
            <p:cNvSpPr/>
            <p:nvPr/>
          </p:nvSpPr>
          <p:spPr>
            <a:xfrm>
              <a:off x="5008056"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88" name="tx1088"/>
            <p:cNvSpPr/>
            <p:nvPr/>
          </p:nvSpPr>
          <p:spPr>
            <a:xfrm>
              <a:off x="1730906"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89" name="tx1089"/>
            <p:cNvSpPr/>
            <p:nvPr/>
          </p:nvSpPr>
          <p:spPr>
            <a:xfrm>
              <a:off x="2667235"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090" name="tx1090"/>
            <p:cNvSpPr/>
            <p:nvPr/>
          </p:nvSpPr>
          <p:spPr>
            <a:xfrm>
              <a:off x="3135399"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091" name="tx1091"/>
            <p:cNvSpPr/>
            <p:nvPr/>
          </p:nvSpPr>
          <p:spPr>
            <a:xfrm>
              <a:off x="4071728"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092" name="tx1092"/>
            <p:cNvSpPr/>
            <p:nvPr/>
          </p:nvSpPr>
          <p:spPr>
            <a:xfrm>
              <a:off x="3603563"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093" name="tx1093"/>
            <p:cNvSpPr/>
            <p:nvPr/>
          </p:nvSpPr>
          <p:spPr>
            <a:xfrm>
              <a:off x="5476220"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094" name="tx1094"/>
            <p:cNvSpPr/>
            <p:nvPr/>
          </p:nvSpPr>
          <p:spPr>
            <a:xfrm>
              <a:off x="6412549"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095" name="tx1095"/>
            <p:cNvSpPr/>
            <p:nvPr/>
          </p:nvSpPr>
          <p:spPr>
            <a:xfrm>
              <a:off x="7348877"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096" name="tx1096"/>
            <p:cNvSpPr/>
            <p:nvPr/>
          </p:nvSpPr>
          <p:spPr>
            <a:xfrm>
              <a:off x="4539892"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097" name="tx1097"/>
            <p:cNvSpPr/>
            <p:nvPr/>
          </p:nvSpPr>
          <p:spPr>
            <a:xfrm>
              <a:off x="6880713"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098" name="tx1098"/>
            <p:cNvSpPr/>
            <p:nvPr/>
          </p:nvSpPr>
          <p:spPr>
            <a:xfrm>
              <a:off x="5008056"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099" name="tx1099"/>
            <p:cNvSpPr/>
            <p:nvPr/>
          </p:nvSpPr>
          <p:spPr>
            <a:xfrm>
              <a:off x="1730906"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0" name="tx1100"/>
            <p:cNvSpPr/>
            <p:nvPr/>
          </p:nvSpPr>
          <p:spPr>
            <a:xfrm>
              <a:off x="2667235"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01" name="tx1101"/>
            <p:cNvSpPr/>
            <p:nvPr/>
          </p:nvSpPr>
          <p:spPr>
            <a:xfrm>
              <a:off x="3135399"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02" name="tx1102"/>
            <p:cNvSpPr/>
            <p:nvPr/>
          </p:nvSpPr>
          <p:spPr>
            <a:xfrm>
              <a:off x="4071728"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03" name="tx1103"/>
            <p:cNvSpPr/>
            <p:nvPr/>
          </p:nvSpPr>
          <p:spPr>
            <a:xfrm>
              <a:off x="3603563"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04" name="tx1104"/>
            <p:cNvSpPr/>
            <p:nvPr/>
          </p:nvSpPr>
          <p:spPr>
            <a:xfrm>
              <a:off x="5476220"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05" name="tx1105"/>
            <p:cNvSpPr/>
            <p:nvPr/>
          </p:nvSpPr>
          <p:spPr>
            <a:xfrm>
              <a:off x="5944384"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06" name="tx1106"/>
            <p:cNvSpPr/>
            <p:nvPr/>
          </p:nvSpPr>
          <p:spPr>
            <a:xfrm>
              <a:off x="6412549"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07" name="tx1107"/>
            <p:cNvSpPr/>
            <p:nvPr/>
          </p:nvSpPr>
          <p:spPr>
            <a:xfrm>
              <a:off x="7348877"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08" name="tx1108"/>
            <p:cNvSpPr/>
            <p:nvPr/>
          </p:nvSpPr>
          <p:spPr>
            <a:xfrm>
              <a:off x="4539892"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09" name="tx1109"/>
            <p:cNvSpPr/>
            <p:nvPr/>
          </p:nvSpPr>
          <p:spPr>
            <a:xfrm>
              <a:off x="6880713"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0" name="tx1110"/>
            <p:cNvSpPr/>
            <p:nvPr/>
          </p:nvSpPr>
          <p:spPr>
            <a:xfrm>
              <a:off x="5008056"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1" name="tx1111"/>
            <p:cNvSpPr/>
            <p:nvPr/>
          </p:nvSpPr>
          <p:spPr>
            <a:xfrm>
              <a:off x="1730906"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2" name="tx1112"/>
            <p:cNvSpPr/>
            <p:nvPr/>
          </p:nvSpPr>
          <p:spPr>
            <a:xfrm>
              <a:off x="2667235"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3" name="tx1113"/>
            <p:cNvSpPr/>
            <p:nvPr/>
          </p:nvSpPr>
          <p:spPr>
            <a:xfrm>
              <a:off x="3135399"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4" name="tx1114"/>
            <p:cNvSpPr/>
            <p:nvPr/>
          </p:nvSpPr>
          <p:spPr>
            <a:xfrm>
              <a:off x="4071728"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5" name="tx1115"/>
            <p:cNvSpPr/>
            <p:nvPr/>
          </p:nvSpPr>
          <p:spPr>
            <a:xfrm>
              <a:off x="3603563"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16" name="tx1116"/>
            <p:cNvSpPr/>
            <p:nvPr/>
          </p:nvSpPr>
          <p:spPr>
            <a:xfrm>
              <a:off x="5476220"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7" name="tx1117"/>
            <p:cNvSpPr/>
            <p:nvPr/>
          </p:nvSpPr>
          <p:spPr>
            <a:xfrm>
              <a:off x="5944384"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8" name="tx1118"/>
            <p:cNvSpPr/>
            <p:nvPr/>
          </p:nvSpPr>
          <p:spPr>
            <a:xfrm>
              <a:off x="6412549"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19" name="tx1119"/>
            <p:cNvSpPr/>
            <p:nvPr/>
          </p:nvSpPr>
          <p:spPr>
            <a:xfrm>
              <a:off x="7348877"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20" name="tx1120"/>
            <p:cNvSpPr/>
            <p:nvPr/>
          </p:nvSpPr>
          <p:spPr>
            <a:xfrm>
              <a:off x="4539892"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21" name="tx1121"/>
            <p:cNvSpPr/>
            <p:nvPr/>
          </p:nvSpPr>
          <p:spPr>
            <a:xfrm>
              <a:off x="6880713"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22" name="tx1122"/>
            <p:cNvSpPr/>
            <p:nvPr/>
          </p:nvSpPr>
          <p:spPr>
            <a:xfrm>
              <a:off x="5008056"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23" name="tx1123"/>
            <p:cNvSpPr/>
            <p:nvPr/>
          </p:nvSpPr>
          <p:spPr>
            <a:xfrm>
              <a:off x="1730906"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24" name="tx1124"/>
            <p:cNvSpPr/>
            <p:nvPr/>
          </p:nvSpPr>
          <p:spPr>
            <a:xfrm>
              <a:off x="2667235"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25" name="tx1125"/>
            <p:cNvSpPr/>
            <p:nvPr/>
          </p:nvSpPr>
          <p:spPr>
            <a:xfrm>
              <a:off x="3135399"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26" name="tx1126"/>
            <p:cNvSpPr/>
            <p:nvPr/>
          </p:nvSpPr>
          <p:spPr>
            <a:xfrm>
              <a:off x="4071728"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27" name="tx1127"/>
            <p:cNvSpPr/>
            <p:nvPr/>
          </p:nvSpPr>
          <p:spPr>
            <a:xfrm>
              <a:off x="3603563"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28" name="tx1128"/>
            <p:cNvSpPr/>
            <p:nvPr/>
          </p:nvSpPr>
          <p:spPr>
            <a:xfrm>
              <a:off x="5476220"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29" name="tx1129"/>
            <p:cNvSpPr/>
            <p:nvPr/>
          </p:nvSpPr>
          <p:spPr>
            <a:xfrm>
              <a:off x="5944384"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130" name="tx1130"/>
            <p:cNvSpPr/>
            <p:nvPr/>
          </p:nvSpPr>
          <p:spPr>
            <a:xfrm>
              <a:off x="6412549"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31" name="tx1131"/>
            <p:cNvSpPr/>
            <p:nvPr/>
          </p:nvSpPr>
          <p:spPr>
            <a:xfrm>
              <a:off x="7348877"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132" name="tx1132"/>
            <p:cNvSpPr/>
            <p:nvPr/>
          </p:nvSpPr>
          <p:spPr>
            <a:xfrm>
              <a:off x="8285206"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33" name="tx1133"/>
            <p:cNvSpPr/>
            <p:nvPr/>
          </p:nvSpPr>
          <p:spPr>
            <a:xfrm>
              <a:off x="4539892"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34" name="tx1134"/>
            <p:cNvSpPr/>
            <p:nvPr/>
          </p:nvSpPr>
          <p:spPr>
            <a:xfrm>
              <a:off x="5008056"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35" name="tx1135"/>
            <p:cNvSpPr/>
            <p:nvPr/>
          </p:nvSpPr>
          <p:spPr>
            <a:xfrm>
              <a:off x="7817041" y="23407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36" name="tx1136"/>
            <p:cNvSpPr/>
            <p:nvPr/>
          </p:nvSpPr>
          <p:spPr>
            <a:xfrm>
              <a:off x="1730906"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137" name="tx1137"/>
            <p:cNvSpPr/>
            <p:nvPr/>
          </p:nvSpPr>
          <p:spPr>
            <a:xfrm>
              <a:off x="2667235"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138" name="tx1138"/>
            <p:cNvSpPr/>
            <p:nvPr/>
          </p:nvSpPr>
          <p:spPr>
            <a:xfrm>
              <a:off x="3135399"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139" name="tx1139"/>
            <p:cNvSpPr/>
            <p:nvPr/>
          </p:nvSpPr>
          <p:spPr>
            <a:xfrm>
              <a:off x="4071728"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140" name="tx1140"/>
            <p:cNvSpPr/>
            <p:nvPr/>
          </p:nvSpPr>
          <p:spPr>
            <a:xfrm>
              <a:off x="3603563"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141" name="tx1141"/>
            <p:cNvSpPr/>
            <p:nvPr/>
          </p:nvSpPr>
          <p:spPr>
            <a:xfrm>
              <a:off x="5476220"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142" name="tx1142"/>
            <p:cNvSpPr/>
            <p:nvPr/>
          </p:nvSpPr>
          <p:spPr>
            <a:xfrm>
              <a:off x="4539892"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143" name="tx1143"/>
            <p:cNvSpPr/>
            <p:nvPr/>
          </p:nvSpPr>
          <p:spPr>
            <a:xfrm>
              <a:off x="1730906"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44" name="tx1144"/>
            <p:cNvSpPr/>
            <p:nvPr/>
          </p:nvSpPr>
          <p:spPr>
            <a:xfrm>
              <a:off x="2667235"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45" name="tx1145"/>
            <p:cNvSpPr/>
            <p:nvPr/>
          </p:nvSpPr>
          <p:spPr>
            <a:xfrm>
              <a:off x="3135399"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46" name="tx1146"/>
            <p:cNvSpPr/>
            <p:nvPr/>
          </p:nvSpPr>
          <p:spPr>
            <a:xfrm>
              <a:off x="4071728"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47" name="tx1147"/>
            <p:cNvSpPr/>
            <p:nvPr/>
          </p:nvSpPr>
          <p:spPr>
            <a:xfrm>
              <a:off x="3603563"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48" name="tx1148"/>
            <p:cNvSpPr/>
            <p:nvPr/>
          </p:nvSpPr>
          <p:spPr>
            <a:xfrm>
              <a:off x="5476220"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49" name="tx1149"/>
            <p:cNvSpPr/>
            <p:nvPr/>
          </p:nvSpPr>
          <p:spPr>
            <a:xfrm>
              <a:off x="5944384"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150" name="tx1150"/>
            <p:cNvSpPr/>
            <p:nvPr/>
          </p:nvSpPr>
          <p:spPr>
            <a:xfrm>
              <a:off x="6412549"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151" name="tx1151"/>
            <p:cNvSpPr/>
            <p:nvPr/>
          </p:nvSpPr>
          <p:spPr>
            <a:xfrm>
              <a:off x="7348877"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152" name="tx1152"/>
            <p:cNvSpPr/>
            <p:nvPr/>
          </p:nvSpPr>
          <p:spPr>
            <a:xfrm>
              <a:off x="4539892"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53" name="tx1153"/>
            <p:cNvSpPr/>
            <p:nvPr/>
          </p:nvSpPr>
          <p:spPr>
            <a:xfrm>
              <a:off x="6880713"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154" name="tx1154"/>
            <p:cNvSpPr/>
            <p:nvPr/>
          </p:nvSpPr>
          <p:spPr>
            <a:xfrm>
              <a:off x="5008056"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55" name="tx1155"/>
            <p:cNvSpPr/>
            <p:nvPr/>
          </p:nvSpPr>
          <p:spPr>
            <a:xfrm>
              <a:off x="1730906"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56" name="tx1156"/>
            <p:cNvSpPr/>
            <p:nvPr/>
          </p:nvSpPr>
          <p:spPr>
            <a:xfrm>
              <a:off x="2667235"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57" name="tx1157"/>
            <p:cNvSpPr/>
            <p:nvPr/>
          </p:nvSpPr>
          <p:spPr>
            <a:xfrm>
              <a:off x="3135399"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8" name="tx1158"/>
            <p:cNvSpPr/>
            <p:nvPr/>
          </p:nvSpPr>
          <p:spPr>
            <a:xfrm>
              <a:off x="4071728"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9" name="tx1159"/>
            <p:cNvSpPr/>
            <p:nvPr/>
          </p:nvSpPr>
          <p:spPr>
            <a:xfrm>
              <a:off x="3603563"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60" name="tx1160"/>
            <p:cNvSpPr/>
            <p:nvPr/>
          </p:nvSpPr>
          <p:spPr>
            <a:xfrm>
              <a:off x="5476220"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61" name="tx1161"/>
            <p:cNvSpPr/>
            <p:nvPr/>
          </p:nvSpPr>
          <p:spPr>
            <a:xfrm>
              <a:off x="5944384"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62" name="tx1162"/>
            <p:cNvSpPr/>
            <p:nvPr/>
          </p:nvSpPr>
          <p:spPr>
            <a:xfrm>
              <a:off x="6412549"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63" name="tx1163"/>
            <p:cNvSpPr/>
            <p:nvPr/>
          </p:nvSpPr>
          <p:spPr>
            <a:xfrm>
              <a:off x="7348877"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64" name="tx1164"/>
            <p:cNvSpPr/>
            <p:nvPr/>
          </p:nvSpPr>
          <p:spPr>
            <a:xfrm>
              <a:off x="4539892"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65" name="tx1165"/>
            <p:cNvSpPr/>
            <p:nvPr/>
          </p:nvSpPr>
          <p:spPr>
            <a:xfrm>
              <a:off x="6880713"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66" name="tx1166"/>
            <p:cNvSpPr/>
            <p:nvPr/>
          </p:nvSpPr>
          <p:spPr>
            <a:xfrm>
              <a:off x="5008056"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67" name="tx1167"/>
            <p:cNvSpPr/>
            <p:nvPr/>
          </p:nvSpPr>
          <p:spPr>
            <a:xfrm>
              <a:off x="1730906"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68" name="tx1168"/>
            <p:cNvSpPr/>
            <p:nvPr/>
          </p:nvSpPr>
          <p:spPr>
            <a:xfrm>
              <a:off x="2667235"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69" name="tx1169"/>
            <p:cNvSpPr/>
            <p:nvPr/>
          </p:nvSpPr>
          <p:spPr>
            <a:xfrm>
              <a:off x="3135399"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70" name="tx1170"/>
            <p:cNvSpPr/>
            <p:nvPr/>
          </p:nvSpPr>
          <p:spPr>
            <a:xfrm>
              <a:off x="4071728"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71" name="tx1171"/>
            <p:cNvSpPr/>
            <p:nvPr/>
          </p:nvSpPr>
          <p:spPr>
            <a:xfrm>
              <a:off x="2199071"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172" name="tx1172"/>
            <p:cNvSpPr/>
            <p:nvPr/>
          </p:nvSpPr>
          <p:spPr>
            <a:xfrm>
              <a:off x="3603563"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73" name="tx1173"/>
            <p:cNvSpPr/>
            <p:nvPr/>
          </p:nvSpPr>
          <p:spPr>
            <a:xfrm>
              <a:off x="5476220"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74" name="tx1174"/>
            <p:cNvSpPr/>
            <p:nvPr/>
          </p:nvSpPr>
          <p:spPr>
            <a:xfrm>
              <a:off x="5944384"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75" name="tx1175"/>
            <p:cNvSpPr/>
            <p:nvPr/>
          </p:nvSpPr>
          <p:spPr>
            <a:xfrm>
              <a:off x="6412549"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76" name="tx1176"/>
            <p:cNvSpPr/>
            <p:nvPr/>
          </p:nvSpPr>
          <p:spPr>
            <a:xfrm>
              <a:off x="7348877"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177" name="tx1177"/>
            <p:cNvSpPr/>
            <p:nvPr/>
          </p:nvSpPr>
          <p:spPr>
            <a:xfrm>
              <a:off x="4539892"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78" name="tx1178"/>
            <p:cNvSpPr/>
            <p:nvPr/>
          </p:nvSpPr>
          <p:spPr>
            <a:xfrm>
              <a:off x="6880713"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79" name="tx1179"/>
            <p:cNvSpPr/>
            <p:nvPr/>
          </p:nvSpPr>
          <p:spPr>
            <a:xfrm>
              <a:off x="5008056"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80" name="tx1180"/>
            <p:cNvSpPr/>
            <p:nvPr/>
          </p:nvSpPr>
          <p:spPr>
            <a:xfrm>
              <a:off x="7817041"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81" name="tx1181"/>
            <p:cNvSpPr/>
            <p:nvPr/>
          </p:nvSpPr>
          <p:spPr>
            <a:xfrm>
              <a:off x="1730906"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82" name="tx1182"/>
            <p:cNvSpPr/>
            <p:nvPr/>
          </p:nvSpPr>
          <p:spPr>
            <a:xfrm>
              <a:off x="2667235"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83" name="tx1183"/>
            <p:cNvSpPr/>
            <p:nvPr/>
          </p:nvSpPr>
          <p:spPr>
            <a:xfrm>
              <a:off x="3135399"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84" name="tx1184"/>
            <p:cNvSpPr/>
            <p:nvPr/>
          </p:nvSpPr>
          <p:spPr>
            <a:xfrm>
              <a:off x="4071728"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85" name="tx1185"/>
            <p:cNvSpPr/>
            <p:nvPr/>
          </p:nvSpPr>
          <p:spPr>
            <a:xfrm>
              <a:off x="3603563"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86" name="tx1186"/>
            <p:cNvSpPr/>
            <p:nvPr/>
          </p:nvSpPr>
          <p:spPr>
            <a:xfrm>
              <a:off x="5476220"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87" name="tx1187"/>
            <p:cNvSpPr/>
            <p:nvPr/>
          </p:nvSpPr>
          <p:spPr>
            <a:xfrm>
              <a:off x="5944384"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188" name="tx1188"/>
            <p:cNvSpPr/>
            <p:nvPr/>
          </p:nvSpPr>
          <p:spPr>
            <a:xfrm>
              <a:off x="6412549"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89" name="tx1189"/>
            <p:cNvSpPr/>
            <p:nvPr/>
          </p:nvSpPr>
          <p:spPr>
            <a:xfrm>
              <a:off x="7348877"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190" name="tx1190"/>
            <p:cNvSpPr/>
            <p:nvPr/>
          </p:nvSpPr>
          <p:spPr>
            <a:xfrm>
              <a:off x="4539892"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91" name="tx1191"/>
            <p:cNvSpPr/>
            <p:nvPr/>
          </p:nvSpPr>
          <p:spPr>
            <a:xfrm>
              <a:off x="6880713"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92" name="tx1192"/>
            <p:cNvSpPr/>
            <p:nvPr/>
          </p:nvSpPr>
          <p:spPr>
            <a:xfrm>
              <a:off x="5008056"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93" name="tx1193"/>
            <p:cNvSpPr/>
            <p:nvPr/>
          </p:nvSpPr>
          <p:spPr>
            <a:xfrm>
              <a:off x="7817041"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94" name="tx1194"/>
            <p:cNvSpPr/>
            <p:nvPr/>
          </p:nvSpPr>
          <p:spPr>
            <a:xfrm>
              <a:off x="1730906"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195" name="tx1195"/>
            <p:cNvSpPr/>
            <p:nvPr/>
          </p:nvSpPr>
          <p:spPr>
            <a:xfrm>
              <a:off x="2667235"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96" name="tx1196"/>
            <p:cNvSpPr/>
            <p:nvPr/>
          </p:nvSpPr>
          <p:spPr>
            <a:xfrm>
              <a:off x="3135399"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97" name="tx1197"/>
            <p:cNvSpPr/>
            <p:nvPr/>
          </p:nvSpPr>
          <p:spPr>
            <a:xfrm>
              <a:off x="4071728"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98" name="tx1198"/>
            <p:cNvSpPr/>
            <p:nvPr/>
          </p:nvSpPr>
          <p:spPr>
            <a:xfrm>
              <a:off x="2199071"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199" name="tx1199"/>
            <p:cNvSpPr/>
            <p:nvPr/>
          </p:nvSpPr>
          <p:spPr>
            <a:xfrm>
              <a:off x="3603563"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00" name="tx1200"/>
            <p:cNvSpPr/>
            <p:nvPr/>
          </p:nvSpPr>
          <p:spPr>
            <a:xfrm>
              <a:off x="5476220"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01" name="tx1201"/>
            <p:cNvSpPr/>
            <p:nvPr/>
          </p:nvSpPr>
          <p:spPr>
            <a:xfrm>
              <a:off x="6412549"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202" name="tx1202"/>
            <p:cNvSpPr/>
            <p:nvPr/>
          </p:nvSpPr>
          <p:spPr>
            <a:xfrm>
              <a:off x="7348877"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03" name="tx1203"/>
            <p:cNvSpPr/>
            <p:nvPr/>
          </p:nvSpPr>
          <p:spPr>
            <a:xfrm>
              <a:off x="4539892"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04" name="tx1204"/>
            <p:cNvSpPr/>
            <p:nvPr/>
          </p:nvSpPr>
          <p:spPr>
            <a:xfrm>
              <a:off x="6880713"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205" name="tx1205"/>
            <p:cNvSpPr/>
            <p:nvPr/>
          </p:nvSpPr>
          <p:spPr>
            <a:xfrm>
              <a:off x="5008056"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06" name="tx1206"/>
            <p:cNvSpPr/>
            <p:nvPr/>
          </p:nvSpPr>
          <p:spPr>
            <a:xfrm>
              <a:off x="1730906" y="5242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07" name="tx1207"/>
            <p:cNvSpPr/>
            <p:nvPr/>
          </p:nvSpPr>
          <p:spPr>
            <a:xfrm>
              <a:off x="2667235" y="5242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208" name="tx1208"/>
            <p:cNvSpPr/>
            <p:nvPr/>
          </p:nvSpPr>
          <p:spPr>
            <a:xfrm>
              <a:off x="3135399" y="5242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09" name="tx1209"/>
            <p:cNvSpPr/>
            <p:nvPr/>
          </p:nvSpPr>
          <p:spPr>
            <a:xfrm>
              <a:off x="4071728" y="5242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10" name="tx1210"/>
            <p:cNvSpPr/>
            <p:nvPr/>
          </p:nvSpPr>
          <p:spPr>
            <a:xfrm>
              <a:off x="3603563" y="5242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11" name="tx1211"/>
            <p:cNvSpPr/>
            <p:nvPr/>
          </p:nvSpPr>
          <p:spPr>
            <a:xfrm>
              <a:off x="5476220" y="5242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12" name="tx1212"/>
            <p:cNvSpPr/>
            <p:nvPr/>
          </p:nvSpPr>
          <p:spPr>
            <a:xfrm>
              <a:off x="6412549" y="5242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213" name="tx1213"/>
            <p:cNvSpPr/>
            <p:nvPr/>
          </p:nvSpPr>
          <p:spPr>
            <a:xfrm>
              <a:off x="1730906" y="5325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14" name="tx1214"/>
            <p:cNvSpPr/>
            <p:nvPr/>
          </p:nvSpPr>
          <p:spPr>
            <a:xfrm>
              <a:off x="2667235" y="5325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15" name="tx1215"/>
            <p:cNvSpPr/>
            <p:nvPr/>
          </p:nvSpPr>
          <p:spPr>
            <a:xfrm>
              <a:off x="3135399" y="5325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216" name="tx1216"/>
            <p:cNvSpPr/>
            <p:nvPr/>
          </p:nvSpPr>
          <p:spPr>
            <a:xfrm>
              <a:off x="4071728" y="5325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217" name="tx1217"/>
            <p:cNvSpPr/>
            <p:nvPr/>
          </p:nvSpPr>
          <p:spPr>
            <a:xfrm>
              <a:off x="3603563" y="5325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218" name="tx1218"/>
            <p:cNvSpPr/>
            <p:nvPr/>
          </p:nvSpPr>
          <p:spPr>
            <a:xfrm>
              <a:off x="5476220" y="5325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19" name="tx1219"/>
            <p:cNvSpPr/>
            <p:nvPr/>
          </p:nvSpPr>
          <p:spPr>
            <a:xfrm>
              <a:off x="6412549" y="5325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20" name="tx1220"/>
            <p:cNvSpPr/>
            <p:nvPr/>
          </p:nvSpPr>
          <p:spPr>
            <a:xfrm>
              <a:off x="1730906"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21" name="tx1221"/>
            <p:cNvSpPr/>
            <p:nvPr/>
          </p:nvSpPr>
          <p:spPr>
            <a:xfrm>
              <a:off x="2667235"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22" name="tx1222"/>
            <p:cNvSpPr/>
            <p:nvPr/>
          </p:nvSpPr>
          <p:spPr>
            <a:xfrm>
              <a:off x="3135399"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23" name="tx1223"/>
            <p:cNvSpPr/>
            <p:nvPr/>
          </p:nvSpPr>
          <p:spPr>
            <a:xfrm>
              <a:off x="4071728"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24" name="tx1224"/>
            <p:cNvSpPr/>
            <p:nvPr/>
          </p:nvSpPr>
          <p:spPr>
            <a:xfrm>
              <a:off x="3603563"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25" name="tx1225"/>
            <p:cNvSpPr/>
            <p:nvPr/>
          </p:nvSpPr>
          <p:spPr>
            <a:xfrm>
              <a:off x="5476220"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226" name="tx1226"/>
            <p:cNvSpPr/>
            <p:nvPr/>
          </p:nvSpPr>
          <p:spPr>
            <a:xfrm>
              <a:off x="5944384"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27" name="tx1227"/>
            <p:cNvSpPr/>
            <p:nvPr/>
          </p:nvSpPr>
          <p:spPr>
            <a:xfrm>
              <a:off x="6412549"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228" name="tx1228"/>
            <p:cNvSpPr/>
            <p:nvPr/>
          </p:nvSpPr>
          <p:spPr>
            <a:xfrm>
              <a:off x="8285206"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29" name="tx1229"/>
            <p:cNvSpPr/>
            <p:nvPr/>
          </p:nvSpPr>
          <p:spPr>
            <a:xfrm>
              <a:off x="4539892"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30" name="tx1230"/>
            <p:cNvSpPr/>
            <p:nvPr/>
          </p:nvSpPr>
          <p:spPr>
            <a:xfrm>
              <a:off x="5008056"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31" name="tx1231"/>
            <p:cNvSpPr/>
            <p:nvPr/>
          </p:nvSpPr>
          <p:spPr>
            <a:xfrm>
              <a:off x="7817041"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32" name="tx1232"/>
            <p:cNvSpPr/>
            <p:nvPr/>
          </p:nvSpPr>
          <p:spPr>
            <a:xfrm>
              <a:off x="1730906" y="48276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33" name="tx1233"/>
            <p:cNvSpPr/>
            <p:nvPr/>
          </p:nvSpPr>
          <p:spPr>
            <a:xfrm>
              <a:off x="2667235" y="48276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34" name="tx1234"/>
            <p:cNvSpPr/>
            <p:nvPr/>
          </p:nvSpPr>
          <p:spPr>
            <a:xfrm>
              <a:off x="3135399" y="48276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235" name="tx1235"/>
            <p:cNvSpPr/>
            <p:nvPr/>
          </p:nvSpPr>
          <p:spPr>
            <a:xfrm>
              <a:off x="4071728" y="48276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236" name="tx1236"/>
            <p:cNvSpPr/>
            <p:nvPr/>
          </p:nvSpPr>
          <p:spPr>
            <a:xfrm>
              <a:off x="3603563" y="48276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237" name="tx1237"/>
            <p:cNvSpPr/>
            <p:nvPr/>
          </p:nvSpPr>
          <p:spPr>
            <a:xfrm>
              <a:off x="5476220" y="48276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38" name="tx1238"/>
            <p:cNvSpPr/>
            <p:nvPr/>
          </p:nvSpPr>
          <p:spPr>
            <a:xfrm>
              <a:off x="5944384" y="48276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239" name="tx1239"/>
            <p:cNvSpPr/>
            <p:nvPr/>
          </p:nvSpPr>
          <p:spPr>
            <a:xfrm>
              <a:off x="6412549" y="48276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40" name="tx1240"/>
            <p:cNvSpPr/>
            <p:nvPr/>
          </p:nvSpPr>
          <p:spPr>
            <a:xfrm>
              <a:off x="7348877" y="48276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241" name="tx1241"/>
            <p:cNvSpPr/>
            <p:nvPr/>
          </p:nvSpPr>
          <p:spPr>
            <a:xfrm>
              <a:off x="6880713" y="48276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42" name="tx1242"/>
            <p:cNvSpPr/>
            <p:nvPr/>
          </p:nvSpPr>
          <p:spPr>
            <a:xfrm>
              <a:off x="1730906"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43" name="tx1243"/>
            <p:cNvSpPr/>
            <p:nvPr/>
          </p:nvSpPr>
          <p:spPr>
            <a:xfrm>
              <a:off x="2667235"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44" name="tx1244"/>
            <p:cNvSpPr/>
            <p:nvPr/>
          </p:nvSpPr>
          <p:spPr>
            <a:xfrm>
              <a:off x="3135399"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45" name="tx1245"/>
            <p:cNvSpPr/>
            <p:nvPr/>
          </p:nvSpPr>
          <p:spPr>
            <a:xfrm>
              <a:off x="4071728"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46" name="tx1246"/>
            <p:cNvSpPr/>
            <p:nvPr/>
          </p:nvSpPr>
          <p:spPr>
            <a:xfrm>
              <a:off x="2199071"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247" name="tx1247"/>
            <p:cNvSpPr/>
            <p:nvPr/>
          </p:nvSpPr>
          <p:spPr>
            <a:xfrm>
              <a:off x="3603563"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48" name="tx1248"/>
            <p:cNvSpPr/>
            <p:nvPr/>
          </p:nvSpPr>
          <p:spPr>
            <a:xfrm>
              <a:off x="5476220"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49" name="tx1249"/>
            <p:cNvSpPr/>
            <p:nvPr/>
          </p:nvSpPr>
          <p:spPr>
            <a:xfrm>
              <a:off x="6412549"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50" name="tx1250"/>
            <p:cNvSpPr/>
            <p:nvPr/>
          </p:nvSpPr>
          <p:spPr>
            <a:xfrm>
              <a:off x="7348877"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51" name="tx1251"/>
            <p:cNvSpPr/>
            <p:nvPr/>
          </p:nvSpPr>
          <p:spPr>
            <a:xfrm>
              <a:off x="4539892"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52" name="tx1252"/>
            <p:cNvSpPr/>
            <p:nvPr/>
          </p:nvSpPr>
          <p:spPr>
            <a:xfrm>
              <a:off x="6880713"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53" name="tx1253"/>
            <p:cNvSpPr/>
            <p:nvPr/>
          </p:nvSpPr>
          <p:spPr>
            <a:xfrm>
              <a:off x="5008056"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54" name="tx1254"/>
            <p:cNvSpPr/>
            <p:nvPr/>
          </p:nvSpPr>
          <p:spPr>
            <a:xfrm>
              <a:off x="1730906"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55" name="tx1255"/>
            <p:cNvSpPr/>
            <p:nvPr/>
          </p:nvSpPr>
          <p:spPr>
            <a:xfrm>
              <a:off x="2667235"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56" name="tx1256"/>
            <p:cNvSpPr/>
            <p:nvPr/>
          </p:nvSpPr>
          <p:spPr>
            <a:xfrm>
              <a:off x="3135399"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57" name="tx1257"/>
            <p:cNvSpPr/>
            <p:nvPr/>
          </p:nvSpPr>
          <p:spPr>
            <a:xfrm>
              <a:off x="4071728"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58" name="tx1258"/>
            <p:cNvSpPr/>
            <p:nvPr/>
          </p:nvSpPr>
          <p:spPr>
            <a:xfrm>
              <a:off x="2199071"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259" name="tx1259"/>
            <p:cNvSpPr/>
            <p:nvPr/>
          </p:nvSpPr>
          <p:spPr>
            <a:xfrm>
              <a:off x="3603563"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60" name="tx1260"/>
            <p:cNvSpPr/>
            <p:nvPr/>
          </p:nvSpPr>
          <p:spPr>
            <a:xfrm>
              <a:off x="5476220"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61" name="tx1261"/>
            <p:cNvSpPr/>
            <p:nvPr/>
          </p:nvSpPr>
          <p:spPr>
            <a:xfrm>
              <a:off x="5944384"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62" name="tx1262"/>
            <p:cNvSpPr/>
            <p:nvPr/>
          </p:nvSpPr>
          <p:spPr>
            <a:xfrm>
              <a:off x="6412549"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63" name="tx1263"/>
            <p:cNvSpPr/>
            <p:nvPr/>
          </p:nvSpPr>
          <p:spPr>
            <a:xfrm>
              <a:off x="7348877"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64" name="tx1264"/>
            <p:cNvSpPr/>
            <p:nvPr/>
          </p:nvSpPr>
          <p:spPr>
            <a:xfrm>
              <a:off x="4539892"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265" name="tx1265"/>
            <p:cNvSpPr/>
            <p:nvPr/>
          </p:nvSpPr>
          <p:spPr>
            <a:xfrm>
              <a:off x="6880713"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66" name="tx1266"/>
            <p:cNvSpPr/>
            <p:nvPr/>
          </p:nvSpPr>
          <p:spPr>
            <a:xfrm>
              <a:off x="5008056"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67" name="tx1267"/>
            <p:cNvSpPr/>
            <p:nvPr/>
          </p:nvSpPr>
          <p:spPr>
            <a:xfrm>
              <a:off x="1730906"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68" name="tx1268"/>
            <p:cNvSpPr/>
            <p:nvPr/>
          </p:nvSpPr>
          <p:spPr>
            <a:xfrm>
              <a:off x="2667235"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69" name="tx1269"/>
            <p:cNvSpPr/>
            <p:nvPr/>
          </p:nvSpPr>
          <p:spPr>
            <a:xfrm>
              <a:off x="3135399"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70" name="tx1270"/>
            <p:cNvSpPr/>
            <p:nvPr/>
          </p:nvSpPr>
          <p:spPr>
            <a:xfrm>
              <a:off x="4071728"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71" name="tx1271"/>
            <p:cNvSpPr/>
            <p:nvPr/>
          </p:nvSpPr>
          <p:spPr>
            <a:xfrm>
              <a:off x="3603563"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72" name="tx1272"/>
            <p:cNvSpPr/>
            <p:nvPr/>
          </p:nvSpPr>
          <p:spPr>
            <a:xfrm>
              <a:off x="5476220"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73" name="tx1273"/>
            <p:cNvSpPr/>
            <p:nvPr/>
          </p:nvSpPr>
          <p:spPr>
            <a:xfrm>
              <a:off x="5944384"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74" name="tx1274"/>
            <p:cNvSpPr/>
            <p:nvPr/>
          </p:nvSpPr>
          <p:spPr>
            <a:xfrm>
              <a:off x="6412549"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275" name="tx1275"/>
            <p:cNvSpPr/>
            <p:nvPr/>
          </p:nvSpPr>
          <p:spPr>
            <a:xfrm>
              <a:off x="4539892"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76" name="tx1276"/>
            <p:cNvSpPr/>
            <p:nvPr/>
          </p:nvSpPr>
          <p:spPr>
            <a:xfrm>
              <a:off x="6880713"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277" name="tx1277"/>
            <p:cNvSpPr/>
            <p:nvPr/>
          </p:nvSpPr>
          <p:spPr>
            <a:xfrm>
              <a:off x="5008056"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78" name="tx1278"/>
            <p:cNvSpPr/>
            <p:nvPr/>
          </p:nvSpPr>
          <p:spPr>
            <a:xfrm>
              <a:off x="7817041"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79" name="tx1279"/>
            <p:cNvSpPr/>
            <p:nvPr/>
          </p:nvSpPr>
          <p:spPr>
            <a:xfrm>
              <a:off x="1730906"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80" name="tx1280"/>
            <p:cNvSpPr/>
            <p:nvPr/>
          </p:nvSpPr>
          <p:spPr>
            <a:xfrm>
              <a:off x="2667235"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81" name="tx1281"/>
            <p:cNvSpPr/>
            <p:nvPr/>
          </p:nvSpPr>
          <p:spPr>
            <a:xfrm>
              <a:off x="3135399"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82" name="tx1282"/>
            <p:cNvSpPr/>
            <p:nvPr/>
          </p:nvSpPr>
          <p:spPr>
            <a:xfrm>
              <a:off x="4071728"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83" name="tx1283"/>
            <p:cNvSpPr/>
            <p:nvPr/>
          </p:nvSpPr>
          <p:spPr>
            <a:xfrm>
              <a:off x="3603563"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84" name="tx1284"/>
            <p:cNvSpPr/>
            <p:nvPr/>
          </p:nvSpPr>
          <p:spPr>
            <a:xfrm>
              <a:off x="5476220"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85" name="tx1285"/>
            <p:cNvSpPr/>
            <p:nvPr/>
          </p:nvSpPr>
          <p:spPr>
            <a:xfrm>
              <a:off x="5944384"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86" name="tx1286"/>
            <p:cNvSpPr/>
            <p:nvPr/>
          </p:nvSpPr>
          <p:spPr>
            <a:xfrm>
              <a:off x="6412549"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87" name="tx1287"/>
            <p:cNvSpPr/>
            <p:nvPr/>
          </p:nvSpPr>
          <p:spPr>
            <a:xfrm>
              <a:off x="7348877"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288" name="tx1288"/>
            <p:cNvSpPr/>
            <p:nvPr/>
          </p:nvSpPr>
          <p:spPr>
            <a:xfrm>
              <a:off x="4539892"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89" name="tx1289"/>
            <p:cNvSpPr/>
            <p:nvPr/>
          </p:nvSpPr>
          <p:spPr>
            <a:xfrm>
              <a:off x="6880713"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90" name="tx1290"/>
            <p:cNvSpPr/>
            <p:nvPr/>
          </p:nvSpPr>
          <p:spPr>
            <a:xfrm>
              <a:off x="5008056"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291" name="tx1291"/>
            <p:cNvSpPr/>
            <p:nvPr/>
          </p:nvSpPr>
          <p:spPr>
            <a:xfrm>
              <a:off x="7817041"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292" name="tx1292"/>
            <p:cNvSpPr/>
            <p:nvPr/>
          </p:nvSpPr>
          <p:spPr>
            <a:xfrm>
              <a:off x="1730906"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93" name="tx1293"/>
            <p:cNvSpPr/>
            <p:nvPr/>
          </p:nvSpPr>
          <p:spPr>
            <a:xfrm>
              <a:off x="2667235"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94" name="tx1294"/>
            <p:cNvSpPr/>
            <p:nvPr/>
          </p:nvSpPr>
          <p:spPr>
            <a:xfrm>
              <a:off x="3135399"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95" name="tx1295"/>
            <p:cNvSpPr/>
            <p:nvPr/>
          </p:nvSpPr>
          <p:spPr>
            <a:xfrm>
              <a:off x="4071728"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96" name="tx1296"/>
            <p:cNvSpPr/>
            <p:nvPr/>
          </p:nvSpPr>
          <p:spPr>
            <a:xfrm>
              <a:off x="3603563"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97" name="tx1297"/>
            <p:cNvSpPr/>
            <p:nvPr/>
          </p:nvSpPr>
          <p:spPr>
            <a:xfrm>
              <a:off x="5476220"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98" name="tx1298"/>
            <p:cNvSpPr/>
            <p:nvPr/>
          </p:nvSpPr>
          <p:spPr>
            <a:xfrm>
              <a:off x="6412549"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99" name="tx1299"/>
            <p:cNvSpPr/>
            <p:nvPr/>
          </p:nvSpPr>
          <p:spPr>
            <a:xfrm>
              <a:off x="7348877"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00" name="tx1300"/>
            <p:cNvSpPr/>
            <p:nvPr/>
          </p:nvSpPr>
          <p:spPr>
            <a:xfrm>
              <a:off x="4539892"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01" name="tx1301"/>
            <p:cNvSpPr/>
            <p:nvPr/>
          </p:nvSpPr>
          <p:spPr>
            <a:xfrm>
              <a:off x="6880713"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02" name="tx1302"/>
            <p:cNvSpPr/>
            <p:nvPr/>
          </p:nvSpPr>
          <p:spPr>
            <a:xfrm>
              <a:off x="5008056"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03" name="tx1303"/>
            <p:cNvSpPr/>
            <p:nvPr/>
          </p:nvSpPr>
          <p:spPr>
            <a:xfrm>
              <a:off x="1730906"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04" name="tx1304"/>
            <p:cNvSpPr/>
            <p:nvPr/>
          </p:nvSpPr>
          <p:spPr>
            <a:xfrm>
              <a:off x="2667235"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05" name="tx1305"/>
            <p:cNvSpPr/>
            <p:nvPr/>
          </p:nvSpPr>
          <p:spPr>
            <a:xfrm>
              <a:off x="3135399"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06" name="tx1306"/>
            <p:cNvSpPr/>
            <p:nvPr/>
          </p:nvSpPr>
          <p:spPr>
            <a:xfrm>
              <a:off x="4071728"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07" name="tx1307"/>
            <p:cNvSpPr/>
            <p:nvPr/>
          </p:nvSpPr>
          <p:spPr>
            <a:xfrm>
              <a:off x="2199071"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08" name="tx1308"/>
            <p:cNvSpPr/>
            <p:nvPr/>
          </p:nvSpPr>
          <p:spPr>
            <a:xfrm>
              <a:off x="3603563"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09" name="tx1309"/>
            <p:cNvSpPr/>
            <p:nvPr/>
          </p:nvSpPr>
          <p:spPr>
            <a:xfrm>
              <a:off x="5476220"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10" name="tx1310"/>
            <p:cNvSpPr/>
            <p:nvPr/>
          </p:nvSpPr>
          <p:spPr>
            <a:xfrm>
              <a:off x="5944384"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11" name="tx1311"/>
            <p:cNvSpPr/>
            <p:nvPr/>
          </p:nvSpPr>
          <p:spPr>
            <a:xfrm>
              <a:off x="6412549"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12" name="tx1312"/>
            <p:cNvSpPr/>
            <p:nvPr/>
          </p:nvSpPr>
          <p:spPr>
            <a:xfrm>
              <a:off x="7348877"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13" name="tx1313"/>
            <p:cNvSpPr/>
            <p:nvPr/>
          </p:nvSpPr>
          <p:spPr>
            <a:xfrm>
              <a:off x="4539892"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14" name="tx1314"/>
            <p:cNvSpPr/>
            <p:nvPr/>
          </p:nvSpPr>
          <p:spPr>
            <a:xfrm>
              <a:off x="6880713"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15" name="tx1315"/>
            <p:cNvSpPr/>
            <p:nvPr/>
          </p:nvSpPr>
          <p:spPr>
            <a:xfrm>
              <a:off x="5008056"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16" name="tx1316"/>
            <p:cNvSpPr/>
            <p:nvPr/>
          </p:nvSpPr>
          <p:spPr>
            <a:xfrm>
              <a:off x="1730906"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17" name="tx1317"/>
            <p:cNvSpPr/>
            <p:nvPr/>
          </p:nvSpPr>
          <p:spPr>
            <a:xfrm>
              <a:off x="2667235"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18" name="tx1318"/>
            <p:cNvSpPr/>
            <p:nvPr/>
          </p:nvSpPr>
          <p:spPr>
            <a:xfrm>
              <a:off x="3135399"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19" name="tx1319"/>
            <p:cNvSpPr/>
            <p:nvPr/>
          </p:nvSpPr>
          <p:spPr>
            <a:xfrm>
              <a:off x="4071728"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20" name="tx1320"/>
            <p:cNvSpPr/>
            <p:nvPr/>
          </p:nvSpPr>
          <p:spPr>
            <a:xfrm>
              <a:off x="3603563"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21" name="tx1321"/>
            <p:cNvSpPr/>
            <p:nvPr/>
          </p:nvSpPr>
          <p:spPr>
            <a:xfrm>
              <a:off x="5476220"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22" name="tx1322"/>
            <p:cNvSpPr/>
            <p:nvPr/>
          </p:nvSpPr>
          <p:spPr>
            <a:xfrm>
              <a:off x="5944384"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323" name="tx1323"/>
            <p:cNvSpPr/>
            <p:nvPr/>
          </p:nvSpPr>
          <p:spPr>
            <a:xfrm>
              <a:off x="6412549"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24" name="tx1324"/>
            <p:cNvSpPr/>
            <p:nvPr/>
          </p:nvSpPr>
          <p:spPr>
            <a:xfrm>
              <a:off x="7348877"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25" name="tx1325"/>
            <p:cNvSpPr/>
            <p:nvPr/>
          </p:nvSpPr>
          <p:spPr>
            <a:xfrm>
              <a:off x="4539892"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26" name="tx1326"/>
            <p:cNvSpPr/>
            <p:nvPr/>
          </p:nvSpPr>
          <p:spPr>
            <a:xfrm>
              <a:off x="6880713"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327" name="tx1327"/>
            <p:cNvSpPr/>
            <p:nvPr/>
          </p:nvSpPr>
          <p:spPr>
            <a:xfrm>
              <a:off x="5008056"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328" name="tx1328"/>
            <p:cNvSpPr/>
            <p:nvPr/>
          </p:nvSpPr>
          <p:spPr>
            <a:xfrm>
              <a:off x="1730906"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29" name="tx1329"/>
            <p:cNvSpPr/>
            <p:nvPr/>
          </p:nvSpPr>
          <p:spPr>
            <a:xfrm>
              <a:off x="2667235"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0" name="tx1330"/>
            <p:cNvSpPr/>
            <p:nvPr/>
          </p:nvSpPr>
          <p:spPr>
            <a:xfrm>
              <a:off x="3135399"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1" name="tx1331"/>
            <p:cNvSpPr/>
            <p:nvPr/>
          </p:nvSpPr>
          <p:spPr>
            <a:xfrm>
              <a:off x="4071728"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2" name="tx1332"/>
            <p:cNvSpPr/>
            <p:nvPr/>
          </p:nvSpPr>
          <p:spPr>
            <a:xfrm>
              <a:off x="3603563"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3" name="tx1333"/>
            <p:cNvSpPr/>
            <p:nvPr/>
          </p:nvSpPr>
          <p:spPr>
            <a:xfrm>
              <a:off x="5476220"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4" name="tx1334"/>
            <p:cNvSpPr/>
            <p:nvPr/>
          </p:nvSpPr>
          <p:spPr>
            <a:xfrm>
              <a:off x="5944384"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335" name="tx1335"/>
            <p:cNvSpPr/>
            <p:nvPr/>
          </p:nvSpPr>
          <p:spPr>
            <a:xfrm>
              <a:off x="6412549"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36" name="tx1336"/>
            <p:cNvSpPr/>
            <p:nvPr/>
          </p:nvSpPr>
          <p:spPr>
            <a:xfrm>
              <a:off x="7348877"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337" name="tx1337"/>
            <p:cNvSpPr/>
            <p:nvPr/>
          </p:nvSpPr>
          <p:spPr>
            <a:xfrm>
              <a:off x="4539892"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38" name="tx1338"/>
            <p:cNvSpPr/>
            <p:nvPr/>
          </p:nvSpPr>
          <p:spPr>
            <a:xfrm>
              <a:off x="6880713"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39" name="tx1339"/>
            <p:cNvSpPr/>
            <p:nvPr/>
          </p:nvSpPr>
          <p:spPr>
            <a:xfrm>
              <a:off x="5008056"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40" name="tx1340"/>
            <p:cNvSpPr/>
            <p:nvPr/>
          </p:nvSpPr>
          <p:spPr>
            <a:xfrm>
              <a:off x="8753370"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41" name="tx1341"/>
            <p:cNvSpPr/>
            <p:nvPr/>
          </p:nvSpPr>
          <p:spPr>
            <a:xfrm>
              <a:off x="8753370" y="21749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42" name="tx1342"/>
            <p:cNvSpPr/>
            <p:nvPr/>
          </p:nvSpPr>
          <p:spPr>
            <a:xfrm>
              <a:off x="8753370" y="29210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43" name="tx1343"/>
            <p:cNvSpPr/>
            <p:nvPr/>
          </p:nvSpPr>
          <p:spPr>
            <a:xfrm>
              <a:off x="8753370"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44" name="tx1344"/>
            <p:cNvSpPr/>
            <p:nvPr/>
          </p:nvSpPr>
          <p:spPr>
            <a:xfrm>
              <a:off x="8753370" y="1511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45" name="tx1345"/>
            <p:cNvSpPr/>
            <p:nvPr/>
          </p:nvSpPr>
          <p:spPr>
            <a:xfrm>
              <a:off x="8753370" y="39986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346" name="tx1346"/>
            <p:cNvSpPr/>
            <p:nvPr/>
          </p:nvSpPr>
          <p:spPr>
            <a:xfrm>
              <a:off x="8753370" y="2589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47" name="tx1347"/>
            <p:cNvSpPr/>
            <p:nvPr/>
          </p:nvSpPr>
          <p:spPr>
            <a:xfrm>
              <a:off x="8753370"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48" name="tx1348"/>
            <p:cNvSpPr/>
            <p:nvPr/>
          </p:nvSpPr>
          <p:spPr>
            <a:xfrm>
              <a:off x="8753370"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349" name="tx1349"/>
            <p:cNvSpPr/>
            <p:nvPr/>
          </p:nvSpPr>
          <p:spPr>
            <a:xfrm>
              <a:off x="8753370" y="2009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350" name="tx1350"/>
            <p:cNvSpPr/>
            <p:nvPr/>
          </p:nvSpPr>
          <p:spPr>
            <a:xfrm>
              <a:off x="8753370"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351" name="tx1351"/>
            <p:cNvSpPr/>
            <p:nvPr/>
          </p:nvSpPr>
          <p:spPr>
            <a:xfrm>
              <a:off x="8753370"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352" name="tx1352"/>
            <p:cNvSpPr/>
            <p:nvPr/>
          </p:nvSpPr>
          <p:spPr>
            <a:xfrm>
              <a:off x="8753370"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53" name="tx1353"/>
            <p:cNvSpPr/>
            <p:nvPr/>
          </p:nvSpPr>
          <p:spPr>
            <a:xfrm>
              <a:off x="8753370" y="1180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54" name="tx1354"/>
            <p:cNvSpPr/>
            <p:nvPr/>
          </p:nvSpPr>
          <p:spPr>
            <a:xfrm>
              <a:off x="8753370" y="1345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55" name="tx1355"/>
            <p:cNvSpPr/>
            <p:nvPr/>
          </p:nvSpPr>
          <p:spPr>
            <a:xfrm>
              <a:off x="8753370"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356" name="tx1356"/>
            <p:cNvSpPr/>
            <p:nvPr/>
          </p:nvSpPr>
          <p:spPr>
            <a:xfrm>
              <a:off x="8753370" y="1263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57" name="tx1357"/>
            <p:cNvSpPr/>
            <p:nvPr/>
          </p:nvSpPr>
          <p:spPr>
            <a:xfrm>
              <a:off x="8753370" y="2092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58" name="tx1358"/>
            <p:cNvSpPr/>
            <p:nvPr/>
          </p:nvSpPr>
          <p:spPr>
            <a:xfrm>
              <a:off x="8753370" y="1677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359" name="tx1359"/>
            <p:cNvSpPr/>
            <p:nvPr/>
          </p:nvSpPr>
          <p:spPr>
            <a:xfrm>
              <a:off x="8753370" y="1843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360" name="tx1360"/>
            <p:cNvSpPr/>
            <p:nvPr/>
          </p:nvSpPr>
          <p:spPr>
            <a:xfrm>
              <a:off x="8753370" y="30868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61" name="tx1361"/>
            <p:cNvSpPr/>
            <p:nvPr/>
          </p:nvSpPr>
          <p:spPr>
            <a:xfrm>
              <a:off x="8753370" y="25065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362" name="tx1362"/>
            <p:cNvSpPr/>
            <p:nvPr/>
          </p:nvSpPr>
          <p:spPr>
            <a:xfrm>
              <a:off x="8753370"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363" name="tx1363"/>
            <p:cNvSpPr/>
            <p:nvPr/>
          </p:nvSpPr>
          <p:spPr>
            <a:xfrm>
              <a:off x="8753370" y="17604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364" name="tx1364"/>
            <p:cNvSpPr/>
            <p:nvPr/>
          </p:nvSpPr>
          <p:spPr>
            <a:xfrm>
              <a:off x="8753370"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5" name="tx1365"/>
            <p:cNvSpPr/>
            <p:nvPr/>
          </p:nvSpPr>
          <p:spPr>
            <a:xfrm>
              <a:off x="8753370" y="1097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66" name="tx1366"/>
            <p:cNvSpPr/>
            <p:nvPr/>
          </p:nvSpPr>
          <p:spPr>
            <a:xfrm>
              <a:off x="8753370" y="15946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67" name="tx1367"/>
            <p:cNvSpPr/>
            <p:nvPr/>
          </p:nvSpPr>
          <p:spPr>
            <a:xfrm>
              <a:off x="5944384"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368" name="tx1368"/>
            <p:cNvSpPr/>
            <p:nvPr/>
          </p:nvSpPr>
          <p:spPr>
            <a:xfrm>
              <a:off x="6412549"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369" name="tx1369"/>
            <p:cNvSpPr/>
            <p:nvPr/>
          </p:nvSpPr>
          <p:spPr>
            <a:xfrm>
              <a:off x="7348877" y="49934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42</a:t>
              </a:r>
            </a:p>
          </p:txBody>
        </p:sp>
        <p:sp>
          <p:nvSpPr>
            <p:cNvPr id="1370" name="tx1370"/>
            <p:cNvSpPr/>
            <p:nvPr/>
          </p:nvSpPr>
          <p:spPr>
            <a:xfrm>
              <a:off x="6412549"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371" name="tx1371"/>
            <p:cNvSpPr/>
            <p:nvPr/>
          </p:nvSpPr>
          <p:spPr>
            <a:xfrm>
              <a:off x="7348877"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23</a:t>
              </a:r>
            </a:p>
          </p:txBody>
        </p:sp>
        <p:sp>
          <p:nvSpPr>
            <p:cNvPr id="1372" name="tx1372"/>
            <p:cNvSpPr/>
            <p:nvPr/>
          </p:nvSpPr>
          <p:spPr>
            <a:xfrm>
              <a:off x="8285206"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373" name="tx1373"/>
            <p:cNvSpPr/>
            <p:nvPr/>
          </p:nvSpPr>
          <p:spPr>
            <a:xfrm>
              <a:off x="6880713"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374" name="tx1374"/>
            <p:cNvSpPr/>
            <p:nvPr/>
          </p:nvSpPr>
          <p:spPr>
            <a:xfrm>
              <a:off x="7817041" y="47447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375" name="tx1375"/>
            <p:cNvSpPr/>
            <p:nvPr/>
          </p:nvSpPr>
          <p:spPr>
            <a:xfrm>
              <a:off x="2667235" y="5490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376" name="tx1376"/>
            <p:cNvSpPr/>
            <p:nvPr/>
          </p:nvSpPr>
          <p:spPr>
            <a:xfrm>
              <a:off x="3135399" y="5490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377" name="tx1377"/>
            <p:cNvSpPr/>
            <p:nvPr/>
          </p:nvSpPr>
          <p:spPr>
            <a:xfrm>
              <a:off x="4071728" y="5490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378" name="tx1378"/>
            <p:cNvSpPr/>
            <p:nvPr/>
          </p:nvSpPr>
          <p:spPr>
            <a:xfrm>
              <a:off x="3603563" y="5490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379" name="tx1379"/>
            <p:cNvSpPr/>
            <p:nvPr/>
          </p:nvSpPr>
          <p:spPr>
            <a:xfrm>
              <a:off x="5476220" y="5490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45</a:t>
              </a:r>
            </a:p>
          </p:txBody>
        </p:sp>
        <p:sp>
          <p:nvSpPr>
            <p:cNvPr id="1380" name="tx1380"/>
            <p:cNvSpPr/>
            <p:nvPr/>
          </p:nvSpPr>
          <p:spPr>
            <a:xfrm>
              <a:off x="6412549" y="5490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44</a:t>
              </a:r>
            </a:p>
          </p:txBody>
        </p:sp>
        <p:sp>
          <p:nvSpPr>
            <p:cNvPr id="1381" name="tx1381"/>
            <p:cNvSpPr/>
            <p:nvPr/>
          </p:nvSpPr>
          <p:spPr>
            <a:xfrm>
              <a:off x="8285206" y="5490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382" name="tx1382"/>
            <p:cNvSpPr/>
            <p:nvPr/>
          </p:nvSpPr>
          <p:spPr>
            <a:xfrm>
              <a:off x="4539892" y="5490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45</a:t>
              </a:r>
            </a:p>
          </p:txBody>
        </p:sp>
        <p:sp>
          <p:nvSpPr>
            <p:cNvPr id="1383" name="tx1383"/>
            <p:cNvSpPr/>
            <p:nvPr/>
          </p:nvSpPr>
          <p:spPr>
            <a:xfrm>
              <a:off x="7817041" y="5490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384" name="tx1384"/>
            <p:cNvSpPr/>
            <p:nvPr/>
          </p:nvSpPr>
          <p:spPr>
            <a:xfrm>
              <a:off x="5944384"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385" name="tx1385"/>
            <p:cNvSpPr/>
            <p:nvPr/>
          </p:nvSpPr>
          <p:spPr>
            <a:xfrm>
              <a:off x="7348877"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386" name="tx1386"/>
            <p:cNvSpPr/>
            <p:nvPr/>
          </p:nvSpPr>
          <p:spPr>
            <a:xfrm>
              <a:off x="4539892"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387" name="tx1387"/>
            <p:cNvSpPr/>
            <p:nvPr/>
          </p:nvSpPr>
          <p:spPr>
            <a:xfrm>
              <a:off x="5008056" y="4661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25</a:t>
              </a:r>
            </a:p>
          </p:txBody>
        </p:sp>
        <p:sp>
          <p:nvSpPr>
            <p:cNvPr id="1388" name="tx1388"/>
            <p:cNvSpPr/>
            <p:nvPr/>
          </p:nvSpPr>
          <p:spPr>
            <a:xfrm>
              <a:off x="5944384" y="4330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389" name="tx1389"/>
            <p:cNvSpPr/>
            <p:nvPr/>
          </p:nvSpPr>
          <p:spPr>
            <a:xfrm>
              <a:off x="5944384" y="3169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390" name="tx1390"/>
            <p:cNvSpPr/>
            <p:nvPr/>
          </p:nvSpPr>
          <p:spPr>
            <a:xfrm>
              <a:off x="6412549"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391" name="tx1391"/>
            <p:cNvSpPr/>
            <p:nvPr/>
          </p:nvSpPr>
          <p:spPr>
            <a:xfrm>
              <a:off x="7348877"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392" name="tx1392"/>
            <p:cNvSpPr/>
            <p:nvPr/>
          </p:nvSpPr>
          <p:spPr>
            <a:xfrm>
              <a:off x="8285206"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393" name="tx1393"/>
            <p:cNvSpPr/>
            <p:nvPr/>
          </p:nvSpPr>
          <p:spPr>
            <a:xfrm>
              <a:off x="4539892"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394" name="tx1394"/>
            <p:cNvSpPr/>
            <p:nvPr/>
          </p:nvSpPr>
          <p:spPr>
            <a:xfrm>
              <a:off x="6880713"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395" name="tx1395"/>
            <p:cNvSpPr/>
            <p:nvPr/>
          </p:nvSpPr>
          <p:spPr>
            <a:xfrm>
              <a:off x="5008056"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396" name="tx1396"/>
            <p:cNvSpPr/>
            <p:nvPr/>
          </p:nvSpPr>
          <p:spPr>
            <a:xfrm>
              <a:off x="7817041" y="4413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397" name="tx1397"/>
            <p:cNvSpPr/>
            <p:nvPr/>
          </p:nvSpPr>
          <p:spPr>
            <a:xfrm>
              <a:off x="6412549"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398" name="tx1398"/>
            <p:cNvSpPr/>
            <p:nvPr/>
          </p:nvSpPr>
          <p:spPr>
            <a:xfrm>
              <a:off x="7348877"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399" name="tx1399"/>
            <p:cNvSpPr/>
            <p:nvPr/>
          </p:nvSpPr>
          <p:spPr>
            <a:xfrm>
              <a:off x="7817041" y="45789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400" name="tx1400"/>
            <p:cNvSpPr/>
            <p:nvPr/>
          </p:nvSpPr>
          <p:spPr>
            <a:xfrm>
              <a:off x="7348877"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401" name="tx1401"/>
            <p:cNvSpPr/>
            <p:nvPr/>
          </p:nvSpPr>
          <p:spPr>
            <a:xfrm>
              <a:off x="2199071"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24</a:t>
              </a:r>
            </a:p>
          </p:txBody>
        </p:sp>
        <p:sp>
          <p:nvSpPr>
            <p:cNvPr id="1402" name="tx1402"/>
            <p:cNvSpPr/>
            <p:nvPr/>
          </p:nvSpPr>
          <p:spPr>
            <a:xfrm>
              <a:off x="2199071"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403" name="tx1403"/>
            <p:cNvSpPr/>
            <p:nvPr/>
          </p:nvSpPr>
          <p:spPr>
            <a:xfrm>
              <a:off x="7348877" y="4910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404" name="tx1404"/>
            <p:cNvSpPr/>
            <p:nvPr/>
          </p:nvSpPr>
          <p:spPr>
            <a:xfrm>
              <a:off x="8285206" y="49105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405" name="tx1405"/>
            <p:cNvSpPr/>
            <p:nvPr/>
          </p:nvSpPr>
          <p:spPr>
            <a:xfrm>
              <a:off x="7348877" y="35842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36</a:t>
              </a:r>
            </a:p>
          </p:txBody>
        </p:sp>
        <p:sp>
          <p:nvSpPr>
            <p:cNvPr id="1406" name="tx1406"/>
            <p:cNvSpPr/>
            <p:nvPr/>
          </p:nvSpPr>
          <p:spPr>
            <a:xfrm>
              <a:off x="3135399" y="5159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407" name="tx1407"/>
            <p:cNvSpPr/>
            <p:nvPr/>
          </p:nvSpPr>
          <p:spPr>
            <a:xfrm>
              <a:off x="4071728" y="5159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408" name="tx1408"/>
            <p:cNvSpPr/>
            <p:nvPr/>
          </p:nvSpPr>
          <p:spPr>
            <a:xfrm>
              <a:off x="3603563" y="5159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409" name="tx1409"/>
            <p:cNvSpPr/>
            <p:nvPr/>
          </p:nvSpPr>
          <p:spPr>
            <a:xfrm>
              <a:off x="7348877" y="5159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410" name="tx1410"/>
            <p:cNvSpPr/>
            <p:nvPr/>
          </p:nvSpPr>
          <p:spPr>
            <a:xfrm>
              <a:off x="4539892" y="5159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39</a:t>
              </a:r>
            </a:p>
          </p:txBody>
        </p:sp>
        <p:sp>
          <p:nvSpPr>
            <p:cNvPr id="1411" name="tx1411"/>
            <p:cNvSpPr/>
            <p:nvPr/>
          </p:nvSpPr>
          <p:spPr>
            <a:xfrm>
              <a:off x="5008056" y="51592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12" name="tx1412"/>
            <p:cNvSpPr/>
            <p:nvPr/>
          </p:nvSpPr>
          <p:spPr>
            <a:xfrm>
              <a:off x="5964455" y="399869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a:t>
              </a:r>
            </a:p>
          </p:txBody>
        </p:sp>
        <p:sp>
          <p:nvSpPr>
            <p:cNvPr id="1413" name="tx1413"/>
            <p:cNvSpPr/>
            <p:nvPr/>
          </p:nvSpPr>
          <p:spPr>
            <a:xfrm>
              <a:off x="7837112" y="399869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414" name="tx1414"/>
            <p:cNvSpPr/>
            <p:nvPr/>
          </p:nvSpPr>
          <p:spPr>
            <a:xfrm>
              <a:off x="2199071"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415" name="tx1415"/>
            <p:cNvSpPr/>
            <p:nvPr/>
          </p:nvSpPr>
          <p:spPr>
            <a:xfrm>
              <a:off x="5944384"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16" name="tx1416"/>
            <p:cNvSpPr/>
            <p:nvPr/>
          </p:nvSpPr>
          <p:spPr>
            <a:xfrm>
              <a:off x="6412549"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417" name="tx1417"/>
            <p:cNvSpPr/>
            <p:nvPr/>
          </p:nvSpPr>
          <p:spPr>
            <a:xfrm>
              <a:off x="7348877"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418" name="tx1418"/>
            <p:cNvSpPr/>
            <p:nvPr/>
          </p:nvSpPr>
          <p:spPr>
            <a:xfrm>
              <a:off x="6880713" y="4496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419" name="tx1419"/>
            <p:cNvSpPr/>
            <p:nvPr/>
          </p:nvSpPr>
          <p:spPr>
            <a:xfrm>
              <a:off x="5944384"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420" name="tx1420"/>
            <p:cNvSpPr/>
            <p:nvPr/>
          </p:nvSpPr>
          <p:spPr>
            <a:xfrm>
              <a:off x="5944384"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421" name="tx1421"/>
            <p:cNvSpPr/>
            <p:nvPr/>
          </p:nvSpPr>
          <p:spPr>
            <a:xfrm>
              <a:off x="6412549"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422" name="tx1422"/>
            <p:cNvSpPr/>
            <p:nvPr/>
          </p:nvSpPr>
          <p:spPr>
            <a:xfrm>
              <a:off x="7348877"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423" name="tx1423"/>
            <p:cNvSpPr/>
            <p:nvPr/>
          </p:nvSpPr>
          <p:spPr>
            <a:xfrm>
              <a:off x="4539892"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424" name="tx1424"/>
            <p:cNvSpPr/>
            <p:nvPr/>
          </p:nvSpPr>
          <p:spPr>
            <a:xfrm>
              <a:off x="5008056" y="50763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425" name="tx1425"/>
            <p:cNvSpPr/>
            <p:nvPr/>
          </p:nvSpPr>
          <p:spPr>
            <a:xfrm>
              <a:off x="7348877" y="3832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26" name="tx1426"/>
            <p:cNvSpPr/>
            <p:nvPr/>
          </p:nvSpPr>
          <p:spPr>
            <a:xfrm>
              <a:off x="7348877"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59</a:t>
              </a:r>
            </a:p>
          </p:txBody>
        </p:sp>
        <p:sp>
          <p:nvSpPr>
            <p:cNvPr id="1427" name="tx1427"/>
            <p:cNvSpPr/>
            <p:nvPr/>
          </p:nvSpPr>
          <p:spPr>
            <a:xfrm>
              <a:off x="7348877" y="4081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44</a:t>
              </a:r>
            </a:p>
          </p:txBody>
        </p:sp>
        <p:sp>
          <p:nvSpPr>
            <p:cNvPr id="1428" name="tx1428"/>
            <p:cNvSpPr/>
            <p:nvPr/>
          </p:nvSpPr>
          <p:spPr>
            <a:xfrm>
              <a:off x="2199071" y="4164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20</a:t>
              </a:r>
            </a:p>
          </p:txBody>
        </p:sp>
        <p:sp>
          <p:nvSpPr>
            <p:cNvPr id="1429" name="tx1429"/>
            <p:cNvSpPr/>
            <p:nvPr/>
          </p:nvSpPr>
          <p:spPr>
            <a:xfrm>
              <a:off x="2199071"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17</a:t>
              </a:r>
            </a:p>
          </p:txBody>
        </p:sp>
        <p:sp>
          <p:nvSpPr>
            <p:cNvPr id="1430" name="tx1430"/>
            <p:cNvSpPr/>
            <p:nvPr/>
          </p:nvSpPr>
          <p:spPr>
            <a:xfrm>
              <a:off x="5944384"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431" name="tx1431"/>
            <p:cNvSpPr/>
            <p:nvPr/>
          </p:nvSpPr>
          <p:spPr>
            <a:xfrm>
              <a:off x="6412549"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432" name="tx1432"/>
            <p:cNvSpPr/>
            <p:nvPr/>
          </p:nvSpPr>
          <p:spPr>
            <a:xfrm>
              <a:off x="7348877"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35</a:t>
              </a:r>
            </a:p>
          </p:txBody>
        </p:sp>
        <p:sp>
          <p:nvSpPr>
            <p:cNvPr id="1433" name="tx1433"/>
            <p:cNvSpPr/>
            <p:nvPr/>
          </p:nvSpPr>
          <p:spPr>
            <a:xfrm>
              <a:off x="8285206"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434" name="tx1434"/>
            <p:cNvSpPr/>
            <p:nvPr/>
          </p:nvSpPr>
          <p:spPr>
            <a:xfrm>
              <a:off x="6900784" y="540795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a:t>
              </a:r>
            </a:p>
          </p:txBody>
        </p:sp>
        <p:sp>
          <p:nvSpPr>
            <p:cNvPr id="1435" name="tx1435"/>
            <p:cNvSpPr/>
            <p:nvPr/>
          </p:nvSpPr>
          <p:spPr>
            <a:xfrm>
              <a:off x="5008056"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436" name="tx1436"/>
            <p:cNvSpPr/>
            <p:nvPr/>
          </p:nvSpPr>
          <p:spPr>
            <a:xfrm>
              <a:off x="7817041" y="5407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37" name="tx1437"/>
            <p:cNvSpPr/>
            <p:nvPr/>
          </p:nvSpPr>
          <p:spPr>
            <a:xfrm>
              <a:off x="2199071"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30</a:t>
              </a:r>
            </a:p>
          </p:txBody>
        </p:sp>
        <p:sp>
          <p:nvSpPr>
            <p:cNvPr id="1438" name="tx1438"/>
            <p:cNvSpPr/>
            <p:nvPr/>
          </p:nvSpPr>
          <p:spPr>
            <a:xfrm>
              <a:off x="1730906"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439" name="tx1439"/>
            <p:cNvSpPr/>
            <p:nvPr/>
          </p:nvSpPr>
          <p:spPr>
            <a:xfrm>
              <a:off x="2667235"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440" name="tx1440"/>
            <p:cNvSpPr/>
            <p:nvPr/>
          </p:nvSpPr>
          <p:spPr>
            <a:xfrm>
              <a:off x="3135399"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43</a:t>
              </a:r>
            </a:p>
          </p:txBody>
        </p:sp>
        <p:sp>
          <p:nvSpPr>
            <p:cNvPr id="1441" name="tx1441"/>
            <p:cNvSpPr/>
            <p:nvPr/>
          </p:nvSpPr>
          <p:spPr>
            <a:xfrm>
              <a:off x="4071728"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43</a:t>
              </a:r>
            </a:p>
          </p:txBody>
        </p:sp>
        <p:sp>
          <p:nvSpPr>
            <p:cNvPr id="1442" name="tx1442"/>
            <p:cNvSpPr/>
            <p:nvPr/>
          </p:nvSpPr>
          <p:spPr>
            <a:xfrm>
              <a:off x="2199071"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27</a:t>
              </a:r>
            </a:p>
          </p:txBody>
        </p:sp>
        <p:sp>
          <p:nvSpPr>
            <p:cNvPr id="1443" name="tx1443"/>
            <p:cNvSpPr/>
            <p:nvPr/>
          </p:nvSpPr>
          <p:spPr>
            <a:xfrm>
              <a:off x="3603563"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43</a:t>
              </a:r>
            </a:p>
          </p:txBody>
        </p:sp>
        <p:sp>
          <p:nvSpPr>
            <p:cNvPr id="1444" name="tx1444"/>
            <p:cNvSpPr/>
            <p:nvPr/>
          </p:nvSpPr>
          <p:spPr>
            <a:xfrm>
              <a:off x="5476220"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445" name="tx1445"/>
            <p:cNvSpPr/>
            <p:nvPr/>
          </p:nvSpPr>
          <p:spPr>
            <a:xfrm>
              <a:off x="5944384"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15</a:t>
              </a:r>
            </a:p>
          </p:txBody>
        </p:sp>
        <p:sp>
          <p:nvSpPr>
            <p:cNvPr id="1446" name="tx1446"/>
            <p:cNvSpPr/>
            <p:nvPr/>
          </p:nvSpPr>
          <p:spPr>
            <a:xfrm>
              <a:off x="6412549"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45</a:t>
              </a:r>
            </a:p>
          </p:txBody>
        </p:sp>
        <p:sp>
          <p:nvSpPr>
            <p:cNvPr id="1447" name="tx1447"/>
            <p:cNvSpPr/>
            <p:nvPr/>
          </p:nvSpPr>
          <p:spPr>
            <a:xfrm>
              <a:off x="7348877"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28</a:t>
              </a:r>
            </a:p>
          </p:txBody>
        </p:sp>
        <p:sp>
          <p:nvSpPr>
            <p:cNvPr id="1448" name="tx1448"/>
            <p:cNvSpPr/>
            <p:nvPr/>
          </p:nvSpPr>
          <p:spPr>
            <a:xfrm>
              <a:off x="4539892"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44</a:t>
              </a:r>
            </a:p>
          </p:txBody>
        </p:sp>
        <p:sp>
          <p:nvSpPr>
            <p:cNvPr id="1449" name="tx1449"/>
            <p:cNvSpPr/>
            <p:nvPr/>
          </p:nvSpPr>
          <p:spPr>
            <a:xfrm>
              <a:off x="6880713" y="5656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45</a:t>
              </a:r>
            </a:p>
          </p:txBody>
        </p:sp>
        <p:sp>
          <p:nvSpPr>
            <p:cNvPr id="1450" name="tx1450"/>
            <p:cNvSpPr/>
            <p:nvPr/>
          </p:nvSpPr>
          <p:spPr>
            <a:xfrm>
              <a:off x="5944384" y="5242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451" name="tx1451"/>
            <p:cNvSpPr/>
            <p:nvPr/>
          </p:nvSpPr>
          <p:spPr>
            <a:xfrm>
              <a:off x="7348877" y="5242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31</a:t>
              </a:r>
            </a:p>
          </p:txBody>
        </p:sp>
        <p:sp>
          <p:nvSpPr>
            <p:cNvPr id="1452" name="tx1452"/>
            <p:cNvSpPr/>
            <p:nvPr/>
          </p:nvSpPr>
          <p:spPr>
            <a:xfrm>
              <a:off x="4539892" y="5242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20</a:t>
              </a:r>
            </a:p>
          </p:txBody>
        </p:sp>
        <p:sp>
          <p:nvSpPr>
            <p:cNvPr id="1453" name="tx1453"/>
            <p:cNvSpPr/>
            <p:nvPr/>
          </p:nvSpPr>
          <p:spPr>
            <a:xfrm>
              <a:off x="5008056" y="5242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23</a:t>
              </a:r>
            </a:p>
          </p:txBody>
        </p:sp>
        <p:sp>
          <p:nvSpPr>
            <p:cNvPr id="1454" name="tx1454"/>
            <p:cNvSpPr/>
            <p:nvPr/>
          </p:nvSpPr>
          <p:spPr>
            <a:xfrm>
              <a:off x="5944384" y="5325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34</a:t>
              </a:r>
            </a:p>
          </p:txBody>
        </p:sp>
        <p:sp>
          <p:nvSpPr>
            <p:cNvPr id="1455" name="tx1455"/>
            <p:cNvSpPr/>
            <p:nvPr/>
          </p:nvSpPr>
          <p:spPr>
            <a:xfrm>
              <a:off x="7368948" y="532505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a:t>
              </a:r>
            </a:p>
          </p:txBody>
        </p:sp>
        <p:sp>
          <p:nvSpPr>
            <p:cNvPr id="1456" name="tx1456"/>
            <p:cNvSpPr/>
            <p:nvPr/>
          </p:nvSpPr>
          <p:spPr>
            <a:xfrm>
              <a:off x="4539892" y="5325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27</a:t>
              </a:r>
            </a:p>
          </p:txBody>
        </p:sp>
        <p:sp>
          <p:nvSpPr>
            <p:cNvPr id="1457" name="tx1457"/>
            <p:cNvSpPr/>
            <p:nvPr/>
          </p:nvSpPr>
          <p:spPr>
            <a:xfrm>
              <a:off x="5008056" y="53250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22</a:t>
              </a:r>
            </a:p>
          </p:txBody>
        </p:sp>
        <p:sp>
          <p:nvSpPr>
            <p:cNvPr id="1458" name="tx1458"/>
            <p:cNvSpPr/>
            <p:nvPr/>
          </p:nvSpPr>
          <p:spPr>
            <a:xfrm>
              <a:off x="7348877"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56</a:t>
              </a:r>
            </a:p>
          </p:txBody>
        </p:sp>
        <p:sp>
          <p:nvSpPr>
            <p:cNvPr id="1459" name="tx1459"/>
            <p:cNvSpPr/>
            <p:nvPr/>
          </p:nvSpPr>
          <p:spPr>
            <a:xfrm>
              <a:off x="6880713" y="4247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42</a:t>
              </a:r>
            </a:p>
          </p:txBody>
        </p:sp>
        <p:sp>
          <p:nvSpPr>
            <p:cNvPr id="1460" name="tx1460"/>
            <p:cNvSpPr/>
            <p:nvPr/>
          </p:nvSpPr>
          <p:spPr>
            <a:xfrm>
              <a:off x="2199071" y="48276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24</a:t>
              </a:r>
            </a:p>
          </p:txBody>
        </p:sp>
        <p:sp>
          <p:nvSpPr>
            <p:cNvPr id="1461" name="tx1461"/>
            <p:cNvSpPr/>
            <p:nvPr/>
          </p:nvSpPr>
          <p:spPr>
            <a:xfrm>
              <a:off x="7348877"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462" name="tx1462"/>
            <p:cNvSpPr/>
            <p:nvPr/>
          </p:nvSpPr>
          <p:spPr>
            <a:xfrm>
              <a:off x="8285206" y="2755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463" name="tx1463"/>
            <p:cNvSpPr/>
            <p:nvPr/>
          </p:nvSpPr>
          <p:spPr>
            <a:xfrm>
              <a:off x="5944384" y="30039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464" name="tx1464"/>
            <p:cNvSpPr/>
            <p:nvPr/>
          </p:nvSpPr>
          <p:spPr>
            <a:xfrm>
              <a:off x="1730906"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48</a:t>
              </a:r>
            </a:p>
          </p:txBody>
        </p:sp>
        <p:sp>
          <p:nvSpPr>
            <p:cNvPr id="1465" name="tx1465"/>
            <p:cNvSpPr/>
            <p:nvPr/>
          </p:nvSpPr>
          <p:spPr>
            <a:xfrm>
              <a:off x="2667235"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466" name="tx1466"/>
            <p:cNvSpPr/>
            <p:nvPr/>
          </p:nvSpPr>
          <p:spPr>
            <a:xfrm>
              <a:off x="3135399"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39</a:t>
              </a:r>
            </a:p>
          </p:txBody>
        </p:sp>
        <p:sp>
          <p:nvSpPr>
            <p:cNvPr id="1467" name="tx1467"/>
            <p:cNvSpPr/>
            <p:nvPr/>
          </p:nvSpPr>
          <p:spPr>
            <a:xfrm>
              <a:off x="4071728"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39</a:t>
              </a:r>
            </a:p>
          </p:txBody>
        </p:sp>
        <p:sp>
          <p:nvSpPr>
            <p:cNvPr id="1468" name="tx1468"/>
            <p:cNvSpPr/>
            <p:nvPr/>
          </p:nvSpPr>
          <p:spPr>
            <a:xfrm>
              <a:off x="3603563"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39</a:t>
              </a:r>
            </a:p>
          </p:txBody>
        </p:sp>
        <p:sp>
          <p:nvSpPr>
            <p:cNvPr id="1469" name="tx1469"/>
            <p:cNvSpPr/>
            <p:nvPr/>
          </p:nvSpPr>
          <p:spPr>
            <a:xfrm>
              <a:off x="5476220"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42</a:t>
              </a:r>
            </a:p>
          </p:txBody>
        </p:sp>
        <p:sp>
          <p:nvSpPr>
            <p:cNvPr id="1470" name="tx1470"/>
            <p:cNvSpPr/>
            <p:nvPr/>
          </p:nvSpPr>
          <p:spPr>
            <a:xfrm>
              <a:off x="5944384"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35</a:t>
              </a:r>
            </a:p>
          </p:txBody>
        </p:sp>
        <p:sp>
          <p:nvSpPr>
            <p:cNvPr id="1471" name="tx1471"/>
            <p:cNvSpPr/>
            <p:nvPr/>
          </p:nvSpPr>
          <p:spPr>
            <a:xfrm>
              <a:off x="6412549"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472" name="tx1472"/>
            <p:cNvSpPr/>
            <p:nvPr/>
          </p:nvSpPr>
          <p:spPr>
            <a:xfrm>
              <a:off x="7348877"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38</a:t>
              </a:r>
            </a:p>
          </p:txBody>
        </p:sp>
        <p:sp>
          <p:nvSpPr>
            <p:cNvPr id="1473" name="tx1473"/>
            <p:cNvSpPr/>
            <p:nvPr/>
          </p:nvSpPr>
          <p:spPr>
            <a:xfrm>
              <a:off x="4539892"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39</a:t>
              </a:r>
            </a:p>
          </p:txBody>
        </p:sp>
        <p:sp>
          <p:nvSpPr>
            <p:cNvPr id="1474" name="tx1474"/>
            <p:cNvSpPr/>
            <p:nvPr/>
          </p:nvSpPr>
          <p:spPr>
            <a:xfrm>
              <a:off x="6880713"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475" name="tx1475"/>
            <p:cNvSpPr/>
            <p:nvPr/>
          </p:nvSpPr>
          <p:spPr>
            <a:xfrm>
              <a:off x="5008056" y="5573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476" name="tx1476"/>
            <p:cNvSpPr/>
            <p:nvPr/>
          </p:nvSpPr>
          <p:spPr>
            <a:xfrm>
              <a:off x="8773441" y="267233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477" name="tx1477"/>
            <p:cNvSpPr/>
            <p:nvPr/>
          </p:nvSpPr>
          <p:spPr>
            <a:xfrm>
              <a:off x="8753370" y="36671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30</a:t>
              </a:r>
            </a:p>
          </p:txBody>
        </p:sp>
        <p:sp>
          <p:nvSpPr>
            <p:cNvPr id="1478" name="tx1478"/>
            <p:cNvSpPr/>
            <p:nvPr/>
          </p:nvSpPr>
          <p:spPr>
            <a:xfrm>
              <a:off x="8753370" y="43302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26</a:t>
              </a:r>
            </a:p>
          </p:txBody>
        </p:sp>
        <p:sp>
          <p:nvSpPr>
            <p:cNvPr id="1479" name="tx1479"/>
            <p:cNvSpPr/>
            <p:nvPr/>
          </p:nvSpPr>
          <p:spPr>
            <a:xfrm>
              <a:off x="8753370" y="39157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10</a:t>
              </a:r>
            </a:p>
          </p:txBody>
        </p:sp>
        <p:sp>
          <p:nvSpPr>
            <p:cNvPr id="1480" name="tx1480"/>
            <p:cNvSpPr/>
            <p:nvPr/>
          </p:nvSpPr>
          <p:spPr>
            <a:xfrm>
              <a:off x="8753370" y="2257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481" name="tx1481"/>
            <p:cNvSpPr/>
            <p:nvPr/>
          </p:nvSpPr>
          <p:spPr>
            <a:xfrm>
              <a:off x="8753370" y="350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482" name="tx1482"/>
            <p:cNvSpPr/>
            <p:nvPr/>
          </p:nvSpPr>
          <p:spPr>
            <a:xfrm>
              <a:off x="8753370" y="37500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33</a:t>
              </a:r>
            </a:p>
          </p:txBody>
        </p:sp>
        <p:sp>
          <p:nvSpPr>
            <p:cNvPr id="1483" name="tx1483"/>
            <p:cNvSpPr/>
            <p:nvPr/>
          </p:nvSpPr>
          <p:spPr>
            <a:xfrm>
              <a:off x="8753370"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30</a:t>
              </a:r>
            </a:p>
          </p:txBody>
        </p:sp>
        <p:sp>
          <p:nvSpPr>
            <p:cNvPr id="1484" name="tx1484"/>
            <p:cNvSpPr/>
            <p:nvPr/>
          </p:nvSpPr>
          <p:spPr>
            <a:xfrm>
              <a:off x="8753370" y="34184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34</a:t>
              </a:r>
            </a:p>
          </p:txBody>
        </p:sp>
        <p:sp>
          <p:nvSpPr>
            <p:cNvPr id="1485" name="tx1485"/>
            <p:cNvSpPr/>
            <p:nvPr/>
          </p:nvSpPr>
          <p:spPr>
            <a:xfrm>
              <a:off x="8753370" y="2838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486" name="tx1486"/>
            <p:cNvSpPr/>
            <p:nvPr/>
          </p:nvSpPr>
          <p:spPr>
            <a:xfrm>
              <a:off x="8753370" y="32526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487" name="tx1487"/>
            <p:cNvSpPr/>
            <p:nvPr/>
          </p:nvSpPr>
          <p:spPr>
            <a:xfrm>
              <a:off x="8753370" y="2423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488" name="tx1488"/>
            <p:cNvSpPr/>
            <p:nvPr/>
          </p:nvSpPr>
          <p:spPr>
            <a:xfrm>
              <a:off x="1649982" y="847885"/>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1489" name="tx1489"/>
            <p:cNvSpPr/>
            <p:nvPr/>
          </p:nvSpPr>
          <p:spPr>
            <a:xfrm>
              <a:off x="2062185" y="84788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1490" name="tx1490"/>
            <p:cNvSpPr/>
            <p:nvPr/>
          </p:nvSpPr>
          <p:spPr>
            <a:xfrm>
              <a:off x="2564593"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1491" name="tx1491"/>
            <p:cNvSpPr/>
            <p:nvPr/>
          </p:nvSpPr>
          <p:spPr>
            <a:xfrm>
              <a:off x="3032758"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1492" name="tx1492"/>
            <p:cNvSpPr/>
            <p:nvPr/>
          </p:nvSpPr>
          <p:spPr>
            <a:xfrm>
              <a:off x="3528811" y="847885"/>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1493" name="tx1493"/>
            <p:cNvSpPr/>
            <p:nvPr/>
          </p:nvSpPr>
          <p:spPr>
            <a:xfrm>
              <a:off x="3941014" y="847885"/>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1494" name="tx1494"/>
            <p:cNvSpPr/>
            <p:nvPr/>
          </p:nvSpPr>
          <p:spPr>
            <a:xfrm>
              <a:off x="4424860" y="847885"/>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1495" name="tx1495"/>
            <p:cNvSpPr/>
            <p:nvPr/>
          </p:nvSpPr>
          <p:spPr>
            <a:xfrm>
              <a:off x="4889824" y="847885"/>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1496" name="tx1496"/>
            <p:cNvSpPr/>
            <p:nvPr/>
          </p:nvSpPr>
          <p:spPr>
            <a:xfrm>
              <a:off x="5395204" y="84788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1497" name="tx1497"/>
            <p:cNvSpPr/>
            <p:nvPr/>
          </p:nvSpPr>
          <p:spPr>
            <a:xfrm>
              <a:off x="5854133" y="847885"/>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1498" name="tx1498"/>
            <p:cNvSpPr/>
            <p:nvPr/>
          </p:nvSpPr>
          <p:spPr>
            <a:xfrm>
              <a:off x="6297471"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1499" name="tx1499"/>
            <p:cNvSpPr/>
            <p:nvPr/>
          </p:nvSpPr>
          <p:spPr>
            <a:xfrm>
              <a:off x="6771854" y="84788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1500" name="tx1500"/>
            <p:cNvSpPr/>
            <p:nvPr/>
          </p:nvSpPr>
          <p:spPr>
            <a:xfrm>
              <a:off x="7233800"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1501" name="tx1501"/>
            <p:cNvSpPr/>
            <p:nvPr/>
          </p:nvSpPr>
          <p:spPr>
            <a:xfrm>
              <a:off x="7748553" y="847885"/>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1502" name="tx1502"/>
            <p:cNvSpPr/>
            <p:nvPr/>
          </p:nvSpPr>
          <p:spPr>
            <a:xfrm>
              <a:off x="8148274" y="847885"/>
              <a:ext cx="3541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MengA</a:t>
              </a:r>
            </a:p>
          </p:txBody>
        </p:sp>
        <p:sp>
          <p:nvSpPr>
            <p:cNvPr id="1503" name="tx1503"/>
            <p:cNvSpPr/>
            <p:nvPr/>
          </p:nvSpPr>
          <p:spPr>
            <a:xfrm>
              <a:off x="8650728"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1504" name="tx1504"/>
            <p:cNvSpPr/>
            <p:nvPr/>
          </p:nvSpPr>
          <p:spPr>
            <a:xfrm>
              <a:off x="656406" y="5641373"/>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Papua</a:t>
              </a:r>
            </a:p>
          </p:txBody>
        </p:sp>
        <p:sp>
          <p:nvSpPr>
            <p:cNvPr id="1505" name="tx1505"/>
            <p:cNvSpPr/>
            <p:nvPr/>
          </p:nvSpPr>
          <p:spPr>
            <a:xfrm>
              <a:off x="938224" y="5641373"/>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1506" name="tx1506"/>
            <p:cNvSpPr/>
            <p:nvPr/>
          </p:nvSpPr>
          <p:spPr>
            <a:xfrm>
              <a:off x="1140764" y="5641373"/>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1507" name="tx1507"/>
            <p:cNvSpPr/>
            <p:nvPr/>
          </p:nvSpPr>
          <p:spPr>
            <a:xfrm>
              <a:off x="1153931" y="5558475"/>
              <a:ext cx="2735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Yemen</a:t>
              </a:r>
            </a:p>
          </p:txBody>
        </p:sp>
        <p:sp>
          <p:nvSpPr>
            <p:cNvPr id="1508" name="tx1508"/>
            <p:cNvSpPr/>
            <p:nvPr/>
          </p:nvSpPr>
          <p:spPr>
            <a:xfrm>
              <a:off x="1239885" y="5475578"/>
              <a:ext cx="1876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CAR</a:t>
              </a:r>
            </a:p>
          </p:txBody>
        </p:sp>
        <p:sp>
          <p:nvSpPr>
            <p:cNvPr id="1509" name="tx1509"/>
            <p:cNvSpPr/>
            <p:nvPr/>
          </p:nvSpPr>
          <p:spPr>
            <a:xfrm>
              <a:off x="1145793" y="5392680"/>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Nigeria</a:t>
              </a:r>
            </a:p>
          </p:txBody>
        </p:sp>
        <p:sp>
          <p:nvSpPr>
            <p:cNvPr id="1510" name="tx1510"/>
            <p:cNvSpPr/>
            <p:nvPr/>
          </p:nvSpPr>
          <p:spPr>
            <a:xfrm>
              <a:off x="913353" y="5309783"/>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South</a:t>
              </a:r>
            </a:p>
          </p:txBody>
        </p:sp>
        <p:sp>
          <p:nvSpPr>
            <p:cNvPr id="1511" name="tx1511"/>
            <p:cNvSpPr/>
            <p:nvPr/>
          </p:nvSpPr>
          <p:spPr>
            <a:xfrm>
              <a:off x="1170391" y="5309783"/>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1512" name="tx1512"/>
            <p:cNvSpPr/>
            <p:nvPr/>
          </p:nvSpPr>
          <p:spPr>
            <a:xfrm>
              <a:off x="1106291" y="5226886"/>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Somalia</a:t>
              </a:r>
            </a:p>
          </p:txBody>
        </p:sp>
        <p:sp>
          <p:nvSpPr>
            <p:cNvPr id="1513" name="tx1513"/>
            <p:cNvSpPr/>
            <p:nvPr/>
          </p:nvSpPr>
          <p:spPr>
            <a:xfrm>
              <a:off x="1249669" y="5143988"/>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Haiti</a:t>
              </a:r>
            </a:p>
          </p:txBody>
        </p:sp>
        <p:sp>
          <p:nvSpPr>
            <p:cNvPr id="1514" name="tx1514"/>
            <p:cNvSpPr/>
            <p:nvPr/>
          </p:nvSpPr>
          <p:spPr>
            <a:xfrm>
              <a:off x="938133" y="5061091"/>
              <a:ext cx="489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Madagascar</a:t>
              </a:r>
            </a:p>
          </p:txBody>
        </p:sp>
        <p:sp>
          <p:nvSpPr>
            <p:cNvPr id="1515" name="tx1515"/>
            <p:cNvSpPr/>
            <p:nvPr/>
          </p:nvSpPr>
          <p:spPr>
            <a:xfrm>
              <a:off x="957884" y="4978193"/>
              <a:ext cx="469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Afghanistan</a:t>
              </a:r>
            </a:p>
          </p:txBody>
        </p:sp>
        <p:sp>
          <p:nvSpPr>
            <p:cNvPr id="1516" name="tx1516"/>
            <p:cNvSpPr/>
            <p:nvPr/>
          </p:nvSpPr>
          <p:spPr>
            <a:xfrm>
              <a:off x="1140764" y="4895296"/>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a:t>
              </a:r>
            </a:p>
          </p:txBody>
        </p:sp>
        <p:sp>
          <p:nvSpPr>
            <p:cNvPr id="1517" name="tx1517"/>
            <p:cNvSpPr/>
            <p:nvPr/>
          </p:nvSpPr>
          <p:spPr>
            <a:xfrm>
              <a:off x="1224980" y="4812398"/>
              <a:ext cx="202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Syria</a:t>
              </a:r>
            </a:p>
          </p:txBody>
        </p:sp>
        <p:sp>
          <p:nvSpPr>
            <p:cNvPr id="1518" name="tx1518"/>
            <p:cNvSpPr/>
            <p:nvPr/>
          </p:nvSpPr>
          <p:spPr>
            <a:xfrm>
              <a:off x="1200109" y="4729501"/>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Benin</a:t>
              </a:r>
            </a:p>
          </p:txBody>
        </p:sp>
        <p:sp>
          <p:nvSpPr>
            <p:cNvPr id="1519" name="tx1519"/>
            <p:cNvSpPr/>
            <p:nvPr/>
          </p:nvSpPr>
          <p:spPr>
            <a:xfrm>
              <a:off x="1214922" y="4646603"/>
              <a:ext cx="2125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Chad</a:t>
              </a:r>
            </a:p>
          </p:txBody>
        </p:sp>
        <p:sp>
          <p:nvSpPr>
            <p:cNvPr id="1520" name="tx1520"/>
            <p:cNvSpPr/>
            <p:nvPr/>
          </p:nvSpPr>
          <p:spPr>
            <a:xfrm>
              <a:off x="1234947" y="4563706"/>
              <a:ext cx="19257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DRC</a:t>
              </a:r>
            </a:p>
          </p:txBody>
        </p:sp>
        <p:sp>
          <p:nvSpPr>
            <p:cNvPr id="1521" name="tx1521"/>
            <p:cNvSpPr/>
            <p:nvPr/>
          </p:nvSpPr>
          <p:spPr>
            <a:xfrm>
              <a:off x="1234673" y="4480808"/>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Laos</a:t>
              </a:r>
            </a:p>
          </p:txBody>
        </p:sp>
        <p:sp>
          <p:nvSpPr>
            <p:cNvPr id="1522" name="tx1522"/>
            <p:cNvSpPr/>
            <p:nvPr/>
          </p:nvSpPr>
          <p:spPr>
            <a:xfrm>
              <a:off x="928349" y="4397911"/>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Cote</a:t>
              </a:r>
            </a:p>
          </p:txBody>
        </p:sp>
        <p:sp>
          <p:nvSpPr>
            <p:cNvPr id="1523" name="tx1523"/>
            <p:cNvSpPr/>
            <p:nvPr/>
          </p:nvSpPr>
          <p:spPr>
            <a:xfrm>
              <a:off x="1140855" y="4397911"/>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d’Ivoire</a:t>
              </a:r>
            </a:p>
          </p:txBody>
        </p:sp>
        <p:sp>
          <p:nvSpPr>
            <p:cNvPr id="1524" name="tx1524"/>
            <p:cNvSpPr/>
            <p:nvPr/>
          </p:nvSpPr>
          <p:spPr>
            <a:xfrm>
              <a:off x="1066789" y="4315014"/>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Comoros</a:t>
              </a:r>
            </a:p>
          </p:txBody>
        </p:sp>
        <p:sp>
          <p:nvSpPr>
            <p:cNvPr id="1525" name="tx1525"/>
            <p:cNvSpPr/>
            <p:nvPr/>
          </p:nvSpPr>
          <p:spPr>
            <a:xfrm>
              <a:off x="1170391" y="4232116"/>
              <a:ext cx="2571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Sudan</a:t>
              </a:r>
            </a:p>
          </p:txBody>
        </p:sp>
        <p:sp>
          <p:nvSpPr>
            <p:cNvPr id="1526" name="tx1526"/>
            <p:cNvSpPr/>
            <p:nvPr/>
          </p:nvSpPr>
          <p:spPr>
            <a:xfrm>
              <a:off x="1056914" y="4149219"/>
              <a:ext cx="370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Myanmar</a:t>
              </a:r>
            </a:p>
          </p:txBody>
        </p:sp>
        <p:sp>
          <p:nvSpPr>
            <p:cNvPr id="1527" name="tx1527"/>
            <p:cNvSpPr/>
            <p:nvPr/>
          </p:nvSpPr>
          <p:spPr>
            <a:xfrm>
              <a:off x="918382" y="4066321"/>
              <a:ext cx="5091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Mozambique</a:t>
              </a:r>
            </a:p>
          </p:txBody>
        </p:sp>
        <p:sp>
          <p:nvSpPr>
            <p:cNvPr id="1528" name="tx1528"/>
            <p:cNvSpPr/>
            <p:nvPr/>
          </p:nvSpPr>
          <p:spPr>
            <a:xfrm>
              <a:off x="1175420" y="3983424"/>
              <a:ext cx="25210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Kenya</a:t>
              </a:r>
            </a:p>
          </p:txBody>
        </p:sp>
        <p:sp>
          <p:nvSpPr>
            <p:cNvPr id="1529" name="tx1529"/>
            <p:cNvSpPr/>
            <p:nvPr/>
          </p:nvSpPr>
          <p:spPr>
            <a:xfrm>
              <a:off x="1130980" y="3900526"/>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Djibouti</a:t>
              </a:r>
            </a:p>
          </p:txBody>
        </p:sp>
        <p:sp>
          <p:nvSpPr>
            <p:cNvPr id="1530" name="tx1530"/>
            <p:cNvSpPr/>
            <p:nvPr/>
          </p:nvSpPr>
          <p:spPr>
            <a:xfrm>
              <a:off x="1264482" y="3817629"/>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Mali</a:t>
              </a:r>
            </a:p>
          </p:txBody>
        </p:sp>
        <p:sp>
          <p:nvSpPr>
            <p:cNvPr id="1531" name="tx1531"/>
            <p:cNvSpPr/>
            <p:nvPr/>
          </p:nvSpPr>
          <p:spPr>
            <a:xfrm>
              <a:off x="1116167" y="3734731"/>
              <a:ext cx="311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Gambia</a:t>
              </a:r>
            </a:p>
          </p:txBody>
        </p:sp>
        <p:sp>
          <p:nvSpPr>
            <p:cNvPr id="1532" name="tx1532"/>
            <p:cNvSpPr/>
            <p:nvPr/>
          </p:nvSpPr>
          <p:spPr>
            <a:xfrm>
              <a:off x="1012291" y="3651834"/>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Cameroon</a:t>
              </a:r>
            </a:p>
          </p:txBody>
        </p:sp>
        <p:sp>
          <p:nvSpPr>
            <p:cNvPr id="1533" name="tx1533"/>
            <p:cNvSpPr/>
            <p:nvPr/>
          </p:nvSpPr>
          <p:spPr>
            <a:xfrm>
              <a:off x="844316" y="3568936"/>
              <a:ext cx="5832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Guinea-Bissau</a:t>
              </a:r>
            </a:p>
          </p:txBody>
        </p:sp>
        <p:sp>
          <p:nvSpPr>
            <p:cNvPr id="1534" name="tx1534"/>
            <p:cNvSpPr/>
            <p:nvPr/>
          </p:nvSpPr>
          <p:spPr>
            <a:xfrm>
              <a:off x="1106200" y="3486039"/>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Ethiopia</a:t>
              </a:r>
            </a:p>
          </p:txBody>
        </p:sp>
        <p:sp>
          <p:nvSpPr>
            <p:cNvPr id="1535" name="tx1535"/>
            <p:cNvSpPr/>
            <p:nvPr/>
          </p:nvSpPr>
          <p:spPr>
            <a:xfrm>
              <a:off x="1160515" y="3403142"/>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Liberia</a:t>
              </a:r>
            </a:p>
          </p:txBody>
        </p:sp>
        <p:sp>
          <p:nvSpPr>
            <p:cNvPr id="1536" name="tx1536"/>
            <p:cNvSpPr/>
            <p:nvPr/>
          </p:nvSpPr>
          <p:spPr>
            <a:xfrm>
              <a:off x="1111046" y="3320244"/>
              <a:ext cx="31647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Lesotho</a:t>
              </a:r>
            </a:p>
          </p:txBody>
        </p:sp>
        <p:sp>
          <p:nvSpPr>
            <p:cNvPr id="1537" name="tx1537"/>
            <p:cNvSpPr/>
            <p:nvPr/>
          </p:nvSpPr>
          <p:spPr>
            <a:xfrm>
              <a:off x="1086540" y="3237347"/>
              <a:ext cx="34097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Pakistan</a:t>
              </a:r>
            </a:p>
          </p:txBody>
        </p:sp>
        <p:sp>
          <p:nvSpPr>
            <p:cNvPr id="1538" name="tx1538"/>
            <p:cNvSpPr/>
            <p:nvPr/>
          </p:nvSpPr>
          <p:spPr>
            <a:xfrm>
              <a:off x="1165453" y="3154449"/>
              <a:ext cx="26206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Congo</a:t>
              </a:r>
            </a:p>
          </p:txBody>
        </p:sp>
        <p:sp>
          <p:nvSpPr>
            <p:cNvPr id="1539" name="tx1539"/>
            <p:cNvSpPr/>
            <p:nvPr/>
          </p:nvSpPr>
          <p:spPr>
            <a:xfrm>
              <a:off x="770158" y="3071552"/>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Solomon</a:t>
              </a:r>
            </a:p>
          </p:txBody>
        </p:sp>
        <p:sp>
          <p:nvSpPr>
            <p:cNvPr id="1540" name="tx1540"/>
            <p:cNvSpPr/>
            <p:nvPr/>
          </p:nvSpPr>
          <p:spPr>
            <a:xfrm>
              <a:off x="1145793" y="3071552"/>
              <a:ext cx="2817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Islands</a:t>
              </a:r>
            </a:p>
          </p:txBody>
        </p:sp>
        <p:sp>
          <p:nvSpPr>
            <p:cNvPr id="1541" name="tx1541"/>
            <p:cNvSpPr/>
            <p:nvPr/>
          </p:nvSpPr>
          <p:spPr>
            <a:xfrm>
              <a:off x="1071544" y="2988654"/>
              <a:ext cx="35597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Tanzania</a:t>
              </a:r>
            </a:p>
          </p:txBody>
        </p:sp>
        <p:sp>
          <p:nvSpPr>
            <p:cNvPr id="1542" name="tx1542"/>
            <p:cNvSpPr/>
            <p:nvPr/>
          </p:nvSpPr>
          <p:spPr>
            <a:xfrm>
              <a:off x="1022166" y="2905757"/>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Cambodia</a:t>
              </a:r>
            </a:p>
          </p:txBody>
        </p:sp>
        <p:sp>
          <p:nvSpPr>
            <p:cNvPr id="1543" name="tx1543"/>
            <p:cNvSpPr/>
            <p:nvPr/>
          </p:nvSpPr>
          <p:spPr>
            <a:xfrm>
              <a:off x="1012291" y="2822859"/>
              <a:ext cx="41522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Mauritania</a:t>
              </a:r>
            </a:p>
          </p:txBody>
        </p:sp>
        <p:sp>
          <p:nvSpPr>
            <p:cNvPr id="1544" name="tx1544"/>
            <p:cNvSpPr/>
            <p:nvPr/>
          </p:nvSpPr>
          <p:spPr>
            <a:xfrm>
              <a:off x="1234673" y="2739962"/>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Togo</a:t>
              </a:r>
            </a:p>
          </p:txBody>
        </p:sp>
        <p:sp>
          <p:nvSpPr>
            <p:cNvPr id="1545" name="tx1545"/>
            <p:cNvSpPr/>
            <p:nvPr/>
          </p:nvSpPr>
          <p:spPr>
            <a:xfrm>
              <a:off x="957793" y="2657065"/>
              <a:ext cx="46972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Bangladesh</a:t>
              </a:r>
            </a:p>
          </p:txBody>
        </p:sp>
        <p:sp>
          <p:nvSpPr>
            <p:cNvPr id="1546" name="tx1546"/>
            <p:cNvSpPr/>
            <p:nvPr/>
          </p:nvSpPr>
          <p:spPr>
            <a:xfrm>
              <a:off x="987785" y="2574167"/>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1547" name="tx1547"/>
            <p:cNvSpPr/>
            <p:nvPr/>
          </p:nvSpPr>
          <p:spPr>
            <a:xfrm>
              <a:off x="1061851" y="2491270"/>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1548" name="tx1548"/>
            <p:cNvSpPr/>
            <p:nvPr/>
          </p:nvSpPr>
          <p:spPr>
            <a:xfrm>
              <a:off x="1130980" y="2408372"/>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Zambia</a:t>
              </a:r>
            </a:p>
          </p:txBody>
        </p:sp>
        <p:sp>
          <p:nvSpPr>
            <p:cNvPr id="1549" name="tx1549"/>
            <p:cNvSpPr/>
            <p:nvPr/>
          </p:nvSpPr>
          <p:spPr>
            <a:xfrm>
              <a:off x="1215013" y="2325475"/>
              <a:ext cx="212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Niger</a:t>
              </a:r>
            </a:p>
          </p:txBody>
        </p:sp>
        <p:sp>
          <p:nvSpPr>
            <p:cNvPr id="1550" name="tx1550"/>
            <p:cNvSpPr/>
            <p:nvPr/>
          </p:nvSpPr>
          <p:spPr>
            <a:xfrm>
              <a:off x="1165636" y="2242577"/>
              <a:ext cx="261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Eritrea</a:t>
              </a:r>
            </a:p>
          </p:txBody>
        </p:sp>
        <p:sp>
          <p:nvSpPr>
            <p:cNvPr id="1551" name="tx1551"/>
            <p:cNvSpPr/>
            <p:nvPr/>
          </p:nvSpPr>
          <p:spPr>
            <a:xfrm>
              <a:off x="903660" y="2159680"/>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Burkina</a:t>
              </a:r>
            </a:p>
          </p:txBody>
        </p:sp>
        <p:sp>
          <p:nvSpPr>
            <p:cNvPr id="1552" name="tx1552"/>
            <p:cNvSpPr/>
            <p:nvPr/>
          </p:nvSpPr>
          <p:spPr>
            <a:xfrm>
              <a:off x="1229827" y="2159680"/>
              <a:ext cx="197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Faso</a:t>
              </a:r>
            </a:p>
          </p:txBody>
        </p:sp>
        <p:sp>
          <p:nvSpPr>
            <p:cNvPr id="1553" name="tx1553"/>
            <p:cNvSpPr/>
            <p:nvPr/>
          </p:nvSpPr>
          <p:spPr>
            <a:xfrm>
              <a:off x="508182" y="2076782"/>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Sao</a:t>
              </a:r>
            </a:p>
          </p:txBody>
        </p:sp>
        <p:sp>
          <p:nvSpPr>
            <p:cNvPr id="1554" name="tx1554"/>
            <p:cNvSpPr/>
            <p:nvPr/>
          </p:nvSpPr>
          <p:spPr>
            <a:xfrm>
              <a:off x="691062" y="2076782"/>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Tome</a:t>
              </a:r>
            </a:p>
          </p:txBody>
        </p:sp>
        <p:sp>
          <p:nvSpPr>
            <p:cNvPr id="1555" name="tx1555"/>
            <p:cNvSpPr/>
            <p:nvPr/>
          </p:nvSpPr>
          <p:spPr>
            <a:xfrm>
              <a:off x="933195" y="2076782"/>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556" name="tx1556"/>
            <p:cNvSpPr/>
            <p:nvPr/>
          </p:nvSpPr>
          <p:spPr>
            <a:xfrm>
              <a:off x="1106291" y="2076782"/>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Principe</a:t>
              </a:r>
            </a:p>
          </p:txBody>
        </p:sp>
        <p:sp>
          <p:nvSpPr>
            <p:cNvPr id="1557" name="tx1557"/>
            <p:cNvSpPr/>
            <p:nvPr/>
          </p:nvSpPr>
          <p:spPr>
            <a:xfrm>
              <a:off x="1150822" y="1993885"/>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Malawi</a:t>
              </a:r>
            </a:p>
          </p:txBody>
        </p:sp>
        <p:sp>
          <p:nvSpPr>
            <p:cNvPr id="1558" name="tx1558"/>
            <p:cNvSpPr/>
            <p:nvPr/>
          </p:nvSpPr>
          <p:spPr>
            <a:xfrm>
              <a:off x="1121013" y="1910987"/>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Burundi</a:t>
              </a:r>
            </a:p>
          </p:txBody>
        </p:sp>
        <p:sp>
          <p:nvSpPr>
            <p:cNvPr id="1559" name="tx1559"/>
            <p:cNvSpPr/>
            <p:nvPr/>
          </p:nvSpPr>
          <p:spPr>
            <a:xfrm>
              <a:off x="918291" y="1828090"/>
              <a:ext cx="237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Sierra</a:t>
              </a:r>
            </a:p>
          </p:txBody>
        </p:sp>
        <p:sp>
          <p:nvSpPr>
            <p:cNvPr id="1560" name="tx1560"/>
            <p:cNvSpPr/>
            <p:nvPr/>
          </p:nvSpPr>
          <p:spPr>
            <a:xfrm>
              <a:off x="1180175" y="1828090"/>
              <a:ext cx="24734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Leone</a:t>
              </a:r>
            </a:p>
          </p:txBody>
        </p:sp>
        <p:sp>
          <p:nvSpPr>
            <p:cNvPr id="1561" name="tx1561"/>
            <p:cNvSpPr/>
            <p:nvPr/>
          </p:nvSpPr>
          <p:spPr>
            <a:xfrm>
              <a:off x="1115984" y="1745193"/>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Uganda</a:t>
              </a:r>
            </a:p>
          </p:txBody>
        </p:sp>
        <p:sp>
          <p:nvSpPr>
            <p:cNvPr id="1562" name="tx1562"/>
            <p:cNvSpPr/>
            <p:nvPr/>
          </p:nvSpPr>
          <p:spPr>
            <a:xfrm>
              <a:off x="1101171" y="1662295"/>
              <a:ext cx="326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Senegal</a:t>
              </a:r>
            </a:p>
          </p:txBody>
        </p:sp>
        <p:sp>
          <p:nvSpPr>
            <p:cNvPr id="1563" name="tx1563"/>
            <p:cNvSpPr/>
            <p:nvPr/>
          </p:nvSpPr>
          <p:spPr>
            <a:xfrm>
              <a:off x="1017320" y="1579398"/>
              <a:ext cx="41019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Zimbabwe</a:t>
              </a:r>
            </a:p>
          </p:txBody>
        </p:sp>
        <p:sp>
          <p:nvSpPr>
            <p:cNvPr id="1564" name="tx1564"/>
            <p:cNvSpPr/>
            <p:nvPr/>
          </p:nvSpPr>
          <p:spPr>
            <a:xfrm>
              <a:off x="1160515" y="1496500"/>
              <a:ext cx="2670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Ghana</a:t>
              </a:r>
            </a:p>
          </p:txBody>
        </p:sp>
        <p:sp>
          <p:nvSpPr>
            <p:cNvPr id="1565" name="tx1565"/>
            <p:cNvSpPr/>
            <p:nvPr/>
          </p:nvSpPr>
          <p:spPr>
            <a:xfrm>
              <a:off x="1234673" y="1413603"/>
              <a:ext cx="1928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India</a:t>
              </a:r>
            </a:p>
          </p:txBody>
        </p:sp>
        <p:sp>
          <p:nvSpPr>
            <p:cNvPr id="1566" name="tx1566"/>
            <p:cNvSpPr/>
            <p:nvPr/>
          </p:nvSpPr>
          <p:spPr>
            <a:xfrm>
              <a:off x="1022166" y="1330705"/>
              <a:ext cx="4053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Nicaragua</a:t>
              </a:r>
            </a:p>
          </p:txBody>
        </p:sp>
        <p:sp>
          <p:nvSpPr>
            <p:cNvPr id="1567" name="tx1567"/>
            <p:cNvSpPr/>
            <p:nvPr/>
          </p:nvSpPr>
          <p:spPr>
            <a:xfrm>
              <a:off x="1101262" y="1247808"/>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Rwanda</a:t>
              </a:r>
            </a:p>
          </p:txBody>
        </p:sp>
        <p:sp>
          <p:nvSpPr>
            <p:cNvPr id="1568" name="tx1568"/>
            <p:cNvSpPr/>
            <p:nvPr/>
          </p:nvSpPr>
          <p:spPr>
            <a:xfrm>
              <a:off x="1195171" y="1164910"/>
              <a:ext cx="23234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Nepal</a:t>
              </a:r>
            </a:p>
          </p:txBody>
        </p:sp>
        <p:sp>
          <p:nvSpPr>
            <p:cNvPr id="1569" name="tx1569"/>
            <p:cNvSpPr/>
            <p:nvPr/>
          </p:nvSpPr>
          <p:spPr>
            <a:xfrm>
              <a:off x="987693" y="1082013"/>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1570" name="tx1570"/>
            <p:cNvSpPr/>
            <p:nvPr/>
          </p:nvSpPr>
          <p:spPr>
            <a:xfrm>
              <a:off x="1180632" y="999116"/>
              <a:ext cx="2468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DPRK</a:t>
              </a:r>
            </a:p>
          </p:txBody>
        </p:sp>
        <p:sp>
          <p:nvSpPr>
            <p:cNvPr id="1571" name="tx1571"/>
            <p:cNvSpPr/>
            <p:nvPr/>
          </p:nvSpPr>
          <p:spPr>
            <a:xfrm>
              <a:off x="337648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1572" name="pic1572"/>
            <p:cNvPicPr/>
            <p:nvPr/>
          </p:nvPicPr>
          <p:blipFill>
            <a:blip r:embed="rId2" cstate="print"/>
            <a:stretch>
              <a:fillRect/>
            </a:stretch>
          </p:blipFill>
          <p:spPr>
            <a:xfrm>
              <a:off x="5028076" y="5941026"/>
              <a:ext cx="2160000" cy="219455"/>
            </a:xfrm>
            <a:prstGeom prst="rect">
              <a:avLst/>
            </a:prstGeom>
          </p:spPr>
        </p:pic>
        <p:sp>
          <p:nvSpPr>
            <p:cNvPr id="1573" name="pl1573"/>
            <p:cNvSpPr/>
            <p:nvPr/>
          </p:nvSpPr>
          <p:spPr>
            <a:xfrm>
              <a:off x="50316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74" name="pl1574"/>
            <p:cNvSpPr/>
            <p:nvPr/>
          </p:nvSpPr>
          <p:spPr>
            <a:xfrm>
              <a:off x="632335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75" name="pl1575"/>
            <p:cNvSpPr/>
            <p:nvPr/>
          </p:nvSpPr>
          <p:spPr>
            <a:xfrm>
              <a:off x="653863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76" name="pl1576"/>
            <p:cNvSpPr/>
            <p:nvPr/>
          </p:nvSpPr>
          <p:spPr>
            <a:xfrm>
              <a:off x="675391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77" name="pl1577"/>
            <p:cNvSpPr/>
            <p:nvPr/>
          </p:nvSpPr>
          <p:spPr>
            <a:xfrm>
              <a:off x="696919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78" name="pl1578"/>
            <p:cNvSpPr/>
            <p:nvPr/>
          </p:nvSpPr>
          <p:spPr>
            <a:xfrm>
              <a:off x="718447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79" name="pl1579"/>
            <p:cNvSpPr/>
            <p:nvPr/>
          </p:nvSpPr>
          <p:spPr>
            <a:xfrm>
              <a:off x="50316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80" name="pl1580"/>
            <p:cNvSpPr/>
            <p:nvPr/>
          </p:nvSpPr>
          <p:spPr>
            <a:xfrm>
              <a:off x="632335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81" name="pl1581"/>
            <p:cNvSpPr/>
            <p:nvPr/>
          </p:nvSpPr>
          <p:spPr>
            <a:xfrm>
              <a:off x="653863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82" name="pl1582"/>
            <p:cNvSpPr/>
            <p:nvPr/>
          </p:nvSpPr>
          <p:spPr>
            <a:xfrm>
              <a:off x="675391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83" name="pl1583"/>
            <p:cNvSpPr/>
            <p:nvPr/>
          </p:nvSpPr>
          <p:spPr>
            <a:xfrm>
              <a:off x="696919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84" name="pl1584"/>
            <p:cNvSpPr/>
            <p:nvPr/>
          </p:nvSpPr>
          <p:spPr>
            <a:xfrm>
              <a:off x="718447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85" name="tx1585"/>
            <p:cNvSpPr/>
            <p:nvPr/>
          </p:nvSpPr>
          <p:spPr>
            <a:xfrm>
              <a:off x="500058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586" name="tx1586"/>
            <p:cNvSpPr/>
            <p:nvPr/>
          </p:nvSpPr>
          <p:spPr>
            <a:xfrm>
              <a:off x="626117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1587" name="tx1587"/>
            <p:cNvSpPr/>
            <p:nvPr/>
          </p:nvSpPr>
          <p:spPr>
            <a:xfrm>
              <a:off x="647645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1588" name="tx1588"/>
            <p:cNvSpPr/>
            <p:nvPr/>
          </p:nvSpPr>
          <p:spPr>
            <a:xfrm>
              <a:off x="669173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1589" name="tx1589"/>
            <p:cNvSpPr/>
            <p:nvPr/>
          </p:nvSpPr>
          <p:spPr>
            <a:xfrm>
              <a:off x="690701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1590" name="tx1590"/>
            <p:cNvSpPr/>
            <p:nvPr/>
          </p:nvSpPr>
          <p:spPr>
            <a:xfrm>
              <a:off x="709120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1591" name="tx1591"/>
            <p:cNvSpPr/>
            <p:nvPr/>
          </p:nvSpPr>
          <p:spPr>
            <a:xfrm>
              <a:off x="1490150" y="435349"/>
              <a:ext cx="330903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by country, Gavi 57, 2025</a:t>
              </a:r>
            </a:p>
          </p:txBody>
        </p:sp>
        <p:sp>
          <p:nvSpPr>
            <p:cNvPr id="1592" name="tx159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593" name="tx1593"/>
            <p:cNvSpPr/>
            <p:nvPr/>
          </p:nvSpPr>
          <p:spPr>
            <a:xfrm>
              <a:off x="4550599" y="6593460"/>
              <a:ext cx="4523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crude average coverage across all vaccines.</a:t>
              </a:r>
            </a:p>
          </p:txBody>
        </p:sp>
      </p:grpSp>
      <p:sp>
        <p:nvSpPr>
          <p:cNvPr id="159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vaccine coverage by country and vaccine in 2025.
In 2025, 37 out of 57 countries achieved coverage of 90% or higher in at least one vaccine.
DPRK, Nepal, Rwanda, and Uzbekistan had the highest percentage of vaccines (100%) in the national immunization schedule with coverage of at least 90%, followed by India and Nicaragua (92%).
20 countries had not achieved 90% coverage of any vaccine (Afghanistan, Burundi, Cambodia, CAR, Comoros, DRC, Djibouti, Ethiopia, Gambia, Guinea, Haiti, Lesotho, Madagascar, Nigeria, Papua New Guinea, Somalia, South Sudan, Sudan, Syria, and Yemen).</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P7TF5XRZ5TZD-1674051314-5645</_dlc_DocId>
    <_dlc_DocIdUrl xmlns="5ce71423-0d49-4a04-8822-86064e799dcd">
      <Url>https://unicef.sharepoint.com/teams/DAPM-DataComm/_layouts/15/DocIdRedir.aspx?ID=P7TF5XRZ5TZD-1674051314-5645</Url>
      <Description>P7TF5XRZ5TZD-1674051314-5645</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Props1.xml><?xml version="1.0" encoding="utf-8"?>
<ds:datastoreItem xmlns:ds="http://schemas.openxmlformats.org/officeDocument/2006/customXml" ds:itemID="{469E2AA6-5FBA-4D9D-B047-AA6F65304C2A}"/>
</file>

<file path=customXml/itemProps2.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3.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4.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2509</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vt:i4>
      </vt:variant>
    </vt:vector>
  </HeadingPairs>
  <TitlesOfParts>
    <vt:vector size="6" baseType="lpstr">
      <vt:lpstr>Aptos Display</vt:lpstr>
      <vt:lpstr>Arial</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8</cp:revision>
  <dcterms:created xsi:type="dcterms:W3CDTF">2024-04-09T17:27:53Z</dcterms:created>
  <dcterms:modified xsi:type="dcterms:W3CDTF">2026-07-17T16:09:56Z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0b6d3c38-56d7-4ea5-aee7-4172b5e3799b</vt:lpwstr>
  </property>
</Properties>
</file>